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0"/>
  </p:notesMasterIdLst>
  <p:sldIdLst>
    <p:sldId id="916" r:id="rId2"/>
    <p:sldId id="332" r:id="rId3"/>
    <p:sldId id="366" r:id="rId4"/>
    <p:sldId id="537" r:id="rId5"/>
    <p:sldId id="480" r:id="rId6"/>
    <p:sldId id="261" r:id="rId7"/>
    <p:sldId id="406" r:id="rId8"/>
    <p:sldId id="875" r:id="rId9"/>
    <p:sldId id="806" r:id="rId10"/>
    <p:sldId id="368" r:id="rId11"/>
    <p:sldId id="370" r:id="rId12"/>
    <p:sldId id="369" r:id="rId13"/>
    <p:sldId id="405" r:id="rId14"/>
    <p:sldId id="439" r:id="rId15"/>
    <p:sldId id="476" r:id="rId16"/>
    <p:sldId id="441" r:id="rId17"/>
    <p:sldId id="477" r:id="rId18"/>
    <p:sldId id="481" r:id="rId19"/>
    <p:sldId id="706" r:id="rId20"/>
    <p:sldId id="478" r:id="rId21"/>
    <p:sldId id="531" r:id="rId22"/>
    <p:sldId id="543" r:id="rId23"/>
    <p:sldId id="535" r:id="rId24"/>
    <p:sldId id="532" r:id="rId25"/>
    <p:sldId id="479" r:id="rId26"/>
    <p:sldId id="766" r:id="rId27"/>
    <p:sldId id="767" r:id="rId28"/>
    <p:sldId id="770" r:id="rId29"/>
    <p:sldId id="807" r:id="rId30"/>
    <p:sldId id="539" r:id="rId31"/>
    <p:sldId id="554" r:id="rId32"/>
    <p:sldId id="655" r:id="rId33"/>
    <p:sldId id="653" r:id="rId34"/>
    <p:sldId id="654" r:id="rId35"/>
    <p:sldId id="787" r:id="rId36"/>
    <p:sldId id="552" r:id="rId37"/>
    <p:sldId id="602" r:id="rId38"/>
    <p:sldId id="553" r:id="rId39"/>
    <p:sldId id="556" r:id="rId40"/>
    <p:sldId id="555" r:id="rId41"/>
    <p:sldId id="796" r:id="rId42"/>
    <p:sldId id="798" r:id="rId43"/>
    <p:sldId id="800" r:id="rId44"/>
    <p:sldId id="797" r:id="rId45"/>
    <p:sldId id="808" r:id="rId46"/>
    <p:sldId id="769" r:id="rId47"/>
    <p:sldId id="799" r:id="rId48"/>
    <p:sldId id="442" r:id="rId4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58">
          <p15:clr>
            <a:srgbClr val="A4A3A4"/>
          </p15:clr>
        </p15:guide>
        <p15:guide id="2" pos="379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9DB5"/>
    <a:srgbClr val="FFBBC3"/>
    <a:srgbClr val="FBA3B2"/>
    <a:srgbClr val="E79393"/>
    <a:srgbClr val="7BA86F"/>
    <a:srgbClr val="6DC1D4"/>
    <a:srgbClr val="357062"/>
    <a:srgbClr val="EA5F53"/>
    <a:srgbClr val="6DBCC9"/>
    <a:srgbClr val="61AF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08" autoAdjust="0"/>
    <p:restoredTop sz="96314" autoAdjust="0"/>
  </p:normalViewPr>
  <p:slideViewPr>
    <p:cSldViewPr snapToGrid="0">
      <p:cViewPr varScale="1">
        <p:scale>
          <a:sx n="111" d="100"/>
          <a:sy n="111" d="100"/>
        </p:scale>
        <p:origin x="42" y="123"/>
      </p:cViewPr>
      <p:guideLst>
        <p:guide orient="horz" pos="2058"/>
        <p:guide pos="3793"/>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CA9523-CAD0-4405-B25D-E0C9A1C242B4}" type="datetimeFigureOut">
              <a:rPr lang="zh-CN" altLang="en-US" smtClean="0"/>
              <a:t>2022/5/7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FC1810-1502-4CCA-AB56-A7C12FEF7DF9}"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13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14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15</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17</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18</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19</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21</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22</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23</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24</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25</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26</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27</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28</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29</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30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4</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31</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32</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33</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34</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35</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36</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37</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38</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39</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40</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5</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41</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42</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43</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44</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45</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46</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47</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48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FC1810-1502-4CCA-AB56-A7C12FEF7DF9}"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a:stretch>
            <a:fillRect/>
          </a:stretch>
        </p:blipFill>
        <p:spPr>
          <a:xfrm>
            <a:off x="0" y="0"/>
            <a:ext cx="12192000" cy="6858000"/>
          </a:xfrm>
          <a:prstGeom prst="rect">
            <a:avLst/>
          </a:prstGeom>
        </p:spPr>
      </p:pic>
      <p:pic>
        <p:nvPicPr>
          <p:cNvPr id="7" name="图片 6"/>
          <p:cNvPicPr>
            <a:picLocks noChangeAspect="1"/>
          </p:cNvPicPr>
          <p:nvPr userDrawn="1"/>
        </p:nvPicPr>
        <p:blipFill>
          <a:blip r:embed="rId3"/>
          <a:stretch>
            <a:fillRect/>
          </a:stretch>
        </p:blipFill>
        <p:spPr>
          <a:xfrm>
            <a:off x="195262" y="161925"/>
            <a:ext cx="11801475" cy="653415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E3D598B4-E24B-40FC-8F54-B8A6E44FEC89}" type="datetimeFigureOut">
              <a:rPr lang="zh-CN" altLang="en-US" smtClean="0"/>
              <a:t>2022/5/7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CFDEC22-F14D-4354-B949-20DCF9467DF8}"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3D598B4-E24B-40FC-8F54-B8A6E44FEC89}" type="datetimeFigureOut">
              <a:rPr lang="zh-CN" altLang="en-US" smtClean="0"/>
              <a:t>2022/5/7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CFDEC22-F14D-4354-B949-20DCF9467DF8}" type="slidenum">
              <a:rPr lang="zh-CN" altLang="en-US" smtClean="0"/>
              <a:t>‹#›</a:t>
            </a:fld>
            <a:endParaRPr lang="zh-CN" altLang="en-US"/>
          </a:p>
        </p:txBody>
      </p:sp>
      <p:sp>
        <p:nvSpPr>
          <p:cNvPr id="11" name="矩形 10"/>
          <p:cNvSpPr/>
          <p:nvPr userDrawn="1"/>
        </p:nvSpPr>
        <p:spPr>
          <a:xfrm>
            <a:off x="8914163" y="6497142"/>
            <a:ext cx="775136" cy="230832"/>
          </a:xfrm>
          <a:prstGeom prst="rect">
            <a:avLst/>
          </a:prstGeom>
        </p:spPr>
        <p:txBody>
          <a:bodyPr wrap="square">
            <a:spAutoFit/>
          </a:bodyPr>
          <a:lstStyle/>
          <a:p>
            <a:r>
              <a:rPr lang="en-US" altLang="zh-CN" sz="100" dirty="0">
                <a:solidFill>
                  <a:prstClr val="white"/>
                </a:solidFill>
                <a:latin typeface="Calibri" panose="020F0502020204030204"/>
              </a:rPr>
              <a:t>PPT</a:t>
            </a:r>
            <a:r>
              <a:rPr lang="zh-CN" altLang="en-US" sz="100" dirty="0">
                <a:solidFill>
                  <a:prstClr val="white"/>
                </a:solidFill>
                <a:latin typeface="Calibri" panose="020F0502020204030204"/>
              </a:rPr>
              <a:t>模板下载：</a:t>
            </a:r>
            <a:r>
              <a:rPr lang="en-US" altLang="zh-CN" sz="100" dirty="0">
                <a:solidFill>
                  <a:prstClr val="white"/>
                </a:solidFill>
                <a:latin typeface="Calibri" panose="020F0502020204030204"/>
              </a:rPr>
              <a:t>www.1ppt.com/moban/          </a:t>
            </a:r>
            <a:r>
              <a:rPr lang="zh-CN" altLang="en-US" sz="100" dirty="0">
                <a:solidFill>
                  <a:prstClr val="white"/>
                </a:solidFill>
                <a:latin typeface="Calibri" panose="020F0502020204030204"/>
              </a:rPr>
              <a:t>行业</a:t>
            </a:r>
            <a:r>
              <a:rPr lang="en-US" altLang="zh-CN" sz="100" dirty="0">
                <a:solidFill>
                  <a:prstClr val="white"/>
                </a:solidFill>
                <a:latin typeface="Calibri" panose="020F0502020204030204"/>
              </a:rPr>
              <a:t>PPT</a:t>
            </a:r>
            <a:r>
              <a:rPr lang="zh-CN" altLang="en-US" sz="100" dirty="0">
                <a:solidFill>
                  <a:prstClr val="white"/>
                </a:solidFill>
                <a:latin typeface="Calibri" panose="020F0502020204030204"/>
              </a:rPr>
              <a:t>模板：</a:t>
            </a:r>
            <a:r>
              <a:rPr lang="en-US" altLang="zh-CN" sz="100" dirty="0">
                <a:solidFill>
                  <a:prstClr val="white"/>
                </a:solidFill>
                <a:latin typeface="Calibri" panose="020F0502020204030204"/>
              </a:rPr>
              <a:t>www.1ppt.com/hangye/ </a:t>
            </a:r>
          </a:p>
          <a:p>
            <a:r>
              <a:rPr lang="zh-CN" altLang="en-US" sz="100" dirty="0">
                <a:solidFill>
                  <a:prstClr val="white"/>
                </a:solidFill>
                <a:latin typeface="Calibri" panose="020F0502020204030204"/>
              </a:rPr>
              <a:t>节日</a:t>
            </a:r>
            <a:r>
              <a:rPr lang="en-US" altLang="zh-CN" sz="100" dirty="0">
                <a:solidFill>
                  <a:prstClr val="white"/>
                </a:solidFill>
                <a:latin typeface="Calibri" panose="020F0502020204030204"/>
              </a:rPr>
              <a:t>PPT</a:t>
            </a:r>
            <a:r>
              <a:rPr lang="zh-CN" altLang="en-US" sz="100" dirty="0">
                <a:solidFill>
                  <a:prstClr val="white"/>
                </a:solidFill>
                <a:latin typeface="Calibri" panose="020F0502020204030204"/>
              </a:rPr>
              <a:t>模板：</a:t>
            </a:r>
            <a:r>
              <a:rPr lang="en-US" altLang="zh-CN" sz="100" dirty="0">
                <a:solidFill>
                  <a:prstClr val="white"/>
                </a:solidFill>
                <a:latin typeface="Calibri" panose="020F0502020204030204"/>
              </a:rPr>
              <a:t>www.1ppt.com/jieri/          PPT</a:t>
            </a:r>
            <a:r>
              <a:rPr lang="zh-CN" altLang="en-US" sz="100" dirty="0">
                <a:solidFill>
                  <a:prstClr val="white"/>
                </a:solidFill>
                <a:latin typeface="Calibri" panose="020F0502020204030204"/>
              </a:rPr>
              <a:t>素材：</a:t>
            </a:r>
            <a:r>
              <a:rPr lang="en-US" altLang="zh-CN" sz="100" dirty="0">
                <a:solidFill>
                  <a:prstClr val="white"/>
                </a:solidFill>
                <a:latin typeface="Calibri" panose="020F0502020204030204"/>
              </a:rPr>
              <a:t>www.1ppt.com/sucai/</a:t>
            </a:r>
          </a:p>
          <a:p>
            <a:r>
              <a:rPr lang="en-US" altLang="zh-CN" sz="100" dirty="0">
                <a:solidFill>
                  <a:prstClr val="white"/>
                </a:solidFill>
                <a:latin typeface="Calibri" panose="020F0502020204030204"/>
              </a:rPr>
              <a:t>PPT</a:t>
            </a:r>
            <a:r>
              <a:rPr lang="zh-CN" altLang="en-US" sz="100" dirty="0">
                <a:solidFill>
                  <a:prstClr val="white"/>
                </a:solidFill>
                <a:latin typeface="Calibri" panose="020F0502020204030204"/>
              </a:rPr>
              <a:t>背景图片：</a:t>
            </a:r>
            <a:r>
              <a:rPr lang="en-US" altLang="zh-CN" sz="100" dirty="0">
                <a:solidFill>
                  <a:prstClr val="white"/>
                </a:solidFill>
                <a:latin typeface="Calibri" panose="020F0502020204030204"/>
              </a:rPr>
              <a:t>www.1ppt.com/beijing/        PPT</a:t>
            </a:r>
            <a:r>
              <a:rPr lang="zh-CN" altLang="en-US" sz="100" dirty="0">
                <a:solidFill>
                  <a:prstClr val="white"/>
                </a:solidFill>
                <a:latin typeface="Calibri" panose="020F0502020204030204"/>
              </a:rPr>
              <a:t>图表：</a:t>
            </a:r>
            <a:r>
              <a:rPr lang="en-US" altLang="zh-CN" sz="100" dirty="0">
                <a:solidFill>
                  <a:prstClr val="white"/>
                </a:solidFill>
                <a:latin typeface="Calibri" panose="020F0502020204030204"/>
              </a:rPr>
              <a:t>www.1ppt.com/tubiao/      </a:t>
            </a:r>
          </a:p>
          <a:p>
            <a:r>
              <a:rPr lang="zh-CN" altLang="en-US" sz="100" dirty="0">
                <a:solidFill>
                  <a:prstClr val="white"/>
                </a:solidFill>
                <a:latin typeface="Calibri" panose="020F0502020204030204"/>
              </a:rPr>
              <a:t>精美</a:t>
            </a:r>
            <a:r>
              <a:rPr lang="en-US" altLang="zh-CN" sz="100" dirty="0">
                <a:solidFill>
                  <a:prstClr val="white"/>
                </a:solidFill>
                <a:latin typeface="Calibri" panose="020F0502020204030204"/>
              </a:rPr>
              <a:t>PPT</a:t>
            </a:r>
            <a:r>
              <a:rPr lang="zh-CN" altLang="en-US" sz="100" dirty="0">
                <a:solidFill>
                  <a:prstClr val="white"/>
                </a:solidFill>
                <a:latin typeface="Calibri" panose="020F0502020204030204"/>
              </a:rPr>
              <a:t>下载：</a:t>
            </a:r>
            <a:r>
              <a:rPr lang="en-US" altLang="zh-CN" sz="100" dirty="0">
                <a:solidFill>
                  <a:prstClr val="white"/>
                </a:solidFill>
                <a:latin typeface="Calibri" panose="020F0502020204030204"/>
              </a:rPr>
              <a:t>www.1ppt.com/xiazai/         PPT</a:t>
            </a:r>
            <a:r>
              <a:rPr lang="zh-CN" altLang="en-US" sz="100" dirty="0">
                <a:solidFill>
                  <a:prstClr val="white"/>
                </a:solidFill>
                <a:latin typeface="Calibri" panose="020F0502020204030204"/>
              </a:rPr>
              <a:t>教程： </a:t>
            </a:r>
            <a:r>
              <a:rPr lang="en-US" altLang="zh-CN" sz="100" dirty="0">
                <a:solidFill>
                  <a:prstClr val="white"/>
                </a:solidFill>
                <a:latin typeface="Calibri" panose="020F0502020204030204"/>
              </a:rPr>
              <a:t>www.1ppt.com/powerpoint/      </a:t>
            </a:r>
          </a:p>
          <a:p>
            <a:r>
              <a:rPr lang="en-US" altLang="zh-CN" sz="100" dirty="0">
                <a:solidFill>
                  <a:prstClr val="white"/>
                </a:solidFill>
                <a:latin typeface="Calibri" panose="020F0502020204030204"/>
              </a:rPr>
              <a:t>PPT</a:t>
            </a:r>
            <a:r>
              <a:rPr lang="zh-CN" altLang="en-US" sz="100" dirty="0">
                <a:solidFill>
                  <a:prstClr val="white"/>
                </a:solidFill>
                <a:latin typeface="Calibri" panose="020F0502020204030204"/>
              </a:rPr>
              <a:t>课件：</a:t>
            </a:r>
            <a:r>
              <a:rPr lang="en-US" altLang="zh-CN" sz="100" dirty="0">
                <a:solidFill>
                  <a:prstClr val="white"/>
                </a:solidFill>
                <a:latin typeface="Calibri" panose="020F0502020204030204"/>
              </a:rPr>
              <a:t>www.1ppt.com/kejian/             </a:t>
            </a:r>
            <a:r>
              <a:rPr lang="zh-CN" altLang="en-US" sz="100" dirty="0">
                <a:solidFill>
                  <a:prstClr val="white"/>
                </a:solidFill>
                <a:latin typeface="Calibri" panose="020F0502020204030204"/>
              </a:rPr>
              <a:t>字体下载：</a:t>
            </a:r>
            <a:r>
              <a:rPr lang="en-US" altLang="zh-CN" sz="100" dirty="0">
                <a:solidFill>
                  <a:prstClr val="white"/>
                </a:solidFill>
                <a:latin typeface="Calibri" panose="020F0502020204030204"/>
              </a:rPr>
              <a:t>www.1ppt.com/ziti/</a:t>
            </a:r>
          </a:p>
          <a:p>
            <a:r>
              <a:rPr lang="zh-CN" altLang="en-US" sz="100" dirty="0">
                <a:solidFill>
                  <a:prstClr val="white"/>
                </a:solidFill>
                <a:latin typeface="Calibri" panose="020F0502020204030204"/>
              </a:rPr>
              <a:t>工作总结</a:t>
            </a:r>
            <a:r>
              <a:rPr lang="en-US" altLang="zh-CN" sz="100" dirty="0">
                <a:solidFill>
                  <a:prstClr val="white"/>
                </a:solidFill>
                <a:latin typeface="Calibri" panose="020F0502020204030204"/>
              </a:rPr>
              <a:t>PPT</a:t>
            </a:r>
            <a:r>
              <a:rPr lang="zh-CN" altLang="en-US" sz="100" dirty="0">
                <a:solidFill>
                  <a:prstClr val="white"/>
                </a:solidFill>
                <a:latin typeface="Calibri" panose="020F0502020204030204"/>
              </a:rPr>
              <a:t>：</a:t>
            </a:r>
            <a:r>
              <a:rPr lang="en-US" altLang="zh-CN" sz="100" dirty="0">
                <a:solidFill>
                  <a:prstClr val="white"/>
                </a:solidFill>
                <a:latin typeface="Calibri" panose="020F0502020204030204"/>
              </a:rPr>
              <a:t>www.1ppt.com/xiazai/zongjie/ </a:t>
            </a:r>
            <a:r>
              <a:rPr lang="zh-CN" altLang="en-US" sz="100" dirty="0">
                <a:solidFill>
                  <a:prstClr val="white"/>
                </a:solidFill>
                <a:latin typeface="Calibri" panose="020F0502020204030204"/>
              </a:rPr>
              <a:t>工作计划：</a:t>
            </a:r>
            <a:r>
              <a:rPr lang="en-US" altLang="zh-CN" sz="100" dirty="0">
                <a:solidFill>
                  <a:prstClr val="white"/>
                </a:solidFill>
                <a:latin typeface="Calibri" panose="020F0502020204030204"/>
              </a:rPr>
              <a:t>www.1ppt.com/xiazai/jihua/</a:t>
            </a:r>
          </a:p>
          <a:p>
            <a:r>
              <a:rPr lang="zh-CN" altLang="en-US" sz="100" dirty="0">
                <a:solidFill>
                  <a:prstClr val="white"/>
                </a:solidFill>
                <a:latin typeface="Calibri" panose="020F0502020204030204"/>
              </a:rPr>
              <a:t>商务</a:t>
            </a:r>
            <a:r>
              <a:rPr lang="en-US" altLang="zh-CN" sz="100" dirty="0">
                <a:solidFill>
                  <a:prstClr val="white"/>
                </a:solidFill>
                <a:latin typeface="Calibri" panose="020F0502020204030204"/>
              </a:rPr>
              <a:t>PPT</a:t>
            </a:r>
            <a:r>
              <a:rPr lang="zh-CN" altLang="en-US" sz="100" dirty="0">
                <a:solidFill>
                  <a:prstClr val="white"/>
                </a:solidFill>
                <a:latin typeface="Calibri" panose="020F0502020204030204"/>
              </a:rPr>
              <a:t>模板：</a:t>
            </a:r>
            <a:r>
              <a:rPr lang="en-US" altLang="zh-CN" sz="100" dirty="0">
                <a:solidFill>
                  <a:prstClr val="white"/>
                </a:solidFill>
                <a:latin typeface="Calibri" panose="020F0502020204030204"/>
              </a:rPr>
              <a:t>www.1ppt.com/moban/shangwu/  </a:t>
            </a:r>
            <a:r>
              <a:rPr lang="zh-CN" altLang="en-US" sz="100" dirty="0">
                <a:solidFill>
                  <a:prstClr val="white"/>
                </a:solidFill>
                <a:latin typeface="Calibri" panose="020F0502020204030204"/>
              </a:rPr>
              <a:t>个人简历</a:t>
            </a:r>
            <a:r>
              <a:rPr lang="en-US" altLang="zh-CN" sz="100" dirty="0">
                <a:solidFill>
                  <a:prstClr val="white"/>
                </a:solidFill>
                <a:latin typeface="Calibri" panose="020F0502020204030204"/>
              </a:rPr>
              <a:t>PPT</a:t>
            </a:r>
            <a:r>
              <a:rPr lang="zh-CN" altLang="en-US" sz="100" dirty="0">
                <a:solidFill>
                  <a:prstClr val="white"/>
                </a:solidFill>
                <a:latin typeface="Calibri" panose="020F0502020204030204"/>
              </a:rPr>
              <a:t>：</a:t>
            </a:r>
            <a:r>
              <a:rPr lang="en-US" altLang="zh-CN" sz="100" dirty="0">
                <a:solidFill>
                  <a:prstClr val="white"/>
                </a:solidFill>
                <a:latin typeface="Calibri" panose="020F0502020204030204"/>
              </a:rPr>
              <a:t>www.1ppt.com/xiazai/jianli/  </a:t>
            </a:r>
          </a:p>
          <a:p>
            <a:r>
              <a:rPr lang="zh-CN" altLang="en-US" sz="100" dirty="0">
                <a:solidFill>
                  <a:prstClr val="white"/>
                </a:solidFill>
                <a:latin typeface="Calibri" panose="020F0502020204030204"/>
              </a:rPr>
              <a:t>毕业答辩</a:t>
            </a:r>
            <a:r>
              <a:rPr lang="en-US" altLang="zh-CN" sz="100" dirty="0">
                <a:solidFill>
                  <a:prstClr val="white"/>
                </a:solidFill>
                <a:latin typeface="Calibri" panose="020F0502020204030204"/>
              </a:rPr>
              <a:t>PPT</a:t>
            </a:r>
            <a:r>
              <a:rPr lang="zh-CN" altLang="en-US" sz="100" dirty="0">
                <a:solidFill>
                  <a:prstClr val="white"/>
                </a:solidFill>
                <a:latin typeface="Calibri" panose="020F0502020204030204"/>
              </a:rPr>
              <a:t>：</a:t>
            </a:r>
            <a:r>
              <a:rPr lang="en-US" altLang="zh-CN" sz="100" dirty="0">
                <a:solidFill>
                  <a:prstClr val="white"/>
                </a:solidFill>
                <a:latin typeface="Calibri" panose="020F0502020204030204"/>
              </a:rPr>
              <a:t>www.1ppt.com/xiazai/dabian/  </a:t>
            </a:r>
            <a:r>
              <a:rPr lang="zh-CN" altLang="en-US" sz="100" dirty="0">
                <a:solidFill>
                  <a:prstClr val="white"/>
                </a:solidFill>
                <a:latin typeface="Calibri" panose="020F0502020204030204"/>
              </a:rPr>
              <a:t>工作汇报</a:t>
            </a:r>
            <a:r>
              <a:rPr lang="en-US" altLang="zh-CN" sz="100" dirty="0">
                <a:solidFill>
                  <a:prstClr val="white"/>
                </a:solidFill>
                <a:latin typeface="Calibri" panose="020F0502020204030204"/>
              </a:rPr>
              <a:t>PPT</a:t>
            </a:r>
            <a:r>
              <a:rPr lang="zh-CN" altLang="en-US" sz="100" dirty="0">
                <a:solidFill>
                  <a:prstClr val="white"/>
                </a:solidFill>
                <a:latin typeface="Calibri" panose="020F0502020204030204"/>
              </a:rPr>
              <a:t>：</a:t>
            </a:r>
            <a:r>
              <a:rPr lang="en-US" altLang="zh-CN" sz="100" dirty="0">
                <a:solidFill>
                  <a:prstClr val="white"/>
                </a:solidFill>
                <a:latin typeface="Calibri" panose="020F0502020204030204"/>
              </a:rPr>
              <a:t>www.1ppt.com/xiazai/huibao/    </a:t>
            </a:r>
          </a:p>
          <a:p>
            <a:r>
              <a:rPr lang="en-US" altLang="zh-CN" sz="100" dirty="0">
                <a:solidFill>
                  <a:prstClr val="white"/>
                </a:solidFill>
                <a:latin typeface="Calibri" panose="020F0502020204030204"/>
              </a:rPr>
              <a:t> </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D598B4-E24B-40FC-8F54-B8A6E44FEC89}" type="datetimeFigureOut">
              <a:rPr lang="zh-CN" altLang="en-US" smtClean="0"/>
              <a:t>2022/5/7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CFDEC22-F14D-4354-B949-20DCF9467DF8}"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D598B4-E24B-40FC-8F54-B8A6E44FEC89}" type="datetimeFigureOut">
              <a:rPr lang="zh-CN" altLang="en-US" smtClean="0"/>
              <a:t>2022/5/7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CFDEC22-F14D-4354-B949-20DCF9467DF8}"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D598B4-E24B-40FC-8F54-B8A6E44FEC89}" type="datetimeFigureOut">
              <a:rPr lang="zh-CN" altLang="en-US" smtClean="0"/>
              <a:t>2022/5/7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CFDEC22-F14D-4354-B949-20DCF9467DF8}"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D598B4-E24B-40FC-8F54-B8A6E44FEC89}" type="datetimeFigureOut">
              <a:rPr lang="zh-CN" altLang="en-US" smtClean="0"/>
              <a:t>2022/5/7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CFDEC22-F14D-4354-B949-20DCF9467DF8}"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3D598B4-E24B-40FC-8F54-B8A6E44FEC89}" type="datetimeFigureOut">
              <a:rPr lang="zh-CN" altLang="en-US" smtClean="0"/>
              <a:t>2022/5/7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FDEC22-F14D-4354-B949-20DCF9467DF8}"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3D598B4-E24B-40FC-8F54-B8A6E44FEC89}" type="datetimeFigureOut">
              <a:rPr lang="zh-CN" altLang="en-US" smtClean="0"/>
              <a:t>2022/5/7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FDEC22-F14D-4354-B949-20DCF9467DF8}"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D598B4-E24B-40FC-8F54-B8A6E44FEC89}" type="datetimeFigureOut">
              <a:rPr lang="zh-CN" altLang="en-US" smtClean="0"/>
              <a:t>2022/5/7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FDEC22-F14D-4354-B949-20DCF9467DF8}"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3D598B4-E24B-40FC-8F54-B8A6E44FEC89}" type="datetimeFigureOut">
              <a:rPr lang="zh-CN" altLang="en-US" smtClean="0"/>
              <a:t>2022/5/7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FDEC22-F14D-4354-B949-20DCF9467DF8}"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D598B4-E24B-40FC-8F54-B8A6E44FEC89}" type="datetimeFigureOut">
              <a:rPr lang="zh-CN" altLang="en-US" smtClean="0"/>
              <a:t>2022/5/7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FDEC22-F14D-4354-B949-20DCF9467DF8}"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D598B4-E24B-40FC-8F54-B8A6E44FEC89}" type="datetimeFigureOut">
              <a:rPr lang="zh-CN" altLang="en-US" smtClean="0"/>
              <a:t>2022/5/7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DEC22-F14D-4354-B949-20DCF9467DF8}" type="slidenum">
              <a:rPr lang="zh-CN" altLang="en-US" smtClean="0"/>
              <a:t>‹#›</a:t>
            </a:fld>
            <a:endParaRPr lang="zh-CN" altLang="en-US"/>
          </a:p>
        </p:txBody>
      </p:sp>
      <p:pic>
        <p:nvPicPr>
          <p:cNvPr id="12" name="图片 11" descr="水印"/>
          <p:cNvPicPr>
            <a:picLocks noChangeAspect="1"/>
          </p:cNvPicPr>
          <p:nvPr userDrawn="1"/>
        </p:nvPicPr>
        <p:blipFill>
          <a:blip r:embed="rId19"/>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notesSlide" Target="../notesSlides/notesSlide2.xml"/><Relationship Id="rId4" Type="http://schemas.openxmlformats.org/officeDocument/2006/relationships/slideLayout" Target="../slideLayouts/slideLayout1.xml"/><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0.png"/><Relationship Id="rId5" Type="http://schemas.openxmlformats.org/officeDocument/2006/relationships/image" Target="../media/image8.pn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p>
        </p:txBody>
      </p:sp>
      <p:pic>
        <p:nvPicPr>
          <p:cNvPr id="14338"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0" y="0"/>
            <a:ext cx="12192000" cy="1257300"/>
          </a:xfrm>
          <a:prstGeom prst="rect">
            <a:avLst/>
          </a:prstGeom>
        </p:spPr>
      </p:pic>
      <p:sp>
        <p:nvSpPr>
          <p:cNvPr id="54" name="矩形 53"/>
          <p:cNvSpPr/>
          <p:nvPr/>
        </p:nvSpPr>
        <p:spPr>
          <a:xfrm>
            <a:off x="2364861" y="122615"/>
            <a:ext cx="7871460" cy="829945"/>
          </a:xfrm>
          <a:prstGeom prst="rect">
            <a:avLst/>
          </a:prstGeom>
          <a:noFill/>
        </p:spPr>
        <p:txBody>
          <a:bodyPr wrap="square" rtlCol="0">
            <a:spAutoFit/>
          </a:bodyPr>
          <a:lstStyle/>
          <a:p>
            <a:pPr algn="l"/>
            <a:r>
              <a:rPr lang="en-US" altLang="zh-CN" sz="4800" b="1">
                <a:solidFill>
                  <a:srgbClr val="FF0000"/>
                </a:solidFill>
                <a:effectLst>
                  <a:outerShdw blurRad="38100" dist="38100" dir="2700000" algn="tl">
                    <a:srgbClr val="0D2B2D">
                      <a:alpha val="82745"/>
                    </a:srgbClr>
                  </a:outerShdw>
                </a:effectLst>
                <a:cs typeface="+mn-ea"/>
                <a:sym typeface="+mn-lt"/>
              </a:rPr>
              <a:t>Choose the best answer</a:t>
            </a:r>
          </a:p>
        </p:txBody>
      </p:sp>
      <p:sp>
        <p:nvSpPr>
          <p:cNvPr id="100" name="文本框 99"/>
          <p:cNvSpPr txBox="1"/>
          <p:nvPr/>
        </p:nvSpPr>
        <p:spPr>
          <a:xfrm>
            <a:off x="404495" y="1170940"/>
            <a:ext cx="11382375" cy="5262245"/>
          </a:xfrm>
          <a:prstGeom prst="rect">
            <a:avLst/>
          </a:prstGeom>
          <a:noFill/>
          <a:ln w="9525">
            <a:noFill/>
          </a:ln>
        </p:spPr>
        <p:txBody>
          <a:bodyPr wrap="square">
            <a:spAutoFit/>
          </a:bodyPr>
          <a:lstStyle/>
          <a:p>
            <a:pPr indent="0"/>
            <a:r>
              <a:rPr lang="zh-CN" sz="2800" b="0">
                <a:solidFill>
                  <a:srgbClr val="434343"/>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0">
                <a:solidFill>
                  <a:srgbClr val="434343"/>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0">
                <a:solidFill>
                  <a:srgbClr val="434343"/>
                </a:solidFill>
                <a:latin typeface="Times New Roman" panose="02020603050405020304" pitchFamily="18" charset="0"/>
                <a:ea typeface="宋体" panose="02010600030101010101" pitchFamily="2" charset="-122"/>
                <a:cs typeface="Times New Roman" panose="02020603050405020304" pitchFamily="18" charset="0"/>
              </a:rPr>
              <a:t>The earliest Mother's Day celebrations are traced back to the spring celebrations of ancient Greece in honor of Rhea, the Mother of the Gods.</a:t>
            </a:r>
            <a:endParaRPr lang="zh-CN" sz="2800" b="0">
              <a:solidFill>
                <a:srgbClr val="434343"/>
              </a:solidFill>
              <a:latin typeface="Times New Roman" panose="02020603050405020304" pitchFamily="18" charset="0"/>
              <a:ea typeface="宋体" panose="02010600030101010101" pitchFamily="2" charset="-122"/>
              <a:cs typeface="Times New Roman" panose="02020603050405020304" pitchFamily="18" charset="0"/>
            </a:endParaRPr>
          </a:p>
          <a:p>
            <a:pPr indent="0"/>
            <a:r>
              <a:rPr lang="zh-CN" sz="2800" b="0">
                <a:solidFill>
                  <a:srgbClr val="434343"/>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0">
                <a:solidFill>
                  <a:srgbClr val="434343"/>
                </a:solidFill>
                <a:latin typeface="Times New Roman" panose="02020603050405020304" pitchFamily="18" charset="0"/>
                <a:ea typeface="宋体" panose="02010600030101010101" pitchFamily="2" charset="-122"/>
                <a:cs typeface="Times New Roman" panose="02020603050405020304" pitchFamily="18" charset="0"/>
              </a:rPr>
              <a:t> </a:t>
            </a:r>
            <a:r>
              <a:rPr lang="zh-CN" sz="2800" b="0">
                <a:solidFill>
                  <a:srgbClr val="434343"/>
                </a:solidFill>
                <a:latin typeface="Times New Roman" panose="02020603050405020304" pitchFamily="18" charset="0"/>
                <a:ea typeface="宋体" panose="02010600030101010101" pitchFamily="2" charset="-122"/>
                <a:cs typeface="Times New Roman" panose="02020603050405020304" pitchFamily="18" charset="0"/>
              </a:rPr>
              <a:t>During the 1600's, England celebrated a day called “Mothering Sunday</a:t>
            </a:r>
            <a:r>
              <a:rPr lang="en-US" altLang="zh-CN" sz="2800" b="0">
                <a:solidFill>
                  <a:srgbClr val="434343"/>
                </a:solidFill>
                <a:latin typeface="Times New Roman" panose="02020603050405020304" pitchFamily="18" charset="0"/>
                <a:ea typeface="宋体" panose="02010600030101010101" pitchFamily="2" charset="-122"/>
                <a:cs typeface="Times New Roman" panose="02020603050405020304" pitchFamily="18" charset="0"/>
              </a:rPr>
              <a:t>”</a:t>
            </a:r>
            <a:r>
              <a:rPr lang="zh-CN" sz="2800" b="0">
                <a:solidFill>
                  <a:srgbClr val="434343"/>
                </a:solidFill>
                <a:latin typeface="Times New Roman" panose="02020603050405020304" pitchFamily="18" charset="0"/>
                <a:ea typeface="宋体" panose="02010600030101010101" pitchFamily="2" charset="-122"/>
                <a:cs typeface="Times New Roman" panose="02020603050405020304" pitchFamily="18" charset="0"/>
              </a:rPr>
              <a:t>， celebrated on the 4th Sunday of Lent. “Mothering Sunday” honored the mothers of England. During this time many of the England's poor worked as servants for the wealthy. As most jobs were located far from their homes, the servants would live at the houses of their employers. 　　</a:t>
            </a:r>
          </a:p>
          <a:p>
            <a:pPr indent="0"/>
            <a:r>
              <a:rPr lang="zh-CN" sz="2800" b="0">
                <a:solidFill>
                  <a:srgbClr val="434343"/>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0">
                <a:solidFill>
                  <a:srgbClr val="434343"/>
                </a:solidFill>
                <a:latin typeface="Times New Roman" panose="02020603050405020304" pitchFamily="18" charset="0"/>
                <a:ea typeface="宋体" panose="02010600030101010101" pitchFamily="2" charset="-122"/>
                <a:cs typeface="Times New Roman" panose="02020603050405020304" pitchFamily="18" charset="0"/>
              </a:rPr>
              <a:t>     </a:t>
            </a:r>
            <a:r>
              <a:rPr lang="en-US" sz="2800" b="0">
                <a:solidFill>
                  <a:srgbClr val="434343"/>
                </a:solidFill>
                <a:latin typeface="Times New Roman" panose="02020603050405020304" pitchFamily="18" charset="0"/>
                <a:ea typeface="宋体" panose="02010600030101010101" pitchFamily="2" charset="-122"/>
                <a:cs typeface="Times New Roman" panose="02020603050405020304" pitchFamily="18" charset="0"/>
              </a:rPr>
              <a:t>On Mothering Sunday the servants would have the day off and were encouraged to return home and spend the day with their mothers. A special cake, called the mothering cake, was often brought along to provide a festive touch.</a:t>
            </a:r>
          </a:p>
          <a:p>
            <a:pPr indent="0"/>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As Christianity spread throughout Europe the celebration changed to </a:t>
            </a: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0" y="0"/>
            <a:ext cx="12192000" cy="455930"/>
          </a:xfrm>
          <a:prstGeom prst="rect">
            <a:avLst/>
          </a:prstGeom>
        </p:spPr>
      </p:pic>
      <p:sp>
        <p:nvSpPr>
          <p:cNvPr id="3" name="文本框 2"/>
          <p:cNvSpPr txBox="1"/>
          <p:nvPr/>
        </p:nvSpPr>
        <p:spPr>
          <a:xfrm>
            <a:off x="421005" y="455930"/>
            <a:ext cx="11349355" cy="6123940"/>
          </a:xfrm>
          <a:prstGeom prst="rect">
            <a:avLst/>
          </a:prstGeom>
          <a:noFill/>
        </p:spPr>
        <p:txBody>
          <a:bodyPr wrap="square" rtlCol="0" anchor="t">
            <a:spAutoFit/>
          </a:bodyPr>
          <a:lstStyle/>
          <a:p>
            <a:pPr indent="0"/>
            <a:r>
              <a:rPr lang="zh-CN" altLang="en-US" sz="2800">
                <a:latin typeface="Times New Roman" panose="02020603050405020304" pitchFamily="18" charset="0"/>
                <a:cs typeface="Times New Roman" panose="02020603050405020304" pitchFamily="18" charset="0"/>
                <a:sym typeface="+mn-ea"/>
              </a:rPr>
              <a:t>honor the “Mother Church”--</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 the spiritual power that gave them life and protected them from harm. Over time the church festival blended with the Mothering Sunday celebration. People began honoring their mothers as well as the church.</a:t>
            </a:r>
          </a:p>
          <a:p>
            <a:pPr indent="0"/>
            <a:r>
              <a:rPr lang="zh-CN" altLang="en-US"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In the United States Mother's Day was first suggested in 1872 by Julia Ward Howe as a day dedicated to peace.</a:t>
            </a:r>
          </a:p>
          <a:p>
            <a:pPr indent="0"/>
            <a:r>
              <a:rPr lang="zh-CN" altLang="en-US" sz="2800">
                <a:latin typeface="Times New Roman" panose="02020603050405020304" pitchFamily="18" charset="0"/>
                <a:cs typeface="Times New Roman" panose="02020603050405020304" pitchFamily="18" charset="0"/>
              </a:rPr>
              <a:t>　In 1907 Ana Jarvis, from Philadelphia, began a campaign to establish a national Mother's Day. Ms. Jarvis persuaded her mother's church in Grafton, West Virginia to celebrate Mother's Day on the second anniversary of her mother's death, the 2nd Sunday of May. By the next year Mother's Day was also celebrated in Philadelphia.</a:t>
            </a:r>
          </a:p>
          <a:p>
            <a:pPr indent="0"/>
            <a:r>
              <a:rPr lang="zh-CN" altLang="en-US" sz="2800">
                <a:latin typeface="Times New Roman" panose="02020603050405020304" pitchFamily="18" charset="0"/>
                <a:cs typeface="Times New Roman" panose="02020603050405020304" pitchFamily="18" charset="0"/>
              </a:rPr>
              <a:t>　Ms. Jarvis and her supporters began to write to ministers, businessman, and politicians in their quest to establish a national Mother's Day. It was</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successful, by 1911 Mother's Day was celebrated in almost every state. </a:t>
            </a: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0" y="0"/>
            <a:ext cx="12192000" cy="455930"/>
          </a:xfrm>
          <a:prstGeom prst="rect">
            <a:avLst/>
          </a:prstGeom>
        </p:spPr>
      </p:pic>
      <p:sp>
        <p:nvSpPr>
          <p:cNvPr id="3" name="文本框 2"/>
          <p:cNvSpPr txBox="1"/>
          <p:nvPr/>
        </p:nvSpPr>
        <p:spPr>
          <a:xfrm>
            <a:off x="405765" y="455930"/>
            <a:ext cx="11381105" cy="6123940"/>
          </a:xfrm>
          <a:prstGeom prst="rect">
            <a:avLst/>
          </a:prstGeom>
          <a:noFill/>
        </p:spPr>
        <p:txBody>
          <a:bodyPr wrap="square" rtlCol="0" anchor="t">
            <a:spAutoFit/>
          </a:bodyPr>
          <a:lstStyle/>
          <a:p>
            <a:pPr indent="0"/>
            <a:r>
              <a:rPr lang="zh-CN" altLang="en-US" sz="2800">
                <a:latin typeface="Times New Roman" panose="02020603050405020304" pitchFamily="18" charset="0"/>
                <a:cs typeface="Times New Roman" panose="02020603050405020304" pitchFamily="18" charset="0"/>
                <a:sym typeface="+mn-ea"/>
              </a:rPr>
              <a:t>President Woodrow </a:t>
            </a:r>
            <a:r>
              <a:rPr lang="en-US" altLang="zh-CN" sz="2800">
                <a:latin typeface="Times New Roman" panose="02020603050405020304" pitchFamily="18" charset="0"/>
                <a:cs typeface="Times New Roman" panose="02020603050405020304" pitchFamily="18" charset="0"/>
                <a:sym typeface="+mn-ea"/>
              </a:rPr>
              <a:t>Wilson, in 1914, made the official announcement proclaiming Mother's Day a national holiday that was to be held each year on the 2nd Sunday of May. </a:t>
            </a:r>
          </a:p>
          <a:p>
            <a:pPr indent="0"/>
            <a:r>
              <a:rPr lang="en-US" altLang="zh-CN" sz="2800">
                <a:latin typeface="Times New Roman" panose="02020603050405020304" pitchFamily="18" charset="0"/>
                <a:cs typeface="Times New Roman" panose="02020603050405020304" pitchFamily="18" charset="0"/>
                <a:sym typeface="+mn-ea"/>
              </a:rPr>
              <a:t>     While many countries of the world celebrate their own Mother's Day at different times throughout the year, there are some countries such as Denmark, Finland, Italy, Turkey, Australia, and Belgium which also celebrate Mother's Day on the second Sunday of May.</a:t>
            </a:r>
          </a:p>
          <a:p>
            <a:pPr indent="0"/>
            <a:r>
              <a:rPr lang="en-US" altLang="zh-CN" sz="2800">
                <a:latin typeface="Times New Roman" panose="02020603050405020304" pitchFamily="18" charset="0"/>
                <a:cs typeface="Times New Roman" panose="02020603050405020304" pitchFamily="18" charset="0"/>
                <a:sym typeface="+mn-ea"/>
              </a:rPr>
              <a:t>1. Which country is the first to observe </a:t>
            </a:r>
            <a:r>
              <a:rPr lang="en-US" sz="2800">
                <a:solidFill>
                  <a:srgbClr val="434343"/>
                </a:solidFill>
                <a:latin typeface="Times New Roman" panose="02020603050405020304" pitchFamily="18" charset="0"/>
                <a:ea typeface="宋体" panose="02010600030101010101" pitchFamily="2" charset="-122"/>
                <a:cs typeface="Times New Roman" panose="02020603050405020304" pitchFamily="18" charset="0"/>
                <a:sym typeface="+mn-ea"/>
              </a:rPr>
              <a:t>Mother's Day?</a:t>
            </a:r>
          </a:p>
          <a:p>
            <a:pPr indent="0"/>
            <a:r>
              <a:rPr lang="en-US" sz="2800">
                <a:solidFill>
                  <a:srgbClr val="434343"/>
                </a:solidFill>
                <a:latin typeface="Times New Roman" panose="02020603050405020304" pitchFamily="18" charset="0"/>
                <a:ea typeface="宋体" panose="02010600030101010101" pitchFamily="2" charset="-122"/>
                <a:cs typeface="Times New Roman" panose="02020603050405020304" pitchFamily="18" charset="0"/>
                <a:sym typeface="+mn-ea"/>
              </a:rPr>
              <a:t>    A.  America        B. England          C. </a:t>
            </a:r>
            <a:r>
              <a:rPr lang="en-US" altLang="zh-CN" sz="2800">
                <a:latin typeface="Times New Roman" panose="02020603050405020304" pitchFamily="18" charset="0"/>
                <a:cs typeface="Times New Roman" panose="02020603050405020304" pitchFamily="18" charset="0"/>
                <a:sym typeface="+mn-ea"/>
              </a:rPr>
              <a:t>Australia      </a:t>
            </a:r>
            <a:r>
              <a:rPr lang="en-US" sz="2800">
                <a:solidFill>
                  <a:srgbClr val="434343"/>
                </a:solidFill>
                <a:latin typeface="Times New Roman" panose="02020603050405020304" pitchFamily="18" charset="0"/>
                <a:ea typeface="宋体" panose="02010600030101010101" pitchFamily="2" charset="-122"/>
                <a:cs typeface="Times New Roman" panose="02020603050405020304" pitchFamily="18" charset="0"/>
                <a:sym typeface="+mn-ea"/>
              </a:rPr>
              <a:t>D. ancient Greece</a:t>
            </a:r>
            <a:endParaRPr lang="en-US" altLang="zh-CN" sz="2800">
              <a:latin typeface="Times New Roman" panose="02020603050405020304" pitchFamily="18" charset="0"/>
              <a:cs typeface="Times New Roman" panose="02020603050405020304" pitchFamily="18" charset="0"/>
              <a:sym typeface="+mn-ea"/>
            </a:endParaRPr>
          </a:p>
          <a:p>
            <a:pPr indent="0"/>
            <a:r>
              <a:rPr lang="en-US" altLang="zh-CN" sz="2800">
                <a:latin typeface="Times New Roman" panose="02020603050405020304" pitchFamily="18" charset="0"/>
                <a:cs typeface="Times New Roman" panose="02020603050405020304" pitchFamily="18" charset="0"/>
              </a:rPr>
              <a:t>2. What was the original purpose of Mother’s Day?</a:t>
            </a:r>
          </a:p>
          <a:p>
            <a:pPr indent="0"/>
            <a:r>
              <a:rPr lang="en-US" altLang="zh-CN" sz="2800">
                <a:latin typeface="Times New Roman" panose="02020603050405020304" pitchFamily="18" charset="0"/>
                <a:cs typeface="Times New Roman" panose="02020603050405020304" pitchFamily="18" charset="0"/>
              </a:rPr>
              <a:t>    A. Its goal was to supply</a:t>
            </a:r>
            <a:r>
              <a:rPr lang="en-US" sz="2800">
                <a:solidFill>
                  <a:srgbClr val="434343"/>
                </a:solidFill>
                <a:latin typeface="Times New Roman" panose="02020603050405020304" pitchFamily="18" charset="0"/>
                <a:ea typeface="宋体" panose="02010600030101010101" pitchFamily="2" charset="-122"/>
                <a:cs typeface="Times New Roman" panose="02020603050405020304" pitchFamily="18" charset="0"/>
                <a:sym typeface="+mn-ea"/>
              </a:rPr>
              <a:t> a festive touch.</a:t>
            </a:r>
            <a:endParaRPr lang="en-US" altLang="zh-CN" sz="2800">
              <a:latin typeface="Times New Roman" panose="02020603050405020304" pitchFamily="18" charset="0"/>
              <a:cs typeface="Times New Roman" panose="02020603050405020304" pitchFamily="18" charset="0"/>
            </a:endParaRPr>
          </a:p>
          <a:p>
            <a:pPr indent="0"/>
            <a:r>
              <a:rPr lang="en-US" altLang="zh-CN" sz="2800">
                <a:latin typeface="Times New Roman" panose="02020603050405020304" pitchFamily="18" charset="0"/>
                <a:cs typeface="Times New Roman" panose="02020603050405020304" pitchFamily="18" charset="0"/>
              </a:rPr>
              <a:t>    B. Its goal was to honor the late mothers.</a:t>
            </a:r>
          </a:p>
          <a:p>
            <a:pPr indent="0"/>
            <a:r>
              <a:rPr lang="en-US" altLang="zh-CN" sz="2800">
                <a:latin typeface="Times New Roman" panose="02020603050405020304" pitchFamily="18" charset="0"/>
                <a:cs typeface="Times New Roman" panose="02020603050405020304" pitchFamily="18" charset="0"/>
              </a:rPr>
              <a:t>    C. Its goal was to create the </a:t>
            </a:r>
            <a:r>
              <a:rPr lang="zh-CN" sz="2800">
                <a:solidFill>
                  <a:srgbClr val="434343"/>
                </a:solidFill>
                <a:latin typeface="Times New Roman" panose="02020603050405020304" pitchFamily="18" charset="0"/>
                <a:ea typeface="宋体" panose="02010600030101010101" pitchFamily="2" charset="-122"/>
                <a:cs typeface="Times New Roman" panose="02020603050405020304" pitchFamily="18" charset="0"/>
                <a:sym typeface="+mn-ea"/>
              </a:rPr>
              <a:t>Mothering Sunday</a:t>
            </a:r>
            <a:r>
              <a:rPr lang="en-US" altLang="zh-CN" sz="2800">
                <a:solidFill>
                  <a:srgbClr val="434343"/>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2800">
              <a:latin typeface="Times New Roman" panose="02020603050405020304" pitchFamily="18" charset="0"/>
              <a:cs typeface="Times New Roman" panose="02020603050405020304" pitchFamily="18" charset="0"/>
            </a:endParaRPr>
          </a:p>
          <a:p>
            <a:pPr indent="0"/>
            <a:r>
              <a:rPr lang="en-US" altLang="zh-CN" sz="2800">
                <a:latin typeface="Times New Roman" panose="02020603050405020304" pitchFamily="18" charset="0"/>
                <a:cs typeface="Times New Roman" panose="02020603050405020304" pitchFamily="18" charset="0"/>
              </a:rPr>
              <a:t>    D. </a:t>
            </a:r>
            <a:r>
              <a:rPr lang="en-US" altLang="zh-CN" sz="2800">
                <a:latin typeface="Times New Roman" panose="02020603050405020304" pitchFamily="18" charset="0"/>
                <a:cs typeface="Times New Roman" panose="02020603050405020304" pitchFamily="18" charset="0"/>
                <a:sym typeface="+mn-ea"/>
              </a:rPr>
              <a:t>Its goal was to commemorate the </a:t>
            </a:r>
            <a:r>
              <a:rPr lang="en-US" sz="2800">
                <a:solidFill>
                  <a:srgbClr val="434343"/>
                </a:solidFill>
                <a:latin typeface="Times New Roman" panose="02020603050405020304" pitchFamily="18" charset="0"/>
                <a:ea typeface="宋体" panose="02010600030101010101" pitchFamily="2" charset="-122"/>
                <a:cs typeface="Times New Roman" panose="02020603050405020304" pitchFamily="18" charset="0"/>
                <a:sym typeface="+mn-ea"/>
              </a:rPr>
              <a:t>mother of the Gods.</a:t>
            </a:r>
            <a:endParaRPr lang="en-US" altLang="zh-CN" sz="2800">
              <a:latin typeface="Times New Roman" panose="02020603050405020304" pitchFamily="18" charset="0"/>
              <a:cs typeface="Times New Roman" panose="02020603050405020304" pitchFamily="18" charset="0"/>
              <a:sym typeface="+mn-ea"/>
            </a:endParaRPr>
          </a:p>
        </p:txBody>
      </p:sp>
      <p:pic>
        <p:nvPicPr>
          <p:cNvPr id="4" name="图片 3" descr="t01277a265ebb561337"/>
          <p:cNvPicPr>
            <a:picLocks noChangeAspect="1"/>
          </p:cNvPicPr>
          <p:nvPr/>
        </p:nvPicPr>
        <p:blipFill>
          <a:blip r:embed="rId4"/>
          <a:stretch>
            <a:fillRect/>
          </a:stretch>
        </p:blipFill>
        <p:spPr>
          <a:xfrm>
            <a:off x="7590790" y="3721735"/>
            <a:ext cx="1042035" cy="774700"/>
          </a:xfrm>
          <a:prstGeom prst="rect">
            <a:avLst/>
          </a:prstGeom>
        </p:spPr>
      </p:pic>
      <p:pic>
        <p:nvPicPr>
          <p:cNvPr id="5" name="图片 4" descr="t01277a265ebb561337"/>
          <p:cNvPicPr>
            <a:picLocks noChangeAspect="1"/>
          </p:cNvPicPr>
          <p:nvPr/>
        </p:nvPicPr>
        <p:blipFill>
          <a:blip r:embed="rId4"/>
          <a:stretch>
            <a:fillRect/>
          </a:stretch>
        </p:blipFill>
        <p:spPr>
          <a:xfrm>
            <a:off x="492125" y="5817235"/>
            <a:ext cx="982345" cy="762635"/>
          </a:xfrm>
          <a:prstGeom prst="rect">
            <a:avLst/>
          </a:prstGeom>
        </p:spPr>
      </p:pic>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0" y="0"/>
            <a:ext cx="12192000" cy="455930"/>
          </a:xfrm>
          <a:prstGeom prst="rect">
            <a:avLst/>
          </a:prstGeom>
        </p:spPr>
      </p:pic>
      <p:sp>
        <p:nvSpPr>
          <p:cNvPr id="3" name="文本框 2"/>
          <p:cNvSpPr txBox="1"/>
          <p:nvPr/>
        </p:nvSpPr>
        <p:spPr>
          <a:xfrm>
            <a:off x="547370" y="636905"/>
            <a:ext cx="11319510" cy="5262245"/>
          </a:xfrm>
          <a:prstGeom prst="rect">
            <a:avLst/>
          </a:prstGeom>
          <a:noFill/>
        </p:spPr>
        <p:txBody>
          <a:bodyPr wrap="square" rtlCol="0" anchor="t">
            <a:spAutoFit/>
          </a:bodyPr>
          <a:lstStyle/>
          <a:p>
            <a:r>
              <a:rPr lang="en-US" altLang="zh-CN" sz="2800">
                <a:latin typeface="Times New Roman" panose="02020603050405020304" pitchFamily="18" charset="0"/>
                <a:cs typeface="Times New Roman" panose="02020603050405020304" pitchFamily="18" charset="0"/>
              </a:rPr>
              <a:t>3. </a:t>
            </a:r>
            <a:r>
              <a:rPr lang="zh-CN" altLang="en-US" sz="2800">
                <a:latin typeface="Times New Roman" panose="02020603050405020304" pitchFamily="18" charset="0"/>
                <a:cs typeface="Times New Roman" panose="02020603050405020304" pitchFamily="18" charset="0"/>
              </a:rPr>
              <a:t>Wh</a:t>
            </a:r>
            <a:r>
              <a:rPr lang="en-US" altLang="zh-CN" sz="2800">
                <a:latin typeface="Times New Roman" panose="02020603050405020304" pitchFamily="18" charset="0"/>
                <a:cs typeface="Times New Roman" panose="02020603050405020304" pitchFamily="18" charset="0"/>
              </a:rPr>
              <a:t>ich</a:t>
            </a:r>
            <a:r>
              <a:rPr lang="zh-CN" altLang="en-US" sz="2800">
                <a:latin typeface="Times New Roman" panose="02020603050405020304" pitchFamily="18" charset="0"/>
                <a:cs typeface="Times New Roman" panose="02020603050405020304" pitchFamily="18" charset="0"/>
              </a:rPr>
              <a:t> year </a:t>
            </a:r>
            <a:r>
              <a:rPr lang="en-US" altLang="zh-CN" sz="2800">
                <a:latin typeface="Times New Roman" panose="02020603050405020304" pitchFamily="18" charset="0"/>
                <a:cs typeface="Times New Roman" panose="02020603050405020304" pitchFamily="18" charset="0"/>
              </a:rPr>
              <a:t>wa</a:t>
            </a:r>
            <a:r>
              <a:rPr lang="zh-CN" altLang="en-US" sz="2800">
                <a:latin typeface="Times New Roman" panose="02020603050405020304" pitchFamily="18" charset="0"/>
                <a:cs typeface="Times New Roman" panose="02020603050405020304" pitchFamily="18" charset="0"/>
              </a:rPr>
              <a:t>s a national holiday </a:t>
            </a:r>
            <a:r>
              <a:rPr lang="en-US" altLang="zh-CN" sz="2800">
                <a:latin typeface="Times New Roman" panose="02020603050405020304" pitchFamily="18" charset="0"/>
                <a:cs typeface="Times New Roman" panose="02020603050405020304" pitchFamily="18" charset="0"/>
              </a:rPr>
              <a:t>for </a:t>
            </a:r>
            <a:r>
              <a:rPr lang="zh-CN" altLang="en-US" sz="2800">
                <a:latin typeface="Times New Roman" panose="02020603050405020304" pitchFamily="18" charset="0"/>
                <a:cs typeface="Times New Roman" panose="02020603050405020304" pitchFamily="18" charset="0"/>
                <a:sym typeface="+mn-ea"/>
              </a:rPr>
              <a:t>Mother</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s Day </a:t>
            </a:r>
            <a:r>
              <a:rPr lang="zh-CN" altLang="en-US" sz="2800">
                <a:latin typeface="Times New Roman" panose="02020603050405020304" pitchFamily="18" charset="0"/>
                <a:cs typeface="Times New Roman" panose="02020603050405020304" pitchFamily="18" charset="0"/>
              </a:rPr>
              <a:t>in the United States</a:t>
            </a:r>
            <a:r>
              <a:rPr lang="en-US" altLang="zh-CN" sz="2800">
                <a:latin typeface="Times New Roman" panose="02020603050405020304" pitchFamily="18" charset="0"/>
                <a:cs typeface="Times New Roman" panose="02020603050405020304" pitchFamily="18" charset="0"/>
              </a:rPr>
              <a:t>?</a:t>
            </a:r>
          </a:p>
          <a:p>
            <a:r>
              <a:rPr lang="en-US" altLang="zh-CN" sz="2800">
                <a:latin typeface="Times New Roman" panose="02020603050405020304" pitchFamily="18" charset="0"/>
                <a:cs typeface="Times New Roman" panose="02020603050405020304" pitchFamily="18" charset="0"/>
              </a:rPr>
              <a:t>    A. 1914           B. 1907            C. 1911          D.</a:t>
            </a:r>
            <a:r>
              <a:rPr lang="en-US" altLang="zh-CN" sz="2800">
                <a:latin typeface="Times New Roman" panose="02020603050405020304" pitchFamily="18" charset="0"/>
                <a:cs typeface="Times New Roman" panose="02020603050405020304" pitchFamily="18" charset="0"/>
                <a:sym typeface="+mn-ea"/>
              </a:rPr>
              <a:t>1872</a:t>
            </a:r>
          </a:p>
          <a:p>
            <a:r>
              <a:rPr lang="en-US" altLang="zh-CN" sz="2800">
                <a:latin typeface="Times New Roman" panose="02020603050405020304" pitchFamily="18" charset="0"/>
                <a:cs typeface="Times New Roman" panose="02020603050405020304" pitchFamily="18" charset="0"/>
                <a:sym typeface="+mn-ea"/>
              </a:rPr>
              <a:t>4. Why did the author write the text?</a:t>
            </a:r>
          </a:p>
          <a:p>
            <a:r>
              <a:rPr lang="en-US" altLang="zh-CN" sz="2800">
                <a:latin typeface="Times New Roman" panose="02020603050405020304" pitchFamily="18" charset="0"/>
                <a:cs typeface="Times New Roman" panose="02020603050405020304" pitchFamily="18" charset="0"/>
                <a:sym typeface="+mn-ea"/>
              </a:rPr>
              <a:t>    A. To introduce mainly the history of Mother’s Day. </a:t>
            </a:r>
          </a:p>
          <a:p>
            <a:r>
              <a:rPr lang="en-US" altLang="zh-CN" sz="2800">
                <a:latin typeface="Times New Roman" panose="02020603050405020304" pitchFamily="18" charset="0"/>
                <a:cs typeface="Times New Roman" panose="02020603050405020304" pitchFamily="18" charset="0"/>
                <a:sym typeface="+mn-ea"/>
              </a:rPr>
              <a:t>    B. To agree on the date of Mother’s Day in countries.</a:t>
            </a:r>
          </a:p>
          <a:p>
            <a:r>
              <a:rPr lang="en-US" altLang="zh-CN" sz="2800">
                <a:latin typeface="Times New Roman" panose="02020603050405020304" pitchFamily="18" charset="0"/>
                <a:cs typeface="Times New Roman" panose="02020603050405020304" pitchFamily="18" charset="0"/>
                <a:sym typeface="+mn-ea"/>
              </a:rPr>
              <a:t>    C. To tell the Mother’s Day in the </a:t>
            </a:r>
            <a:r>
              <a:rPr lang="zh-CN" altLang="en-US" sz="2800">
                <a:latin typeface="Times New Roman" panose="02020603050405020304" pitchFamily="18" charset="0"/>
                <a:cs typeface="Times New Roman" panose="02020603050405020304" pitchFamily="18" charset="0"/>
                <a:sym typeface="+mn-ea"/>
              </a:rPr>
              <a:t>United States</a:t>
            </a:r>
            <a:r>
              <a:rPr lang="en-US" altLang="zh-CN" sz="2800">
                <a:latin typeface="Times New Roman" panose="02020603050405020304" pitchFamily="18" charset="0"/>
                <a:cs typeface="Times New Roman" panose="02020603050405020304" pitchFamily="18" charset="0"/>
                <a:sym typeface="+mn-ea"/>
              </a:rPr>
              <a:t> in detail.</a:t>
            </a:r>
          </a:p>
          <a:p>
            <a:r>
              <a:rPr lang="en-US" altLang="zh-CN" sz="2800">
                <a:latin typeface="Times New Roman" panose="02020603050405020304" pitchFamily="18" charset="0"/>
                <a:cs typeface="Times New Roman" panose="02020603050405020304" pitchFamily="18" charset="0"/>
                <a:sym typeface="+mn-ea"/>
              </a:rPr>
              <a:t>    D. To introduce the differences of Mother’s Day in countries.</a:t>
            </a:r>
          </a:p>
          <a:p>
            <a:r>
              <a:rPr lang="en-US" altLang="zh-CN" sz="2800">
                <a:latin typeface="Times New Roman" panose="02020603050405020304" pitchFamily="18" charset="0"/>
                <a:cs typeface="Times New Roman" panose="02020603050405020304" pitchFamily="18" charset="0"/>
                <a:sym typeface="+mn-ea"/>
              </a:rPr>
              <a:t>    5. Where would you be most likely to find the text?</a:t>
            </a:r>
          </a:p>
          <a:p>
            <a:r>
              <a:rPr lang="en-US" altLang="zh-CN" sz="2800">
                <a:latin typeface="Times New Roman" panose="02020603050405020304" pitchFamily="18" charset="0"/>
                <a:cs typeface="Times New Roman" panose="02020603050405020304" pitchFamily="18" charset="0"/>
                <a:sym typeface="+mn-ea"/>
              </a:rPr>
              <a:t>     A. On a school website.                  </a:t>
            </a:r>
          </a:p>
          <a:p>
            <a:r>
              <a:rPr lang="en-US" altLang="zh-CN" sz="2800">
                <a:latin typeface="Times New Roman" panose="02020603050405020304" pitchFamily="18" charset="0"/>
                <a:cs typeface="Times New Roman" panose="02020603050405020304" pitchFamily="18" charset="0"/>
                <a:sym typeface="+mn-ea"/>
              </a:rPr>
              <a:t>     B. In a travel brochure.</a:t>
            </a:r>
          </a:p>
          <a:p>
            <a:r>
              <a:rPr lang="en-US" altLang="zh-CN" sz="2800">
                <a:latin typeface="Times New Roman" panose="02020603050405020304" pitchFamily="18" charset="0"/>
                <a:cs typeface="Times New Roman" panose="02020603050405020304" pitchFamily="18" charset="0"/>
                <a:sym typeface="+mn-ea"/>
              </a:rPr>
              <a:t>     C. In a college newspaper.           </a:t>
            </a:r>
          </a:p>
          <a:p>
            <a:r>
              <a:rPr lang="en-US" altLang="zh-CN" sz="2800">
                <a:latin typeface="Times New Roman" panose="02020603050405020304" pitchFamily="18" charset="0"/>
                <a:cs typeface="Times New Roman" panose="02020603050405020304" pitchFamily="18" charset="0"/>
                <a:sym typeface="+mn-ea"/>
              </a:rPr>
              <a:t>     D. A book introducing main festivals.</a:t>
            </a:r>
          </a:p>
        </p:txBody>
      </p:sp>
      <p:pic>
        <p:nvPicPr>
          <p:cNvPr id="4" name="图片 3" descr="t01277a265ebb561337"/>
          <p:cNvPicPr>
            <a:picLocks noChangeAspect="1"/>
          </p:cNvPicPr>
          <p:nvPr/>
        </p:nvPicPr>
        <p:blipFill>
          <a:blip r:embed="rId4"/>
          <a:stretch>
            <a:fillRect/>
          </a:stretch>
        </p:blipFill>
        <p:spPr>
          <a:xfrm>
            <a:off x="741680" y="879475"/>
            <a:ext cx="896620" cy="847725"/>
          </a:xfrm>
          <a:prstGeom prst="rect">
            <a:avLst/>
          </a:prstGeom>
        </p:spPr>
      </p:pic>
      <p:pic>
        <p:nvPicPr>
          <p:cNvPr id="5" name="图片 4" descr="t01277a265ebb561337"/>
          <p:cNvPicPr>
            <a:picLocks noChangeAspect="1"/>
          </p:cNvPicPr>
          <p:nvPr/>
        </p:nvPicPr>
        <p:blipFill>
          <a:blip r:embed="rId4"/>
          <a:stretch>
            <a:fillRect/>
          </a:stretch>
        </p:blipFill>
        <p:spPr>
          <a:xfrm>
            <a:off x="741680" y="1727200"/>
            <a:ext cx="896620" cy="847725"/>
          </a:xfrm>
          <a:prstGeom prst="rect">
            <a:avLst/>
          </a:prstGeom>
        </p:spPr>
      </p:pic>
      <p:pic>
        <p:nvPicPr>
          <p:cNvPr id="6" name="图片 5" descr="t01277a265ebb561337"/>
          <p:cNvPicPr>
            <a:picLocks noChangeAspect="1"/>
          </p:cNvPicPr>
          <p:nvPr/>
        </p:nvPicPr>
        <p:blipFill>
          <a:blip r:embed="rId4"/>
          <a:stretch>
            <a:fillRect/>
          </a:stretch>
        </p:blipFill>
        <p:spPr>
          <a:xfrm>
            <a:off x="741680" y="5205730"/>
            <a:ext cx="896620" cy="847725"/>
          </a:xfrm>
          <a:prstGeom prst="rect">
            <a:avLst/>
          </a:prstGeom>
        </p:spPr>
      </p:pic>
      <p:pic>
        <p:nvPicPr>
          <p:cNvPr id="9" name="图片 8" descr="t01564e58e932353640"/>
          <p:cNvPicPr>
            <a:picLocks noChangeAspect="1"/>
          </p:cNvPicPr>
          <p:nvPr/>
        </p:nvPicPr>
        <p:blipFill>
          <a:blip r:embed="rId5"/>
          <a:srcRect l="9127" t="39617"/>
          <a:stretch>
            <a:fillRect/>
          </a:stretch>
        </p:blipFill>
        <p:spPr>
          <a:xfrm flipH="1">
            <a:off x="8703945" y="3773805"/>
            <a:ext cx="3029585" cy="2988310"/>
          </a:xfrm>
          <a:prstGeom prst="rect">
            <a:avLst/>
          </a:prstGeom>
        </p:spPr>
      </p:pic>
      <p:pic>
        <p:nvPicPr>
          <p:cNvPr id="12" name="图片 11"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0" y="0"/>
            <a:ext cx="12192000" cy="1062990"/>
          </a:xfrm>
          <a:prstGeom prst="rect">
            <a:avLst/>
          </a:prstGeom>
        </p:spPr>
      </p:pic>
      <p:sp>
        <p:nvSpPr>
          <p:cNvPr id="100" name="文本框 99"/>
          <p:cNvSpPr txBox="1"/>
          <p:nvPr/>
        </p:nvSpPr>
        <p:spPr>
          <a:xfrm>
            <a:off x="411480" y="1062990"/>
            <a:ext cx="11368405" cy="4892675"/>
          </a:xfrm>
          <a:prstGeom prst="rect">
            <a:avLst/>
          </a:prstGeom>
          <a:noFill/>
          <a:ln w="9525">
            <a:noFill/>
          </a:ln>
        </p:spPr>
        <p:txBody>
          <a:bodyPr wrap="square">
            <a:spAutoFit/>
          </a:bodyPr>
          <a:lstStyle/>
          <a:p>
            <a:pPr indent="355600"/>
            <a:r>
              <a:rPr lang="en-US" sz="2400" b="0">
                <a:latin typeface="Times New Roman" panose="02020603050405020304" pitchFamily="18" charset="0"/>
                <a:ea typeface="宋体" panose="02010600030101010101" pitchFamily="2" charset="-122"/>
              </a:rPr>
              <a:t>   Mother’s Day, originating </a:t>
            </a:r>
            <a:r>
              <a:rPr lang="en-US" sz="2400" b="0">
                <a:solidFill>
                  <a:schemeClr val="tx1"/>
                </a:solidFill>
                <a:latin typeface="Times New Roman" panose="02020603050405020304" pitchFamily="18" charset="0"/>
                <a:ea typeface="宋体" panose="02010600030101010101" pitchFamily="2" charset="-122"/>
              </a:rPr>
              <a:t>from</a:t>
            </a:r>
            <a:r>
              <a:rPr lang="en-US" sz="2400" b="0">
                <a:latin typeface="Times New Roman" panose="02020603050405020304" pitchFamily="18" charset="0"/>
                <a:ea typeface="宋体" panose="02010600030101010101" pitchFamily="2" charset="-122"/>
              </a:rPr>
              <a:t> the United States,was initiated</a:t>
            </a:r>
            <a:r>
              <a:rPr lang="en-US" sz="2400" b="0">
                <a:latin typeface="Times New Roman" panose="02020603050405020304" pitchFamily="18" charset="0"/>
                <a:ea typeface="宋体" panose="02010600030101010101" pitchFamily="2" charset="-122"/>
                <a:cs typeface="Times New Roman" panose="02020603050405020304" pitchFamily="18" charset="0"/>
              </a:rPr>
              <a:t> </a:t>
            </a:r>
            <a:r>
              <a:rPr lang="en-US" sz="2400" b="0">
                <a:latin typeface="Times New Roman" panose="02020603050405020304" pitchFamily="18" charset="0"/>
                <a:ea typeface="宋体" panose="02010600030101010101" pitchFamily="2" charset="-122"/>
              </a:rPr>
              <a:t>by Amanm, Jarvis (1864-1948). She never married</a:t>
            </a:r>
            <a:r>
              <a:rPr lang="en-US" sz="2400" b="0">
                <a:latin typeface="Times New Roman" panose="02020603050405020304" pitchFamily="18" charset="0"/>
                <a:ea typeface="宋体" panose="02010600030101010101" pitchFamily="2" charset="-122"/>
                <a:cs typeface="Times New Roman" panose="02020603050405020304" pitchFamily="18" charset="0"/>
              </a:rPr>
              <a:t> </a:t>
            </a:r>
            <a:r>
              <a:rPr lang="en-US" sz="2400" b="0" u="sng">
                <a:latin typeface="Times New Roman" panose="02020603050405020304" pitchFamily="18" charset="0"/>
                <a:ea typeface="宋体" panose="02010600030101010101" pitchFamily="2" charset="-122"/>
                <a:cs typeface="Times New Roman" panose="02020603050405020304" pitchFamily="18" charset="0"/>
              </a:rPr>
              <a:t>      1      </a:t>
            </a:r>
            <a:r>
              <a:rPr lang="en-US" sz="2400" b="0">
                <a:latin typeface="Times New Roman" panose="02020603050405020304" pitchFamily="18" charset="0"/>
                <a:ea typeface="宋体" panose="02010600030101010101" pitchFamily="2" charset="-122"/>
                <a:cs typeface="Times New Roman" panose="02020603050405020304" pitchFamily="18" charset="0"/>
              </a:rPr>
              <a:t> </a:t>
            </a:r>
            <a:r>
              <a:rPr lang="en-US" sz="2400" b="0">
                <a:latin typeface="Times New Roman" panose="02020603050405020304" pitchFamily="18" charset="0"/>
                <a:ea typeface="宋体" panose="02010600030101010101" pitchFamily="2" charset="-122"/>
              </a:rPr>
              <a:t> accompanied her mother</a:t>
            </a:r>
            <a:r>
              <a:rPr lang="en-US" sz="2400" b="0">
                <a:latin typeface="Times New Roman" panose="02020603050405020304" pitchFamily="18" charset="0"/>
                <a:ea typeface="宋体" panose="02010600030101010101" pitchFamily="2" charset="-122"/>
                <a:cs typeface="Times New Roman" panose="02020603050405020304" pitchFamily="18" charset="0"/>
              </a:rPr>
              <a:t> </a:t>
            </a:r>
            <a:r>
              <a:rPr lang="en-US" sz="2400" b="0">
                <a:latin typeface="Times New Roman" panose="02020603050405020304" pitchFamily="18" charset="0"/>
                <a:ea typeface="宋体" panose="02010600030101010101" pitchFamily="2" charset="-122"/>
              </a:rPr>
              <a:t>in her life. In the 1905s, when her mother died, Amanm was </a:t>
            </a:r>
            <a:r>
              <a:rPr lang="en-US" sz="2400" b="0" u="sng">
                <a:latin typeface="Times New Roman" panose="02020603050405020304" pitchFamily="18" charset="0"/>
                <a:ea typeface="宋体" panose="02010600030101010101" pitchFamily="2" charset="-122"/>
              </a:rPr>
              <a:t>      2        </a:t>
            </a:r>
            <a:r>
              <a:rPr lang="en-US" sz="2400" b="0">
                <a:latin typeface="Times New Roman" panose="02020603050405020304" pitchFamily="18" charset="0"/>
                <a:ea typeface="宋体" panose="02010600030101010101" pitchFamily="2" charset="-122"/>
              </a:rPr>
              <a:t>  (devastate). Two years later (1907) , Amanm and her friends began writing to </a:t>
            </a:r>
            <a:r>
              <a:rPr lang="en-US" sz="2400" b="0" u="sng">
                <a:latin typeface="Times New Roman" panose="02020603050405020304" pitchFamily="18" charset="0"/>
                <a:ea typeface="宋体" panose="02010600030101010101" pitchFamily="2" charset="-122"/>
              </a:rPr>
              <a:t>      3     </a:t>
            </a:r>
            <a:r>
              <a:rPr lang="en-US" sz="2400" b="0">
                <a:latin typeface="Times New Roman" panose="02020603050405020304" pitchFamily="18" charset="0"/>
                <a:ea typeface="宋体" panose="02010600030101010101" pitchFamily="2" charset="-122"/>
              </a:rPr>
              <a:t> (influence) ministers, businessmen, and lawmakers  </a:t>
            </a:r>
            <a:r>
              <a:rPr lang="en-US" sz="2400" b="0" u="sng">
                <a:latin typeface="Times New Roman" panose="02020603050405020304" pitchFamily="18" charset="0"/>
                <a:ea typeface="宋体" panose="02010600030101010101" pitchFamily="2" charset="-122"/>
              </a:rPr>
              <a:t>      4       </a:t>
            </a:r>
            <a:r>
              <a:rPr lang="en-US" sz="2400" b="0">
                <a:latin typeface="Times New Roman" panose="02020603050405020304" pitchFamily="18" charset="0"/>
                <a:ea typeface="宋体" panose="02010600030101010101" pitchFamily="2" charset="-122"/>
              </a:rPr>
              <a:t>    (seek) support to make mother’s Day a legal holiday. </a:t>
            </a:r>
          </a:p>
          <a:p>
            <a:pPr indent="355600"/>
            <a:r>
              <a:rPr lang="en-US" sz="2400" b="0">
                <a:latin typeface="Times New Roman" panose="02020603050405020304" pitchFamily="18" charset="0"/>
                <a:ea typeface="宋体" panose="02010600030101010101" pitchFamily="2" charset="-122"/>
              </a:rPr>
              <a:t>      The first mother’s Day </a:t>
            </a:r>
            <a:r>
              <a:rPr lang="en-US" sz="2400" b="0" u="sng">
                <a:latin typeface="Times New Roman" panose="02020603050405020304" pitchFamily="18" charset="0"/>
                <a:ea typeface="宋体" panose="02010600030101010101" pitchFamily="2" charset="-122"/>
              </a:rPr>
              <a:t>      5     </a:t>
            </a:r>
            <a:r>
              <a:rPr lang="en-US" sz="2400" b="0">
                <a:latin typeface="Times New Roman" panose="02020603050405020304" pitchFamily="18" charset="0"/>
                <a:ea typeface="宋体" panose="02010600030101010101" pitchFamily="2" charset="-122"/>
              </a:rPr>
              <a:t>  (hold) in West Virginia and Pennsylvania  on May 10, 1908. On this day, carnation was chosen </a:t>
            </a:r>
            <a:r>
              <a:rPr lang="en-US" sz="2400" b="0" u="sng">
                <a:latin typeface="Times New Roman" panose="02020603050405020304" pitchFamily="18" charset="0"/>
                <a:ea typeface="宋体" panose="02010600030101010101" pitchFamily="2" charset="-122"/>
              </a:rPr>
              <a:t>      6      </a:t>
            </a:r>
            <a:r>
              <a:rPr lang="en-US" sz="2400" b="0">
                <a:latin typeface="Times New Roman" panose="02020603050405020304" pitchFamily="18" charset="0"/>
                <a:ea typeface="宋体" panose="02010600030101010101" pitchFamily="2" charset="-122"/>
              </a:rPr>
              <a:t> a flower for mother and passed down from generation to generation. In 1913, the United States Congress passed a bill to make the  </a:t>
            </a:r>
            <a:r>
              <a:rPr lang="en-US" sz="2400" b="0" u="sng">
                <a:latin typeface="Times New Roman" panose="02020603050405020304" pitchFamily="18" charset="0"/>
                <a:ea typeface="宋体" panose="02010600030101010101" pitchFamily="2" charset="-122"/>
              </a:rPr>
              <a:t>      7     </a:t>
            </a:r>
            <a:r>
              <a:rPr lang="en-US" sz="2400" b="0">
                <a:latin typeface="Times New Roman" panose="02020603050405020304" pitchFamily="18" charset="0"/>
                <a:ea typeface="宋体" panose="02010600030101010101" pitchFamily="2" charset="-122"/>
              </a:rPr>
              <a:t> (two)  Sunday of May  </a:t>
            </a:r>
            <a:r>
              <a:rPr lang="en-US" sz="2400" b="0" u="sng">
                <a:latin typeface="Times New Roman" panose="02020603050405020304" pitchFamily="18" charset="0"/>
                <a:ea typeface="宋体" panose="02010600030101010101" pitchFamily="2" charset="-122"/>
              </a:rPr>
              <a:t>       8      </a:t>
            </a:r>
            <a:r>
              <a:rPr lang="en-US" sz="2400" b="0">
                <a:latin typeface="Times New Roman" panose="02020603050405020304" pitchFamily="18" charset="0"/>
                <a:ea typeface="宋体" panose="02010600030101010101" pitchFamily="2" charset="-122"/>
              </a:rPr>
              <a:t>   official mother’s Day. Mother’s Day was spread from then on! </a:t>
            </a:r>
          </a:p>
          <a:p>
            <a:pPr indent="355600"/>
            <a:r>
              <a:rPr lang="en-US" sz="2400" b="0">
                <a:latin typeface="Times New Roman" panose="02020603050405020304" pitchFamily="18" charset="0"/>
                <a:ea typeface="宋体" panose="02010600030101010101" pitchFamily="2" charset="-122"/>
              </a:rPr>
              <a:t>       The  </a:t>
            </a:r>
            <a:r>
              <a:rPr lang="en-US" sz="2400" b="0" u="sng">
                <a:latin typeface="Times New Roman" panose="02020603050405020304" pitchFamily="18" charset="0"/>
                <a:ea typeface="宋体" panose="02010600030101010101" pitchFamily="2" charset="-122"/>
              </a:rPr>
              <a:t>       9      </a:t>
            </a:r>
            <a:r>
              <a:rPr lang="en-US" sz="2400" b="0">
                <a:latin typeface="Times New Roman" panose="02020603050405020304" pitchFamily="18" charset="0"/>
                <a:ea typeface="宋体" panose="02010600030101010101" pitchFamily="2" charset="-122"/>
              </a:rPr>
              <a:t>  (significant) of the mother’s Day activities is  </a:t>
            </a:r>
            <a:r>
              <a:rPr lang="en-US" sz="2400" b="0" u="sng">
                <a:latin typeface="Times New Roman" panose="02020603050405020304" pitchFamily="18" charset="0"/>
                <a:ea typeface="宋体" panose="02010600030101010101" pitchFamily="2" charset="-122"/>
              </a:rPr>
              <a:t>     10     </a:t>
            </a:r>
            <a:r>
              <a:rPr lang="en-US" sz="2400" b="0">
                <a:latin typeface="Times New Roman" panose="02020603050405020304" pitchFamily="18" charset="0"/>
                <a:ea typeface="宋体" panose="02010600030101010101" pitchFamily="2" charset="-122"/>
              </a:rPr>
              <a:t>   (arouse) the sense of reverence for mothers, the grace of giving birth, the grace of raising children, the grace of education, its meaning is to let us always remember the mother’s virtue. </a:t>
            </a:r>
            <a:endParaRPr lang="zh-CN" altLang="en-US" sz="2400"/>
          </a:p>
        </p:txBody>
      </p:sp>
      <p:sp>
        <p:nvSpPr>
          <p:cNvPr id="54" name="矩形 53"/>
          <p:cNvSpPr/>
          <p:nvPr/>
        </p:nvSpPr>
        <p:spPr>
          <a:xfrm>
            <a:off x="2316601" y="60"/>
            <a:ext cx="7871460" cy="829945"/>
          </a:xfrm>
          <a:prstGeom prst="rect">
            <a:avLst/>
          </a:prstGeom>
          <a:noFill/>
        </p:spPr>
        <p:txBody>
          <a:bodyPr wrap="square" rtlCol="0">
            <a:spAutoFit/>
          </a:bodyPr>
          <a:lstStyle/>
          <a:p>
            <a:pPr algn="l"/>
            <a:r>
              <a:rPr lang="en-US" altLang="zh-CN" sz="4800" b="1">
                <a:solidFill>
                  <a:srgbClr val="FF0000"/>
                </a:solidFill>
                <a:effectLst>
                  <a:outerShdw blurRad="38100" dist="38100" dir="2700000" algn="tl">
                    <a:srgbClr val="0D2B2D">
                      <a:alpha val="82745"/>
                    </a:srgbClr>
                  </a:outerShdw>
                </a:effectLst>
                <a:cs typeface="+mn-ea"/>
                <a:sym typeface="+mn-lt"/>
              </a:rPr>
              <a:t>To fill the correct answer</a:t>
            </a:r>
          </a:p>
        </p:txBody>
      </p:sp>
      <p:sp>
        <p:nvSpPr>
          <p:cNvPr id="9" name="圆角矩形 8"/>
          <p:cNvSpPr/>
          <p:nvPr/>
        </p:nvSpPr>
        <p:spPr>
          <a:xfrm>
            <a:off x="4596130" y="1393825"/>
            <a:ext cx="122936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and</a:t>
            </a:r>
          </a:p>
        </p:txBody>
      </p:sp>
      <p:sp>
        <p:nvSpPr>
          <p:cNvPr id="3" name="圆角矩形 2"/>
          <p:cNvSpPr/>
          <p:nvPr/>
        </p:nvSpPr>
        <p:spPr>
          <a:xfrm>
            <a:off x="4929505" y="1771650"/>
            <a:ext cx="195770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decastated</a:t>
            </a:r>
          </a:p>
        </p:txBody>
      </p:sp>
      <p:sp>
        <p:nvSpPr>
          <p:cNvPr id="4" name="圆角矩形 3"/>
          <p:cNvSpPr/>
          <p:nvPr/>
        </p:nvSpPr>
        <p:spPr>
          <a:xfrm>
            <a:off x="5480685" y="2149475"/>
            <a:ext cx="227330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influential</a:t>
            </a:r>
          </a:p>
        </p:txBody>
      </p:sp>
      <p:sp>
        <p:nvSpPr>
          <p:cNvPr id="5" name="圆角矩形 4"/>
          <p:cNvSpPr/>
          <p:nvPr/>
        </p:nvSpPr>
        <p:spPr>
          <a:xfrm>
            <a:off x="1917700" y="2527300"/>
            <a:ext cx="149669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seeking</a:t>
            </a:r>
          </a:p>
        </p:txBody>
      </p:sp>
      <p:sp>
        <p:nvSpPr>
          <p:cNvPr id="6" name="圆角矩形 5"/>
          <p:cNvSpPr/>
          <p:nvPr/>
        </p:nvSpPr>
        <p:spPr>
          <a:xfrm>
            <a:off x="3788410" y="2893060"/>
            <a:ext cx="178816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was hold</a:t>
            </a:r>
          </a:p>
        </p:txBody>
      </p:sp>
      <p:sp>
        <p:nvSpPr>
          <p:cNvPr id="7" name="圆角矩形 6"/>
          <p:cNvSpPr/>
          <p:nvPr/>
        </p:nvSpPr>
        <p:spPr>
          <a:xfrm>
            <a:off x="5403215" y="3270885"/>
            <a:ext cx="122936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as</a:t>
            </a:r>
          </a:p>
        </p:txBody>
      </p:sp>
      <p:sp>
        <p:nvSpPr>
          <p:cNvPr id="8" name="圆角矩形 7"/>
          <p:cNvSpPr/>
          <p:nvPr/>
        </p:nvSpPr>
        <p:spPr>
          <a:xfrm>
            <a:off x="897890" y="3985895"/>
            <a:ext cx="152019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second</a:t>
            </a:r>
          </a:p>
        </p:txBody>
      </p:sp>
      <p:sp>
        <p:nvSpPr>
          <p:cNvPr id="10" name="圆角矩形 9"/>
          <p:cNvSpPr/>
          <p:nvPr/>
        </p:nvSpPr>
        <p:spPr>
          <a:xfrm>
            <a:off x="4929505" y="3973830"/>
            <a:ext cx="122936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an</a:t>
            </a:r>
          </a:p>
        </p:txBody>
      </p:sp>
      <p:sp>
        <p:nvSpPr>
          <p:cNvPr id="11" name="圆角矩形 10"/>
          <p:cNvSpPr/>
          <p:nvPr/>
        </p:nvSpPr>
        <p:spPr>
          <a:xfrm>
            <a:off x="1566545" y="4727575"/>
            <a:ext cx="219837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significance</a:t>
            </a:r>
          </a:p>
        </p:txBody>
      </p:sp>
      <p:sp>
        <p:nvSpPr>
          <p:cNvPr id="12" name="圆角矩形 11"/>
          <p:cNvSpPr/>
          <p:nvPr/>
        </p:nvSpPr>
        <p:spPr>
          <a:xfrm>
            <a:off x="8511540" y="4727575"/>
            <a:ext cx="209169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to arouse</a:t>
            </a:r>
          </a:p>
        </p:txBody>
      </p:sp>
      <p:pic>
        <p:nvPicPr>
          <p:cNvPr id="13" name="图片 12"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linds(horizont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3" grpId="0" bldLvl="0" animBg="1"/>
      <p:bldP spid="3" grpId="1" animBg="1"/>
      <p:bldP spid="4" grpId="0" bldLvl="0" animBg="1"/>
      <p:bldP spid="4" grpId="1" animBg="1"/>
      <p:bldP spid="5" grpId="0" bldLvl="0" animBg="1"/>
      <p:bldP spid="5" grpId="1" animBg="1"/>
      <p:bldP spid="6" grpId="0" bldLvl="0" animBg="1"/>
      <p:bldP spid="6" grpId="1" animBg="1"/>
      <p:bldP spid="7" grpId="0" bldLvl="0" animBg="1"/>
      <p:bldP spid="7" grpId="1" animBg="1"/>
      <p:bldP spid="8" grpId="0" bldLvl="0" animBg="1"/>
      <p:bldP spid="8" grpId="1" animBg="1"/>
      <p:bldP spid="10" grpId="0" bldLvl="0" animBg="1"/>
      <p:bldP spid="10" grpId="1" animBg="1"/>
      <p:bldP spid="11" grpId="0" bldLvl="0" animBg="1"/>
      <p:bldP spid="11" grpId="1" animBg="1"/>
      <p:bldP spid="12" grpId="0" bldLvl="0" animBg="1"/>
      <p:bldP spid="1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p:cNvPicPr>
            <a:picLocks noChangeAspect="1"/>
          </p:cNvPicPr>
          <p:nvPr/>
        </p:nvPicPr>
        <p:blipFill rotWithShape="1">
          <a:blip r:embed="rId3" cstate="screen"/>
          <a:srcRect r="1437"/>
          <a:stretch>
            <a:fillRect/>
          </a:stretch>
        </p:blipFill>
        <p:spPr>
          <a:xfrm>
            <a:off x="0" y="3152170"/>
            <a:ext cx="12192000" cy="3705830"/>
          </a:xfrm>
          <a:prstGeom prst="rect">
            <a:avLst/>
          </a:prstGeom>
        </p:spPr>
      </p:pic>
      <p:pic>
        <p:nvPicPr>
          <p:cNvPr id="55" name="图片 54"/>
          <p:cNvPicPr>
            <a:picLocks noChangeAspect="1"/>
          </p:cNvPicPr>
          <p:nvPr/>
        </p:nvPicPr>
        <p:blipFill rotWithShape="1">
          <a:blip r:embed="rId4" cstate="screen"/>
          <a:srcRect t="26516" r="11266"/>
          <a:stretch>
            <a:fillRect/>
          </a:stretch>
        </p:blipFill>
        <p:spPr>
          <a:xfrm>
            <a:off x="4226560" y="-17145"/>
            <a:ext cx="7965440" cy="1493520"/>
          </a:xfrm>
          <a:prstGeom prst="rect">
            <a:avLst/>
          </a:prstGeom>
        </p:spPr>
      </p:pic>
      <p:grpSp>
        <p:nvGrpSpPr>
          <p:cNvPr id="6" name="组合 5"/>
          <p:cNvGrpSpPr/>
          <p:nvPr/>
        </p:nvGrpSpPr>
        <p:grpSpPr>
          <a:xfrm>
            <a:off x="605790" y="-17145"/>
            <a:ext cx="2006600" cy="4446270"/>
            <a:chOff x="954" y="-27"/>
            <a:chExt cx="3160" cy="7002"/>
          </a:xfrm>
        </p:grpSpPr>
        <p:cxnSp>
          <p:nvCxnSpPr>
            <p:cNvPr id="62" name="直接连接符 61"/>
            <p:cNvCxnSpPr/>
            <p:nvPr/>
          </p:nvCxnSpPr>
          <p:spPr>
            <a:xfrm flipV="1">
              <a:off x="2584" y="-27"/>
              <a:ext cx="0" cy="4124"/>
            </a:xfrm>
            <a:prstGeom prst="line">
              <a:avLst/>
            </a:prstGeom>
            <a:ln w="47625">
              <a:solidFill>
                <a:srgbClr val="E1637C"/>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954" y="3279"/>
              <a:ext cx="3160" cy="3697"/>
              <a:chOff x="1216025" y="2214564"/>
              <a:chExt cx="2006600" cy="2347705"/>
            </a:xfrm>
          </p:grpSpPr>
          <p:grpSp>
            <p:nvGrpSpPr>
              <p:cNvPr id="56" name="组合 55"/>
              <p:cNvGrpSpPr/>
              <p:nvPr/>
            </p:nvGrpSpPr>
            <p:grpSpPr>
              <a:xfrm>
                <a:off x="1403350" y="3152170"/>
                <a:ext cx="1631950" cy="1410099"/>
                <a:chOff x="1435100" y="3152170"/>
                <a:chExt cx="1631950" cy="1410099"/>
              </a:xfrm>
            </p:grpSpPr>
            <p:sp>
              <p:nvSpPr>
                <p:cNvPr id="57" name="矩形 56"/>
                <p:cNvSpPr/>
                <p:nvPr/>
              </p:nvSpPr>
              <p:spPr>
                <a:xfrm>
                  <a:off x="1435100" y="3152170"/>
                  <a:ext cx="784225" cy="1254730"/>
                </a:xfrm>
                <a:prstGeom prst="rect">
                  <a:avLst/>
                </a:prstGeom>
                <a:solidFill>
                  <a:srgbClr val="E16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58" name="矩形 57"/>
                <p:cNvSpPr/>
                <p:nvPr/>
              </p:nvSpPr>
              <p:spPr>
                <a:xfrm>
                  <a:off x="2282825" y="3152170"/>
                  <a:ext cx="784225" cy="1254730"/>
                </a:xfrm>
                <a:prstGeom prst="rect">
                  <a:avLst/>
                </a:prstGeom>
                <a:solidFill>
                  <a:srgbClr val="E16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59" name="文本框 58"/>
                <p:cNvSpPr txBox="1"/>
                <p:nvPr/>
              </p:nvSpPr>
              <p:spPr>
                <a:xfrm>
                  <a:off x="1478398" y="3361940"/>
                  <a:ext cx="697627" cy="1200329"/>
                </a:xfrm>
                <a:prstGeom prst="rect">
                  <a:avLst/>
                </a:prstGeom>
                <a:noFill/>
              </p:spPr>
              <p:txBody>
                <a:bodyPr wrap="none" rtlCol="0" anchor="ctr">
                  <a:spAutoFit/>
                </a:bodyPr>
                <a:lstStyle/>
                <a:p>
                  <a:pPr algn="ctr"/>
                  <a:r>
                    <a:rPr lang="en-US" altLang="zh-CN" sz="7200">
                      <a:solidFill>
                        <a:schemeClr val="bg1"/>
                      </a:solidFill>
                      <a:effectLst>
                        <a:outerShdw blurRad="38100" dist="38100" dir="2700000" algn="tl">
                          <a:srgbClr val="000000">
                            <a:alpha val="43137"/>
                          </a:srgbClr>
                        </a:outerShdw>
                      </a:effectLst>
                      <a:cs typeface="+mn-ea"/>
                      <a:sym typeface="+mn-lt"/>
                    </a:rPr>
                    <a:t>0</a:t>
                  </a:r>
                  <a:endParaRPr lang="zh-CN" altLang="en-US" sz="7200">
                    <a:solidFill>
                      <a:schemeClr val="bg1"/>
                    </a:solidFill>
                    <a:effectLst>
                      <a:outerShdw blurRad="38100" dist="38100" dir="2700000" algn="tl">
                        <a:srgbClr val="000000">
                          <a:alpha val="43137"/>
                        </a:srgbClr>
                      </a:outerShdw>
                    </a:effectLst>
                    <a:cs typeface="+mn-ea"/>
                    <a:sym typeface="+mn-lt"/>
                  </a:endParaRPr>
                </a:p>
              </p:txBody>
            </p:sp>
            <p:sp>
              <p:nvSpPr>
                <p:cNvPr id="60" name="文本框 59"/>
                <p:cNvSpPr txBox="1"/>
                <p:nvPr/>
              </p:nvSpPr>
              <p:spPr>
                <a:xfrm>
                  <a:off x="2327281" y="3362665"/>
                  <a:ext cx="691515" cy="1198880"/>
                </a:xfrm>
                <a:prstGeom prst="rect">
                  <a:avLst/>
                </a:prstGeom>
                <a:noFill/>
              </p:spPr>
              <p:txBody>
                <a:bodyPr wrap="none" rtlCol="0" anchor="ctr">
                  <a:spAutoFit/>
                </a:bodyPr>
                <a:lstStyle/>
                <a:p>
                  <a:pPr algn="ctr"/>
                  <a:r>
                    <a:rPr lang="en-US" altLang="zh-CN" sz="7200">
                      <a:solidFill>
                        <a:schemeClr val="bg1"/>
                      </a:solidFill>
                      <a:effectLst>
                        <a:outerShdw blurRad="38100" dist="38100" dir="2700000" algn="tl">
                          <a:srgbClr val="000000">
                            <a:alpha val="43137"/>
                          </a:srgbClr>
                        </a:outerShdw>
                      </a:effectLst>
                      <a:cs typeface="+mn-ea"/>
                      <a:sym typeface="+mn-lt"/>
                    </a:rPr>
                    <a:t>2</a:t>
                  </a:r>
                  <a:endParaRPr lang="zh-CN" altLang="en-US" sz="7200">
                    <a:solidFill>
                      <a:schemeClr val="bg1"/>
                    </a:solidFill>
                    <a:effectLst>
                      <a:outerShdw blurRad="38100" dist="38100" dir="2700000" algn="tl">
                        <a:srgbClr val="000000">
                          <a:alpha val="43137"/>
                        </a:srgbClr>
                      </a:outerShdw>
                    </a:effectLst>
                    <a:cs typeface="+mn-ea"/>
                    <a:sym typeface="+mn-lt"/>
                  </a:endParaRPr>
                </a:p>
              </p:txBody>
            </p:sp>
          </p:grpSp>
          <p:sp>
            <p:nvSpPr>
              <p:cNvPr id="63" name="任意多边形: 形状 62"/>
              <p:cNvSpPr/>
              <p:nvPr/>
            </p:nvSpPr>
            <p:spPr>
              <a:xfrm>
                <a:off x="1997204" y="2278856"/>
                <a:ext cx="219740" cy="304800"/>
              </a:xfrm>
              <a:custGeom>
                <a:avLst/>
                <a:gdLst>
                  <a:gd name="connsiteX0" fmla="*/ 0 w 196850"/>
                  <a:gd name="connsiteY0" fmla="*/ 0 h 273050"/>
                  <a:gd name="connsiteX1" fmla="*/ 196850 w 196850"/>
                  <a:gd name="connsiteY1" fmla="*/ 273050 h 273050"/>
                </a:gdLst>
                <a:ahLst/>
                <a:cxnLst>
                  <a:cxn ang="0">
                    <a:pos x="connsiteX0" y="connsiteY0"/>
                  </a:cxn>
                  <a:cxn ang="0">
                    <a:pos x="connsiteX1" y="connsiteY1"/>
                  </a:cxn>
                </a:cxnLst>
                <a:rect l="l" t="t" r="r" b="b"/>
                <a:pathLst>
                  <a:path w="196850" h="273050">
                    <a:moveTo>
                      <a:pt x="0" y="0"/>
                    </a:moveTo>
                    <a:cubicBezTo>
                      <a:pt x="78846" y="53975"/>
                      <a:pt x="157692" y="107950"/>
                      <a:pt x="196850" y="273050"/>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cs typeface="+mn-ea"/>
                  <a:sym typeface="+mn-lt"/>
                </a:endParaRPr>
              </a:p>
            </p:txBody>
          </p:sp>
          <p:sp>
            <p:nvSpPr>
              <p:cNvPr id="64" name="任意多边形: 形状 63"/>
              <p:cNvSpPr/>
              <p:nvPr/>
            </p:nvSpPr>
            <p:spPr>
              <a:xfrm>
                <a:off x="1836415" y="2330661"/>
                <a:ext cx="754967" cy="278429"/>
              </a:xfrm>
              <a:custGeom>
                <a:avLst/>
                <a:gdLst>
                  <a:gd name="connsiteX0" fmla="*/ 362905 w 720973"/>
                  <a:gd name="connsiteY0" fmla="*/ 168337 h 293421"/>
                  <a:gd name="connsiteX1" fmla="*/ 108111 w 720973"/>
                  <a:gd name="connsiteY1" fmla="*/ 1650 h 293421"/>
                  <a:gd name="connsiteX2" fmla="*/ 36673 w 720973"/>
                  <a:gd name="connsiteY2" fmla="*/ 258825 h 293421"/>
                  <a:gd name="connsiteX3" fmla="*/ 674848 w 720973"/>
                  <a:gd name="connsiteY3" fmla="*/ 263587 h 293421"/>
                  <a:gd name="connsiteX4" fmla="*/ 641511 w 720973"/>
                  <a:gd name="connsiteY4" fmla="*/ 6412 h 293421"/>
                  <a:gd name="connsiteX5" fmla="*/ 405767 w 720973"/>
                  <a:gd name="connsiteY5" fmla="*/ 218343 h 293421"/>
                  <a:gd name="connsiteX0-1" fmla="*/ 382496 w 721514"/>
                  <a:gd name="connsiteY0-2" fmla="*/ 235807 h 291835"/>
                  <a:gd name="connsiteX1-3" fmla="*/ 108652 w 721514"/>
                  <a:gd name="connsiteY1-4" fmla="*/ 64 h 291835"/>
                  <a:gd name="connsiteX2-5" fmla="*/ 37214 w 721514"/>
                  <a:gd name="connsiteY2-6" fmla="*/ 257239 h 291835"/>
                  <a:gd name="connsiteX3-7" fmla="*/ 675389 w 721514"/>
                  <a:gd name="connsiteY3-8" fmla="*/ 262001 h 291835"/>
                  <a:gd name="connsiteX4-9" fmla="*/ 642052 w 721514"/>
                  <a:gd name="connsiteY4-10" fmla="*/ 4826 h 291835"/>
                  <a:gd name="connsiteX5-11" fmla="*/ 406308 w 721514"/>
                  <a:gd name="connsiteY5-12" fmla="*/ 216757 h 291835"/>
                  <a:gd name="connsiteX0-13" fmla="*/ 382496 w 722411"/>
                  <a:gd name="connsiteY0-14" fmla="*/ 235807 h 291835"/>
                  <a:gd name="connsiteX1-15" fmla="*/ 108652 w 722411"/>
                  <a:gd name="connsiteY1-16" fmla="*/ 64 h 291835"/>
                  <a:gd name="connsiteX2-17" fmla="*/ 37214 w 722411"/>
                  <a:gd name="connsiteY2-18" fmla="*/ 257239 h 291835"/>
                  <a:gd name="connsiteX3-19" fmla="*/ 675389 w 722411"/>
                  <a:gd name="connsiteY3-20" fmla="*/ 262001 h 291835"/>
                  <a:gd name="connsiteX4-21" fmla="*/ 642052 w 722411"/>
                  <a:gd name="connsiteY4-22" fmla="*/ 4826 h 291835"/>
                  <a:gd name="connsiteX5-23" fmla="*/ 382495 w 722411"/>
                  <a:gd name="connsiteY5-24" fmla="*/ 238189 h 291835"/>
                  <a:gd name="connsiteX0-25" fmla="*/ 382496 w 722501"/>
                  <a:gd name="connsiteY0-26" fmla="*/ 235807 h 291835"/>
                  <a:gd name="connsiteX1-27" fmla="*/ 108652 w 722501"/>
                  <a:gd name="connsiteY1-28" fmla="*/ 64 h 291835"/>
                  <a:gd name="connsiteX2-29" fmla="*/ 37214 w 722501"/>
                  <a:gd name="connsiteY2-30" fmla="*/ 257239 h 291835"/>
                  <a:gd name="connsiteX3-31" fmla="*/ 675389 w 722501"/>
                  <a:gd name="connsiteY3-32" fmla="*/ 262001 h 291835"/>
                  <a:gd name="connsiteX4-33" fmla="*/ 642052 w 722501"/>
                  <a:gd name="connsiteY4-34" fmla="*/ 4826 h 291835"/>
                  <a:gd name="connsiteX5-35" fmla="*/ 380114 w 722501"/>
                  <a:gd name="connsiteY5-36" fmla="*/ 281456 h 291835"/>
                  <a:gd name="connsiteX0-37" fmla="*/ 387396 w 722638"/>
                  <a:gd name="connsiteY0-38" fmla="*/ 284167 h 291839"/>
                  <a:gd name="connsiteX1-39" fmla="*/ 108789 w 722638"/>
                  <a:gd name="connsiteY1-40" fmla="*/ 68 h 291839"/>
                  <a:gd name="connsiteX2-41" fmla="*/ 37351 w 722638"/>
                  <a:gd name="connsiteY2-42" fmla="*/ 257243 h 291839"/>
                  <a:gd name="connsiteX3-43" fmla="*/ 675526 w 722638"/>
                  <a:gd name="connsiteY3-44" fmla="*/ 262005 h 291839"/>
                  <a:gd name="connsiteX4-45" fmla="*/ 642189 w 722638"/>
                  <a:gd name="connsiteY4-46" fmla="*/ 4830 h 291839"/>
                  <a:gd name="connsiteX5-47" fmla="*/ 380251 w 722638"/>
                  <a:gd name="connsiteY5-48" fmla="*/ 281460 h 291839"/>
                  <a:gd name="connsiteX0-49" fmla="*/ 387396 w 722638"/>
                  <a:gd name="connsiteY0-50" fmla="*/ 284167 h 291839"/>
                  <a:gd name="connsiteX1-51" fmla="*/ 108789 w 722638"/>
                  <a:gd name="connsiteY1-52" fmla="*/ 68 h 291839"/>
                  <a:gd name="connsiteX2-53" fmla="*/ 37351 w 722638"/>
                  <a:gd name="connsiteY2-54" fmla="*/ 257243 h 291839"/>
                  <a:gd name="connsiteX3-55" fmla="*/ 675526 w 722638"/>
                  <a:gd name="connsiteY3-56" fmla="*/ 262005 h 291839"/>
                  <a:gd name="connsiteX4-57" fmla="*/ 642189 w 722638"/>
                  <a:gd name="connsiteY4-58" fmla="*/ 4830 h 291839"/>
                  <a:gd name="connsiteX5-59" fmla="*/ 380251 w 722638"/>
                  <a:gd name="connsiteY5-60" fmla="*/ 281460 h 291839"/>
                  <a:gd name="connsiteX0-61" fmla="*/ 383758 w 719000"/>
                  <a:gd name="connsiteY0-62" fmla="*/ 279373 h 285556"/>
                  <a:gd name="connsiteX1-63" fmla="*/ 119439 w 719000"/>
                  <a:gd name="connsiteY1-64" fmla="*/ 20726 h 285556"/>
                  <a:gd name="connsiteX2-65" fmla="*/ 33713 w 719000"/>
                  <a:gd name="connsiteY2-66" fmla="*/ 252449 h 285556"/>
                  <a:gd name="connsiteX3-67" fmla="*/ 671888 w 719000"/>
                  <a:gd name="connsiteY3-68" fmla="*/ 257211 h 285556"/>
                  <a:gd name="connsiteX4-69" fmla="*/ 638551 w 719000"/>
                  <a:gd name="connsiteY4-70" fmla="*/ 36 h 285556"/>
                  <a:gd name="connsiteX5-71" fmla="*/ 376613 w 719000"/>
                  <a:gd name="connsiteY5-72" fmla="*/ 276666 h 285556"/>
                  <a:gd name="connsiteX0-73" fmla="*/ 383758 w 701654"/>
                  <a:gd name="connsiteY0-74" fmla="*/ 284462 h 290984"/>
                  <a:gd name="connsiteX1-75" fmla="*/ 119439 w 701654"/>
                  <a:gd name="connsiteY1-76" fmla="*/ 25815 h 290984"/>
                  <a:gd name="connsiteX2-77" fmla="*/ 33713 w 701654"/>
                  <a:gd name="connsiteY2-78" fmla="*/ 257538 h 290984"/>
                  <a:gd name="connsiteX3-79" fmla="*/ 671888 w 701654"/>
                  <a:gd name="connsiteY3-80" fmla="*/ 262300 h 290984"/>
                  <a:gd name="connsiteX4-81" fmla="*/ 574257 w 701654"/>
                  <a:gd name="connsiteY4-82" fmla="*/ 35 h 290984"/>
                  <a:gd name="connsiteX5-83" fmla="*/ 376613 w 701654"/>
                  <a:gd name="connsiteY5-84" fmla="*/ 281755 h 290984"/>
                  <a:gd name="connsiteX0-85" fmla="*/ 387674 w 754967"/>
                  <a:gd name="connsiteY0-86" fmla="*/ 284435 h 297584"/>
                  <a:gd name="connsiteX1-87" fmla="*/ 123355 w 754967"/>
                  <a:gd name="connsiteY1-88" fmla="*/ 25788 h 297584"/>
                  <a:gd name="connsiteX2-89" fmla="*/ 37629 w 754967"/>
                  <a:gd name="connsiteY2-90" fmla="*/ 257511 h 297584"/>
                  <a:gd name="connsiteX3-91" fmla="*/ 730572 w 754967"/>
                  <a:gd name="connsiteY3-92" fmla="*/ 272453 h 297584"/>
                  <a:gd name="connsiteX4-93" fmla="*/ 578173 w 754967"/>
                  <a:gd name="connsiteY4-94" fmla="*/ 8 h 297584"/>
                  <a:gd name="connsiteX5-95" fmla="*/ 380529 w 754967"/>
                  <a:gd name="connsiteY5-96" fmla="*/ 281728 h 297584"/>
                  <a:gd name="connsiteX0-97" fmla="*/ 387674 w 754967"/>
                  <a:gd name="connsiteY0-98" fmla="*/ 284435 h 297584"/>
                  <a:gd name="connsiteX1-99" fmla="*/ 123355 w 754967"/>
                  <a:gd name="connsiteY1-100" fmla="*/ 25788 h 297584"/>
                  <a:gd name="connsiteX2-101" fmla="*/ 37629 w 754967"/>
                  <a:gd name="connsiteY2-102" fmla="*/ 257511 h 297584"/>
                  <a:gd name="connsiteX3-103" fmla="*/ 730572 w 754967"/>
                  <a:gd name="connsiteY3-104" fmla="*/ 272453 h 297584"/>
                  <a:gd name="connsiteX4-105" fmla="*/ 578173 w 754967"/>
                  <a:gd name="connsiteY4-106" fmla="*/ 8 h 297584"/>
                  <a:gd name="connsiteX5-107" fmla="*/ 380529 w 754967"/>
                  <a:gd name="connsiteY5-108" fmla="*/ 281728 h 29758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54967" h="297584">
                    <a:moveTo>
                      <a:pt x="387674" y="284435"/>
                    </a:moveTo>
                    <a:cubicBezTo>
                      <a:pt x="311275" y="163010"/>
                      <a:pt x="181696" y="30275"/>
                      <a:pt x="123355" y="25788"/>
                    </a:cubicBezTo>
                    <a:cubicBezTo>
                      <a:pt x="65014" y="21301"/>
                      <a:pt x="-63574" y="216400"/>
                      <a:pt x="37629" y="257511"/>
                    </a:cubicBezTo>
                    <a:cubicBezTo>
                      <a:pt x="138832" y="298622"/>
                      <a:pt x="640481" y="315370"/>
                      <a:pt x="730572" y="272453"/>
                    </a:cubicBezTo>
                    <a:cubicBezTo>
                      <a:pt x="820663" y="229536"/>
                      <a:pt x="636513" y="-1538"/>
                      <a:pt x="578173" y="8"/>
                    </a:cubicBezTo>
                    <a:cubicBezTo>
                      <a:pt x="519833" y="1554"/>
                      <a:pt x="433114" y="161812"/>
                      <a:pt x="380529" y="281728"/>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solidFill>
                  <a:cs typeface="+mn-ea"/>
                  <a:sym typeface="+mn-lt"/>
                </a:endParaRPr>
              </a:p>
            </p:txBody>
          </p:sp>
          <p:sp>
            <p:nvSpPr>
              <p:cNvPr id="65" name="任意多边形: 形状 64"/>
              <p:cNvSpPr/>
              <p:nvPr/>
            </p:nvSpPr>
            <p:spPr>
              <a:xfrm flipH="1">
                <a:off x="2220912" y="2214564"/>
                <a:ext cx="195255" cy="383380"/>
              </a:xfrm>
              <a:custGeom>
                <a:avLst/>
                <a:gdLst>
                  <a:gd name="connsiteX0" fmla="*/ 0 w 196850"/>
                  <a:gd name="connsiteY0" fmla="*/ 0 h 273050"/>
                  <a:gd name="connsiteX1" fmla="*/ 196850 w 196850"/>
                  <a:gd name="connsiteY1" fmla="*/ 273050 h 273050"/>
                </a:gdLst>
                <a:ahLst/>
                <a:cxnLst>
                  <a:cxn ang="0">
                    <a:pos x="connsiteX0" y="connsiteY0"/>
                  </a:cxn>
                  <a:cxn ang="0">
                    <a:pos x="connsiteX1" y="connsiteY1"/>
                  </a:cxn>
                </a:cxnLst>
                <a:rect l="l" t="t" r="r" b="b"/>
                <a:pathLst>
                  <a:path w="196850" h="273050">
                    <a:moveTo>
                      <a:pt x="0" y="0"/>
                    </a:moveTo>
                    <a:cubicBezTo>
                      <a:pt x="78846" y="53975"/>
                      <a:pt x="157692" y="107950"/>
                      <a:pt x="196850" y="273050"/>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solidFill>
                  <a:cs typeface="+mn-ea"/>
                  <a:sym typeface="+mn-lt"/>
                </a:endParaRPr>
              </a:p>
            </p:txBody>
          </p:sp>
          <p:sp>
            <p:nvSpPr>
              <p:cNvPr id="66" name="矩形 65"/>
              <p:cNvSpPr/>
              <p:nvPr/>
            </p:nvSpPr>
            <p:spPr>
              <a:xfrm>
                <a:off x="1216025" y="2618770"/>
                <a:ext cx="2006600" cy="441930"/>
              </a:xfrm>
              <a:prstGeom prst="rect">
                <a:avLst/>
              </a:prstGeom>
              <a:solidFill>
                <a:srgbClr val="FA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grpSp>
      <p:grpSp>
        <p:nvGrpSpPr>
          <p:cNvPr id="4" name="组合 3"/>
          <p:cNvGrpSpPr/>
          <p:nvPr/>
        </p:nvGrpSpPr>
        <p:grpSpPr>
          <a:xfrm>
            <a:off x="4226560" y="344805"/>
            <a:ext cx="7965440" cy="1865630"/>
            <a:chOff x="6656" y="543"/>
            <a:chExt cx="12544" cy="2938"/>
          </a:xfrm>
        </p:grpSpPr>
        <p:pic>
          <p:nvPicPr>
            <p:cNvPr id="3" name="图片 2"/>
            <p:cNvPicPr>
              <a:picLocks noChangeAspect="1"/>
            </p:cNvPicPr>
            <p:nvPr/>
          </p:nvPicPr>
          <p:blipFill rotWithShape="1">
            <a:blip r:embed="rId4" cstate="screen"/>
            <a:srcRect t="26516" r="11266"/>
            <a:stretch>
              <a:fillRect/>
            </a:stretch>
          </p:blipFill>
          <p:spPr>
            <a:xfrm>
              <a:off x="6656" y="543"/>
              <a:ext cx="12544" cy="2352"/>
            </a:xfrm>
            <a:prstGeom prst="rect">
              <a:avLst/>
            </a:prstGeom>
          </p:spPr>
        </p:pic>
        <p:pic>
          <p:nvPicPr>
            <p:cNvPr id="5" name="图片 4"/>
            <p:cNvPicPr>
              <a:picLocks noChangeAspect="1"/>
            </p:cNvPicPr>
            <p:nvPr/>
          </p:nvPicPr>
          <p:blipFill rotWithShape="1">
            <a:blip r:embed="rId4" cstate="screen"/>
            <a:srcRect t="26516" r="11266"/>
            <a:stretch>
              <a:fillRect/>
            </a:stretch>
          </p:blipFill>
          <p:spPr>
            <a:xfrm>
              <a:off x="6656" y="1129"/>
              <a:ext cx="12544" cy="2352"/>
            </a:xfrm>
            <a:prstGeom prst="rect">
              <a:avLst/>
            </a:prstGeom>
          </p:spPr>
        </p:pic>
      </p:grpSp>
      <p:sp>
        <p:nvSpPr>
          <p:cNvPr id="100" name="矩形 99"/>
          <p:cNvSpPr/>
          <p:nvPr/>
        </p:nvSpPr>
        <p:spPr>
          <a:xfrm>
            <a:off x="3011805" y="2336165"/>
            <a:ext cx="8098155" cy="1938020"/>
          </a:xfrm>
          <a:prstGeom prst="rect">
            <a:avLst/>
          </a:prstGeom>
          <a:noFill/>
        </p:spPr>
        <p:txBody>
          <a:bodyPr wrap="square" rtlCol="0">
            <a:spAutoFit/>
          </a:bodyPr>
          <a:lstStyle/>
          <a:p>
            <a:pPr lvl="0" algn="ctr">
              <a:buClrTx/>
              <a:buSzTx/>
              <a:buFontTx/>
            </a:pPr>
            <a:r>
              <a:rPr lang="zh-CN" altLang="en-US" sz="6000" b="1">
                <a:effectLst>
                  <a:outerShdw blurRad="38100" dist="38100" dir="2700000" algn="tl">
                    <a:srgbClr val="0D2B2D">
                      <a:alpha val="82745"/>
                    </a:srgbClr>
                  </a:outerShdw>
                </a:effectLst>
                <a:cs typeface="+mn-ea"/>
                <a:sym typeface="+mn-ea"/>
              </a:rPr>
              <a:t>Culture </a:t>
            </a:r>
            <a:r>
              <a:rPr lang="en-US" altLang="zh-CN" sz="6000" b="1">
                <a:effectLst>
                  <a:outerShdw blurRad="38100" dist="38100" dir="2700000" algn="tl">
                    <a:srgbClr val="0D2B2D">
                      <a:alpha val="82745"/>
                    </a:srgbClr>
                  </a:outerShdw>
                </a:effectLst>
                <a:cs typeface="+mn-ea"/>
                <a:sym typeface="+mn-ea"/>
              </a:rPr>
              <a:t>o</a:t>
            </a:r>
            <a:r>
              <a:rPr lang="zh-CN" altLang="en-US" sz="6000" b="1">
                <a:effectLst>
                  <a:outerShdw blurRad="38100" dist="38100" dir="2700000" algn="tl">
                    <a:srgbClr val="0D2B2D">
                      <a:alpha val="82745"/>
                    </a:srgbClr>
                  </a:outerShdw>
                </a:effectLst>
                <a:cs typeface="+mn-ea"/>
                <a:sym typeface="+mn-ea"/>
              </a:rPr>
              <a:t>verview</a:t>
            </a:r>
          </a:p>
          <a:p>
            <a:pPr lvl="0" algn="ctr">
              <a:buClrTx/>
              <a:buSzTx/>
              <a:buFontTx/>
            </a:pPr>
            <a:r>
              <a:rPr lang="en-US" altLang="zh-CN" sz="6000" b="1">
                <a:effectLst>
                  <a:outerShdw blurRad="38100" dist="38100" dir="2700000" algn="tl">
                    <a:srgbClr val="0D2B2D">
                      <a:alpha val="82745"/>
                    </a:srgbClr>
                  </a:outerShdw>
                </a:effectLst>
                <a:cs typeface="+mn-ea"/>
                <a:sym typeface="+mn-ea"/>
              </a:rPr>
              <a:t>about Mother’s Day</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linds(horizontal)">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0" y="0"/>
            <a:ext cx="12192000" cy="944880"/>
          </a:xfrm>
          <a:prstGeom prst="rect">
            <a:avLst/>
          </a:prstGeom>
        </p:spPr>
      </p:pic>
      <p:sp>
        <p:nvSpPr>
          <p:cNvPr id="3" name="文本框 2"/>
          <p:cNvSpPr txBox="1"/>
          <p:nvPr/>
        </p:nvSpPr>
        <p:spPr>
          <a:xfrm>
            <a:off x="1086485" y="90805"/>
            <a:ext cx="9872345" cy="583565"/>
          </a:xfrm>
          <a:prstGeom prst="rect">
            <a:avLst/>
          </a:prstGeom>
          <a:noFill/>
        </p:spPr>
        <p:txBody>
          <a:bodyPr wrap="square" rtlCol="0" anchor="t">
            <a:spAutoFit/>
          </a:bodyPr>
          <a:lstStyle/>
          <a:p>
            <a:pPr algn="ctr"/>
            <a:r>
              <a:rPr sz="3200" b="1">
                <a:solidFill>
                  <a:srgbClr val="FF0000"/>
                </a:solidFill>
                <a:latin typeface="Times New Roman" panose="02020603050405020304" pitchFamily="18" charset="0"/>
                <a:cs typeface="Times New Roman" panose="02020603050405020304" pitchFamily="18" charset="0"/>
              </a:rPr>
              <a:t>Complete</a:t>
            </a:r>
            <a:r>
              <a:rPr lang="en-US" sz="3200" b="1">
                <a:solidFill>
                  <a:srgbClr val="FF0000"/>
                </a:solidFill>
                <a:latin typeface="Times New Roman" panose="02020603050405020304" pitchFamily="18" charset="0"/>
                <a:cs typeface="Times New Roman" panose="02020603050405020304" pitchFamily="18" charset="0"/>
              </a:rPr>
              <a:t> the</a:t>
            </a:r>
            <a:r>
              <a:rPr sz="3200" b="1">
                <a:solidFill>
                  <a:srgbClr val="FF0000"/>
                </a:solidFill>
                <a:latin typeface="Times New Roman" panose="02020603050405020304" pitchFamily="18" charset="0"/>
                <a:cs typeface="Times New Roman" panose="02020603050405020304" pitchFamily="18" charset="0"/>
              </a:rPr>
              <a:t> sentences according to </a:t>
            </a:r>
            <a:r>
              <a:rPr lang="en-US" sz="3200" b="1">
                <a:solidFill>
                  <a:srgbClr val="FF0000"/>
                </a:solidFill>
                <a:latin typeface="Times New Roman" panose="02020603050405020304" pitchFamily="18" charset="0"/>
                <a:cs typeface="Times New Roman" panose="02020603050405020304" pitchFamily="18" charset="0"/>
              </a:rPr>
              <a:t>its</a:t>
            </a:r>
            <a:r>
              <a:rPr sz="3200" b="1">
                <a:solidFill>
                  <a:srgbClr val="FF0000"/>
                </a:solidFill>
                <a:latin typeface="Times New Roman" panose="02020603050405020304" pitchFamily="18" charset="0"/>
                <a:cs typeface="Times New Roman" panose="02020603050405020304" pitchFamily="18" charset="0"/>
              </a:rPr>
              <a:t> meaning</a:t>
            </a:r>
          </a:p>
        </p:txBody>
      </p:sp>
      <p:sp>
        <p:nvSpPr>
          <p:cNvPr id="4" name="文本框 3"/>
          <p:cNvSpPr txBox="1"/>
          <p:nvPr/>
        </p:nvSpPr>
        <p:spPr>
          <a:xfrm>
            <a:off x="419735" y="920750"/>
            <a:ext cx="9403715" cy="5384800"/>
          </a:xfrm>
          <a:prstGeom prst="rect">
            <a:avLst/>
          </a:prstGeom>
          <a:noFill/>
        </p:spPr>
        <p:txBody>
          <a:bodyPr wrap="square" rtlCol="0" anchor="t">
            <a:spAutoFit/>
          </a:bodyPr>
          <a:lstStyle/>
          <a:p>
            <a:pPr algn="ctr"/>
            <a:r>
              <a:rPr lang="en-US" altLang="zh-CN" sz="2800" b="1">
                <a:solidFill>
                  <a:srgbClr val="FF0000"/>
                </a:solidFill>
                <a:latin typeface="Times New Roman" panose="02020603050405020304" pitchFamily="18" charset="0"/>
                <a:cs typeface="Times New Roman" panose="02020603050405020304" pitchFamily="18" charset="0"/>
              </a:rPr>
              <a:t>    </a:t>
            </a:r>
            <a:r>
              <a:rPr lang="en-US" altLang="zh-CN" sz="3200" b="1">
                <a:solidFill>
                  <a:srgbClr val="FF0000"/>
                </a:solidFill>
                <a:latin typeface="Times New Roman" panose="02020603050405020304" pitchFamily="18" charset="0"/>
                <a:cs typeface="Times New Roman" panose="02020603050405020304" pitchFamily="18" charset="0"/>
              </a:rPr>
              <a:t> </a:t>
            </a:r>
            <a:r>
              <a:rPr lang="zh-CN" altLang="en-US" sz="3200" b="1">
                <a:solidFill>
                  <a:schemeClr val="tx1"/>
                </a:solidFill>
                <a:latin typeface="Times New Roman" panose="02020603050405020304" pitchFamily="18" charset="0"/>
                <a:cs typeface="Times New Roman" panose="02020603050405020304" pitchFamily="18" charset="0"/>
              </a:rPr>
              <a:t>The day was first suggested by a famous poet</a:t>
            </a:r>
          </a:p>
          <a:p>
            <a:pPr algn="ctr"/>
            <a:endParaRPr lang="en-US" altLang="zh-CN" sz="2000" b="1">
              <a:solidFill>
                <a:schemeClr val="tx1"/>
              </a:solidFill>
              <a:latin typeface="Times New Roman" panose="02020603050405020304" pitchFamily="18" charset="0"/>
              <a:cs typeface="Times New Roman" panose="02020603050405020304" pitchFamily="18" charset="0"/>
            </a:endParaRPr>
          </a:p>
          <a:p>
            <a:pPr algn="l"/>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The woman who first </a:t>
            </a:r>
            <a:r>
              <a:rPr lang="en-US" altLang="zh-CN" sz="2800" u="sng">
                <a:latin typeface="Times New Roman" panose="02020603050405020304" pitchFamily="18" charset="0"/>
                <a:cs typeface="Times New Roman" panose="02020603050405020304" pitchFamily="18" charset="0"/>
              </a:rPr>
              <a:t>       1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propose</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Mother</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s Day in 1870 was the same woman </a:t>
            </a:r>
            <a:r>
              <a:rPr lang="en-US" altLang="zh-CN" sz="2800" u="sng">
                <a:latin typeface="Times New Roman" panose="02020603050405020304" pitchFamily="18" charset="0"/>
                <a:cs typeface="Times New Roman" panose="02020603050405020304" pitchFamily="18" charset="0"/>
              </a:rPr>
              <a:t>      2    </a:t>
            </a:r>
            <a:r>
              <a:rPr lang="zh-CN" altLang="en-US" sz="2800">
                <a:latin typeface="Times New Roman" panose="02020603050405020304" pitchFamily="18" charset="0"/>
                <a:cs typeface="Times New Roman" panose="02020603050405020304" pitchFamily="18" charset="0"/>
              </a:rPr>
              <a:t> wrote the lyrics</a:t>
            </a:r>
            <a:r>
              <a:rPr lang="en-US" altLang="zh-CN" sz="2800">
                <a:latin typeface="Times New Roman" panose="02020603050405020304" pitchFamily="18" charset="0"/>
                <a:cs typeface="Times New Roman" panose="02020603050405020304" pitchFamily="18" charset="0"/>
              </a:rPr>
              <a:t>(歌词)</a:t>
            </a:r>
            <a:r>
              <a:rPr lang="zh-CN" altLang="en-US" sz="2800">
                <a:latin typeface="Times New Roman" panose="02020603050405020304" pitchFamily="18" charset="0"/>
                <a:cs typeface="Times New Roman" panose="02020603050405020304" pitchFamily="18" charset="0"/>
              </a:rPr>
              <a:t> to The Battle Hymn of the Republic. After the Civil War, writer Julia Ward Howe suggested a Mother</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s Day</a:t>
            </a:r>
            <a:r>
              <a:rPr lang="en-US" altLang="zh-CN" sz="2800">
                <a:latin typeface="Times New Roman" panose="02020603050405020304" pitchFamily="18" charset="0"/>
                <a:cs typeface="Times New Roman" panose="02020603050405020304" pitchFamily="18" charset="0"/>
              </a:rPr>
              <a:t> </a:t>
            </a:r>
            <a:r>
              <a:rPr lang="en-US" altLang="zh-CN" sz="2800" u="sng">
                <a:latin typeface="Times New Roman" panose="02020603050405020304" pitchFamily="18" charset="0"/>
                <a:cs typeface="Times New Roman" panose="02020603050405020304" pitchFamily="18" charset="0"/>
              </a:rPr>
              <a:t>     3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recognize</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peace and protest war. She organized </a:t>
            </a:r>
            <a:r>
              <a:rPr lang="en-US" altLang="zh-CN" sz="2800" u="sng">
                <a:latin typeface="Times New Roman" panose="02020603050405020304" pitchFamily="18" charset="0"/>
                <a:cs typeface="Times New Roman" panose="02020603050405020304" pitchFamily="18" charset="0"/>
                <a:sym typeface="+mn-ea"/>
              </a:rPr>
              <a:t>      4     </a:t>
            </a:r>
            <a:r>
              <a:rPr lang="zh-CN" altLang="en-US"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annual</a:t>
            </a:r>
            <a:r>
              <a:rPr lang="en-US" altLang="zh-CN" sz="2800">
                <a:latin typeface="Times New Roman" panose="02020603050405020304" pitchFamily="18" charset="0"/>
                <a:cs typeface="Times New Roman" panose="02020603050405020304" pitchFamily="18" charset="0"/>
              </a:rPr>
              <a:t>ly)</a:t>
            </a:r>
            <a:r>
              <a:rPr lang="zh-CN" altLang="en-US" sz="2800">
                <a:latin typeface="Times New Roman" panose="02020603050405020304" pitchFamily="18" charset="0"/>
                <a:cs typeface="Times New Roman" panose="02020603050405020304" pitchFamily="18" charset="0"/>
              </a:rPr>
              <a:t> events in Boston to honor mothers, </a:t>
            </a:r>
            <a:r>
              <a:rPr lang="en-US" altLang="zh-CN" sz="2800" u="sng">
                <a:latin typeface="Times New Roman" panose="02020603050405020304" pitchFamily="18" charset="0"/>
                <a:cs typeface="Times New Roman" panose="02020603050405020304" pitchFamily="18" charset="0"/>
              </a:rPr>
              <a:t>     5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despite her work, nothing</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offic</a:t>
            </a:r>
            <a:r>
              <a:rPr lang="en-US" altLang="zh-CN" sz="2800">
                <a:latin typeface="Times New Roman" panose="02020603050405020304" pitchFamily="18" charset="0"/>
                <a:cs typeface="Times New Roman" panose="02020603050405020304" pitchFamily="18" charset="0"/>
              </a:rPr>
              <a:t>ial</a:t>
            </a:r>
            <a:r>
              <a:rPr lang="zh-CN" altLang="en-US" sz="2800">
                <a:latin typeface="Times New Roman" panose="02020603050405020304" pitchFamily="18" charset="0"/>
                <a:cs typeface="Times New Roman" panose="02020603050405020304" pitchFamily="18" charset="0"/>
              </a:rPr>
              <a:t> came of her efforts.</a:t>
            </a:r>
          </a:p>
          <a:p>
            <a:r>
              <a:rPr lang="zh-CN" altLang="en-US" sz="2400"/>
              <a:t>1870年最先提议设立母亲节的女性就是为《共和国战歌》写词的人。在美国内战结束后，作家朱莉娅·沃德·豪伊建议设立母亲节来赞颂和平、抗议战争。她在波斯顿组织了几场向母亲致敬的年度活动，尽管她付出了努力，但这些活动都没有被官方保留下来。</a:t>
            </a:r>
          </a:p>
        </p:txBody>
      </p:sp>
      <p:pic>
        <p:nvPicPr>
          <p:cNvPr id="5" name="图片 4" descr="muqinjiemamahehaizixiazai-32979374_1"/>
          <p:cNvPicPr>
            <a:picLocks noChangeAspect="1"/>
          </p:cNvPicPr>
          <p:nvPr/>
        </p:nvPicPr>
        <p:blipFill>
          <a:blip r:embed="rId4"/>
          <a:srcRect l="16710"/>
          <a:stretch>
            <a:fillRect/>
          </a:stretch>
        </p:blipFill>
        <p:spPr>
          <a:xfrm>
            <a:off x="9468485" y="1264285"/>
            <a:ext cx="2655570" cy="5205095"/>
          </a:xfrm>
          <a:prstGeom prst="rect">
            <a:avLst/>
          </a:prstGeom>
        </p:spPr>
      </p:pic>
      <p:sp>
        <p:nvSpPr>
          <p:cNvPr id="6" name="圆角矩形 5"/>
          <p:cNvSpPr/>
          <p:nvPr/>
        </p:nvSpPr>
        <p:spPr>
          <a:xfrm>
            <a:off x="3986530" y="1719580"/>
            <a:ext cx="191833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proposed</a:t>
            </a:r>
          </a:p>
        </p:txBody>
      </p:sp>
      <p:sp>
        <p:nvSpPr>
          <p:cNvPr id="7" name="圆角矩形 6"/>
          <p:cNvSpPr/>
          <p:nvPr/>
        </p:nvSpPr>
        <p:spPr>
          <a:xfrm>
            <a:off x="4328160" y="2196465"/>
            <a:ext cx="145351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who</a:t>
            </a:r>
          </a:p>
        </p:txBody>
      </p:sp>
      <p:sp>
        <p:nvSpPr>
          <p:cNvPr id="8" name="圆角矩形 7"/>
          <p:cNvSpPr/>
          <p:nvPr/>
        </p:nvSpPr>
        <p:spPr>
          <a:xfrm>
            <a:off x="6556375" y="3048635"/>
            <a:ext cx="249555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to recognize</a:t>
            </a:r>
          </a:p>
        </p:txBody>
      </p:sp>
      <p:sp>
        <p:nvSpPr>
          <p:cNvPr id="9" name="圆角矩形 8"/>
          <p:cNvSpPr/>
          <p:nvPr/>
        </p:nvSpPr>
        <p:spPr>
          <a:xfrm>
            <a:off x="5781675" y="3498215"/>
            <a:ext cx="161671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annual</a:t>
            </a:r>
          </a:p>
        </p:txBody>
      </p:sp>
      <p:sp>
        <p:nvSpPr>
          <p:cNvPr id="10" name="圆角矩形 9"/>
          <p:cNvSpPr/>
          <p:nvPr/>
        </p:nvSpPr>
        <p:spPr>
          <a:xfrm>
            <a:off x="4469765" y="3876040"/>
            <a:ext cx="130302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but</a:t>
            </a:r>
          </a:p>
        </p:txBody>
      </p:sp>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P spid="8" grpId="0" bldLvl="0" animBg="1"/>
      <p:bldP spid="8" grpId="1" animBg="1"/>
      <p:bldP spid="9" grpId="0" bldLvl="0" animBg="1"/>
      <p:bldP spid="9" grpId="1" animBg="1"/>
      <p:bldP spid="10" grpId="0" bldLvl="0"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0" y="0"/>
            <a:ext cx="12192000" cy="455930"/>
          </a:xfrm>
          <a:prstGeom prst="rect">
            <a:avLst/>
          </a:prstGeom>
        </p:spPr>
      </p:pic>
      <p:sp>
        <p:nvSpPr>
          <p:cNvPr id="3" name="文本框 2"/>
          <p:cNvSpPr txBox="1"/>
          <p:nvPr/>
        </p:nvSpPr>
        <p:spPr>
          <a:xfrm>
            <a:off x="398145" y="336550"/>
            <a:ext cx="11395075" cy="6185535"/>
          </a:xfrm>
          <a:prstGeom prst="rect">
            <a:avLst/>
          </a:prstGeom>
          <a:noFill/>
        </p:spPr>
        <p:txBody>
          <a:bodyPr wrap="square" rtlCol="0" anchor="t">
            <a:spAutoFit/>
          </a:bodyPr>
          <a:lstStyle/>
          <a:p>
            <a:pPr algn="ctr"/>
            <a:r>
              <a:rPr lang="zh-CN" altLang="en-US" sz="2800" b="1">
                <a:latin typeface="Times New Roman" panose="02020603050405020304" pitchFamily="18" charset="0"/>
                <a:cs typeface="Times New Roman" panose="02020603050405020304" pitchFamily="18" charset="0"/>
              </a:rPr>
              <a:t>The founder fought back</a:t>
            </a:r>
            <a:endParaRPr lang="zh-CN" altLang="en-US"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Although Julia Ward Howe first suggested a day for mothers, Anna Jarvis (who had no</a:t>
            </a:r>
            <a:r>
              <a:rPr lang="en-US" altLang="zh-CN" sz="2800">
                <a:latin typeface="Times New Roman" panose="02020603050405020304" pitchFamily="18" charset="0"/>
                <a:cs typeface="Times New Roman" panose="02020603050405020304" pitchFamily="18" charset="0"/>
              </a:rPr>
              <a:t> children</a:t>
            </a:r>
            <a:r>
              <a:rPr lang="zh-CN" altLang="en-US" sz="2800">
                <a:latin typeface="Times New Roman" panose="02020603050405020304" pitchFamily="18" charset="0"/>
                <a:cs typeface="Times New Roman" panose="02020603050405020304" pitchFamily="18" charset="0"/>
              </a:rPr>
              <a:t> of </a:t>
            </a:r>
            <a:r>
              <a:rPr lang="zh-CN" altLang="en-US" sz="2800">
                <a:latin typeface="Times New Roman" panose="02020603050405020304" pitchFamily="18" charset="0"/>
                <a:cs typeface="Times New Roman" panose="02020603050405020304" pitchFamily="18" charset="0"/>
                <a:sym typeface="+mn-ea"/>
              </a:rPr>
              <a:t> </a:t>
            </a:r>
            <a:r>
              <a:rPr lang="en-US" altLang="zh-CN" sz="2800" u="sng">
                <a:latin typeface="Times New Roman" panose="02020603050405020304" pitchFamily="18" charset="0"/>
                <a:cs typeface="Times New Roman" panose="02020603050405020304" pitchFamily="18" charset="0"/>
                <a:sym typeface="+mn-ea"/>
              </a:rPr>
              <a:t>      1    </a:t>
            </a:r>
            <a:r>
              <a:rPr lang="en-US" altLang="zh-CN" sz="2800">
                <a:latin typeface="Times New Roman" panose="02020603050405020304" pitchFamily="18" charset="0"/>
                <a:cs typeface="Times New Roman" panose="02020603050405020304" pitchFamily="18" charset="0"/>
                <a:sym typeface="+mn-ea"/>
              </a:rPr>
              <a:t> (she</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own) campaigned for </a:t>
            </a:r>
            <a:r>
              <a:rPr lang="en-US" altLang="zh-CN" sz="2800">
                <a:latin typeface="Times New Roman" panose="02020603050405020304" pitchFamily="18" charset="0"/>
                <a:cs typeface="Times New Roman" panose="02020603050405020304" pitchFamily="18" charset="0"/>
              </a:rPr>
              <a:t>a</a:t>
            </a:r>
            <a:r>
              <a:rPr lang="zh-CN" altLang="en-US" sz="2800">
                <a:latin typeface="Times New Roman" panose="02020603050405020304" pitchFamily="18" charset="0"/>
                <a:cs typeface="Times New Roman" panose="02020603050405020304" pitchFamily="18" charset="0"/>
              </a:rPr>
              <a:t> national day of </a:t>
            </a:r>
          </a:p>
          <a:p>
            <a:r>
              <a:rPr lang="en-US" altLang="zh-CN" sz="2800" u="sng">
                <a:latin typeface="Times New Roman" panose="02020603050405020304" pitchFamily="18" charset="0"/>
                <a:cs typeface="Times New Roman" panose="02020603050405020304" pitchFamily="18" charset="0"/>
                <a:sym typeface="+mn-ea"/>
              </a:rPr>
              <a:t>      2      </a:t>
            </a: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rPr>
              <a:t>obser</a:t>
            </a:r>
            <a:r>
              <a:rPr lang="en-US" altLang="zh-CN" sz="2800">
                <a:latin typeface="Times New Roman" panose="02020603050405020304" pitchFamily="18" charset="0"/>
                <a:cs typeface="Times New Roman" panose="02020603050405020304" pitchFamily="18" charset="0"/>
              </a:rPr>
              <a:t>ve)</a:t>
            </a:r>
            <a:r>
              <a:rPr lang="zh-CN" altLang="en-US" sz="2800">
                <a:latin typeface="Times New Roman" panose="02020603050405020304" pitchFamily="18" charset="0"/>
                <a:cs typeface="Times New Roman" panose="02020603050405020304" pitchFamily="18" charset="0"/>
              </a:rPr>
              <a:t> for moms, in remembrance</a:t>
            </a:r>
            <a:r>
              <a:rPr lang="en-US" altLang="zh-CN" sz="2800">
                <a:latin typeface="Times New Roman" panose="02020603050405020304" pitchFamily="18" charset="0"/>
                <a:cs typeface="Times New Roman" panose="02020603050405020304" pitchFamily="18" charset="0"/>
              </a:rPr>
              <a:t> of </a:t>
            </a:r>
            <a:r>
              <a:rPr lang="zh-CN" altLang="en-US" sz="2800">
                <a:latin typeface="Times New Roman" panose="02020603050405020304" pitchFamily="18" charset="0"/>
                <a:cs typeface="Times New Roman" panose="02020603050405020304" pitchFamily="18" charset="0"/>
              </a:rPr>
              <a:t>her own mother, Ann Jarvis, who had spent years</a:t>
            </a:r>
            <a:r>
              <a:rPr lang="en-US" altLang="zh-CN" sz="2800">
                <a:latin typeface="Times New Roman" panose="02020603050405020304" pitchFamily="18" charset="0"/>
                <a:cs typeface="Times New Roman" panose="02020603050405020304" pitchFamily="18" charset="0"/>
              </a:rPr>
              <a:t> </a:t>
            </a:r>
            <a:r>
              <a:rPr lang="en-US" altLang="zh-CN" sz="2800" u="sng">
                <a:latin typeface="Times New Roman" panose="02020603050405020304" pitchFamily="18" charset="0"/>
                <a:cs typeface="Times New Roman" panose="02020603050405020304" pitchFamily="18" charset="0"/>
              </a:rPr>
              <a:t>      3     </a:t>
            </a:r>
            <a:r>
              <a:rPr lang="zh-CN" altLang="en-US"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work</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to provide resources </a:t>
            </a:r>
            <a:r>
              <a:rPr lang="en-US" altLang="zh-CN" sz="2800" u="sng">
                <a:latin typeface="Times New Roman" panose="02020603050405020304" pitchFamily="18" charset="0"/>
                <a:cs typeface="Times New Roman" panose="02020603050405020304" pitchFamily="18" charset="0"/>
              </a:rPr>
              <a:t>      4        </a:t>
            </a:r>
            <a:r>
              <a:rPr lang="zh-CN" altLang="en-US" sz="2800">
                <a:latin typeface="Times New Roman" panose="02020603050405020304" pitchFamily="18" charset="0"/>
                <a:cs typeface="Times New Roman" panose="02020603050405020304" pitchFamily="18" charset="0"/>
              </a:rPr>
              <a:t> poor mothers in West Virginia. Mother</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s Day became a </a:t>
            </a:r>
            <a:r>
              <a:rPr lang="en-US" altLang="zh-CN" sz="2800">
                <a:latin typeface="Times New Roman" panose="02020603050405020304" pitchFamily="18" charset="0"/>
                <a:cs typeface="Times New Roman" panose="02020603050405020304" pitchFamily="18" charset="0"/>
              </a:rPr>
              <a:t> </a:t>
            </a:r>
            <a:r>
              <a:rPr lang="en-US" altLang="zh-CN" sz="2800" u="sng">
                <a:latin typeface="Times New Roman" panose="02020603050405020304" pitchFamily="18" charset="0"/>
                <a:cs typeface="Times New Roman" panose="02020603050405020304" pitchFamily="18" charset="0"/>
              </a:rPr>
              <a:t>      5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designate</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holiday in 1914, but within a few years, Jarvis became disgusted with how</a:t>
            </a:r>
          </a:p>
          <a:p>
            <a:r>
              <a:rPr lang="zh-CN" altLang="en-US" sz="2800">
                <a:latin typeface="Times New Roman" panose="02020603050405020304" pitchFamily="18" charset="0"/>
                <a:cs typeface="Times New Roman" panose="02020603050405020304" pitchFamily="18" charset="0"/>
              </a:rPr>
              <a:t>commerc</a:t>
            </a:r>
            <a:r>
              <a:rPr lang="en-US" altLang="zh-CN" sz="2800">
                <a:latin typeface="Times New Roman" panose="02020603050405020304" pitchFamily="18" charset="0"/>
                <a:cs typeface="Times New Roman" panose="02020603050405020304" pitchFamily="18" charset="0"/>
              </a:rPr>
              <a:t>ial</a:t>
            </a:r>
            <a:r>
              <a:rPr lang="zh-CN" altLang="en-US" sz="2800">
                <a:latin typeface="Times New Roman" panose="02020603050405020304" pitchFamily="18" charset="0"/>
                <a:cs typeface="Times New Roman" panose="02020603050405020304" pitchFamily="18" charset="0"/>
              </a:rPr>
              <a:t> the day </a:t>
            </a:r>
            <a:r>
              <a:rPr lang="zh-CN" altLang="en-US" sz="2800" u="sng">
                <a:latin typeface="Times New Roman" panose="02020603050405020304" pitchFamily="18" charset="0"/>
                <a:cs typeface="Times New Roman" panose="02020603050405020304" pitchFamily="18" charset="0"/>
                <a:sym typeface="+mn-ea"/>
              </a:rPr>
              <a:t> </a:t>
            </a:r>
            <a:r>
              <a:rPr lang="en-US" altLang="zh-CN" sz="2800" u="sng">
                <a:latin typeface="Times New Roman" panose="02020603050405020304" pitchFamily="18" charset="0"/>
                <a:cs typeface="Times New Roman" panose="02020603050405020304" pitchFamily="18" charset="0"/>
                <a:sym typeface="+mn-ea"/>
              </a:rPr>
              <a:t>      6      </a:t>
            </a:r>
            <a:r>
              <a:rPr lang="zh-CN" altLang="en-US"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become</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and started a petition </a:t>
            </a:r>
            <a:r>
              <a:rPr lang="en-US" altLang="zh-CN" sz="2800">
                <a:latin typeface="Times New Roman" panose="02020603050405020304" pitchFamily="18" charset="0"/>
                <a:cs typeface="Times New Roman" panose="02020603050405020304" pitchFamily="18" charset="0"/>
              </a:rPr>
              <a:t>___7___</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rescind</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the holiday. (That clearly didn</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t come to pass)</a:t>
            </a:r>
          </a:p>
          <a:p>
            <a:pPr algn="ctr"/>
            <a:r>
              <a:rPr lang="zh-CN" altLang="en-US" sz="2400">
                <a:latin typeface="Times New Roman" panose="02020603050405020304" pitchFamily="18" charset="0"/>
                <a:cs typeface="Times New Roman" panose="02020603050405020304" pitchFamily="18" charset="0"/>
                <a:sym typeface="+mn-ea"/>
              </a:rPr>
              <a:t>母亲节的创立者反过来要废除这一节日。</a:t>
            </a:r>
            <a:endParaRPr lang="zh-CN" altLang="en-US"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尽管朱莉娅·沃德·豪伊最先提议设立母亲节，但安娜·贾维斯是倡议将母亲节作为一个全国性节日来庆祝的人。安娜·贾维斯本人没有小孩，她的初衷是为了纪念她自己的母亲，她的母亲安·贾维斯花了很多年时间为西维吉尼亚州的贫困母亲争取资源。1914年，母亲节成为了国家指定的节日，但几年后，贾维斯开始厌恶这个节日变得商业化，于是她发起了一个废除母亲节的请愿活动。（显然请愿没有被通过。）</a:t>
            </a:r>
          </a:p>
        </p:txBody>
      </p:sp>
      <p:sp>
        <p:nvSpPr>
          <p:cNvPr id="6" name="圆角矩形 5"/>
          <p:cNvSpPr/>
          <p:nvPr/>
        </p:nvSpPr>
        <p:spPr>
          <a:xfrm>
            <a:off x="3801110" y="1209040"/>
            <a:ext cx="191833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her</a:t>
            </a:r>
          </a:p>
        </p:txBody>
      </p:sp>
      <p:sp>
        <p:nvSpPr>
          <p:cNvPr id="4" name="圆角矩形 3"/>
          <p:cNvSpPr/>
          <p:nvPr/>
        </p:nvSpPr>
        <p:spPr>
          <a:xfrm>
            <a:off x="467995" y="1664335"/>
            <a:ext cx="216154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observance</a:t>
            </a:r>
          </a:p>
        </p:txBody>
      </p:sp>
      <p:sp>
        <p:nvSpPr>
          <p:cNvPr id="5" name="圆角矩形 4"/>
          <p:cNvSpPr/>
          <p:nvPr/>
        </p:nvSpPr>
        <p:spPr>
          <a:xfrm>
            <a:off x="3159125" y="2129155"/>
            <a:ext cx="191833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working</a:t>
            </a:r>
          </a:p>
        </p:txBody>
      </p:sp>
      <p:sp>
        <p:nvSpPr>
          <p:cNvPr id="7" name="圆角矩形 6"/>
          <p:cNvSpPr/>
          <p:nvPr/>
        </p:nvSpPr>
        <p:spPr>
          <a:xfrm>
            <a:off x="8594090" y="2129155"/>
            <a:ext cx="191833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for</a:t>
            </a:r>
          </a:p>
        </p:txBody>
      </p:sp>
      <p:sp>
        <p:nvSpPr>
          <p:cNvPr id="8" name="圆角矩形 7"/>
          <p:cNvSpPr/>
          <p:nvPr/>
        </p:nvSpPr>
        <p:spPr>
          <a:xfrm>
            <a:off x="7339965" y="2600325"/>
            <a:ext cx="237236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designated</a:t>
            </a:r>
          </a:p>
        </p:txBody>
      </p:sp>
      <p:sp>
        <p:nvSpPr>
          <p:cNvPr id="9" name="圆角矩形 8"/>
          <p:cNvSpPr/>
          <p:nvPr/>
        </p:nvSpPr>
        <p:spPr>
          <a:xfrm>
            <a:off x="2990850" y="3436620"/>
            <a:ext cx="241744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had become</a:t>
            </a:r>
          </a:p>
        </p:txBody>
      </p:sp>
      <p:sp>
        <p:nvSpPr>
          <p:cNvPr id="10" name="圆角矩形 9"/>
          <p:cNvSpPr/>
          <p:nvPr/>
        </p:nvSpPr>
        <p:spPr>
          <a:xfrm>
            <a:off x="9234170" y="3436620"/>
            <a:ext cx="191833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to rescind</a:t>
            </a: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4" grpId="0" bldLvl="0" animBg="1"/>
      <p:bldP spid="4" grpId="1" animBg="1"/>
      <p:bldP spid="5" grpId="0" bldLvl="0" animBg="1"/>
      <p:bldP spid="5" grpId="1" animBg="1"/>
      <p:bldP spid="7" grpId="0" bldLvl="0" animBg="1"/>
      <p:bldP spid="7" grpId="1" animBg="1"/>
      <p:bldP spid="8" grpId="0" bldLvl="0" animBg="1"/>
      <p:bldP spid="8" grpId="1" animBg="1"/>
      <p:bldP spid="9" grpId="0" bldLvl="0" animBg="1"/>
      <p:bldP spid="9" grpId="1" animBg="1"/>
      <p:bldP spid="10" grpId="0" bldLvl="0" animBg="1"/>
      <p:bldP spid="1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0" y="0"/>
            <a:ext cx="12192000" cy="455930"/>
          </a:xfrm>
          <a:prstGeom prst="rect">
            <a:avLst/>
          </a:prstGeom>
        </p:spPr>
      </p:pic>
      <p:sp>
        <p:nvSpPr>
          <p:cNvPr id="3" name="文本框 2"/>
          <p:cNvSpPr txBox="1"/>
          <p:nvPr/>
        </p:nvSpPr>
        <p:spPr>
          <a:xfrm>
            <a:off x="412115" y="455930"/>
            <a:ext cx="11077575" cy="521970"/>
          </a:xfrm>
          <a:prstGeom prst="rect">
            <a:avLst/>
          </a:prstGeom>
          <a:noFill/>
        </p:spPr>
        <p:txBody>
          <a:bodyPr wrap="square" rtlCol="0" anchor="t">
            <a:spAutoFit/>
          </a:bodyPr>
          <a:lstStyle/>
          <a:p>
            <a:pPr algn="ctr"/>
            <a:r>
              <a:rPr lang="zh-CN" altLang="en-US" sz="2800" b="1">
                <a:latin typeface="Times New Roman" panose="02020603050405020304" pitchFamily="18" charset="0"/>
                <a:cs typeface="Times New Roman" panose="02020603050405020304" pitchFamily="18" charset="0"/>
              </a:rPr>
              <a:t>Why do the carnations become the symbol of Mother</a:t>
            </a:r>
            <a:r>
              <a:rPr lang="en-US" altLang="zh-CN" sz="2800" b="1">
                <a:latin typeface="Times New Roman" panose="02020603050405020304" pitchFamily="18" charset="0"/>
                <a:cs typeface="Times New Roman" panose="02020603050405020304" pitchFamily="18" charset="0"/>
              </a:rPr>
              <a:t>’</a:t>
            </a:r>
            <a:r>
              <a:rPr lang="zh-CN" altLang="en-US" sz="2800" b="1">
                <a:latin typeface="Times New Roman" panose="02020603050405020304" pitchFamily="18" charset="0"/>
                <a:cs typeface="Times New Roman" panose="02020603050405020304" pitchFamily="18" charset="0"/>
              </a:rPr>
              <a:t>s Day?</a:t>
            </a:r>
          </a:p>
        </p:txBody>
      </p:sp>
      <p:sp>
        <p:nvSpPr>
          <p:cNvPr id="5" name="文本框 4"/>
          <p:cNvSpPr txBox="1"/>
          <p:nvPr/>
        </p:nvSpPr>
        <p:spPr>
          <a:xfrm>
            <a:off x="3891915" y="1070610"/>
            <a:ext cx="7400290" cy="5323205"/>
          </a:xfrm>
          <a:prstGeom prst="rect">
            <a:avLst/>
          </a:prstGeom>
          <a:noFill/>
        </p:spPr>
        <p:txBody>
          <a:bodyPr wrap="square" rtlCol="0">
            <a:spAutoFit/>
          </a:bodyPr>
          <a:lstStyle/>
          <a:p>
            <a:r>
              <a:rPr lang="zh-CN" altLang="en-US" sz="2800">
                <a:latin typeface="Times New Roman" panose="02020603050405020304" pitchFamily="18" charset="0"/>
                <a:cs typeface="Times New Roman" panose="02020603050405020304" pitchFamily="18" charset="0"/>
                <a:sym typeface="+mn-ea"/>
              </a:rPr>
              <a:t>Anna Jarvis used carnations at the first Mother</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s Day </a:t>
            </a:r>
            <a:r>
              <a:rPr lang="en-US" altLang="zh-CN" sz="2800" u="sng">
                <a:latin typeface="Times New Roman" panose="02020603050405020304" pitchFamily="18" charset="0"/>
                <a:cs typeface="Times New Roman" panose="02020603050405020304" pitchFamily="18" charset="0"/>
                <a:sym typeface="+mn-ea"/>
              </a:rPr>
              <a:t>     1    </a:t>
            </a: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celebrat</a:t>
            </a:r>
            <a:r>
              <a:rPr lang="en-US" altLang="zh-CN" sz="2800">
                <a:latin typeface="Times New Roman" panose="02020603050405020304" pitchFamily="18" charset="0"/>
                <a:cs typeface="Times New Roman" panose="02020603050405020304" pitchFamily="18" charset="0"/>
                <a:sym typeface="+mn-ea"/>
              </a:rPr>
              <a:t>e)</a:t>
            </a:r>
            <a:r>
              <a:rPr lang="zh-CN" altLang="en-US" sz="2800">
                <a:latin typeface="Times New Roman" panose="02020603050405020304" pitchFamily="18" charset="0"/>
                <a:cs typeface="Times New Roman" panose="02020603050405020304" pitchFamily="18" charset="0"/>
                <a:sym typeface="+mn-ea"/>
              </a:rPr>
              <a:t>, because carnations were her </a:t>
            </a:r>
            <a:r>
              <a:rPr lang="en-US" altLang="zh-CN" sz="2800" u="sng">
                <a:latin typeface="Times New Roman" panose="02020603050405020304" pitchFamily="18" charset="0"/>
                <a:cs typeface="Times New Roman" panose="02020603050405020304" pitchFamily="18" charset="0"/>
                <a:sym typeface="+mn-ea"/>
              </a:rPr>
              <a:t>      2     </a:t>
            </a:r>
            <a:r>
              <a:rPr lang="en-US" altLang="zh-CN" sz="2800">
                <a:latin typeface="Times New Roman" panose="02020603050405020304" pitchFamily="18" charset="0"/>
                <a:cs typeface="Times New Roman" panose="02020603050405020304" pitchFamily="18" charset="0"/>
                <a:sym typeface="+mn-ea"/>
              </a:rPr>
              <a:t> (mother)</a:t>
            </a:r>
            <a:r>
              <a:rPr lang="zh-CN" altLang="en-US" sz="2800">
                <a:latin typeface="Times New Roman" panose="02020603050405020304" pitchFamily="18" charset="0"/>
                <a:cs typeface="Times New Roman" panose="02020603050405020304" pitchFamily="18" charset="0"/>
                <a:sym typeface="+mn-ea"/>
              </a:rPr>
              <a:t> favorite flowers. Carnations</a:t>
            </a:r>
          </a:p>
          <a:p>
            <a:r>
              <a:rPr lang="zh-CN" altLang="en-US" sz="2800" u="sng">
                <a:latin typeface="Times New Roman" panose="02020603050405020304" pitchFamily="18" charset="0"/>
                <a:cs typeface="Times New Roman" panose="02020603050405020304" pitchFamily="18" charset="0"/>
                <a:sym typeface="+mn-ea"/>
              </a:rPr>
              <a:t> </a:t>
            </a:r>
            <a:r>
              <a:rPr lang="en-US" altLang="zh-CN" sz="2800" u="sng">
                <a:latin typeface="Times New Roman" panose="02020603050405020304" pitchFamily="18" charset="0"/>
                <a:cs typeface="Times New Roman" panose="02020603050405020304" pitchFamily="18" charset="0"/>
                <a:sym typeface="+mn-ea"/>
              </a:rPr>
              <a:t>     3      </a:t>
            </a: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quick</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 became the symbol of Mother</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s Day. In America, 76 percent</a:t>
            </a: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of moms hope to get flowers </a:t>
            </a:r>
            <a:r>
              <a:rPr lang="en-US" altLang="zh-CN" sz="2800" u="sng">
                <a:latin typeface="Times New Roman" panose="02020603050405020304" pitchFamily="18" charset="0"/>
                <a:cs typeface="Times New Roman" panose="02020603050405020304" pitchFamily="18" charset="0"/>
                <a:sym typeface="+mn-ea"/>
              </a:rPr>
              <a:t>       4      </a:t>
            </a: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their kids or loved ones </a:t>
            </a:r>
            <a:r>
              <a:rPr lang="en-US" altLang="zh-CN" sz="2800">
                <a:latin typeface="Times New Roman" panose="02020603050405020304" pitchFamily="18" charset="0"/>
                <a:cs typeface="Times New Roman" panose="02020603050405020304" pitchFamily="18" charset="0"/>
                <a:sym typeface="+mn-ea"/>
              </a:rPr>
              <a:t>__5__</a:t>
            </a:r>
          </a:p>
          <a:p>
            <a:r>
              <a:rPr lang="zh-CN" altLang="en-US" sz="2800">
                <a:latin typeface="Times New Roman" panose="02020603050405020304" pitchFamily="18" charset="0"/>
                <a:cs typeface="Times New Roman" panose="02020603050405020304" pitchFamily="18" charset="0"/>
                <a:sym typeface="+mn-ea"/>
              </a:rPr>
              <a:t>this special day. </a:t>
            </a:r>
          </a:p>
          <a:p>
            <a:endParaRPr lang="zh-CN" altLang="en-US" sz="1600">
              <a:latin typeface="Times New Roman" panose="02020603050405020304" pitchFamily="18" charset="0"/>
              <a:cs typeface="Times New Roman" panose="02020603050405020304" pitchFamily="18" charset="0"/>
              <a:sym typeface="+mn-ea"/>
            </a:endParaRPr>
          </a:p>
          <a:p>
            <a:pPr algn="ctr"/>
            <a:r>
              <a:rPr lang="zh-CN" altLang="en-US" sz="3200" b="1">
                <a:latin typeface="Times New Roman" panose="02020603050405020304" pitchFamily="18" charset="0"/>
                <a:cs typeface="Times New Roman" panose="02020603050405020304" pitchFamily="18" charset="0"/>
                <a:sym typeface="+mn-ea"/>
              </a:rPr>
              <a:t>为什么康乃馨成了母亲节的标志？</a:t>
            </a: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安娜·贾维斯在庆祝第一个母亲节时使用了康乃馨，因为康乃馨是她妈妈最喜爱的鲜花。康乃馨就迅速成为母亲节的标志。在美国，有76%的母亲在母亲节这一天希望从她们的孩子或是爱人那里收到鲜花。</a:t>
            </a:r>
          </a:p>
        </p:txBody>
      </p:sp>
      <p:pic>
        <p:nvPicPr>
          <p:cNvPr id="7" name="图片 6" descr="t01277a265ebb561337"/>
          <p:cNvPicPr>
            <a:picLocks noChangeAspect="1"/>
          </p:cNvPicPr>
          <p:nvPr/>
        </p:nvPicPr>
        <p:blipFill>
          <a:blip r:embed="rId4"/>
          <a:srcRect l="12675" t="6323" r="6773"/>
          <a:stretch>
            <a:fillRect/>
          </a:stretch>
        </p:blipFill>
        <p:spPr>
          <a:xfrm>
            <a:off x="593090" y="1504315"/>
            <a:ext cx="3171825" cy="4714875"/>
          </a:xfrm>
          <a:prstGeom prst="rect">
            <a:avLst/>
          </a:prstGeom>
        </p:spPr>
      </p:pic>
      <p:sp>
        <p:nvSpPr>
          <p:cNvPr id="8" name="圆角矩形 7"/>
          <p:cNvSpPr/>
          <p:nvPr/>
        </p:nvSpPr>
        <p:spPr>
          <a:xfrm>
            <a:off x="4418330" y="1574165"/>
            <a:ext cx="216154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celebration</a:t>
            </a:r>
          </a:p>
        </p:txBody>
      </p:sp>
      <p:sp>
        <p:nvSpPr>
          <p:cNvPr id="9" name="圆角矩形 8"/>
          <p:cNvSpPr/>
          <p:nvPr/>
        </p:nvSpPr>
        <p:spPr>
          <a:xfrm>
            <a:off x="4291965" y="1991995"/>
            <a:ext cx="190690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mother’s</a:t>
            </a:r>
          </a:p>
        </p:txBody>
      </p:sp>
      <p:sp>
        <p:nvSpPr>
          <p:cNvPr id="10" name="圆角矩形 9"/>
          <p:cNvSpPr/>
          <p:nvPr/>
        </p:nvSpPr>
        <p:spPr>
          <a:xfrm>
            <a:off x="3764915" y="2409825"/>
            <a:ext cx="201993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quickly</a:t>
            </a:r>
          </a:p>
        </p:txBody>
      </p:sp>
      <p:sp>
        <p:nvSpPr>
          <p:cNvPr id="11" name="圆角矩形 10"/>
          <p:cNvSpPr/>
          <p:nvPr/>
        </p:nvSpPr>
        <p:spPr>
          <a:xfrm>
            <a:off x="5048885" y="3245485"/>
            <a:ext cx="133921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from</a:t>
            </a:r>
          </a:p>
        </p:txBody>
      </p:sp>
      <p:sp>
        <p:nvSpPr>
          <p:cNvPr id="12" name="圆角矩形 11"/>
          <p:cNvSpPr/>
          <p:nvPr/>
        </p:nvSpPr>
        <p:spPr>
          <a:xfrm>
            <a:off x="9987915" y="3315335"/>
            <a:ext cx="115316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on</a:t>
            </a:r>
          </a:p>
        </p:txBody>
      </p:sp>
      <p:pic>
        <p:nvPicPr>
          <p:cNvPr id="4" name="图片 3"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0" y="0"/>
            <a:ext cx="12192000" cy="968375"/>
          </a:xfrm>
          <a:prstGeom prst="rect">
            <a:avLst/>
          </a:prstGeom>
        </p:spPr>
      </p:pic>
      <p:sp>
        <p:nvSpPr>
          <p:cNvPr id="100" name="文本框 99"/>
          <p:cNvSpPr txBox="1"/>
          <p:nvPr/>
        </p:nvSpPr>
        <p:spPr>
          <a:xfrm>
            <a:off x="2882265" y="107950"/>
            <a:ext cx="6245860" cy="583565"/>
          </a:xfrm>
          <a:prstGeom prst="rect">
            <a:avLst/>
          </a:prstGeom>
          <a:noFill/>
          <a:ln w="38100">
            <a:solidFill>
              <a:srgbClr val="FF0000"/>
            </a:solidFill>
            <a:prstDash val="sysDash"/>
          </a:ln>
        </p:spPr>
        <p:txBody>
          <a:bodyPr wrap="square" rtlCol="0" anchor="t">
            <a:spAutoFit/>
          </a:bodyPr>
          <a:lstStyle/>
          <a:p>
            <a:pPr algn="ctr">
              <a:buClrTx/>
              <a:buSzTx/>
              <a:buFontTx/>
            </a:pPr>
            <a:r>
              <a:rPr sz="3200" b="1">
                <a:solidFill>
                  <a:srgbClr val="FF0000"/>
                </a:solidFill>
                <a:latin typeface="Times New Roman" panose="02020603050405020304" pitchFamily="18" charset="0"/>
                <a:cs typeface="Times New Roman" panose="02020603050405020304" pitchFamily="18" charset="0"/>
                <a:sym typeface="+mn-ea"/>
              </a:rPr>
              <a:t>Color Meaning 康乃馨花语</a:t>
            </a:r>
          </a:p>
        </p:txBody>
      </p:sp>
      <p:sp>
        <p:nvSpPr>
          <p:cNvPr id="3" name="文本框 2"/>
          <p:cNvSpPr txBox="1"/>
          <p:nvPr/>
        </p:nvSpPr>
        <p:spPr>
          <a:xfrm>
            <a:off x="876935" y="892810"/>
            <a:ext cx="10438765" cy="1076325"/>
          </a:xfrm>
          <a:prstGeom prst="rect">
            <a:avLst/>
          </a:prstGeom>
          <a:noFill/>
          <a:ln w="38100">
            <a:solidFill>
              <a:srgbClr val="00B0F0"/>
            </a:solidFill>
            <a:prstDash val="sysDash"/>
          </a:ln>
        </p:spPr>
        <p:txBody>
          <a:bodyPr wrap="square" rtlCol="0" anchor="t">
            <a:spAutoFit/>
          </a:bodyPr>
          <a:lstStyle/>
          <a:p>
            <a:pPr>
              <a:buClrTx/>
              <a:buSzTx/>
              <a:buFontTx/>
            </a:pPr>
            <a:r>
              <a:rPr sz="3200" b="1">
                <a:solidFill>
                  <a:srgbClr val="FF0000"/>
                </a:solidFill>
                <a:latin typeface="Times New Roman" panose="02020603050405020304" pitchFamily="18" charset="0"/>
                <a:cs typeface="Times New Roman" panose="02020603050405020304" pitchFamily="18" charset="0"/>
                <a:sym typeface="+mn-ea"/>
              </a:rPr>
              <a:t>Just like many other flowers, the meaning of carnation changes with the color of the flower.</a:t>
            </a:r>
          </a:p>
        </p:txBody>
      </p:sp>
      <p:sp>
        <p:nvSpPr>
          <p:cNvPr id="8" name="文本框 7"/>
          <p:cNvSpPr txBox="1"/>
          <p:nvPr/>
        </p:nvSpPr>
        <p:spPr>
          <a:xfrm>
            <a:off x="2465705" y="2245360"/>
            <a:ext cx="7140575" cy="583565"/>
          </a:xfrm>
          <a:prstGeom prst="rect">
            <a:avLst/>
          </a:prstGeom>
          <a:noFill/>
          <a:ln w="38100">
            <a:solidFill>
              <a:srgbClr val="E79393"/>
            </a:solidFill>
            <a:prstDash val="sysDash"/>
          </a:ln>
        </p:spPr>
        <p:txBody>
          <a:bodyPr wrap="square" rtlCol="0" anchor="t">
            <a:spAutoFit/>
          </a:bodyPr>
          <a:lstStyle/>
          <a:p>
            <a:pPr algn="ctr">
              <a:buClrTx/>
              <a:buSzTx/>
              <a:buFontTx/>
            </a:pPr>
            <a:r>
              <a:rPr sz="3200">
                <a:latin typeface="Times New Roman" panose="02020603050405020304" pitchFamily="18" charset="0"/>
                <a:cs typeface="Times New Roman" panose="02020603050405020304" pitchFamily="18" charset="0"/>
                <a:sym typeface="+mn-ea"/>
              </a:rPr>
              <a:t>Light red</a:t>
            </a:r>
            <a:r>
              <a:rPr lang="en-US" sz="3200">
                <a:latin typeface="Times New Roman" panose="02020603050405020304" pitchFamily="18" charset="0"/>
                <a:cs typeface="Times New Roman" panose="02020603050405020304" pitchFamily="18" charset="0"/>
                <a:sym typeface="+mn-ea"/>
              </a:rPr>
              <a:t> </a:t>
            </a:r>
            <a:r>
              <a:rPr sz="3200">
                <a:latin typeface="Times New Roman" panose="02020603050405020304" pitchFamily="18" charset="0"/>
                <a:cs typeface="Times New Roman" panose="02020603050405020304" pitchFamily="18" charset="0"/>
                <a:sym typeface="+mn-ea"/>
              </a:rPr>
              <a:t>carnations express admiration</a:t>
            </a:r>
            <a:r>
              <a:rPr lang="en-US" sz="3200">
                <a:latin typeface="Times New Roman" panose="02020603050405020304" pitchFamily="18" charset="0"/>
                <a:cs typeface="Times New Roman" panose="02020603050405020304" pitchFamily="18" charset="0"/>
                <a:sym typeface="+mn-ea"/>
              </a:rPr>
              <a:t>.</a:t>
            </a:r>
          </a:p>
        </p:txBody>
      </p:sp>
      <p:sp>
        <p:nvSpPr>
          <p:cNvPr id="9" name="文本框 8"/>
          <p:cNvSpPr txBox="1"/>
          <p:nvPr/>
        </p:nvSpPr>
        <p:spPr>
          <a:xfrm>
            <a:off x="2465705" y="3039110"/>
            <a:ext cx="7136765" cy="1076325"/>
          </a:xfrm>
          <a:prstGeom prst="rect">
            <a:avLst/>
          </a:prstGeom>
          <a:noFill/>
          <a:ln w="38100">
            <a:solidFill>
              <a:srgbClr val="C00000"/>
            </a:solidFill>
            <a:prstDash val="sysDash"/>
          </a:ln>
        </p:spPr>
        <p:txBody>
          <a:bodyPr wrap="square" rtlCol="0" anchor="t">
            <a:spAutoFit/>
          </a:bodyPr>
          <a:lstStyle/>
          <a:p>
            <a:pPr algn="ctr">
              <a:buClrTx/>
              <a:buSzTx/>
              <a:buFontTx/>
            </a:pPr>
            <a:r>
              <a:rPr sz="3200">
                <a:latin typeface="Times New Roman" panose="02020603050405020304" pitchFamily="18" charset="0"/>
                <a:cs typeface="Times New Roman" panose="02020603050405020304" pitchFamily="18" charset="0"/>
                <a:sym typeface="+mn-ea"/>
              </a:rPr>
              <a:t>Dark red carnations communicate a deeper feeling of love and affection. </a:t>
            </a:r>
          </a:p>
        </p:txBody>
      </p:sp>
      <p:pic>
        <p:nvPicPr>
          <p:cNvPr id="10" name="图片 9" descr="flower_carnation_flowers_mothers_day_14774_5"/>
          <p:cNvPicPr>
            <a:picLocks noChangeAspect="1"/>
          </p:cNvPicPr>
          <p:nvPr/>
        </p:nvPicPr>
        <p:blipFill>
          <a:blip r:embed="rId4"/>
          <a:stretch>
            <a:fillRect/>
          </a:stretch>
        </p:blipFill>
        <p:spPr>
          <a:xfrm rot="19500000">
            <a:off x="187325" y="1805305"/>
            <a:ext cx="2360295" cy="2245995"/>
          </a:xfrm>
          <a:prstGeom prst="rect">
            <a:avLst/>
          </a:prstGeom>
        </p:spPr>
      </p:pic>
      <p:sp>
        <p:nvSpPr>
          <p:cNvPr id="12" name="文本框 11"/>
          <p:cNvSpPr txBox="1"/>
          <p:nvPr/>
        </p:nvSpPr>
        <p:spPr>
          <a:xfrm>
            <a:off x="2465705" y="4325620"/>
            <a:ext cx="7136765" cy="583565"/>
          </a:xfrm>
          <a:prstGeom prst="rect">
            <a:avLst/>
          </a:prstGeom>
          <a:noFill/>
          <a:ln w="38100">
            <a:solidFill>
              <a:srgbClr val="FFBBC3"/>
            </a:solidFill>
            <a:prstDash val="sysDash"/>
          </a:ln>
        </p:spPr>
        <p:txBody>
          <a:bodyPr wrap="square" rtlCol="0" anchor="t">
            <a:spAutoFit/>
          </a:bodyPr>
          <a:lstStyle/>
          <a:p>
            <a:pPr algn="ctr">
              <a:buClrTx/>
              <a:buSzTx/>
              <a:buFontTx/>
            </a:pPr>
            <a:r>
              <a:rPr sz="3200">
                <a:latin typeface="Times New Roman" panose="02020603050405020304" pitchFamily="18" charset="0"/>
                <a:cs typeface="Times New Roman" panose="02020603050405020304" pitchFamily="18" charset="0"/>
                <a:sym typeface="+mn-ea"/>
              </a:rPr>
              <a:t>Pink carnations are a sign of gratitude. </a:t>
            </a:r>
          </a:p>
        </p:txBody>
      </p:sp>
      <p:pic>
        <p:nvPicPr>
          <p:cNvPr id="13" name="图片 12" descr="322131094261727258 (1)"/>
          <p:cNvPicPr>
            <a:picLocks noChangeAspect="1"/>
          </p:cNvPicPr>
          <p:nvPr/>
        </p:nvPicPr>
        <p:blipFill>
          <a:blip r:embed="rId5"/>
          <a:srcRect r="14565" b="35131"/>
          <a:stretch>
            <a:fillRect/>
          </a:stretch>
        </p:blipFill>
        <p:spPr>
          <a:xfrm rot="360000" flipH="1">
            <a:off x="180975" y="3638550"/>
            <a:ext cx="2246630" cy="2826385"/>
          </a:xfrm>
          <a:prstGeom prst="rect">
            <a:avLst/>
          </a:prstGeom>
        </p:spPr>
      </p:pic>
      <p:sp>
        <p:nvSpPr>
          <p:cNvPr id="15" name="文本框 14"/>
          <p:cNvSpPr txBox="1"/>
          <p:nvPr/>
        </p:nvSpPr>
        <p:spPr>
          <a:xfrm>
            <a:off x="2469515" y="5184775"/>
            <a:ext cx="7139940" cy="1076325"/>
          </a:xfrm>
          <a:prstGeom prst="rect">
            <a:avLst/>
          </a:prstGeom>
          <a:noFill/>
          <a:ln w="38100">
            <a:solidFill>
              <a:srgbClr val="FFBBC3"/>
            </a:solidFill>
            <a:prstDash val="sysDash"/>
          </a:ln>
        </p:spPr>
        <p:txBody>
          <a:bodyPr wrap="square" rtlCol="0" anchor="t">
            <a:spAutoFit/>
          </a:bodyPr>
          <a:lstStyle/>
          <a:p>
            <a:pPr lvl="0" algn="ctr">
              <a:buClrTx/>
              <a:buSzTx/>
              <a:buFontTx/>
            </a:pPr>
            <a:r>
              <a:rPr sz="3200">
                <a:latin typeface="Times New Roman" panose="02020603050405020304" pitchFamily="18" charset="0"/>
                <a:cs typeface="Times New Roman" panose="02020603050405020304" pitchFamily="18" charset="0"/>
                <a:sym typeface="+mn-ea"/>
              </a:rPr>
              <a:t>White carnations, on the other hand, are given to express purity and luck.</a:t>
            </a:r>
          </a:p>
        </p:txBody>
      </p:sp>
      <p:pic>
        <p:nvPicPr>
          <p:cNvPr id="16" name="图片 15" descr="t01915bf1425d630e85"/>
          <p:cNvPicPr>
            <a:picLocks noChangeAspect="1"/>
          </p:cNvPicPr>
          <p:nvPr/>
        </p:nvPicPr>
        <p:blipFill>
          <a:blip r:embed="rId6"/>
          <a:srcRect t="22676"/>
          <a:stretch>
            <a:fillRect/>
          </a:stretch>
        </p:blipFill>
        <p:spPr>
          <a:xfrm>
            <a:off x="9630410" y="1969135"/>
            <a:ext cx="2156460" cy="2044065"/>
          </a:xfrm>
          <a:prstGeom prst="rect">
            <a:avLst/>
          </a:prstGeom>
        </p:spPr>
      </p:pic>
      <p:pic>
        <p:nvPicPr>
          <p:cNvPr id="17" name="图片 16" descr="fa6fcf60c0a571eeb0b0931a31e82b6ffde5660e24a9-qKGyOk_fw658"/>
          <p:cNvPicPr>
            <a:picLocks noChangeAspect="1"/>
          </p:cNvPicPr>
          <p:nvPr/>
        </p:nvPicPr>
        <p:blipFill>
          <a:blip r:embed="rId7"/>
          <a:srcRect b="22628"/>
          <a:stretch>
            <a:fillRect/>
          </a:stretch>
        </p:blipFill>
        <p:spPr>
          <a:xfrm flipH="1">
            <a:off x="9798685" y="4013200"/>
            <a:ext cx="1819275" cy="2445385"/>
          </a:xfrm>
          <a:prstGeom prst="rect">
            <a:avLst/>
          </a:prstGeom>
        </p:spPr>
      </p:pic>
      <p:sp>
        <p:nvSpPr>
          <p:cNvPr id="19" name="圆角矩形 18"/>
          <p:cNvSpPr/>
          <p:nvPr/>
        </p:nvSpPr>
        <p:spPr>
          <a:xfrm>
            <a:off x="2348230" y="4806950"/>
            <a:ext cx="7450455" cy="1644650"/>
          </a:xfrm>
          <a:prstGeom prst="roundRect">
            <a:avLst/>
          </a:prstGeom>
          <a:solidFill>
            <a:srgbClr val="FFBB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a:solidFill>
                  <a:schemeClr val="tx1"/>
                </a:solidFill>
                <a:latin typeface="Times New Roman" panose="02020603050405020304" pitchFamily="18" charset="0"/>
                <a:cs typeface="Times New Roman" panose="02020603050405020304" pitchFamily="18" charset="0"/>
              </a:rPr>
              <a:t>During the 19th century, carnations, especially pink ones, became the traditional flower of Mother's Day symbolizing mother's undying love.</a:t>
            </a:r>
          </a:p>
        </p:txBody>
      </p:sp>
      <p:sp>
        <p:nvSpPr>
          <p:cNvPr id="20" name="圆角矩形 19"/>
          <p:cNvSpPr/>
          <p:nvPr/>
        </p:nvSpPr>
        <p:spPr>
          <a:xfrm>
            <a:off x="2340610" y="2007235"/>
            <a:ext cx="7289800" cy="148399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rPr>
              <a:t>Wearing</a:t>
            </a:r>
            <a:r>
              <a:rPr lang="zh-CN" altLang="en-US" sz="2800">
                <a:solidFill>
                  <a:schemeClr val="tx1"/>
                </a:solidFill>
                <a:latin typeface="Times New Roman" panose="02020603050405020304" pitchFamily="18" charset="0"/>
                <a:cs typeface="Times New Roman" panose="02020603050405020304" pitchFamily="18" charset="0"/>
              </a:rPr>
              <a:t> red carnation </a:t>
            </a:r>
            <a:r>
              <a:rPr lang="en-US" altLang="zh-CN" sz="2800">
                <a:solidFill>
                  <a:schemeClr val="tx1"/>
                </a:solidFill>
                <a:latin typeface="Times New Roman" panose="02020603050405020304" pitchFamily="18" charset="0"/>
                <a:cs typeface="Times New Roman" panose="02020603050405020304" pitchFamily="18" charset="0"/>
              </a:rPr>
              <a:t>stands for</a:t>
            </a:r>
            <a:r>
              <a:rPr lang="zh-CN" altLang="en-US" sz="2800">
                <a:solidFill>
                  <a:schemeClr val="tx1"/>
                </a:solidFill>
                <a:latin typeface="Times New Roman" panose="02020603050405020304" pitchFamily="18" charset="0"/>
                <a:cs typeface="Times New Roman" panose="02020603050405020304" pitchFamily="18" charset="0"/>
              </a:rPr>
              <a:t> your mother </a:t>
            </a:r>
          </a:p>
          <a:p>
            <a:pPr algn="ctr"/>
            <a:r>
              <a:rPr lang="zh-CN" altLang="en-US" sz="2800">
                <a:solidFill>
                  <a:schemeClr val="tx1"/>
                </a:solidFill>
                <a:latin typeface="Times New Roman" panose="02020603050405020304" pitchFamily="18" charset="0"/>
                <a:cs typeface="Times New Roman" panose="02020603050405020304" pitchFamily="18" charset="0"/>
              </a:rPr>
              <a:t>is alive</a:t>
            </a:r>
          </a:p>
        </p:txBody>
      </p:sp>
      <p:sp>
        <p:nvSpPr>
          <p:cNvPr id="21" name="圆角矩形 20"/>
          <p:cNvSpPr/>
          <p:nvPr/>
        </p:nvSpPr>
        <p:spPr>
          <a:xfrm>
            <a:off x="2340610" y="3313430"/>
            <a:ext cx="7381875" cy="14928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rPr>
              <a:t>Wearing </a:t>
            </a:r>
            <a:r>
              <a:rPr lang="zh-CN" altLang="en-US" sz="2800">
                <a:solidFill>
                  <a:schemeClr val="tx1"/>
                </a:solidFill>
                <a:latin typeface="Times New Roman" panose="02020603050405020304" pitchFamily="18" charset="0"/>
                <a:cs typeface="Times New Roman" panose="02020603050405020304" pitchFamily="18" charset="0"/>
              </a:rPr>
              <a:t>a </a:t>
            </a:r>
            <a:r>
              <a:rPr lang="en-US" altLang="zh-CN" sz="2800">
                <a:solidFill>
                  <a:schemeClr val="tx1"/>
                </a:solidFill>
                <a:latin typeface="Times New Roman" panose="02020603050405020304" pitchFamily="18" charset="0"/>
                <a:cs typeface="Times New Roman" panose="02020603050405020304" pitchFamily="18" charset="0"/>
              </a:rPr>
              <a:t>white </a:t>
            </a:r>
            <a:r>
              <a:rPr lang="zh-CN" altLang="en-US" sz="2800">
                <a:solidFill>
                  <a:schemeClr val="tx1"/>
                </a:solidFill>
                <a:latin typeface="Times New Roman" panose="02020603050405020304" pitchFamily="18" charset="0"/>
                <a:cs typeface="Times New Roman" panose="02020603050405020304" pitchFamily="18" charset="0"/>
              </a:rPr>
              <a:t>carnation </a:t>
            </a:r>
            <a:r>
              <a:rPr lang="en-US" altLang="zh-CN" sz="2800">
                <a:solidFill>
                  <a:schemeClr val="tx1"/>
                </a:solidFill>
                <a:latin typeface="Times New Roman" panose="02020603050405020304" pitchFamily="18" charset="0"/>
                <a:cs typeface="Times New Roman" panose="02020603050405020304" pitchFamily="18" charset="0"/>
              </a:rPr>
              <a:t>means that your mother</a:t>
            </a:r>
            <a:r>
              <a:rPr lang="zh-CN" altLang="en-US" sz="2800">
                <a:solidFill>
                  <a:schemeClr val="tx1"/>
                </a:solidFill>
                <a:latin typeface="Times New Roman" panose="02020603050405020304" pitchFamily="18" charset="0"/>
                <a:cs typeface="Times New Roman" panose="02020603050405020304" pitchFamily="18" charset="0"/>
              </a:rPr>
              <a:t> has passed away</a:t>
            </a:r>
            <a:r>
              <a:rPr lang="en-US" altLang="zh-CN" sz="280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2" nodeType="clickEffect">
                                  <p:stCondLst>
                                    <p:cond delay="0"/>
                                  </p:stCondLst>
                                  <p:childTnLst>
                                    <p:animRot by="21600000">
                                      <p:cBhvr>
                                        <p:cTn id="6" dur="2000" fill="hold"/>
                                        <p:tgtEl>
                                          <p:spTgt spid="10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par>
                                <p:cTn id="25" presetID="3"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linds(horizont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linds(horizontal)">
                                      <p:cBhvr>
                                        <p:cTn id="40" dur="500"/>
                                        <p:tgtEl>
                                          <p:spTgt spid="15"/>
                                        </p:tgtEl>
                                      </p:cBhvr>
                                    </p:animEffect>
                                  </p:childTnLst>
                                </p:cTn>
                              </p:par>
                              <p:par>
                                <p:cTn id="41" presetID="3" presetClass="entr" presetSubtype="1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linds(horizont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5"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1000" fill="hold"/>
                                        <p:tgtEl>
                                          <p:spTgt spid="19"/>
                                        </p:tgtEl>
                                        <p:attrNameLst>
                                          <p:attrName>ppt_w</p:attrName>
                                        </p:attrNameLst>
                                      </p:cBhvr>
                                      <p:tavLst>
                                        <p:tav tm="0">
                                          <p:val>
                                            <p:fltVal val="0"/>
                                          </p:val>
                                        </p:tav>
                                        <p:tav tm="100000">
                                          <p:val>
                                            <p:strVal val="#ppt_w"/>
                                          </p:val>
                                        </p:tav>
                                      </p:tavLst>
                                    </p:anim>
                                    <p:anim calcmode="lin" valueType="num">
                                      <p:cBhvr>
                                        <p:cTn id="49" dur="1000" fill="hold"/>
                                        <p:tgtEl>
                                          <p:spTgt spid="19"/>
                                        </p:tgtEl>
                                        <p:attrNameLst>
                                          <p:attrName>ppt_h</p:attrName>
                                        </p:attrNameLst>
                                      </p:cBhvr>
                                      <p:tavLst>
                                        <p:tav tm="0">
                                          <p:val>
                                            <p:fltVal val="0"/>
                                          </p:val>
                                        </p:tav>
                                        <p:tav tm="100000">
                                          <p:val>
                                            <p:strVal val="#ppt_h"/>
                                          </p:val>
                                        </p:tav>
                                      </p:tavLst>
                                    </p:anim>
                                    <p:anim calcmode="lin" valueType="num">
                                      <p:cBhvr>
                                        <p:cTn id="5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2" fill="hold">
                      <p:stCondLst>
                        <p:cond delay="indefinite"/>
                      </p:stCondLst>
                      <p:childTnLst>
                        <p:par>
                          <p:cTn id="53" fill="hold">
                            <p:stCondLst>
                              <p:cond delay="0"/>
                            </p:stCondLst>
                            <p:childTnLst>
                              <p:par>
                                <p:cTn id="54" presetID="8" presetClass="emph" presetSubtype="0" fill="hold" nodeType="clickEffect">
                                  <p:stCondLst>
                                    <p:cond delay="0"/>
                                  </p:stCondLst>
                                  <p:childTnLst>
                                    <p:animRot by="21600000">
                                      <p:cBhvr>
                                        <p:cTn id="55" dur="2000" fill="hold"/>
                                        <p:tgtEl>
                                          <p:spTgt spid="13"/>
                                        </p:tgtEl>
                                        <p:attrNameLst>
                                          <p:attrName>r</p:attrName>
                                        </p:attrNameLst>
                                      </p:cBhvr>
                                    </p:animRot>
                                  </p:childTnLst>
                                </p:cTn>
                              </p:par>
                              <p:par>
                                <p:cTn id="56" presetID="8" presetClass="emph" presetSubtype="0" fill="hold" grpId="2" nodeType="withEffect">
                                  <p:stCondLst>
                                    <p:cond delay="0"/>
                                  </p:stCondLst>
                                  <p:childTnLst>
                                    <p:animRot by="21600000">
                                      <p:cBhvr>
                                        <p:cTn id="57" dur="2000" fill="hold"/>
                                        <p:tgtEl>
                                          <p:spTgt spid="19"/>
                                        </p:tgtEl>
                                        <p:attrNameLst>
                                          <p:attrName>r</p:attrName>
                                        </p:attrNameLst>
                                      </p:cBhvr>
                                    </p:animRot>
                                  </p:childTnLst>
                                </p:cTn>
                              </p:par>
                            </p:childTnLst>
                          </p:cTn>
                        </p:par>
                      </p:childTnLst>
                    </p:cTn>
                  </p:par>
                  <p:par>
                    <p:cTn id="58" fill="hold">
                      <p:stCondLst>
                        <p:cond delay="indefinite"/>
                      </p:stCondLst>
                      <p:childTnLst>
                        <p:par>
                          <p:cTn id="59" fill="hold">
                            <p:stCondLst>
                              <p:cond delay="0"/>
                            </p:stCondLst>
                            <p:childTnLst>
                              <p:par>
                                <p:cTn id="60" presetID="15"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1000" fill="hold"/>
                                        <p:tgtEl>
                                          <p:spTgt spid="20"/>
                                        </p:tgtEl>
                                        <p:attrNameLst>
                                          <p:attrName>ppt_w</p:attrName>
                                        </p:attrNameLst>
                                      </p:cBhvr>
                                      <p:tavLst>
                                        <p:tav tm="0">
                                          <p:val>
                                            <p:fltVal val="0"/>
                                          </p:val>
                                        </p:tav>
                                        <p:tav tm="100000">
                                          <p:val>
                                            <p:strVal val="#ppt_w"/>
                                          </p:val>
                                        </p:tav>
                                      </p:tavLst>
                                    </p:anim>
                                    <p:anim calcmode="lin" valueType="num">
                                      <p:cBhvr>
                                        <p:cTn id="63" dur="1000" fill="hold"/>
                                        <p:tgtEl>
                                          <p:spTgt spid="20"/>
                                        </p:tgtEl>
                                        <p:attrNameLst>
                                          <p:attrName>ppt_h</p:attrName>
                                        </p:attrNameLst>
                                      </p:cBhvr>
                                      <p:tavLst>
                                        <p:tav tm="0">
                                          <p:val>
                                            <p:fltVal val="0"/>
                                          </p:val>
                                        </p:tav>
                                        <p:tav tm="100000">
                                          <p:val>
                                            <p:strVal val="#ppt_h"/>
                                          </p:val>
                                        </p:tav>
                                      </p:tavLst>
                                    </p:anim>
                                    <p:anim calcmode="lin" valueType="num">
                                      <p:cBhvr>
                                        <p:cTn id="64"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65" dur="1000" fill="hold"/>
                                        <p:tgtEl>
                                          <p:spTgt spid="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6" fill="hold">
                      <p:stCondLst>
                        <p:cond delay="indefinite"/>
                      </p:stCondLst>
                      <p:childTnLst>
                        <p:par>
                          <p:cTn id="67" fill="hold">
                            <p:stCondLst>
                              <p:cond delay="0"/>
                            </p:stCondLst>
                            <p:childTnLst>
                              <p:par>
                                <p:cTn id="68" presetID="8" presetClass="emph" presetSubtype="0" fill="hold" grpId="2" nodeType="clickEffect">
                                  <p:stCondLst>
                                    <p:cond delay="0"/>
                                  </p:stCondLst>
                                  <p:childTnLst>
                                    <p:animRot by="21600000">
                                      <p:cBhvr>
                                        <p:cTn id="69" dur="2000" fill="hold"/>
                                        <p:tgtEl>
                                          <p:spTgt spid="20"/>
                                        </p:tgtEl>
                                        <p:attrNameLst>
                                          <p:attrName>r</p:attrName>
                                        </p:attrNameLst>
                                      </p:cBhvr>
                                    </p:animRot>
                                  </p:childTnLst>
                                </p:cTn>
                              </p:par>
                              <p:par>
                                <p:cTn id="70" presetID="8" presetClass="emph" presetSubtype="0" fill="hold" nodeType="withEffect">
                                  <p:stCondLst>
                                    <p:cond delay="0"/>
                                  </p:stCondLst>
                                  <p:childTnLst>
                                    <p:animRot by="21600000">
                                      <p:cBhvr>
                                        <p:cTn id="71" dur="2000" fill="hold"/>
                                        <p:tgtEl>
                                          <p:spTgt spid="10"/>
                                        </p:tgtEl>
                                        <p:attrNameLst>
                                          <p:attrName>r</p:attrName>
                                        </p:attrNameLst>
                                      </p:cBhvr>
                                    </p:animRot>
                                  </p:childTnLst>
                                </p:cTn>
                              </p:par>
                              <p:par>
                                <p:cTn id="72" presetID="8" presetClass="emph" presetSubtype="0" fill="hold" nodeType="withEffect">
                                  <p:stCondLst>
                                    <p:cond delay="0"/>
                                  </p:stCondLst>
                                  <p:childTnLst>
                                    <p:animRot by="21600000">
                                      <p:cBhvr>
                                        <p:cTn id="73" dur="2000" fill="hold"/>
                                        <p:tgtEl>
                                          <p:spTgt spid="16"/>
                                        </p:tgtEl>
                                        <p:attrNameLst>
                                          <p:attrName>r</p:attrName>
                                        </p:attrNameLst>
                                      </p:cBhvr>
                                    </p:animRot>
                                  </p:childTnLst>
                                </p:cTn>
                              </p:par>
                            </p:childTnLst>
                          </p:cTn>
                        </p:par>
                      </p:childTnLst>
                    </p:cTn>
                  </p:par>
                  <p:par>
                    <p:cTn id="74" fill="hold">
                      <p:stCondLst>
                        <p:cond delay="indefinite"/>
                      </p:stCondLst>
                      <p:childTnLst>
                        <p:par>
                          <p:cTn id="75" fill="hold">
                            <p:stCondLst>
                              <p:cond delay="0"/>
                            </p:stCondLst>
                            <p:childTnLst>
                              <p:par>
                                <p:cTn id="76" presetID="15" presetClass="entr" presetSubtype="0"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 calcmode="lin" valueType="num">
                                      <p:cBhvr>
                                        <p:cTn id="78" dur="1000" fill="hold"/>
                                        <p:tgtEl>
                                          <p:spTgt spid="21"/>
                                        </p:tgtEl>
                                        <p:attrNameLst>
                                          <p:attrName>ppt_w</p:attrName>
                                        </p:attrNameLst>
                                      </p:cBhvr>
                                      <p:tavLst>
                                        <p:tav tm="0">
                                          <p:val>
                                            <p:fltVal val="0"/>
                                          </p:val>
                                        </p:tav>
                                        <p:tav tm="100000">
                                          <p:val>
                                            <p:strVal val="#ppt_w"/>
                                          </p:val>
                                        </p:tav>
                                      </p:tavLst>
                                    </p:anim>
                                    <p:anim calcmode="lin" valueType="num">
                                      <p:cBhvr>
                                        <p:cTn id="79" dur="1000" fill="hold"/>
                                        <p:tgtEl>
                                          <p:spTgt spid="21"/>
                                        </p:tgtEl>
                                        <p:attrNameLst>
                                          <p:attrName>ppt_h</p:attrName>
                                        </p:attrNameLst>
                                      </p:cBhvr>
                                      <p:tavLst>
                                        <p:tav tm="0">
                                          <p:val>
                                            <p:fltVal val="0"/>
                                          </p:val>
                                        </p:tav>
                                        <p:tav tm="100000">
                                          <p:val>
                                            <p:strVal val="#ppt_h"/>
                                          </p:val>
                                        </p:tav>
                                      </p:tavLst>
                                    </p:anim>
                                    <p:anim calcmode="lin" valueType="num">
                                      <p:cBhvr>
                                        <p:cTn id="80"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2" fill="hold">
                      <p:stCondLst>
                        <p:cond delay="indefinite"/>
                      </p:stCondLst>
                      <p:childTnLst>
                        <p:par>
                          <p:cTn id="83" fill="hold">
                            <p:stCondLst>
                              <p:cond delay="0"/>
                            </p:stCondLst>
                            <p:childTnLst>
                              <p:par>
                                <p:cTn id="84" presetID="8" presetClass="emph" presetSubtype="0" fill="hold" grpId="2" nodeType="clickEffect">
                                  <p:stCondLst>
                                    <p:cond delay="0"/>
                                  </p:stCondLst>
                                  <p:childTnLst>
                                    <p:animRot by="21600000">
                                      <p:cBhvr>
                                        <p:cTn id="85" dur="2000" fill="hold"/>
                                        <p:tgtEl>
                                          <p:spTgt spid="21"/>
                                        </p:tgtEl>
                                        <p:attrNameLst>
                                          <p:attrName>r</p:attrName>
                                        </p:attrNameLst>
                                      </p:cBhvr>
                                    </p:animRot>
                                  </p:childTnLst>
                                </p:cTn>
                              </p:par>
                              <p:par>
                                <p:cTn id="86" presetID="8" presetClass="emph" presetSubtype="0" fill="hold" nodeType="withEffect">
                                  <p:stCondLst>
                                    <p:cond delay="0"/>
                                  </p:stCondLst>
                                  <p:childTnLst>
                                    <p:animRot by="21600000">
                                      <p:cBhvr>
                                        <p:cTn id="87"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1" animBg="1"/>
      <p:bldP spid="100" grpId="2" bldLvl="0" animBg="1"/>
      <p:bldP spid="3" grpId="0" animBg="1"/>
      <p:bldP spid="3" grpId="1" animBg="1"/>
      <p:bldP spid="8" grpId="0" bldLvl="0" animBg="1"/>
      <p:bldP spid="8" grpId="1" animBg="1"/>
      <p:bldP spid="9" grpId="0" bldLvl="0" animBg="1"/>
      <p:bldP spid="9" grpId="1" animBg="1"/>
      <p:bldP spid="12" grpId="0" bldLvl="0" animBg="1"/>
      <p:bldP spid="12" grpId="1" animBg="1"/>
      <p:bldP spid="15" grpId="0" animBg="1"/>
      <p:bldP spid="15" grpId="1" animBg="1"/>
      <p:bldP spid="19" grpId="0" bldLvl="0" animBg="1"/>
      <p:bldP spid="19" grpId="1" animBg="1"/>
      <p:bldP spid="19" grpId="2" bldLvl="0" animBg="1"/>
      <p:bldP spid="20" grpId="0" bldLvl="0" animBg="1"/>
      <p:bldP spid="20" grpId="1" animBg="1"/>
      <p:bldP spid="20" grpId="2" animBg="1"/>
      <p:bldP spid="21" grpId="0" animBg="1"/>
      <p:bldP spid="21" grpId="1" animBg="1"/>
      <p:bldP spid="21"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1" y="0"/>
            <a:ext cx="12181972" cy="5657850"/>
          </a:xfrm>
          <a:prstGeom prst="rect">
            <a:avLst/>
          </a:prstGeom>
        </p:spPr>
      </p:pic>
      <p:pic>
        <p:nvPicPr>
          <p:cNvPr id="9" name="图片 8"/>
          <p:cNvPicPr>
            <a:picLocks noChangeAspect="1"/>
          </p:cNvPicPr>
          <p:nvPr/>
        </p:nvPicPr>
        <p:blipFill>
          <a:blip r:embed="rId4"/>
          <a:stretch>
            <a:fillRect/>
          </a:stretch>
        </p:blipFill>
        <p:spPr>
          <a:xfrm>
            <a:off x="9486825" y="1679783"/>
            <a:ext cx="2699431" cy="5086187"/>
          </a:xfrm>
          <a:prstGeom prst="rect">
            <a:avLst/>
          </a:prstGeom>
        </p:spPr>
      </p:pic>
      <p:pic>
        <p:nvPicPr>
          <p:cNvPr id="5" name="图片 4"/>
          <p:cNvPicPr>
            <a:picLocks noChangeAspect="1"/>
          </p:cNvPicPr>
          <p:nvPr/>
        </p:nvPicPr>
        <p:blipFill>
          <a:blip r:embed="rId5"/>
          <a:stretch>
            <a:fillRect/>
          </a:stretch>
        </p:blipFill>
        <p:spPr>
          <a:xfrm>
            <a:off x="-5715" y="5857875"/>
            <a:ext cx="12192000" cy="1000125"/>
          </a:xfrm>
          <a:prstGeom prst="rect">
            <a:avLst/>
          </a:prstGeom>
        </p:spPr>
      </p:pic>
      <p:pic>
        <p:nvPicPr>
          <p:cNvPr id="12" name="图片 11"/>
          <p:cNvPicPr>
            <a:picLocks noChangeAspect="1"/>
          </p:cNvPicPr>
          <p:nvPr/>
        </p:nvPicPr>
        <p:blipFill>
          <a:blip r:embed="rId6"/>
          <a:stretch>
            <a:fillRect/>
          </a:stretch>
        </p:blipFill>
        <p:spPr>
          <a:xfrm>
            <a:off x="3809365" y="5560014"/>
            <a:ext cx="438150" cy="371475"/>
          </a:xfrm>
          <a:prstGeom prst="rect">
            <a:avLst/>
          </a:prstGeom>
        </p:spPr>
      </p:pic>
      <p:sp>
        <p:nvSpPr>
          <p:cNvPr id="19" name="矩形 18"/>
          <p:cNvSpPr/>
          <p:nvPr/>
        </p:nvSpPr>
        <p:spPr>
          <a:xfrm>
            <a:off x="1239520" y="185420"/>
            <a:ext cx="10091420" cy="1445260"/>
          </a:xfrm>
          <a:prstGeom prst="rect">
            <a:avLst/>
          </a:prstGeom>
          <a:noFill/>
          <a:ln w="28575">
            <a:solidFill>
              <a:srgbClr val="FFFF00"/>
            </a:solidFill>
            <a:prstDash val="sysDot"/>
          </a:ln>
        </p:spPr>
        <p:txBody>
          <a:bodyPr wrap="square" rtlCol="0">
            <a:spAutoFit/>
          </a:bodyPr>
          <a:lstStyle/>
          <a:p>
            <a:pPr algn="ctr"/>
            <a:r>
              <a:rPr lang="en-US" altLang="zh-CN" sz="8800" dirty="0">
                <a:solidFill>
                  <a:srgbClr val="FF0000"/>
                </a:solidFill>
                <a:latin typeface="Times New Roman" panose="02020603050405020304" pitchFamily="18" charset="0"/>
                <a:cs typeface="Times New Roman" panose="02020603050405020304" pitchFamily="18" charset="0"/>
                <a:sym typeface="+mn-lt"/>
              </a:rPr>
              <a:t>Happy Mother’s Day</a:t>
            </a:r>
            <a:endParaRPr lang="en-US" altLang="zh-CN" sz="8800" b="1" dirty="0">
              <a:solidFill>
                <a:srgbClr val="FF0000"/>
              </a:solidFill>
              <a:effectLst>
                <a:outerShdw blurRad="38100" dist="38100" dir="2700000" algn="tl">
                  <a:srgbClr val="0D2B2D">
                    <a:alpha val="82745"/>
                  </a:srgbClr>
                </a:outerShdw>
              </a:effectLst>
              <a:latin typeface="Times New Roman" panose="02020603050405020304" pitchFamily="18" charset="0"/>
              <a:cs typeface="Times New Roman" panose="02020603050405020304" pitchFamily="18" charset="0"/>
              <a:sym typeface="+mn-lt"/>
            </a:endParaRPr>
          </a:p>
        </p:txBody>
      </p:sp>
      <p:pic>
        <p:nvPicPr>
          <p:cNvPr id="7" name="图片 6"/>
          <p:cNvPicPr>
            <a:picLocks noChangeAspect="1"/>
          </p:cNvPicPr>
          <p:nvPr/>
        </p:nvPicPr>
        <p:blipFill>
          <a:blip r:embed="rId7"/>
          <a:stretch>
            <a:fillRect/>
          </a:stretch>
        </p:blipFill>
        <p:spPr>
          <a:xfrm>
            <a:off x="403225" y="1463675"/>
            <a:ext cx="2943860" cy="3930015"/>
          </a:xfrm>
          <a:prstGeom prst="rect">
            <a:avLst/>
          </a:prstGeom>
        </p:spPr>
      </p:pic>
      <p:sp>
        <p:nvSpPr>
          <p:cNvPr id="2" name="文本框 1"/>
          <p:cNvSpPr txBox="1"/>
          <p:nvPr/>
        </p:nvSpPr>
        <p:spPr>
          <a:xfrm>
            <a:off x="5478145" y="6182360"/>
            <a:ext cx="5852795" cy="583565"/>
          </a:xfrm>
          <a:prstGeom prst="rect">
            <a:avLst/>
          </a:prstGeom>
          <a:noFill/>
        </p:spPr>
        <p:txBody>
          <a:bodyPr wrap="square" rtlCol="0">
            <a:spAutoFit/>
          </a:bodyPr>
          <a:lstStyle/>
          <a:p>
            <a:pPr algn="ctr"/>
            <a:r>
              <a:rPr lang="zh-CN" altLang="en-US" sz="3200" b="1"/>
              <a:t>杭州二中树兰高级中学</a:t>
            </a:r>
            <a:r>
              <a:rPr lang="en-US" altLang="zh-CN" sz="3200" b="1"/>
              <a:t>   </a:t>
            </a:r>
            <a:r>
              <a:rPr lang="zh-CN" altLang="en-US" sz="3200" b="1"/>
              <a:t>郭合英</a:t>
            </a:r>
          </a:p>
        </p:txBody>
      </p:sp>
      <p:pic>
        <p:nvPicPr>
          <p:cNvPr id="4" name="图片 3"/>
          <p:cNvPicPr>
            <a:picLocks noChangeAspect="1"/>
          </p:cNvPicPr>
          <p:nvPr/>
        </p:nvPicPr>
        <p:blipFill>
          <a:blip r:embed="rId6"/>
          <a:stretch>
            <a:fillRect/>
          </a:stretch>
        </p:blipFill>
        <p:spPr>
          <a:xfrm>
            <a:off x="425450" y="5560014"/>
            <a:ext cx="438150" cy="371475"/>
          </a:xfrm>
          <a:prstGeom prst="rect">
            <a:avLst/>
          </a:prstGeom>
        </p:spPr>
      </p:pic>
      <p:pic>
        <p:nvPicPr>
          <p:cNvPr id="6" name="图片 5"/>
          <p:cNvPicPr>
            <a:picLocks noChangeAspect="1"/>
          </p:cNvPicPr>
          <p:nvPr/>
        </p:nvPicPr>
        <p:blipFill>
          <a:blip r:embed="rId6"/>
          <a:stretch>
            <a:fillRect/>
          </a:stretch>
        </p:blipFill>
        <p:spPr>
          <a:xfrm>
            <a:off x="3082290" y="5560014"/>
            <a:ext cx="438150" cy="371475"/>
          </a:xfrm>
          <a:prstGeom prst="rect">
            <a:avLst/>
          </a:prstGeom>
        </p:spPr>
      </p:pic>
      <p:pic>
        <p:nvPicPr>
          <p:cNvPr id="8" name="图片 7"/>
          <p:cNvPicPr>
            <a:picLocks noChangeAspect="1"/>
          </p:cNvPicPr>
          <p:nvPr/>
        </p:nvPicPr>
        <p:blipFill>
          <a:blip r:embed="rId6"/>
          <a:stretch>
            <a:fillRect/>
          </a:stretch>
        </p:blipFill>
        <p:spPr>
          <a:xfrm>
            <a:off x="2355215" y="5573349"/>
            <a:ext cx="438150" cy="371475"/>
          </a:xfrm>
          <a:prstGeom prst="rect">
            <a:avLst/>
          </a:prstGeom>
        </p:spPr>
      </p:pic>
      <p:pic>
        <p:nvPicPr>
          <p:cNvPr id="11" name="图片 10"/>
          <p:cNvPicPr>
            <a:picLocks noChangeAspect="1"/>
          </p:cNvPicPr>
          <p:nvPr/>
        </p:nvPicPr>
        <p:blipFill>
          <a:blip r:embed="rId6"/>
          <a:stretch>
            <a:fillRect/>
          </a:stretch>
        </p:blipFill>
        <p:spPr>
          <a:xfrm>
            <a:off x="1711960" y="5573349"/>
            <a:ext cx="438150" cy="371475"/>
          </a:xfrm>
          <a:prstGeom prst="rect">
            <a:avLst/>
          </a:prstGeom>
        </p:spPr>
      </p:pic>
      <p:pic>
        <p:nvPicPr>
          <p:cNvPr id="14" name="图片 13"/>
          <p:cNvPicPr>
            <a:picLocks noChangeAspect="1"/>
          </p:cNvPicPr>
          <p:nvPr/>
        </p:nvPicPr>
        <p:blipFill>
          <a:blip r:embed="rId6"/>
          <a:stretch>
            <a:fillRect/>
          </a:stretch>
        </p:blipFill>
        <p:spPr>
          <a:xfrm>
            <a:off x="1068705" y="5569539"/>
            <a:ext cx="438150" cy="371475"/>
          </a:xfrm>
          <a:prstGeom prst="rect">
            <a:avLst/>
          </a:prstGeom>
        </p:spPr>
      </p:pic>
      <p:pic>
        <p:nvPicPr>
          <p:cNvPr id="28" name="图片 27"/>
          <p:cNvPicPr>
            <a:picLocks noChangeAspect="1"/>
          </p:cNvPicPr>
          <p:nvPr/>
        </p:nvPicPr>
        <p:blipFill>
          <a:blip r:embed="rId6"/>
          <a:stretch>
            <a:fillRect/>
          </a:stretch>
        </p:blipFill>
        <p:spPr>
          <a:xfrm>
            <a:off x="4487545" y="5560014"/>
            <a:ext cx="438150" cy="371475"/>
          </a:xfrm>
          <a:prstGeom prst="rect">
            <a:avLst/>
          </a:prstGeom>
        </p:spPr>
      </p:pic>
      <p:pic>
        <p:nvPicPr>
          <p:cNvPr id="29" name="图片 28"/>
          <p:cNvPicPr>
            <a:picLocks noChangeAspect="1"/>
          </p:cNvPicPr>
          <p:nvPr/>
        </p:nvPicPr>
        <p:blipFill>
          <a:blip r:embed="rId6"/>
          <a:stretch>
            <a:fillRect/>
          </a:stretch>
        </p:blipFill>
        <p:spPr>
          <a:xfrm>
            <a:off x="7795260" y="5574619"/>
            <a:ext cx="438150" cy="371475"/>
          </a:xfrm>
          <a:prstGeom prst="rect">
            <a:avLst/>
          </a:prstGeom>
        </p:spPr>
      </p:pic>
      <p:pic>
        <p:nvPicPr>
          <p:cNvPr id="39" name="图片 38"/>
          <p:cNvPicPr>
            <a:picLocks noChangeAspect="1"/>
          </p:cNvPicPr>
          <p:nvPr/>
        </p:nvPicPr>
        <p:blipFill>
          <a:blip r:embed="rId6"/>
          <a:stretch>
            <a:fillRect/>
          </a:stretch>
        </p:blipFill>
        <p:spPr>
          <a:xfrm>
            <a:off x="8422005" y="5562554"/>
            <a:ext cx="438150" cy="371475"/>
          </a:xfrm>
          <a:prstGeom prst="rect">
            <a:avLst/>
          </a:prstGeom>
        </p:spPr>
      </p:pic>
      <p:pic>
        <p:nvPicPr>
          <p:cNvPr id="40" name="图片 39"/>
          <p:cNvPicPr>
            <a:picLocks noChangeAspect="1"/>
          </p:cNvPicPr>
          <p:nvPr/>
        </p:nvPicPr>
        <p:blipFill>
          <a:blip r:embed="rId6"/>
          <a:stretch>
            <a:fillRect/>
          </a:stretch>
        </p:blipFill>
        <p:spPr>
          <a:xfrm>
            <a:off x="9048750" y="5561919"/>
            <a:ext cx="438150" cy="371475"/>
          </a:xfrm>
          <a:prstGeom prst="rect">
            <a:avLst/>
          </a:prstGeom>
        </p:spPr>
      </p:pic>
      <p:pic>
        <p:nvPicPr>
          <p:cNvPr id="41" name="图片 40"/>
          <p:cNvPicPr>
            <a:picLocks noChangeAspect="1"/>
          </p:cNvPicPr>
          <p:nvPr/>
        </p:nvPicPr>
        <p:blipFill>
          <a:blip r:embed="rId6"/>
          <a:stretch>
            <a:fillRect/>
          </a:stretch>
        </p:blipFill>
        <p:spPr>
          <a:xfrm>
            <a:off x="9624695" y="5558744"/>
            <a:ext cx="438150" cy="371475"/>
          </a:xfrm>
          <a:prstGeom prst="rect">
            <a:avLst/>
          </a:prstGeom>
        </p:spPr>
      </p:pic>
      <p:pic>
        <p:nvPicPr>
          <p:cNvPr id="42" name="图片 41"/>
          <p:cNvPicPr>
            <a:picLocks noChangeAspect="1"/>
          </p:cNvPicPr>
          <p:nvPr/>
        </p:nvPicPr>
        <p:blipFill>
          <a:blip r:embed="rId6"/>
          <a:stretch>
            <a:fillRect/>
          </a:stretch>
        </p:blipFill>
        <p:spPr>
          <a:xfrm>
            <a:off x="5165725" y="5572714"/>
            <a:ext cx="438150" cy="371475"/>
          </a:xfrm>
          <a:prstGeom prst="rect">
            <a:avLst/>
          </a:prstGeom>
        </p:spPr>
      </p:pic>
      <p:pic>
        <p:nvPicPr>
          <p:cNvPr id="43" name="图片 42"/>
          <p:cNvPicPr>
            <a:picLocks noChangeAspect="1"/>
          </p:cNvPicPr>
          <p:nvPr/>
        </p:nvPicPr>
        <p:blipFill>
          <a:blip r:embed="rId6"/>
          <a:stretch>
            <a:fillRect/>
          </a:stretch>
        </p:blipFill>
        <p:spPr>
          <a:xfrm>
            <a:off x="6491605" y="5561919"/>
            <a:ext cx="438150" cy="371475"/>
          </a:xfrm>
          <a:prstGeom prst="rect">
            <a:avLst/>
          </a:prstGeom>
        </p:spPr>
      </p:pic>
      <p:pic>
        <p:nvPicPr>
          <p:cNvPr id="44" name="图片 43"/>
          <p:cNvPicPr>
            <a:picLocks noChangeAspect="1"/>
          </p:cNvPicPr>
          <p:nvPr/>
        </p:nvPicPr>
        <p:blipFill>
          <a:blip r:embed="rId6"/>
          <a:stretch>
            <a:fillRect/>
          </a:stretch>
        </p:blipFill>
        <p:spPr>
          <a:xfrm>
            <a:off x="7117080" y="5562554"/>
            <a:ext cx="438150" cy="371475"/>
          </a:xfrm>
          <a:prstGeom prst="rect">
            <a:avLst/>
          </a:prstGeom>
        </p:spPr>
      </p:pic>
      <p:pic>
        <p:nvPicPr>
          <p:cNvPr id="45" name="图片 44"/>
          <p:cNvPicPr>
            <a:picLocks noChangeAspect="1"/>
          </p:cNvPicPr>
          <p:nvPr/>
        </p:nvPicPr>
        <p:blipFill>
          <a:blip r:embed="rId6"/>
          <a:stretch>
            <a:fillRect/>
          </a:stretch>
        </p:blipFill>
        <p:spPr>
          <a:xfrm>
            <a:off x="5843905" y="5549219"/>
            <a:ext cx="438150" cy="371475"/>
          </a:xfrm>
          <a:prstGeom prst="rect">
            <a:avLst/>
          </a:prstGeom>
        </p:spPr>
      </p:pic>
      <p:pic>
        <p:nvPicPr>
          <p:cNvPr id="10" name="图片 9" descr="t0141ed8ca9fc597108"/>
          <p:cNvPicPr>
            <a:picLocks noChangeAspect="1"/>
          </p:cNvPicPr>
          <p:nvPr/>
        </p:nvPicPr>
        <p:blipFill>
          <a:blip r:embed="rId8"/>
          <a:srcRect l="4832" t="10824" r="2323" b="19572"/>
          <a:stretch>
            <a:fillRect/>
          </a:stretch>
        </p:blipFill>
        <p:spPr>
          <a:xfrm>
            <a:off x="3347085" y="1679575"/>
            <a:ext cx="5906770" cy="37141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p:tgtEl>
                                          <p:spTgt spid="3"/>
                                        </p:tgtEl>
                                        <p:attrNameLst>
                                          <p:attrName>ppt_y</p:attrName>
                                        </p:attrNameLst>
                                      </p:cBhvr>
                                      <p:tavLst>
                                        <p:tav tm="0">
                                          <p:val>
                                            <p:strVal val="#ppt_y-#ppt_h*1.125000"/>
                                          </p:val>
                                        </p:tav>
                                        <p:tav tm="100000">
                                          <p:val>
                                            <p:strVal val="#ppt_y"/>
                                          </p:val>
                                        </p:tav>
                                      </p:tavLst>
                                    </p:anim>
                                    <p:animEffect transition="in" filter="wipe(down)">
                                      <p:cBhvr>
                                        <p:cTn id="8" dur="1000"/>
                                        <p:tgtEl>
                                          <p:spTgt spid="3"/>
                                        </p:tgtEl>
                                      </p:cBhvr>
                                    </p:animEffect>
                                  </p:childTnLst>
                                </p:cTn>
                              </p:par>
                              <p:par>
                                <p:cTn id="9" presetID="1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p:tgtEl>
                                          <p:spTgt spid="5"/>
                                        </p:tgtEl>
                                        <p:attrNameLst>
                                          <p:attrName>ppt_y</p:attrName>
                                        </p:attrNameLst>
                                      </p:cBhvr>
                                      <p:tavLst>
                                        <p:tav tm="0">
                                          <p:val>
                                            <p:strVal val="#ppt_y+#ppt_h*1.125000"/>
                                          </p:val>
                                        </p:tav>
                                        <p:tav tm="100000">
                                          <p:val>
                                            <p:strVal val="#ppt_y"/>
                                          </p:val>
                                        </p:tav>
                                      </p:tavLst>
                                    </p:anim>
                                    <p:animEffect transition="in" filter="wipe(up)">
                                      <p:cBhvr>
                                        <p:cTn id="12" dur="1000"/>
                                        <p:tgtEl>
                                          <p:spTgt spid="5"/>
                                        </p:tgtEl>
                                      </p:cBhvr>
                                    </p:animEffect>
                                  </p:childTnLst>
                                </p:cTn>
                              </p:par>
                            </p:childTnLst>
                          </p:cTn>
                        </p:par>
                        <p:par>
                          <p:cTn id="13" fill="hold">
                            <p:stCondLst>
                              <p:cond delay="1000"/>
                            </p:stCondLst>
                            <p:childTnLst>
                              <p:par>
                                <p:cTn id="14" presetID="16" presetClass="entr" presetSubtype="2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Horizontal)">
                                      <p:cBhvr>
                                        <p:cTn id="16" dur="10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42" presetClass="path" presetSubtype="0" accel="50000" decel="50000" fill="hold" nodeType="withEffect">
                                  <p:stCondLst>
                                    <p:cond delay="0"/>
                                  </p:stCondLst>
                                  <p:childTnLst>
                                    <p:animMotion origin="layout" path="M 0.14961 -0.00092 L -4.16667E-7 -1.85185E-6 " pathEditMode="relative" rAng="0" ptsTypes="AA">
                                      <p:cBhvr>
                                        <p:cTn id="21" dur="1500" fill="hold"/>
                                        <p:tgtEl>
                                          <p:spTgt spid="9"/>
                                        </p:tgtEl>
                                        <p:attrNameLst>
                                          <p:attrName>ppt_x</p:attrName>
                                          <p:attrName>ppt_y</p:attrName>
                                        </p:attrNameLst>
                                      </p:cBhvr>
                                      <p:rCtr x="-7487" y="46"/>
                                    </p:animMotion>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42" presetClass="path" presetSubtype="0" accel="50000" decel="50000" fill="hold" grpId="1" nodeType="withEffect">
                                  <p:stCondLst>
                                    <p:cond delay="0"/>
                                  </p:stCondLst>
                                  <p:childTnLst>
                                    <p:animMotion origin="layout" path="M -0.09518 -0.08657 L -8.33333E-7 0 " pathEditMode="relative" rAng="0" ptsTypes="AA">
                                      <p:cBhvr>
                                        <p:cTn id="26" dur="1500" fill="hold"/>
                                        <p:tgtEl>
                                          <p:spTgt spid="19"/>
                                        </p:tgtEl>
                                        <p:attrNameLst>
                                          <p:attrName>ppt_x</p:attrName>
                                          <p:attrName>ppt_y</p:attrName>
                                        </p:attrNameLst>
                                      </p:cBhvr>
                                      <p:rCtr x="4753"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0" y="0"/>
            <a:ext cx="12192000" cy="455930"/>
          </a:xfrm>
          <a:prstGeom prst="rect">
            <a:avLst/>
          </a:prstGeom>
        </p:spPr>
      </p:pic>
      <p:sp>
        <p:nvSpPr>
          <p:cNvPr id="100" name="文本框 99"/>
          <p:cNvSpPr txBox="1"/>
          <p:nvPr/>
        </p:nvSpPr>
        <p:spPr>
          <a:xfrm>
            <a:off x="431165" y="618490"/>
            <a:ext cx="7345045" cy="5692775"/>
          </a:xfrm>
          <a:prstGeom prst="rect">
            <a:avLst/>
          </a:prstGeom>
          <a:noFill/>
          <a:ln w="9525">
            <a:noFill/>
          </a:ln>
        </p:spPr>
        <p:txBody>
          <a:bodyPr wrap="square">
            <a:spAutoFit/>
          </a:bodyPr>
          <a:lstStyle/>
          <a:p>
            <a:pPr indent="0"/>
            <a:r>
              <a:rPr lang="en-US" sz="2800" b="0">
                <a:latin typeface="Times New Roman" panose="02020603050405020304" pitchFamily="18" charset="0"/>
                <a:ea typeface="宋体" panose="02010600030101010101" pitchFamily="2" charset="-122"/>
                <a:cs typeface="Times New Roman" panose="02020603050405020304" pitchFamily="18" charset="0"/>
              </a:rPr>
              <a:t>      In May 1934, the United States issued the first Mother's Day </a:t>
            </a:r>
            <a:r>
              <a:rPr lang="en-US" sz="2800" b="0" u="sng">
                <a:latin typeface="Times New Roman" panose="02020603050405020304" pitchFamily="18" charset="0"/>
                <a:ea typeface="宋体" panose="02010600030101010101" pitchFamily="2" charset="-122"/>
                <a:cs typeface="Times New Roman" panose="02020603050405020304" pitchFamily="18" charset="0"/>
              </a:rPr>
              <a:t>      1     </a:t>
            </a:r>
            <a:r>
              <a:rPr lang="en-US" sz="2800" b="0">
                <a:latin typeface="Times New Roman" panose="02020603050405020304" pitchFamily="18" charset="0"/>
                <a:ea typeface="宋体" panose="02010600030101010101" pitchFamily="2" charset="-122"/>
                <a:cs typeface="Times New Roman" panose="02020603050405020304" pitchFamily="18" charset="0"/>
              </a:rPr>
              <a:t>  (commemorate) stamp. On it, a kind mother put her hands on the knees, </a:t>
            </a:r>
          </a:p>
          <a:p>
            <a:pPr indent="0"/>
            <a:r>
              <a:rPr lang="en-US" sz="2800" b="0" u="sng">
                <a:latin typeface="Times New Roman" panose="02020603050405020304" pitchFamily="18" charset="0"/>
                <a:ea typeface="宋体" panose="02010600030101010101" pitchFamily="2" charset="-122"/>
                <a:cs typeface="Times New Roman" panose="02020603050405020304" pitchFamily="18" charset="0"/>
              </a:rPr>
              <a:t>    2    </a:t>
            </a:r>
            <a:r>
              <a:rPr lang="en-US" sz="2800" b="0">
                <a:latin typeface="Times New Roman" panose="02020603050405020304" pitchFamily="18" charset="0"/>
                <a:ea typeface="宋体" panose="02010600030101010101" pitchFamily="2" charset="-122"/>
                <a:cs typeface="Times New Roman" panose="02020603050405020304" pitchFamily="18" charset="0"/>
              </a:rPr>
              <a:t> (look) at a bunch of bright and beautiful</a:t>
            </a:r>
          </a:p>
          <a:p>
            <a:pPr indent="0"/>
            <a:r>
              <a:rPr lang="en-US" sz="2800" b="0" u="sng">
                <a:latin typeface="Times New Roman" panose="02020603050405020304" pitchFamily="18" charset="0"/>
                <a:ea typeface="宋体" panose="02010600030101010101" pitchFamily="2" charset="-122"/>
                <a:cs typeface="Times New Roman" panose="02020603050405020304" pitchFamily="18" charset="0"/>
              </a:rPr>
              <a:t>     3    </a:t>
            </a:r>
            <a:r>
              <a:rPr lang="en-US" sz="2800" b="0">
                <a:latin typeface="Times New Roman" panose="02020603050405020304" pitchFamily="18" charset="0"/>
                <a:ea typeface="宋体" panose="02010600030101010101" pitchFamily="2" charset="-122"/>
                <a:cs typeface="Times New Roman" panose="02020603050405020304" pitchFamily="18" charset="0"/>
              </a:rPr>
              <a:t>  (carnation) in front of her vase with joy. With the spread of stamps, Mother's Day is </a:t>
            </a:r>
            <a:r>
              <a:rPr lang="en-US" sz="2800" b="0" u="sng">
                <a:latin typeface="Times New Roman" panose="02020603050405020304" pitchFamily="18" charset="0"/>
                <a:ea typeface="宋体" panose="02010600030101010101" pitchFamily="2" charset="-122"/>
                <a:cs typeface="Times New Roman" panose="02020603050405020304" pitchFamily="18" charset="0"/>
              </a:rPr>
              <a:t>    4__      </a:t>
            </a:r>
            <a:r>
              <a:rPr lang="en-US" sz="2800" b="0">
                <a:latin typeface="Times New Roman" panose="02020603050405020304" pitchFamily="18" charset="0"/>
                <a:ea typeface="宋体" panose="02010600030101010101" pitchFamily="2" charset="-122"/>
                <a:cs typeface="Times New Roman" panose="02020603050405020304" pitchFamily="18" charset="0"/>
              </a:rPr>
              <a:t>  (associate) with carnations in many people's minds, and carnations </a:t>
            </a:r>
            <a:r>
              <a:rPr lang="en-US" sz="2800" b="0" u="sng">
                <a:latin typeface="Times New Roman" panose="02020603050405020304" pitchFamily="18" charset="0"/>
                <a:ea typeface="宋体" panose="02010600030101010101" pitchFamily="2" charset="-122"/>
                <a:cs typeface="Times New Roman" panose="02020603050405020304" pitchFamily="18" charset="0"/>
              </a:rPr>
              <a:t>     5     </a:t>
            </a:r>
            <a:r>
              <a:rPr lang="en-US" sz="2800" b="0">
                <a:latin typeface="Times New Roman" panose="02020603050405020304" pitchFamily="18" charset="0"/>
                <a:ea typeface="宋体" panose="02010600030101010101" pitchFamily="2" charset="-122"/>
                <a:cs typeface="Times New Roman" panose="02020603050405020304" pitchFamily="18" charset="0"/>
              </a:rPr>
              <a:t> (become) flowers symbolizing maternal (adj.母亲般的) love and are respected by people. People place their __6__ (feeling) of missing and honoring their mothers on carnations, </a:t>
            </a:r>
            <a:r>
              <a:rPr lang="en-US" sz="2800" b="0" u="sng">
                <a:latin typeface="Times New Roman" panose="02020603050405020304" pitchFamily="18" charset="0"/>
                <a:ea typeface="宋体" panose="02010600030101010101" pitchFamily="2" charset="-122"/>
                <a:cs typeface="Times New Roman" panose="02020603050405020304" pitchFamily="18" charset="0"/>
              </a:rPr>
              <a:t>      7      </a:t>
            </a:r>
            <a:r>
              <a:rPr lang="en-US" sz="2800" b="0">
                <a:latin typeface="Times New Roman" panose="02020603050405020304" pitchFamily="18" charset="0"/>
                <a:ea typeface="宋体" panose="02010600030101010101" pitchFamily="2" charset="-122"/>
                <a:cs typeface="Times New Roman" panose="02020603050405020304" pitchFamily="18" charset="0"/>
              </a:rPr>
              <a:t> has become indispensable and precious gifts for their mothers.</a:t>
            </a:r>
            <a:endParaRPr lang="zh-CN" altLang="en-US" sz="2800">
              <a:latin typeface="Times New Roman" panose="02020603050405020304" pitchFamily="18" charset="0"/>
              <a:cs typeface="Times New Roman" panose="02020603050405020304" pitchFamily="18" charset="0"/>
            </a:endParaRPr>
          </a:p>
        </p:txBody>
      </p:sp>
      <p:sp>
        <p:nvSpPr>
          <p:cNvPr id="8" name="圆角矩形 7"/>
          <p:cNvSpPr/>
          <p:nvPr/>
        </p:nvSpPr>
        <p:spPr>
          <a:xfrm>
            <a:off x="2084070" y="1106170"/>
            <a:ext cx="307911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commemorative</a:t>
            </a:r>
          </a:p>
        </p:txBody>
      </p:sp>
      <p:sp>
        <p:nvSpPr>
          <p:cNvPr id="3" name="圆角矩形 2"/>
          <p:cNvSpPr/>
          <p:nvPr/>
        </p:nvSpPr>
        <p:spPr>
          <a:xfrm>
            <a:off x="431165" y="1937385"/>
            <a:ext cx="198691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looking</a:t>
            </a:r>
          </a:p>
        </p:txBody>
      </p:sp>
      <p:sp>
        <p:nvSpPr>
          <p:cNvPr id="4" name="圆角矩形 3"/>
          <p:cNvSpPr/>
          <p:nvPr/>
        </p:nvSpPr>
        <p:spPr>
          <a:xfrm>
            <a:off x="431165" y="2383155"/>
            <a:ext cx="216154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carnations</a:t>
            </a:r>
          </a:p>
        </p:txBody>
      </p:sp>
      <p:sp>
        <p:nvSpPr>
          <p:cNvPr id="5" name="圆角矩形 4"/>
          <p:cNvSpPr/>
          <p:nvPr/>
        </p:nvSpPr>
        <p:spPr>
          <a:xfrm>
            <a:off x="5708015" y="2827655"/>
            <a:ext cx="216154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associated</a:t>
            </a:r>
          </a:p>
        </p:txBody>
      </p:sp>
      <p:sp>
        <p:nvSpPr>
          <p:cNvPr id="6" name="圆角矩形 5"/>
          <p:cNvSpPr/>
          <p:nvPr/>
        </p:nvSpPr>
        <p:spPr>
          <a:xfrm>
            <a:off x="3279140" y="3681730"/>
            <a:ext cx="253301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have become</a:t>
            </a:r>
          </a:p>
        </p:txBody>
      </p:sp>
      <p:sp>
        <p:nvSpPr>
          <p:cNvPr id="7" name="圆角矩形 6"/>
          <p:cNvSpPr/>
          <p:nvPr/>
        </p:nvSpPr>
        <p:spPr>
          <a:xfrm>
            <a:off x="6182995" y="4547235"/>
            <a:ext cx="168656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feelings</a:t>
            </a:r>
          </a:p>
        </p:txBody>
      </p:sp>
      <p:sp>
        <p:nvSpPr>
          <p:cNvPr id="9" name="圆角矩形 8"/>
          <p:cNvSpPr/>
          <p:nvPr/>
        </p:nvSpPr>
        <p:spPr>
          <a:xfrm>
            <a:off x="2592705" y="5389245"/>
            <a:ext cx="132651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which</a:t>
            </a:r>
          </a:p>
        </p:txBody>
      </p:sp>
      <p:pic>
        <p:nvPicPr>
          <p:cNvPr id="11" name="图片 10" descr="下载"/>
          <p:cNvPicPr>
            <a:picLocks noChangeAspect="1"/>
          </p:cNvPicPr>
          <p:nvPr/>
        </p:nvPicPr>
        <p:blipFill>
          <a:blip r:embed="rId4"/>
          <a:stretch>
            <a:fillRect/>
          </a:stretch>
        </p:blipFill>
        <p:spPr>
          <a:xfrm>
            <a:off x="7948930" y="3545840"/>
            <a:ext cx="3876040" cy="2885440"/>
          </a:xfrm>
          <a:prstGeom prst="rect">
            <a:avLst/>
          </a:prstGeom>
        </p:spPr>
      </p:pic>
      <p:pic>
        <p:nvPicPr>
          <p:cNvPr id="15" name="图片 14" descr="t019e1f4cf2f33c8552"/>
          <p:cNvPicPr>
            <a:picLocks noChangeAspect="1"/>
          </p:cNvPicPr>
          <p:nvPr/>
        </p:nvPicPr>
        <p:blipFill>
          <a:blip r:embed="rId5"/>
          <a:stretch>
            <a:fillRect/>
          </a:stretch>
        </p:blipFill>
        <p:spPr>
          <a:xfrm>
            <a:off x="7948930" y="618490"/>
            <a:ext cx="3730625" cy="2926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3" grpId="0" bldLvl="0" animBg="1"/>
      <p:bldP spid="3" grpId="1" animBg="1"/>
      <p:bldP spid="4" grpId="0" bldLvl="0" animBg="1"/>
      <p:bldP spid="4" grpId="1" animBg="1"/>
      <p:bldP spid="5" grpId="0" bldLvl="0" animBg="1"/>
      <p:bldP spid="5" grpId="1" animBg="1"/>
      <p:bldP spid="6" grpId="0" bldLvl="0" animBg="1"/>
      <p:bldP spid="6" grpId="1" animBg="1"/>
      <p:bldP spid="7" grpId="0" bldLvl="0" animBg="1"/>
      <p:bldP spid="7" grpId="1" animBg="1"/>
      <p:bldP spid="9" grpId="0" bldLvl="0" animBg="1"/>
      <p:bldP spid="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0" y="0"/>
            <a:ext cx="12192000" cy="455930"/>
          </a:xfrm>
          <a:prstGeom prst="rect">
            <a:avLst/>
          </a:prstGeom>
        </p:spPr>
      </p:pic>
      <p:sp>
        <p:nvSpPr>
          <p:cNvPr id="3" name="文本框 2"/>
          <p:cNvSpPr txBox="1"/>
          <p:nvPr/>
        </p:nvSpPr>
        <p:spPr>
          <a:xfrm>
            <a:off x="466090" y="455930"/>
            <a:ext cx="8345170" cy="6185535"/>
          </a:xfrm>
          <a:prstGeom prst="rect">
            <a:avLst/>
          </a:prstGeom>
          <a:noFill/>
        </p:spPr>
        <p:txBody>
          <a:bodyPr wrap="square" rtlCol="0" anchor="t">
            <a:spAutoFit/>
          </a:bodyPr>
          <a:lstStyle/>
          <a:p>
            <a:r>
              <a:rPr lang="zh-CN" altLang="en-US" sz="2800">
                <a:latin typeface="Times New Roman" panose="02020603050405020304" pitchFamily="18" charset="0"/>
                <a:cs typeface="Times New Roman" panose="02020603050405020304" pitchFamily="18" charset="0"/>
              </a:rPr>
              <a:t>Different countries have </a:t>
            </a:r>
            <a:r>
              <a:rPr lang="en-US" altLang="zh-CN" sz="2800" u="sng">
                <a:latin typeface="Times New Roman" panose="02020603050405020304" pitchFamily="18" charset="0"/>
                <a:cs typeface="Times New Roman" panose="02020603050405020304" pitchFamily="18" charset="0"/>
              </a:rPr>
              <a:t>       1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differ</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ways of celebration.</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Many countries have a Mother</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s Day, though they don</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t always fall on the </a:t>
            </a:r>
            <a:r>
              <a:rPr lang="en-US" altLang="zh-CN" sz="2800" u="sng">
                <a:latin typeface="Times New Roman" panose="02020603050405020304" pitchFamily="18" charset="0"/>
                <a:cs typeface="Times New Roman" panose="02020603050405020304" pitchFamily="18" charset="0"/>
              </a:rPr>
              <a:t>      2     </a:t>
            </a:r>
            <a:r>
              <a:rPr lang="en-US" altLang="zh-CN" sz="2800">
                <a:latin typeface="Times New Roman" panose="02020603050405020304" pitchFamily="18" charset="0"/>
                <a:cs typeface="Times New Roman" panose="02020603050405020304" pitchFamily="18" charset="0"/>
              </a:rPr>
              <a:t> (two)</a:t>
            </a:r>
            <a:r>
              <a:rPr lang="zh-CN" altLang="en-US" sz="2800">
                <a:latin typeface="Times New Roman" panose="02020603050405020304" pitchFamily="18" charset="0"/>
                <a:cs typeface="Times New Roman" panose="02020603050405020304" pitchFamily="18" charset="0"/>
              </a:rPr>
              <a:t> Sunday in May like it does in the US and Australia. Flowers and gifts are a worldwide tradition for the day, but in Thailand parades </a:t>
            </a:r>
            <a:r>
              <a:rPr lang="en-US" altLang="zh-CN" sz="2800" u="sng">
                <a:latin typeface="Times New Roman" panose="02020603050405020304" pitchFamily="18" charset="0"/>
                <a:cs typeface="Times New Roman" panose="02020603050405020304" pitchFamily="18" charset="0"/>
              </a:rPr>
              <a:t>      3      </a:t>
            </a:r>
            <a:r>
              <a:rPr lang="en-US" altLang="zh-CN" sz="2800">
                <a:latin typeface="Times New Roman" panose="02020603050405020304" pitchFamily="18" charset="0"/>
                <a:cs typeface="Times New Roman" panose="02020603050405020304" pitchFamily="18" charset="0"/>
              </a:rPr>
              <a:t> (hold</a:t>
            </a:r>
            <a:r>
              <a:rPr lang="zh-CN" altLang="en-US" sz="2800">
                <a:latin typeface="Times New Roman" panose="02020603050405020304" pitchFamily="18" charset="0"/>
                <a:cs typeface="Times New Roman" panose="02020603050405020304" pitchFamily="18" charset="0"/>
              </a:rPr>
              <a:t>）and jasmine </a:t>
            </a:r>
          </a:p>
          <a:p>
            <a:r>
              <a:rPr lang="zh-CN" altLang="en-US" sz="2800">
                <a:latin typeface="Times New Roman" panose="02020603050405020304" pitchFamily="18" charset="0"/>
                <a:cs typeface="Times New Roman" panose="02020603050405020304" pitchFamily="18" charset="0"/>
              </a:rPr>
              <a:t>is commonly given </a:t>
            </a:r>
            <a:r>
              <a:rPr lang="en-US" altLang="zh-CN" sz="2800" u="sng">
                <a:latin typeface="Times New Roman" panose="02020603050405020304" pitchFamily="18" charset="0"/>
                <a:cs typeface="Times New Roman" panose="02020603050405020304" pitchFamily="18" charset="0"/>
              </a:rPr>
              <a:t>     4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a gift.  In Serbia, moms are tied up with rope or ribbon </a:t>
            </a:r>
            <a:r>
              <a:rPr lang="en-US" altLang="zh-CN" sz="2800" u="sng">
                <a:latin typeface="Times New Roman" panose="02020603050405020304" pitchFamily="18" charset="0"/>
                <a:cs typeface="Times New Roman" panose="02020603050405020304" pitchFamily="18" charset="0"/>
              </a:rPr>
              <a:t>     5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they give sweets and gifts to their children.</a:t>
            </a:r>
          </a:p>
          <a:p>
            <a:pPr algn="ctr"/>
            <a:r>
              <a:rPr lang="zh-CN" altLang="en-US" sz="2400"/>
              <a:t>世界各国都有自己的母亲节</a:t>
            </a:r>
          </a:p>
          <a:p>
            <a:r>
              <a:rPr lang="zh-CN" altLang="en-US" sz="2400"/>
              <a:t>许多国家都有母亲节，不过不一定和美国、澳大利亚等国家一样是在五月的第二个星期日。在母亲节送鲜花和礼物是全球的传统，但是泰国人会举行游行，而且他们普遍送母亲茉莉花作为礼物。在塞尔维亚，母亲们会被用绳子或缎带捆住，直到她们给孩子发放糖果和礼物。</a:t>
            </a:r>
          </a:p>
        </p:txBody>
      </p:sp>
      <p:grpSp>
        <p:nvGrpSpPr>
          <p:cNvPr id="9" name="组合 8"/>
          <p:cNvGrpSpPr/>
          <p:nvPr/>
        </p:nvGrpSpPr>
        <p:grpSpPr>
          <a:xfrm>
            <a:off x="8370570" y="3567430"/>
            <a:ext cx="3072130" cy="2856230"/>
            <a:chOff x="13182" y="5618"/>
            <a:chExt cx="4838" cy="4498"/>
          </a:xfrm>
        </p:grpSpPr>
        <p:pic>
          <p:nvPicPr>
            <p:cNvPr id="5" name="图片 4" descr="262420457457975475"/>
            <p:cNvPicPr>
              <a:picLocks noChangeAspect="1"/>
            </p:cNvPicPr>
            <p:nvPr/>
          </p:nvPicPr>
          <p:blipFill>
            <a:blip r:embed="rId4"/>
            <a:stretch>
              <a:fillRect/>
            </a:stretch>
          </p:blipFill>
          <p:spPr>
            <a:xfrm>
              <a:off x="13182" y="5618"/>
              <a:ext cx="4838" cy="4498"/>
            </a:xfrm>
            <a:prstGeom prst="rect">
              <a:avLst/>
            </a:prstGeom>
          </p:spPr>
        </p:pic>
        <p:sp>
          <p:nvSpPr>
            <p:cNvPr id="6" name="文本框 5"/>
            <p:cNvSpPr txBox="1"/>
            <p:nvPr/>
          </p:nvSpPr>
          <p:spPr>
            <a:xfrm>
              <a:off x="15401" y="9294"/>
              <a:ext cx="2212" cy="822"/>
            </a:xfrm>
            <a:prstGeom prst="rect">
              <a:avLst/>
            </a:prstGeom>
            <a:solidFill>
              <a:srgbClr val="359DB5"/>
            </a:solidFill>
          </p:spPr>
          <p:txBody>
            <a:bodyPr wrap="square" rtlCol="0">
              <a:spAutoFit/>
            </a:bodyPr>
            <a:lstStyle/>
            <a:p>
              <a:pPr lvl="0" algn="ctr">
                <a:buClrTx/>
                <a:buSzTx/>
                <a:buFontTx/>
              </a:pPr>
              <a:r>
                <a:rPr lang="zh-CN" altLang="en-US" sz="2800">
                  <a:solidFill>
                    <a:srgbClr val="FF0000"/>
                  </a:solidFill>
                  <a:latin typeface="宋体" panose="02010600030101010101" pitchFamily="2" charset="-122"/>
                  <a:ea typeface="宋体" panose="02010600030101010101" pitchFamily="2" charset="-122"/>
                  <a:sym typeface="+mn-ea"/>
                </a:rPr>
                <a:t>茉莉花</a:t>
              </a:r>
            </a:p>
          </p:txBody>
        </p:sp>
      </p:grpSp>
      <p:grpSp>
        <p:nvGrpSpPr>
          <p:cNvPr id="8" name="组合 7"/>
          <p:cNvGrpSpPr/>
          <p:nvPr/>
        </p:nvGrpSpPr>
        <p:grpSpPr>
          <a:xfrm>
            <a:off x="8725535" y="311785"/>
            <a:ext cx="2907107" cy="3046730"/>
            <a:chOff x="13759" y="381"/>
            <a:chExt cx="4085" cy="4798"/>
          </a:xfrm>
        </p:grpSpPr>
        <p:pic>
          <p:nvPicPr>
            <p:cNvPr id="4" name="图片 3" descr="379631781438291969"/>
            <p:cNvPicPr>
              <a:picLocks noChangeAspect="1"/>
            </p:cNvPicPr>
            <p:nvPr/>
          </p:nvPicPr>
          <p:blipFill>
            <a:blip r:embed="rId5"/>
            <a:stretch>
              <a:fillRect/>
            </a:stretch>
          </p:blipFill>
          <p:spPr>
            <a:xfrm rot="300000">
              <a:off x="13759" y="381"/>
              <a:ext cx="4085" cy="4214"/>
            </a:xfrm>
            <a:prstGeom prst="rect">
              <a:avLst/>
            </a:prstGeom>
          </p:spPr>
        </p:pic>
        <p:sp>
          <p:nvSpPr>
            <p:cNvPr id="7" name="文本框 6"/>
            <p:cNvSpPr txBox="1"/>
            <p:nvPr/>
          </p:nvSpPr>
          <p:spPr>
            <a:xfrm>
              <a:off x="14339" y="4357"/>
              <a:ext cx="2212" cy="822"/>
            </a:xfrm>
            <a:prstGeom prst="rect">
              <a:avLst/>
            </a:prstGeom>
            <a:solidFill>
              <a:srgbClr val="359DB5"/>
            </a:solidFill>
          </p:spPr>
          <p:txBody>
            <a:bodyPr wrap="square" rtlCol="0">
              <a:spAutoFit/>
            </a:bodyPr>
            <a:lstStyle/>
            <a:p>
              <a:pPr algn="ctr"/>
              <a:r>
                <a:rPr lang="zh-CN" altLang="en-US" sz="2800">
                  <a:solidFill>
                    <a:srgbClr val="FF0000"/>
                  </a:solidFill>
                  <a:latin typeface="宋体" panose="02010600030101010101" pitchFamily="2" charset="-122"/>
                  <a:ea typeface="宋体" panose="02010600030101010101" pitchFamily="2" charset="-122"/>
                </a:rPr>
                <a:t>康乃馨</a:t>
              </a:r>
            </a:p>
          </p:txBody>
        </p:sp>
      </p:grpSp>
      <p:sp>
        <p:nvSpPr>
          <p:cNvPr id="10" name="圆角矩形 9"/>
          <p:cNvSpPr/>
          <p:nvPr/>
        </p:nvSpPr>
        <p:spPr>
          <a:xfrm>
            <a:off x="4006215" y="525780"/>
            <a:ext cx="180149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different</a:t>
            </a:r>
          </a:p>
        </p:txBody>
      </p:sp>
      <p:sp>
        <p:nvSpPr>
          <p:cNvPr id="11" name="圆角矩形 10"/>
          <p:cNvSpPr/>
          <p:nvPr/>
        </p:nvSpPr>
        <p:spPr>
          <a:xfrm>
            <a:off x="5807710" y="1356360"/>
            <a:ext cx="160337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second</a:t>
            </a:r>
          </a:p>
        </p:txBody>
      </p:sp>
      <p:sp>
        <p:nvSpPr>
          <p:cNvPr id="12" name="圆角矩形 11"/>
          <p:cNvSpPr/>
          <p:nvPr/>
        </p:nvSpPr>
        <p:spPr>
          <a:xfrm>
            <a:off x="3844290" y="2626360"/>
            <a:ext cx="176847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are held</a:t>
            </a:r>
          </a:p>
        </p:txBody>
      </p:sp>
      <p:sp>
        <p:nvSpPr>
          <p:cNvPr id="13" name="圆角矩形 12"/>
          <p:cNvSpPr/>
          <p:nvPr/>
        </p:nvSpPr>
        <p:spPr>
          <a:xfrm>
            <a:off x="3356610" y="3108960"/>
            <a:ext cx="104838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as</a:t>
            </a:r>
          </a:p>
        </p:txBody>
      </p:sp>
      <p:sp>
        <p:nvSpPr>
          <p:cNvPr id="14" name="圆角矩形 13"/>
          <p:cNvSpPr/>
          <p:nvPr/>
        </p:nvSpPr>
        <p:spPr>
          <a:xfrm>
            <a:off x="4564380" y="3486785"/>
            <a:ext cx="1048385"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until</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1" grpId="0" bldLvl="0" animBg="1"/>
      <p:bldP spid="11" grpId="1" animBg="1"/>
      <p:bldP spid="12" grpId="0" bldLvl="0" animBg="1"/>
      <p:bldP spid="12" grpId="1" animBg="1"/>
      <p:bldP spid="13" grpId="0" bldLvl="0" animBg="1"/>
      <p:bldP spid="13" grpId="1" animBg="1"/>
      <p:bldP spid="14" grpId="0" bldLvl="0" animBg="1"/>
      <p:bldP spid="1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p:cNvPicPr>
            <a:picLocks noChangeAspect="1"/>
          </p:cNvPicPr>
          <p:nvPr/>
        </p:nvPicPr>
        <p:blipFill rotWithShape="1">
          <a:blip r:embed="rId3" cstate="screen"/>
          <a:srcRect r="1437"/>
          <a:stretch>
            <a:fillRect/>
          </a:stretch>
        </p:blipFill>
        <p:spPr>
          <a:xfrm>
            <a:off x="0" y="3152170"/>
            <a:ext cx="12192000" cy="3705830"/>
          </a:xfrm>
          <a:prstGeom prst="rect">
            <a:avLst/>
          </a:prstGeom>
        </p:spPr>
      </p:pic>
      <p:pic>
        <p:nvPicPr>
          <p:cNvPr id="55" name="图片 54"/>
          <p:cNvPicPr>
            <a:picLocks noChangeAspect="1"/>
          </p:cNvPicPr>
          <p:nvPr/>
        </p:nvPicPr>
        <p:blipFill rotWithShape="1">
          <a:blip r:embed="rId4" cstate="screen"/>
          <a:srcRect t="26516" r="11266"/>
          <a:stretch>
            <a:fillRect/>
          </a:stretch>
        </p:blipFill>
        <p:spPr>
          <a:xfrm>
            <a:off x="4226560" y="-17145"/>
            <a:ext cx="7965440" cy="1493520"/>
          </a:xfrm>
          <a:prstGeom prst="rect">
            <a:avLst/>
          </a:prstGeom>
        </p:spPr>
      </p:pic>
      <p:cxnSp>
        <p:nvCxnSpPr>
          <p:cNvPr id="62" name="直接连接符 61"/>
          <p:cNvCxnSpPr/>
          <p:nvPr/>
        </p:nvCxnSpPr>
        <p:spPr>
          <a:xfrm flipV="1">
            <a:off x="1640840" y="-17145"/>
            <a:ext cx="0" cy="2618770"/>
          </a:xfrm>
          <a:prstGeom prst="line">
            <a:avLst/>
          </a:prstGeom>
          <a:ln w="47625">
            <a:solidFill>
              <a:srgbClr val="E1637C"/>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605790" y="2081849"/>
            <a:ext cx="2006600" cy="2347705"/>
            <a:chOff x="1216025" y="2214564"/>
            <a:chExt cx="2006600" cy="2347705"/>
          </a:xfrm>
        </p:grpSpPr>
        <p:grpSp>
          <p:nvGrpSpPr>
            <p:cNvPr id="56" name="组合 55"/>
            <p:cNvGrpSpPr/>
            <p:nvPr/>
          </p:nvGrpSpPr>
          <p:grpSpPr>
            <a:xfrm>
              <a:off x="1403350" y="3152170"/>
              <a:ext cx="1631950" cy="1410099"/>
              <a:chOff x="1435100" y="3152170"/>
              <a:chExt cx="1631950" cy="1410099"/>
            </a:xfrm>
          </p:grpSpPr>
          <p:sp>
            <p:nvSpPr>
              <p:cNvPr id="57" name="矩形 56"/>
              <p:cNvSpPr/>
              <p:nvPr/>
            </p:nvSpPr>
            <p:spPr>
              <a:xfrm>
                <a:off x="1435100" y="3152170"/>
                <a:ext cx="784225" cy="1254730"/>
              </a:xfrm>
              <a:prstGeom prst="rect">
                <a:avLst/>
              </a:prstGeom>
              <a:solidFill>
                <a:srgbClr val="E16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58" name="矩形 57"/>
              <p:cNvSpPr/>
              <p:nvPr/>
            </p:nvSpPr>
            <p:spPr>
              <a:xfrm>
                <a:off x="2282825" y="3152170"/>
                <a:ext cx="784225" cy="1254730"/>
              </a:xfrm>
              <a:prstGeom prst="rect">
                <a:avLst/>
              </a:prstGeom>
              <a:solidFill>
                <a:srgbClr val="E16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59" name="文本框 58"/>
              <p:cNvSpPr txBox="1"/>
              <p:nvPr/>
            </p:nvSpPr>
            <p:spPr>
              <a:xfrm>
                <a:off x="1478398" y="3361940"/>
                <a:ext cx="697627" cy="1200329"/>
              </a:xfrm>
              <a:prstGeom prst="rect">
                <a:avLst/>
              </a:prstGeom>
              <a:noFill/>
            </p:spPr>
            <p:txBody>
              <a:bodyPr wrap="none" rtlCol="0" anchor="ctr">
                <a:spAutoFit/>
              </a:bodyPr>
              <a:lstStyle/>
              <a:p>
                <a:pPr algn="ctr"/>
                <a:r>
                  <a:rPr lang="en-US" altLang="zh-CN" sz="7200">
                    <a:solidFill>
                      <a:schemeClr val="bg1"/>
                    </a:solidFill>
                    <a:effectLst>
                      <a:outerShdw blurRad="38100" dist="38100" dir="2700000" algn="tl">
                        <a:srgbClr val="000000">
                          <a:alpha val="43137"/>
                        </a:srgbClr>
                      </a:outerShdw>
                    </a:effectLst>
                    <a:cs typeface="+mn-ea"/>
                    <a:sym typeface="+mn-lt"/>
                  </a:rPr>
                  <a:t>0</a:t>
                </a:r>
                <a:endParaRPr lang="zh-CN" altLang="en-US" sz="7200">
                  <a:solidFill>
                    <a:schemeClr val="bg1"/>
                  </a:solidFill>
                  <a:effectLst>
                    <a:outerShdw blurRad="38100" dist="38100" dir="2700000" algn="tl">
                      <a:srgbClr val="000000">
                        <a:alpha val="43137"/>
                      </a:srgbClr>
                    </a:outerShdw>
                  </a:effectLst>
                  <a:cs typeface="+mn-ea"/>
                  <a:sym typeface="+mn-lt"/>
                </a:endParaRPr>
              </a:p>
            </p:txBody>
          </p:sp>
          <p:sp>
            <p:nvSpPr>
              <p:cNvPr id="60" name="文本框 59"/>
              <p:cNvSpPr txBox="1"/>
              <p:nvPr/>
            </p:nvSpPr>
            <p:spPr>
              <a:xfrm>
                <a:off x="2327281" y="3362665"/>
                <a:ext cx="691515" cy="1198880"/>
              </a:xfrm>
              <a:prstGeom prst="rect">
                <a:avLst/>
              </a:prstGeom>
              <a:noFill/>
            </p:spPr>
            <p:txBody>
              <a:bodyPr wrap="none" rtlCol="0" anchor="ctr">
                <a:spAutoFit/>
              </a:bodyPr>
              <a:lstStyle/>
              <a:p>
                <a:pPr algn="ctr"/>
                <a:r>
                  <a:rPr lang="en-US" altLang="zh-CN" sz="7200">
                    <a:solidFill>
                      <a:schemeClr val="bg1"/>
                    </a:solidFill>
                    <a:effectLst>
                      <a:outerShdw blurRad="38100" dist="38100" dir="2700000" algn="tl">
                        <a:srgbClr val="000000">
                          <a:alpha val="43137"/>
                        </a:srgbClr>
                      </a:outerShdw>
                    </a:effectLst>
                    <a:cs typeface="+mn-ea"/>
                    <a:sym typeface="+mn-lt"/>
                  </a:rPr>
                  <a:t>3</a:t>
                </a:r>
                <a:endParaRPr lang="zh-CN" altLang="en-US" sz="7200">
                  <a:solidFill>
                    <a:schemeClr val="bg1"/>
                  </a:solidFill>
                  <a:effectLst>
                    <a:outerShdw blurRad="38100" dist="38100" dir="2700000" algn="tl">
                      <a:srgbClr val="000000">
                        <a:alpha val="43137"/>
                      </a:srgbClr>
                    </a:outerShdw>
                  </a:effectLst>
                  <a:cs typeface="+mn-ea"/>
                  <a:sym typeface="+mn-lt"/>
                </a:endParaRPr>
              </a:p>
            </p:txBody>
          </p:sp>
        </p:grpSp>
        <p:sp>
          <p:nvSpPr>
            <p:cNvPr id="63" name="任意多边形: 形状 62"/>
            <p:cNvSpPr/>
            <p:nvPr/>
          </p:nvSpPr>
          <p:spPr>
            <a:xfrm>
              <a:off x="1997204" y="2278856"/>
              <a:ext cx="219740" cy="304800"/>
            </a:xfrm>
            <a:custGeom>
              <a:avLst/>
              <a:gdLst>
                <a:gd name="connsiteX0" fmla="*/ 0 w 196850"/>
                <a:gd name="connsiteY0" fmla="*/ 0 h 273050"/>
                <a:gd name="connsiteX1" fmla="*/ 196850 w 196850"/>
                <a:gd name="connsiteY1" fmla="*/ 273050 h 273050"/>
              </a:gdLst>
              <a:ahLst/>
              <a:cxnLst>
                <a:cxn ang="0">
                  <a:pos x="connsiteX0" y="connsiteY0"/>
                </a:cxn>
                <a:cxn ang="0">
                  <a:pos x="connsiteX1" y="connsiteY1"/>
                </a:cxn>
              </a:cxnLst>
              <a:rect l="l" t="t" r="r" b="b"/>
              <a:pathLst>
                <a:path w="196850" h="273050">
                  <a:moveTo>
                    <a:pt x="0" y="0"/>
                  </a:moveTo>
                  <a:cubicBezTo>
                    <a:pt x="78846" y="53975"/>
                    <a:pt x="157692" y="107950"/>
                    <a:pt x="196850" y="273050"/>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cs typeface="+mn-ea"/>
                <a:sym typeface="+mn-lt"/>
              </a:endParaRPr>
            </a:p>
          </p:txBody>
        </p:sp>
        <p:sp>
          <p:nvSpPr>
            <p:cNvPr id="64" name="任意多边形: 形状 63"/>
            <p:cNvSpPr/>
            <p:nvPr/>
          </p:nvSpPr>
          <p:spPr>
            <a:xfrm>
              <a:off x="1836415" y="2330661"/>
              <a:ext cx="754967" cy="278429"/>
            </a:xfrm>
            <a:custGeom>
              <a:avLst/>
              <a:gdLst>
                <a:gd name="connsiteX0" fmla="*/ 362905 w 720973"/>
                <a:gd name="connsiteY0" fmla="*/ 168337 h 293421"/>
                <a:gd name="connsiteX1" fmla="*/ 108111 w 720973"/>
                <a:gd name="connsiteY1" fmla="*/ 1650 h 293421"/>
                <a:gd name="connsiteX2" fmla="*/ 36673 w 720973"/>
                <a:gd name="connsiteY2" fmla="*/ 258825 h 293421"/>
                <a:gd name="connsiteX3" fmla="*/ 674848 w 720973"/>
                <a:gd name="connsiteY3" fmla="*/ 263587 h 293421"/>
                <a:gd name="connsiteX4" fmla="*/ 641511 w 720973"/>
                <a:gd name="connsiteY4" fmla="*/ 6412 h 293421"/>
                <a:gd name="connsiteX5" fmla="*/ 405767 w 720973"/>
                <a:gd name="connsiteY5" fmla="*/ 218343 h 293421"/>
                <a:gd name="connsiteX0-1" fmla="*/ 382496 w 721514"/>
                <a:gd name="connsiteY0-2" fmla="*/ 235807 h 291835"/>
                <a:gd name="connsiteX1-3" fmla="*/ 108652 w 721514"/>
                <a:gd name="connsiteY1-4" fmla="*/ 64 h 291835"/>
                <a:gd name="connsiteX2-5" fmla="*/ 37214 w 721514"/>
                <a:gd name="connsiteY2-6" fmla="*/ 257239 h 291835"/>
                <a:gd name="connsiteX3-7" fmla="*/ 675389 w 721514"/>
                <a:gd name="connsiteY3-8" fmla="*/ 262001 h 291835"/>
                <a:gd name="connsiteX4-9" fmla="*/ 642052 w 721514"/>
                <a:gd name="connsiteY4-10" fmla="*/ 4826 h 291835"/>
                <a:gd name="connsiteX5-11" fmla="*/ 406308 w 721514"/>
                <a:gd name="connsiteY5-12" fmla="*/ 216757 h 291835"/>
                <a:gd name="connsiteX0-13" fmla="*/ 382496 w 722411"/>
                <a:gd name="connsiteY0-14" fmla="*/ 235807 h 291835"/>
                <a:gd name="connsiteX1-15" fmla="*/ 108652 w 722411"/>
                <a:gd name="connsiteY1-16" fmla="*/ 64 h 291835"/>
                <a:gd name="connsiteX2-17" fmla="*/ 37214 w 722411"/>
                <a:gd name="connsiteY2-18" fmla="*/ 257239 h 291835"/>
                <a:gd name="connsiteX3-19" fmla="*/ 675389 w 722411"/>
                <a:gd name="connsiteY3-20" fmla="*/ 262001 h 291835"/>
                <a:gd name="connsiteX4-21" fmla="*/ 642052 w 722411"/>
                <a:gd name="connsiteY4-22" fmla="*/ 4826 h 291835"/>
                <a:gd name="connsiteX5-23" fmla="*/ 382495 w 722411"/>
                <a:gd name="connsiteY5-24" fmla="*/ 238189 h 291835"/>
                <a:gd name="connsiteX0-25" fmla="*/ 382496 w 722501"/>
                <a:gd name="connsiteY0-26" fmla="*/ 235807 h 291835"/>
                <a:gd name="connsiteX1-27" fmla="*/ 108652 w 722501"/>
                <a:gd name="connsiteY1-28" fmla="*/ 64 h 291835"/>
                <a:gd name="connsiteX2-29" fmla="*/ 37214 w 722501"/>
                <a:gd name="connsiteY2-30" fmla="*/ 257239 h 291835"/>
                <a:gd name="connsiteX3-31" fmla="*/ 675389 w 722501"/>
                <a:gd name="connsiteY3-32" fmla="*/ 262001 h 291835"/>
                <a:gd name="connsiteX4-33" fmla="*/ 642052 w 722501"/>
                <a:gd name="connsiteY4-34" fmla="*/ 4826 h 291835"/>
                <a:gd name="connsiteX5-35" fmla="*/ 380114 w 722501"/>
                <a:gd name="connsiteY5-36" fmla="*/ 281456 h 291835"/>
                <a:gd name="connsiteX0-37" fmla="*/ 387396 w 722638"/>
                <a:gd name="connsiteY0-38" fmla="*/ 284167 h 291839"/>
                <a:gd name="connsiteX1-39" fmla="*/ 108789 w 722638"/>
                <a:gd name="connsiteY1-40" fmla="*/ 68 h 291839"/>
                <a:gd name="connsiteX2-41" fmla="*/ 37351 w 722638"/>
                <a:gd name="connsiteY2-42" fmla="*/ 257243 h 291839"/>
                <a:gd name="connsiteX3-43" fmla="*/ 675526 w 722638"/>
                <a:gd name="connsiteY3-44" fmla="*/ 262005 h 291839"/>
                <a:gd name="connsiteX4-45" fmla="*/ 642189 w 722638"/>
                <a:gd name="connsiteY4-46" fmla="*/ 4830 h 291839"/>
                <a:gd name="connsiteX5-47" fmla="*/ 380251 w 722638"/>
                <a:gd name="connsiteY5-48" fmla="*/ 281460 h 291839"/>
                <a:gd name="connsiteX0-49" fmla="*/ 387396 w 722638"/>
                <a:gd name="connsiteY0-50" fmla="*/ 284167 h 291839"/>
                <a:gd name="connsiteX1-51" fmla="*/ 108789 w 722638"/>
                <a:gd name="connsiteY1-52" fmla="*/ 68 h 291839"/>
                <a:gd name="connsiteX2-53" fmla="*/ 37351 w 722638"/>
                <a:gd name="connsiteY2-54" fmla="*/ 257243 h 291839"/>
                <a:gd name="connsiteX3-55" fmla="*/ 675526 w 722638"/>
                <a:gd name="connsiteY3-56" fmla="*/ 262005 h 291839"/>
                <a:gd name="connsiteX4-57" fmla="*/ 642189 w 722638"/>
                <a:gd name="connsiteY4-58" fmla="*/ 4830 h 291839"/>
                <a:gd name="connsiteX5-59" fmla="*/ 380251 w 722638"/>
                <a:gd name="connsiteY5-60" fmla="*/ 281460 h 291839"/>
                <a:gd name="connsiteX0-61" fmla="*/ 383758 w 719000"/>
                <a:gd name="connsiteY0-62" fmla="*/ 279373 h 285556"/>
                <a:gd name="connsiteX1-63" fmla="*/ 119439 w 719000"/>
                <a:gd name="connsiteY1-64" fmla="*/ 20726 h 285556"/>
                <a:gd name="connsiteX2-65" fmla="*/ 33713 w 719000"/>
                <a:gd name="connsiteY2-66" fmla="*/ 252449 h 285556"/>
                <a:gd name="connsiteX3-67" fmla="*/ 671888 w 719000"/>
                <a:gd name="connsiteY3-68" fmla="*/ 257211 h 285556"/>
                <a:gd name="connsiteX4-69" fmla="*/ 638551 w 719000"/>
                <a:gd name="connsiteY4-70" fmla="*/ 36 h 285556"/>
                <a:gd name="connsiteX5-71" fmla="*/ 376613 w 719000"/>
                <a:gd name="connsiteY5-72" fmla="*/ 276666 h 285556"/>
                <a:gd name="connsiteX0-73" fmla="*/ 383758 w 701654"/>
                <a:gd name="connsiteY0-74" fmla="*/ 284462 h 290984"/>
                <a:gd name="connsiteX1-75" fmla="*/ 119439 w 701654"/>
                <a:gd name="connsiteY1-76" fmla="*/ 25815 h 290984"/>
                <a:gd name="connsiteX2-77" fmla="*/ 33713 w 701654"/>
                <a:gd name="connsiteY2-78" fmla="*/ 257538 h 290984"/>
                <a:gd name="connsiteX3-79" fmla="*/ 671888 w 701654"/>
                <a:gd name="connsiteY3-80" fmla="*/ 262300 h 290984"/>
                <a:gd name="connsiteX4-81" fmla="*/ 574257 w 701654"/>
                <a:gd name="connsiteY4-82" fmla="*/ 35 h 290984"/>
                <a:gd name="connsiteX5-83" fmla="*/ 376613 w 701654"/>
                <a:gd name="connsiteY5-84" fmla="*/ 281755 h 290984"/>
                <a:gd name="connsiteX0-85" fmla="*/ 387674 w 754967"/>
                <a:gd name="connsiteY0-86" fmla="*/ 284435 h 297584"/>
                <a:gd name="connsiteX1-87" fmla="*/ 123355 w 754967"/>
                <a:gd name="connsiteY1-88" fmla="*/ 25788 h 297584"/>
                <a:gd name="connsiteX2-89" fmla="*/ 37629 w 754967"/>
                <a:gd name="connsiteY2-90" fmla="*/ 257511 h 297584"/>
                <a:gd name="connsiteX3-91" fmla="*/ 730572 w 754967"/>
                <a:gd name="connsiteY3-92" fmla="*/ 272453 h 297584"/>
                <a:gd name="connsiteX4-93" fmla="*/ 578173 w 754967"/>
                <a:gd name="connsiteY4-94" fmla="*/ 8 h 297584"/>
                <a:gd name="connsiteX5-95" fmla="*/ 380529 w 754967"/>
                <a:gd name="connsiteY5-96" fmla="*/ 281728 h 297584"/>
                <a:gd name="connsiteX0-97" fmla="*/ 387674 w 754967"/>
                <a:gd name="connsiteY0-98" fmla="*/ 284435 h 297584"/>
                <a:gd name="connsiteX1-99" fmla="*/ 123355 w 754967"/>
                <a:gd name="connsiteY1-100" fmla="*/ 25788 h 297584"/>
                <a:gd name="connsiteX2-101" fmla="*/ 37629 w 754967"/>
                <a:gd name="connsiteY2-102" fmla="*/ 257511 h 297584"/>
                <a:gd name="connsiteX3-103" fmla="*/ 730572 w 754967"/>
                <a:gd name="connsiteY3-104" fmla="*/ 272453 h 297584"/>
                <a:gd name="connsiteX4-105" fmla="*/ 578173 w 754967"/>
                <a:gd name="connsiteY4-106" fmla="*/ 8 h 297584"/>
                <a:gd name="connsiteX5-107" fmla="*/ 380529 w 754967"/>
                <a:gd name="connsiteY5-108" fmla="*/ 281728 h 29758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54967" h="297584">
                  <a:moveTo>
                    <a:pt x="387674" y="284435"/>
                  </a:moveTo>
                  <a:cubicBezTo>
                    <a:pt x="311275" y="163010"/>
                    <a:pt x="181696" y="30275"/>
                    <a:pt x="123355" y="25788"/>
                  </a:cubicBezTo>
                  <a:cubicBezTo>
                    <a:pt x="65014" y="21301"/>
                    <a:pt x="-63574" y="216400"/>
                    <a:pt x="37629" y="257511"/>
                  </a:cubicBezTo>
                  <a:cubicBezTo>
                    <a:pt x="138832" y="298622"/>
                    <a:pt x="640481" y="315370"/>
                    <a:pt x="730572" y="272453"/>
                  </a:cubicBezTo>
                  <a:cubicBezTo>
                    <a:pt x="820663" y="229536"/>
                    <a:pt x="636513" y="-1538"/>
                    <a:pt x="578173" y="8"/>
                  </a:cubicBezTo>
                  <a:cubicBezTo>
                    <a:pt x="519833" y="1554"/>
                    <a:pt x="433114" y="161812"/>
                    <a:pt x="380529" y="281728"/>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solidFill>
                <a:cs typeface="+mn-ea"/>
                <a:sym typeface="+mn-lt"/>
              </a:endParaRPr>
            </a:p>
          </p:txBody>
        </p:sp>
        <p:sp>
          <p:nvSpPr>
            <p:cNvPr id="65" name="任意多边形: 形状 64"/>
            <p:cNvSpPr/>
            <p:nvPr/>
          </p:nvSpPr>
          <p:spPr>
            <a:xfrm flipH="1">
              <a:off x="2220912" y="2214564"/>
              <a:ext cx="195255" cy="383380"/>
            </a:xfrm>
            <a:custGeom>
              <a:avLst/>
              <a:gdLst>
                <a:gd name="connsiteX0" fmla="*/ 0 w 196850"/>
                <a:gd name="connsiteY0" fmla="*/ 0 h 273050"/>
                <a:gd name="connsiteX1" fmla="*/ 196850 w 196850"/>
                <a:gd name="connsiteY1" fmla="*/ 273050 h 273050"/>
              </a:gdLst>
              <a:ahLst/>
              <a:cxnLst>
                <a:cxn ang="0">
                  <a:pos x="connsiteX0" y="connsiteY0"/>
                </a:cxn>
                <a:cxn ang="0">
                  <a:pos x="connsiteX1" y="connsiteY1"/>
                </a:cxn>
              </a:cxnLst>
              <a:rect l="l" t="t" r="r" b="b"/>
              <a:pathLst>
                <a:path w="196850" h="273050">
                  <a:moveTo>
                    <a:pt x="0" y="0"/>
                  </a:moveTo>
                  <a:cubicBezTo>
                    <a:pt x="78846" y="53975"/>
                    <a:pt x="157692" y="107950"/>
                    <a:pt x="196850" y="273050"/>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solidFill>
                <a:cs typeface="+mn-ea"/>
                <a:sym typeface="+mn-lt"/>
              </a:endParaRPr>
            </a:p>
          </p:txBody>
        </p:sp>
        <p:sp>
          <p:nvSpPr>
            <p:cNvPr id="66" name="矩形 65"/>
            <p:cNvSpPr/>
            <p:nvPr/>
          </p:nvSpPr>
          <p:spPr>
            <a:xfrm>
              <a:off x="1216025" y="2618770"/>
              <a:ext cx="2006600" cy="441930"/>
            </a:xfrm>
            <a:prstGeom prst="rect">
              <a:avLst/>
            </a:prstGeom>
            <a:solidFill>
              <a:srgbClr val="FA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pic>
        <p:nvPicPr>
          <p:cNvPr id="3" name="图片 2"/>
          <p:cNvPicPr>
            <a:picLocks noChangeAspect="1"/>
          </p:cNvPicPr>
          <p:nvPr/>
        </p:nvPicPr>
        <p:blipFill rotWithShape="1">
          <a:blip r:embed="rId4" cstate="screen"/>
          <a:srcRect t="26516" r="11266"/>
          <a:stretch>
            <a:fillRect/>
          </a:stretch>
        </p:blipFill>
        <p:spPr>
          <a:xfrm>
            <a:off x="4297680" y="332105"/>
            <a:ext cx="7965440" cy="1493520"/>
          </a:xfrm>
          <a:prstGeom prst="rect">
            <a:avLst/>
          </a:prstGeom>
        </p:spPr>
      </p:pic>
      <p:pic>
        <p:nvPicPr>
          <p:cNvPr id="5" name="图片 4"/>
          <p:cNvPicPr>
            <a:picLocks noChangeAspect="1"/>
          </p:cNvPicPr>
          <p:nvPr/>
        </p:nvPicPr>
        <p:blipFill rotWithShape="1">
          <a:blip r:embed="rId4" cstate="screen"/>
          <a:srcRect t="26516" r="11266"/>
          <a:stretch>
            <a:fillRect/>
          </a:stretch>
        </p:blipFill>
        <p:spPr>
          <a:xfrm>
            <a:off x="4297680" y="704215"/>
            <a:ext cx="7965440" cy="1493520"/>
          </a:xfrm>
          <a:prstGeom prst="rect">
            <a:avLst/>
          </a:prstGeom>
        </p:spPr>
      </p:pic>
      <p:sp>
        <p:nvSpPr>
          <p:cNvPr id="100" name="矩形 99"/>
          <p:cNvSpPr/>
          <p:nvPr/>
        </p:nvSpPr>
        <p:spPr>
          <a:xfrm>
            <a:off x="2986405" y="2336165"/>
            <a:ext cx="6664960" cy="1938020"/>
          </a:xfrm>
          <a:prstGeom prst="rect">
            <a:avLst/>
          </a:prstGeom>
          <a:noFill/>
        </p:spPr>
        <p:txBody>
          <a:bodyPr wrap="square" rtlCol="0">
            <a:spAutoFit/>
          </a:bodyPr>
          <a:lstStyle/>
          <a:p>
            <a:pPr algn="ctr"/>
            <a:r>
              <a:rPr lang="en-US" altLang="zh-CN" sz="6000" b="1">
                <a:solidFill>
                  <a:schemeClr val="tx1"/>
                </a:solidFill>
                <a:effectLst>
                  <a:outerShdw blurRad="38100" dist="38100" dir="2700000" algn="tl">
                    <a:srgbClr val="0D2B2D">
                      <a:alpha val="82745"/>
                    </a:srgbClr>
                  </a:outerShdw>
                </a:effectLst>
                <a:cs typeface="+mn-ea"/>
                <a:sym typeface="+mn-lt"/>
              </a:rPr>
              <a:t>The f</a:t>
            </a:r>
            <a:r>
              <a:rPr lang="zh-CN" altLang="en-US" sz="6000" b="1">
                <a:solidFill>
                  <a:schemeClr val="tx1"/>
                </a:solidFill>
                <a:effectLst>
                  <a:outerShdw blurRad="38100" dist="38100" dir="2700000" algn="tl">
                    <a:srgbClr val="0D2B2D">
                      <a:alpha val="82745"/>
                    </a:srgbClr>
                  </a:outerShdw>
                </a:effectLst>
                <a:cs typeface="+mn-ea"/>
                <a:sym typeface="+mn-lt"/>
              </a:rPr>
              <a:t>eeling</a:t>
            </a:r>
            <a:r>
              <a:rPr lang="en-US" altLang="zh-CN" sz="6000" b="1">
                <a:solidFill>
                  <a:schemeClr val="tx1"/>
                </a:solidFill>
                <a:effectLst>
                  <a:outerShdw blurRad="38100" dist="38100" dir="2700000" algn="tl">
                    <a:srgbClr val="0D2B2D">
                      <a:alpha val="82745"/>
                    </a:srgbClr>
                  </a:outerShdw>
                </a:effectLst>
                <a:cs typeface="+mn-ea"/>
                <a:sym typeface="+mn-lt"/>
              </a:rPr>
              <a:t>s</a:t>
            </a:r>
            <a:r>
              <a:rPr lang="zh-CN" altLang="en-US" sz="6000" b="1">
                <a:solidFill>
                  <a:schemeClr val="tx1"/>
                </a:solidFill>
                <a:effectLst>
                  <a:outerShdw blurRad="38100" dist="38100" dir="2700000" algn="tl">
                    <a:srgbClr val="0D2B2D">
                      <a:alpha val="82745"/>
                    </a:srgbClr>
                  </a:outerShdw>
                </a:effectLst>
                <a:cs typeface="+mn-ea"/>
                <a:sym typeface="+mn-lt"/>
              </a:rPr>
              <a:t> of </a:t>
            </a:r>
          </a:p>
          <a:p>
            <a:pPr algn="ctr"/>
            <a:r>
              <a:rPr lang="zh-CN" altLang="en-US" sz="6000" b="1">
                <a:solidFill>
                  <a:schemeClr val="tx1"/>
                </a:solidFill>
                <a:effectLst>
                  <a:outerShdw blurRad="38100" dist="38100" dir="2700000" algn="tl">
                    <a:srgbClr val="0D2B2D">
                      <a:alpha val="82745"/>
                    </a:srgbClr>
                  </a:outerShdw>
                </a:effectLst>
                <a:cs typeface="+mn-ea"/>
                <a:sym typeface="+mn-lt"/>
              </a:rPr>
              <a:t>maternal love</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linds(horizontal)">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0" y="0"/>
            <a:ext cx="12192000" cy="1288415"/>
          </a:xfrm>
          <a:prstGeom prst="rect">
            <a:avLst/>
          </a:prstGeom>
        </p:spPr>
      </p:pic>
      <p:sp>
        <p:nvSpPr>
          <p:cNvPr id="2087" name="矩形 2"/>
          <p:cNvSpPr/>
          <p:nvPr/>
        </p:nvSpPr>
        <p:spPr>
          <a:xfrm>
            <a:off x="474980" y="182245"/>
            <a:ext cx="11241405" cy="857885"/>
          </a:xfrm>
          <a:prstGeom prst="rect">
            <a:avLst/>
          </a:prstGeom>
          <a:noFill/>
          <a:ln w="9525">
            <a:noFill/>
          </a:ln>
        </p:spPr>
        <p:txBody>
          <a:bodyPr/>
          <a:lstStyle/>
          <a:p>
            <a:pPr algn="ctr" defTabSz="914400">
              <a:buClrTx/>
              <a:buSzPct val="100000"/>
              <a:buFontTx/>
              <a:buNone/>
            </a:pPr>
            <a:r>
              <a:rPr lang="zh-CN" altLang="en-US" sz="4400" b="1" i="1" baseline="0">
                <a:solidFill>
                  <a:srgbClr val="FF0000"/>
                </a:solidFill>
                <a:effectLst>
                  <a:outerShdw blurRad="38100" dist="38100" dir="2700000">
                    <a:srgbClr val="C0C0C0"/>
                  </a:outerShdw>
                </a:effectLst>
                <a:latin typeface="Arial" panose="020B0604020202020204" pitchFamily="34" charset="0"/>
                <a:ea typeface="宋体" panose="02010600030101010101" pitchFamily="2" charset="-122"/>
              </a:rPr>
              <a:t>The mother</a:t>
            </a:r>
            <a:r>
              <a:rPr lang="en-US" altLang="zh-CN" sz="4400" b="1" i="1" baseline="0">
                <a:solidFill>
                  <a:srgbClr val="FF0000"/>
                </a:solidFill>
                <a:effectLst>
                  <a:outerShdw blurRad="38100" dist="38100" dir="2700000">
                    <a:srgbClr val="C0C0C0"/>
                  </a:outerShdw>
                </a:effectLst>
                <a:latin typeface="Arial" panose="020B0604020202020204" pitchFamily="34" charset="0"/>
                <a:ea typeface="宋体" panose="02010600030101010101" pitchFamily="2" charset="-122"/>
              </a:rPr>
              <a:t>’</a:t>
            </a:r>
            <a:r>
              <a:rPr lang="zh-CN" altLang="en-US" sz="4400" b="1" i="1" baseline="0">
                <a:solidFill>
                  <a:srgbClr val="FF0000"/>
                </a:solidFill>
                <a:effectLst>
                  <a:outerShdw blurRad="38100" dist="38100" dir="2700000">
                    <a:srgbClr val="C0C0C0"/>
                  </a:outerShdw>
                </a:effectLst>
                <a:latin typeface="Arial" panose="020B0604020202020204" pitchFamily="34" charset="0"/>
                <a:ea typeface="宋体" panose="02010600030101010101" pitchFamily="2" charset="-122"/>
              </a:rPr>
              <a:t>s interpretation</a:t>
            </a:r>
            <a:r>
              <a:rPr lang="en-US" altLang="zh-CN" sz="4400" b="1" i="1" baseline="0">
                <a:solidFill>
                  <a:srgbClr val="FF0000"/>
                </a:solidFill>
                <a:effectLst>
                  <a:outerShdw blurRad="38100" dist="38100" dir="2700000">
                    <a:srgbClr val="C0C0C0"/>
                  </a:outerShdw>
                </a:effectLst>
                <a:latin typeface="Arial" panose="020B0604020202020204" pitchFamily="34" charset="0"/>
                <a:ea typeface="宋体" panose="02010600030101010101" pitchFamily="2" charset="-122"/>
              </a:rPr>
              <a:t>    </a:t>
            </a:r>
            <a:r>
              <a:rPr lang="zh-CN" altLang="en-US" sz="4400" b="1" i="1" baseline="0">
                <a:solidFill>
                  <a:srgbClr val="FF0000"/>
                </a:solidFill>
                <a:effectLst>
                  <a:outerShdw blurRad="38100" dist="38100" dir="2700000">
                    <a:srgbClr val="C0C0C0"/>
                  </a:outerShdw>
                </a:effectLst>
                <a:latin typeface="Arial" panose="020B0604020202020204" pitchFamily="34" charset="0"/>
                <a:ea typeface="宋体" panose="02010600030101010101" pitchFamily="2" charset="-122"/>
              </a:rPr>
              <a:t>母亲的诠释</a:t>
            </a:r>
          </a:p>
        </p:txBody>
      </p:sp>
      <p:sp>
        <p:nvSpPr>
          <p:cNvPr id="3" name="文本框 2"/>
          <p:cNvSpPr txBox="1"/>
          <p:nvPr/>
        </p:nvSpPr>
        <p:spPr>
          <a:xfrm>
            <a:off x="474980" y="1285240"/>
            <a:ext cx="7127240" cy="1137285"/>
          </a:xfrm>
          <a:prstGeom prst="rect">
            <a:avLst/>
          </a:prstGeom>
          <a:noFill/>
        </p:spPr>
        <p:txBody>
          <a:bodyPr wrap="square" rtlCol="0" anchor="t">
            <a:spAutoFit/>
          </a:bodyPr>
          <a:lstStyle/>
          <a:p>
            <a:pPr algn="ctr"/>
            <a:r>
              <a:rPr lang="zh-CN" altLang="en-US" sz="3600">
                <a:solidFill>
                  <a:srgbClr val="FF0000"/>
                </a:solidFill>
                <a:latin typeface="Times New Roman" panose="02020603050405020304" pitchFamily="18" charset="0"/>
                <a:cs typeface="Times New Roman" panose="02020603050405020304" pitchFamily="18" charset="0"/>
              </a:rPr>
              <a:t>M-O-T-H-E-R </a:t>
            </a:r>
            <a:r>
              <a:rPr lang="en-US" altLang="zh-CN" sz="3600">
                <a:solidFill>
                  <a:srgbClr val="FF0000"/>
                </a:solidFill>
                <a:latin typeface="Times New Roman" panose="02020603050405020304" pitchFamily="18" charset="0"/>
                <a:cs typeface="Times New Roman" panose="02020603050405020304" pitchFamily="18" charset="0"/>
              </a:rPr>
              <a:t>     </a:t>
            </a:r>
            <a:r>
              <a:rPr lang="zh-CN" altLang="en-US" sz="3600">
                <a:solidFill>
                  <a:srgbClr val="FF0000"/>
                </a:solidFill>
                <a:latin typeface="Times New Roman" panose="02020603050405020304" pitchFamily="18" charset="0"/>
                <a:cs typeface="Times New Roman" panose="02020603050405020304" pitchFamily="18" charset="0"/>
              </a:rPr>
              <a:t>母亲</a:t>
            </a:r>
          </a:p>
          <a:p>
            <a:pPr algn="ctr"/>
            <a:r>
              <a:rPr lang="en-US" altLang="zh-CN" sz="3200">
                <a:solidFill>
                  <a:srgbClr val="FF0000"/>
                </a:solidFill>
                <a:latin typeface="Times New Roman" panose="02020603050405020304" pitchFamily="18" charset="0"/>
                <a:cs typeface="Times New Roman" panose="02020603050405020304" pitchFamily="18" charset="0"/>
              </a:rPr>
              <a:t>                            --By Howard Johnson</a:t>
            </a:r>
            <a:r>
              <a:rPr lang="en-US" altLang="zh-CN" sz="3200">
                <a:latin typeface="Times New Roman" panose="02020603050405020304" pitchFamily="18" charset="0"/>
                <a:cs typeface="Times New Roman" panose="02020603050405020304" pitchFamily="18" charset="0"/>
              </a:rPr>
              <a:t> </a:t>
            </a:r>
          </a:p>
        </p:txBody>
      </p:sp>
      <p:sp>
        <p:nvSpPr>
          <p:cNvPr id="5" name="文本框 4"/>
          <p:cNvSpPr txBox="1"/>
          <p:nvPr/>
        </p:nvSpPr>
        <p:spPr>
          <a:xfrm>
            <a:off x="569595" y="2600960"/>
            <a:ext cx="7145020" cy="3538220"/>
          </a:xfrm>
          <a:prstGeom prst="rect">
            <a:avLst/>
          </a:prstGeom>
          <a:noFill/>
        </p:spPr>
        <p:txBody>
          <a:bodyPr wrap="square" rtlCol="0" anchor="t">
            <a:spAutoFit/>
          </a:bodyPr>
          <a:lstStyle/>
          <a:p>
            <a:r>
              <a:rPr lang="zh-CN" altLang="en-US" sz="2800">
                <a:latin typeface="Times New Roman" panose="02020603050405020304" pitchFamily="18" charset="0"/>
                <a:cs typeface="Times New Roman" panose="02020603050405020304" pitchFamily="18" charset="0"/>
                <a:sym typeface="+mn-ea"/>
              </a:rPr>
              <a:t>“M” is for the million things she gave me,</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sym typeface="+mn-ea"/>
              </a:rPr>
              <a:t>“O” means only that she</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s growing old,</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sym typeface="+mn-ea"/>
              </a:rPr>
              <a:t>“T” if for the tears she shed to save me,</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sym typeface="+mn-ea"/>
              </a:rPr>
              <a:t>“H” is for her heart of purest gold,</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sym typeface="+mn-ea"/>
              </a:rPr>
              <a:t>“E” is for her eyes, with love-light shinning,</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sym typeface="+mn-ea"/>
              </a:rPr>
              <a:t>“R” means right, and right she</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ll always be.</a:t>
            </a:r>
            <a:endParaRPr lang="zh-CN" altLang="en-US"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Put them all together, they spell “Mother”,</a:t>
            </a:r>
            <a:endParaRPr lang="zh-CN" altLang="en-US"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A word that means the world to me.</a:t>
            </a:r>
            <a:endParaRPr lang="zh-CN" altLang="en-US" sz="2800">
              <a:latin typeface="Times New Roman" panose="02020603050405020304" pitchFamily="18" charset="0"/>
              <a:cs typeface="Times New Roman" panose="02020603050405020304" pitchFamily="18" charset="0"/>
            </a:endParaRPr>
          </a:p>
        </p:txBody>
      </p:sp>
      <p:grpSp>
        <p:nvGrpSpPr>
          <p:cNvPr id="10" name="组合 9"/>
          <p:cNvGrpSpPr/>
          <p:nvPr/>
        </p:nvGrpSpPr>
        <p:grpSpPr>
          <a:xfrm>
            <a:off x="7714615" y="1432560"/>
            <a:ext cx="4001770" cy="4862830"/>
            <a:chOff x="12149" y="2274"/>
            <a:chExt cx="6302" cy="7658"/>
          </a:xfrm>
        </p:grpSpPr>
        <p:pic>
          <p:nvPicPr>
            <p:cNvPr id="7" name="图片 6" descr="5l7JyhWWiV_small"/>
            <p:cNvPicPr>
              <a:picLocks noChangeAspect="1"/>
            </p:cNvPicPr>
            <p:nvPr/>
          </p:nvPicPr>
          <p:blipFill>
            <a:blip r:embed="rId4"/>
            <a:stretch>
              <a:fillRect/>
            </a:stretch>
          </p:blipFill>
          <p:spPr>
            <a:xfrm>
              <a:off x="12149" y="2274"/>
              <a:ext cx="6302" cy="4239"/>
            </a:xfrm>
            <a:prstGeom prst="rect">
              <a:avLst/>
            </a:prstGeom>
          </p:spPr>
        </p:pic>
        <p:pic>
          <p:nvPicPr>
            <p:cNvPr id="9" name="图片 8" descr="t016e4d87b4e9d2c3b4"/>
            <p:cNvPicPr>
              <a:picLocks noChangeAspect="1"/>
            </p:cNvPicPr>
            <p:nvPr/>
          </p:nvPicPr>
          <p:blipFill>
            <a:blip r:embed="rId5"/>
            <a:srcRect t="10735" b="9994"/>
            <a:stretch>
              <a:fillRect/>
            </a:stretch>
          </p:blipFill>
          <p:spPr>
            <a:xfrm>
              <a:off x="12318" y="6188"/>
              <a:ext cx="6132" cy="3744"/>
            </a:xfrm>
            <a:prstGeom prst="rect">
              <a:avLst/>
            </a:prstGeom>
          </p:spPr>
        </p:pic>
      </p:grpSp>
      <p:sp>
        <p:nvSpPr>
          <p:cNvPr id="11" name="圆角矩形 10"/>
          <p:cNvSpPr/>
          <p:nvPr/>
        </p:nvSpPr>
        <p:spPr>
          <a:xfrm>
            <a:off x="665480" y="1288415"/>
            <a:ext cx="7156450" cy="51079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3600" b="1">
                <a:solidFill>
                  <a:srgbClr val="FF0000"/>
                </a:solidFill>
                <a:latin typeface="Times New Roman" panose="02020603050405020304" pitchFamily="18" charset="0"/>
                <a:cs typeface="Times New Roman" panose="02020603050405020304" pitchFamily="18" charset="0"/>
                <a:sym typeface="+mn-ea"/>
              </a:rPr>
              <a:t>                     </a:t>
            </a:r>
            <a:r>
              <a:rPr lang="zh-CN" altLang="en-US" sz="3600" b="1">
                <a:solidFill>
                  <a:srgbClr val="FF0000"/>
                </a:solidFill>
                <a:latin typeface="Times New Roman" panose="02020603050405020304" pitchFamily="18" charset="0"/>
                <a:cs typeface="Times New Roman" panose="02020603050405020304" pitchFamily="18" charset="0"/>
                <a:sym typeface="+mn-ea"/>
              </a:rPr>
              <a:t>母亲</a:t>
            </a:r>
            <a:endParaRPr lang="zh-CN" altLang="en-US" sz="3600" b="1">
              <a:solidFill>
                <a:schemeClr val="accent2"/>
              </a:solidFill>
              <a:latin typeface="Times New Roman" panose="02020603050405020304" pitchFamily="18" charset="0"/>
              <a:cs typeface="Times New Roman" panose="02020603050405020304" pitchFamily="18" charset="0"/>
              <a:sym typeface="+mn-ea"/>
            </a:endParaRPr>
          </a:p>
          <a:p>
            <a:pPr algn="ctr"/>
            <a:r>
              <a:rPr lang="en-US" altLang="zh-CN" b="1">
                <a:solidFill>
                  <a:schemeClr val="accent2"/>
                </a:solidFill>
                <a:latin typeface="Times New Roman" panose="02020603050405020304" pitchFamily="18" charset="0"/>
                <a:cs typeface="Times New Roman" panose="02020603050405020304" pitchFamily="18" charset="0"/>
                <a:sym typeface="+mn-ea"/>
              </a:rPr>
              <a:t>               </a:t>
            </a:r>
            <a:r>
              <a:rPr lang="en-US" altLang="zh-CN" sz="2400" b="1">
                <a:solidFill>
                  <a:schemeClr val="accent2"/>
                </a:solidFill>
                <a:latin typeface="Times New Roman" panose="02020603050405020304" pitchFamily="18" charset="0"/>
                <a:cs typeface="Times New Roman" panose="02020603050405020304" pitchFamily="18" charset="0"/>
                <a:sym typeface="+mn-ea"/>
              </a:rPr>
              <a:t>  </a:t>
            </a:r>
            <a:r>
              <a:rPr lang="en-US" altLang="zh-CN" sz="2400" b="1">
                <a:solidFill>
                  <a:srgbClr val="FF0000"/>
                </a:solidFill>
                <a:latin typeface="Times New Roman" panose="02020603050405020304" pitchFamily="18" charset="0"/>
                <a:cs typeface="Times New Roman" panose="02020603050405020304" pitchFamily="18" charset="0"/>
                <a:sym typeface="+mn-ea"/>
              </a:rPr>
              <a:t>  -----霍华德·约翰逊</a:t>
            </a:r>
          </a:p>
          <a:p>
            <a:pPr algn="l"/>
            <a:r>
              <a:rPr lang="zh-CN" altLang="en-US" sz="2800">
                <a:solidFill>
                  <a:schemeClr val="tx1"/>
                </a:solidFill>
              </a:rPr>
              <a:t>M 代表她给予我百万样东西，</a:t>
            </a:r>
          </a:p>
          <a:p>
            <a:pPr algn="l"/>
            <a:r>
              <a:rPr lang="zh-CN" altLang="en-US" sz="2800">
                <a:solidFill>
                  <a:schemeClr val="tx1"/>
                </a:solidFill>
              </a:rPr>
              <a:t>O 意味着她渐渐老去，</a:t>
            </a:r>
          </a:p>
          <a:p>
            <a:pPr algn="l"/>
            <a:r>
              <a:rPr lang="zh-CN" altLang="en-US" sz="2800">
                <a:solidFill>
                  <a:schemeClr val="tx1"/>
                </a:solidFill>
              </a:rPr>
              <a:t>T 是她为育我成人而洒落的颗颗泪滴，</a:t>
            </a:r>
          </a:p>
          <a:p>
            <a:pPr algn="l"/>
            <a:r>
              <a:rPr lang="zh-CN" altLang="en-US" sz="2800">
                <a:solidFill>
                  <a:schemeClr val="tx1"/>
                </a:solidFill>
              </a:rPr>
              <a:t>H 寓意她那金子般至纯至真的心灵，</a:t>
            </a:r>
          </a:p>
          <a:p>
            <a:pPr algn="l"/>
            <a:r>
              <a:rPr lang="zh-CN" altLang="en-US" sz="2800">
                <a:solidFill>
                  <a:schemeClr val="tx1"/>
                </a:solidFill>
              </a:rPr>
              <a:t>E 是她那双闪耀着慈爱之光的眼睛，</a:t>
            </a:r>
          </a:p>
          <a:p>
            <a:pPr algn="l"/>
            <a:r>
              <a:rPr lang="zh-CN" altLang="en-US" sz="2800">
                <a:solidFill>
                  <a:schemeClr val="tx1"/>
                </a:solidFill>
              </a:rPr>
              <a:t>R 使我坚信她永远正确无误的言行。</a:t>
            </a:r>
          </a:p>
          <a:p>
            <a:pPr algn="l"/>
            <a:r>
              <a:rPr lang="zh-CN" altLang="en-US" sz="2800">
                <a:solidFill>
                  <a:schemeClr val="tx1"/>
                </a:solidFill>
              </a:rPr>
              <a:t>把这些字幕拼在一起就是“母亲”</a:t>
            </a:r>
          </a:p>
          <a:p>
            <a:pPr algn="l"/>
            <a:r>
              <a:rPr lang="zh-CN" altLang="en-US" sz="2800">
                <a:solidFill>
                  <a:schemeClr val="tx1"/>
                </a:solidFill>
              </a:rPr>
              <a:t>一个于我犹如整个世界一样的词语。</a:t>
            </a:r>
          </a:p>
        </p:txBody>
      </p:sp>
      <p:pic>
        <p:nvPicPr>
          <p:cNvPr id="12" name="图片 11" descr="t01c0fe3d43dd9a7480"/>
          <p:cNvPicPr>
            <a:picLocks noChangeAspect="1"/>
          </p:cNvPicPr>
          <p:nvPr/>
        </p:nvPicPr>
        <p:blipFill>
          <a:blip r:embed="rId6"/>
          <a:srcRect l="27519" t="9705" r="18571"/>
          <a:stretch>
            <a:fillRect/>
          </a:stretch>
        </p:blipFill>
        <p:spPr>
          <a:xfrm rot="20280000">
            <a:off x="6014720" y="692785"/>
            <a:ext cx="2697480" cy="3304540"/>
          </a:xfrm>
          <a:prstGeom prst="rect">
            <a:avLst/>
          </a:prstGeom>
        </p:spPr>
      </p:pic>
      <p:sp>
        <p:nvSpPr>
          <p:cNvPr id="4" name="圆角矩形 3"/>
          <p:cNvSpPr/>
          <p:nvPr/>
        </p:nvSpPr>
        <p:spPr>
          <a:xfrm>
            <a:off x="474980" y="1189355"/>
            <a:ext cx="8277225" cy="525970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200">
                <a:solidFill>
                  <a:schemeClr val="tx1"/>
                </a:solidFill>
              </a:rPr>
              <a:t>美国抒情诗人霍华德·约翰逊(1887 - 1941)的这首小诗将“母亲”的形象惟妙惟肖地刻画在读者眼前。作者巧妙地将“mother”一词中的每一个字母和单词联系起来，并描绘出母亲的典型特征，既寓意深刻又耐人寻味。正是平凡的母亲用青春、泪水、心血和关爱给了我们鲜活的生命、丰富的生活和广阔的世界，才使得我们在忙碌之余、在匆匆之中，时时被心中对母亲的牵挂、惦念和感恩温暖着、鼓舞着。</a:t>
            </a:r>
          </a:p>
        </p:txBody>
      </p:sp>
      <p:grpSp>
        <p:nvGrpSpPr>
          <p:cNvPr id="15" name="组合 14"/>
          <p:cNvGrpSpPr/>
          <p:nvPr/>
        </p:nvGrpSpPr>
        <p:grpSpPr>
          <a:xfrm>
            <a:off x="8752205" y="1227455"/>
            <a:ext cx="3007360" cy="5182870"/>
            <a:chOff x="13783" y="1781"/>
            <a:chExt cx="4736" cy="8162"/>
          </a:xfrm>
        </p:grpSpPr>
        <p:sp>
          <p:nvSpPr>
            <p:cNvPr id="6" name="圆角矩形 5"/>
            <p:cNvSpPr/>
            <p:nvPr/>
          </p:nvSpPr>
          <p:spPr>
            <a:xfrm>
              <a:off x="13783" y="1781"/>
              <a:ext cx="4737" cy="816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endParaRPr lang="zh-CN" altLang="en-US" sz="3200">
                <a:solidFill>
                  <a:schemeClr val="tx1"/>
                </a:solidFill>
                <a:sym typeface="+mn-ea"/>
              </a:endParaRPr>
            </a:p>
          </p:txBody>
        </p:sp>
        <p:pic>
          <p:nvPicPr>
            <p:cNvPr id="14" name="图片 13" descr="muqinjiemamahehaizixiazai-32979374_1"/>
            <p:cNvPicPr>
              <a:picLocks noChangeAspect="1"/>
            </p:cNvPicPr>
            <p:nvPr/>
          </p:nvPicPr>
          <p:blipFill>
            <a:blip r:embed="rId7"/>
            <a:srcRect l="17977" t="-2276" r="15342" b="7505"/>
            <a:stretch>
              <a:fillRect/>
            </a:stretch>
          </p:blipFill>
          <p:spPr>
            <a:xfrm>
              <a:off x="13783" y="2024"/>
              <a:ext cx="4736" cy="7890"/>
            </a:xfrm>
            <a:prstGeom prst="rect">
              <a:avLst/>
            </a:prstGeom>
          </p:spPr>
        </p:pic>
      </p:grpSp>
      <p:pic>
        <p:nvPicPr>
          <p:cNvPr id="8" name="图片 7" descr="水印"/>
          <p:cNvPicPr>
            <a:picLocks noChangeAspect="1"/>
          </p:cNvPicPr>
          <p:nvPr userDrawn="1"/>
        </p:nvPicPr>
        <p:blipFill>
          <a:blip r:embed="rId8"/>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fltVal val="0"/>
                                          </p:val>
                                        </p:tav>
                                        <p:tav tm="100000">
                                          <p:val>
                                            <p:strVal val="#ppt_w"/>
                                          </p:val>
                                        </p:tav>
                                      </p:tavLst>
                                    </p:anim>
                                    <p:anim calcmode="lin" valueType="num">
                                      <p:cBhvr>
                                        <p:cTn id="28" dur="1000" fill="hold"/>
                                        <p:tgtEl>
                                          <p:spTgt spid="12"/>
                                        </p:tgtEl>
                                        <p:attrNameLst>
                                          <p:attrName>ppt_h</p:attrName>
                                        </p:attrNameLst>
                                      </p:cBhvr>
                                      <p:tavLst>
                                        <p:tav tm="0">
                                          <p:val>
                                            <p:fltVal val="0"/>
                                          </p:val>
                                        </p:tav>
                                        <p:tav tm="100000">
                                          <p:val>
                                            <p:strVal val="#ppt_h"/>
                                          </p:val>
                                        </p:tav>
                                      </p:tavLst>
                                    </p:anim>
                                    <p:anim calcmode="lin" valueType="num">
                                      <p:cBhvr>
                                        <p:cTn id="2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2"/>
                                        </p:tgtEl>
                                        <p:attrNameLst>
                                          <p:attrName>ppt_y</p:attrName>
                                        </p:attrNameLst>
                                      </p:cBhvr>
                                      <p:tavLst>
                                        <p:tav tm="0" fmla="#ppt_y+(sin(-2*pi*(1-$))*-#ppt_x+cos(-2*pi*(1-$))*(1-#ppt_y))*(1-$)">
                                          <p:val>
                                            <p:fltVal val="0"/>
                                          </p:val>
                                        </p:tav>
                                        <p:tav tm="100000">
                                          <p:val>
                                            <p:fltVal val="1"/>
                                          </p:val>
                                        </p:tav>
                                      </p:tavLst>
                                    </p:anim>
                                  </p:childTnLst>
                                </p:cTn>
                              </p:par>
                              <p:par>
                                <p:cTn id="31" presetID="15"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ppt_w</p:attrName>
                                        </p:attrNameLst>
                                      </p:cBhvr>
                                      <p:tavLst>
                                        <p:tav tm="0">
                                          <p:val>
                                            <p:fltVal val="0"/>
                                          </p:val>
                                        </p:tav>
                                        <p:tav tm="100000">
                                          <p:val>
                                            <p:strVal val="#ppt_w"/>
                                          </p:val>
                                        </p:tav>
                                      </p:tavLst>
                                    </p:anim>
                                    <p:anim calcmode="lin" valueType="num">
                                      <p:cBhvr>
                                        <p:cTn id="34" dur="1000" fill="hold"/>
                                        <p:tgtEl>
                                          <p:spTgt spid="11"/>
                                        </p:tgtEl>
                                        <p:attrNameLst>
                                          <p:attrName>ppt_h</p:attrName>
                                        </p:attrNameLst>
                                      </p:cBhvr>
                                      <p:tavLst>
                                        <p:tav tm="0">
                                          <p:val>
                                            <p:fltVal val="0"/>
                                          </p:val>
                                        </p:tav>
                                        <p:tav tm="100000">
                                          <p:val>
                                            <p:strVal val="#ppt_h"/>
                                          </p:val>
                                        </p:tav>
                                      </p:tavLst>
                                    </p:anim>
                                    <p:anim calcmode="lin" valueType="num">
                                      <p:cBhvr>
                                        <p:cTn id="35"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p:stCondLst>
                        <p:cond delay="indefinite"/>
                      </p:stCondLst>
                      <p:childTnLst>
                        <p:par>
                          <p:cTn id="38" fill="hold">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1000" fill="hold"/>
                                        <p:tgtEl>
                                          <p:spTgt spid="4"/>
                                        </p:tgtEl>
                                        <p:attrNameLst>
                                          <p:attrName>ppt_w</p:attrName>
                                        </p:attrNameLst>
                                      </p:cBhvr>
                                      <p:tavLst>
                                        <p:tav tm="0">
                                          <p:val>
                                            <p:fltVal val="0"/>
                                          </p:val>
                                        </p:tav>
                                        <p:tav tm="100000">
                                          <p:val>
                                            <p:strVal val="#ppt_w"/>
                                          </p:val>
                                        </p:tav>
                                      </p:tavLst>
                                    </p:anim>
                                    <p:anim calcmode="lin" valueType="num">
                                      <p:cBhvr>
                                        <p:cTn id="42" dur="1000" fill="hold"/>
                                        <p:tgtEl>
                                          <p:spTgt spid="4"/>
                                        </p:tgtEl>
                                        <p:attrNameLst>
                                          <p:attrName>ppt_h</p:attrName>
                                        </p:attrNameLst>
                                      </p:cBhvr>
                                      <p:tavLst>
                                        <p:tav tm="0">
                                          <p:val>
                                            <p:fltVal val="0"/>
                                          </p:val>
                                        </p:tav>
                                        <p:tav tm="100000">
                                          <p:val>
                                            <p:strVal val="#ppt_h"/>
                                          </p:val>
                                        </p:tav>
                                      </p:tavLst>
                                    </p:anim>
                                    <p:anim calcmode="lin" valueType="num">
                                      <p:cBhvr>
                                        <p:cTn id="4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4"/>
                                        </p:tgtEl>
                                        <p:attrNameLst>
                                          <p:attrName>ppt_y</p:attrName>
                                        </p:attrNameLst>
                                      </p:cBhvr>
                                      <p:tavLst>
                                        <p:tav tm="0" fmla="#ppt_y+(sin(-2*pi*(1-$))*-#ppt_x+cos(-2*pi*(1-$))*(1-#ppt_y))*(1-$)">
                                          <p:val>
                                            <p:fltVal val="0"/>
                                          </p:val>
                                        </p:tav>
                                        <p:tav tm="100000">
                                          <p:val>
                                            <p:fltVal val="1"/>
                                          </p:val>
                                        </p:tav>
                                      </p:tavLst>
                                    </p:anim>
                                  </p:childTnLst>
                                </p:cTn>
                              </p:par>
                              <p:par>
                                <p:cTn id="45" presetID="15"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fltVal val="0"/>
                                          </p:val>
                                        </p:tav>
                                        <p:tav tm="100000">
                                          <p:val>
                                            <p:strVal val="#ppt_w"/>
                                          </p:val>
                                        </p:tav>
                                      </p:tavLst>
                                    </p:anim>
                                    <p:anim calcmode="lin" valueType="num">
                                      <p:cBhvr>
                                        <p:cTn id="48" dur="1000" fill="hold"/>
                                        <p:tgtEl>
                                          <p:spTgt spid="15"/>
                                        </p:tgtEl>
                                        <p:attrNameLst>
                                          <p:attrName>ppt_h</p:attrName>
                                        </p:attrNameLst>
                                      </p:cBhvr>
                                      <p:tavLst>
                                        <p:tav tm="0">
                                          <p:val>
                                            <p:fltVal val="0"/>
                                          </p:val>
                                        </p:tav>
                                        <p:tav tm="100000">
                                          <p:val>
                                            <p:strVal val="#ppt_h"/>
                                          </p:val>
                                        </p:tav>
                                      </p:tavLst>
                                    </p:anim>
                                    <p:anim calcmode="lin" valueType="num">
                                      <p:cBhvr>
                                        <p:cTn id="4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11" grpId="0" bldLvl="0" animBg="1"/>
      <p:bldP spid="11" grpId="1" animBg="1"/>
      <p:bldP spid="4" grpId="0" bldLvl="0" animBg="1"/>
      <p:bldP spid="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0" y="0"/>
            <a:ext cx="12192000" cy="977900"/>
          </a:xfrm>
          <a:prstGeom prst="rect">
            <a:avLst/>
          </a:prstGeom>
        </p:spPr>
      </p:pic>
      <p:sp>
        <p:nvSpPr>
          <p:cNvPr id="100" name="文本框 99"/>
          <p:cNvSpPr txBox="1"/>
          <p:nvPr/>
        </p:nvSpPr>
        <p:spPr>
          <a:xfrm>
            <a:off x="2997835" y="781050"/>
            <a:ext cx="3454400" cy="521970"/>
          </a:xfrm>
          <a:prstGeom prst="rect">
            <a:avLst/>
          </a:prstGeom>
          <a:noFill/>
          <a:ln w="38100">
            <a:solidFill>
              <a:srgbClr val="FF0000"/>
            </a:solidFill>
            <a:prstDash val="sysDash"/>
          </a:ln>
        </p:spPr>
        <p:txBody>
          <a:bodyPr wrap="square">
            <a:spAutoFit/>
            <a:scene3d>
              <a:camera prst="orthographicFront"/>
              <a:lightRig rig="threePt" dir="t"/>
            </a:scene3d>
          </a:bodyPr>
          <a:lstStyle/>
          <a:p>
            <a:pPr indent="0" algn="ctr"/>
            <a:r>
              <a:rPr lang="en-US" sz="2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A Mother's Love</a:t>
            </a:r>
            <a:endParaRPr lang="en-US" altLang="en-US" sz="2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3" name="文本框 2"/>
          <p:cNvSpPr txBox="1"/>
          <p:nvPr/>
        </p:nvSpPr>
        <p:spPr>
          <a:xfrm>
            <a:off x="375285" y="124460"/>
            <a:ext cx="11453495" cy="460375"/>
          </a:xfrm>
          <a:prstGeom prst="rect">
            <a:avLst/>
          </a:prstGeom>
          <a:noFill/>
          <a:ln w="38100">
            <a:solidFill>
              <a:srgbClr val="FFC000"/>
            </a:solidFill>
            <a:prstDash val="sysDash"/>
          </a:ln>
        </p:spPr>
        <p:txBody>
          <a:bodyPr wrap="square">
            <a:spAutoFit/>
          </a:bodyPr>
          <a:lstStyle/>
          <a:p>
            <a:pPr indent="0" algn="ctr"/>
            <a:r>
              <a:rPr lang="en-US" sz="240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A popular saying is that God cannot be present everywhere and so he created mothers. </a:t>
            </a:r>
            <a:endParaRPr lang="en-US" altLang="en-US" sz="2400" b="1">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文本框 4"/>
          <p:cNvSpPr txBox="1"/>
          <p:nvPr/>
        </p:nvSpPr>
        <p:spPr>
          <a:xfrm>
            <a:off x="581025" y="1303020"/>
            <a:ext cx="9610090" cy="5262245"/>
          </a:xfrm>
          <a:prstGeom prst="rect">
            <a:avLst/>
          </a:prstGeom>
          <a:noFill/>
          <a:ln w="9525">
            <a:noFill/>
          </a:ln>
        </p:spPr>
        <p:txBody>
          <a:bodyPr wrap="square">
            <a:spAutoFit/>
          </a:bodyPr>
          <a:lstStyle/>
          <a:p>
            <a:pPr indent="0"/>
            <a:r>
              <a:rPr lang="en-US" sz="2800" b="0">
                <a:solidFill>
                  <a:srgbClr val="333333"/>
                </a:solidFill>
                <a:latin typeface="Times New Roman" panose="02020603050405020304" pitchFamily="18" charset="0"/>
                <a:ea typeface="宋体" panose="02010600030101010101" pitchFamily="2" charset="-122"/>
                <a:cs typeface="Times New Roman" panose="02020603050405020304" pitchFamily="18" charset="0"/>
              </a:rPr>
              <a:t>A Mother's love is somethingthat no on can explain,</a:t>
            </a:r>
          </a:p>
          <a:p>
            <a:pPr indent="0"/>
            <a:r>
              <a:rPr lang="en-US" sz="2800" b="0">
                <a:solidFill>
                  <a:srgbClr val="333333"/>
                </a:solidFill>
                <a:latin typeface="Times New Roman" panose="02020603050405020304" pitchFamily="18" charset="0"/>
                <a:ea typeface="宋体" panose="02010600030101010101" pitchFamily="2" charset="-122"/>
                <a:cs typeface="Times New Roman" panose="02020603050405020304" pitchFamily="18" charset="0"/>
              </a:rPr>
              <a:t>It is made of deep devotion and of sacrifice and pain,</a:t>
            </a:r>
          </a:p>
          <a:p>
            <a:pPr indent="0"/>
            <a:r>
              <a:rPr lang="en-US" sz="2800" b="0">
                <a:solidFill>
                  <a:srgbClr val="333333"/>
                </a:solidFill>
                <a:latin typeface="Times New Roman" panose="02020603050405020304" pitchFamily="18" charset="0"/>
                <a:ea typeface="宋体" panose="02010600030101010101" pitchFamily="2" charset="-122"/>
                <a:cs typeface="Times New Roman" panose="02020603050405020304" pitchFamily="18" charset="0"/>
              </a:rPr>
              <a:t>It is endless and unselfish and enduring come what may</a:t>
            </a:r>
          </a:p>
          <a:p>
            <a:pPr indent="0"/>
            <a:r>
              <a:rPr lang="en-US" sz="2800" b="0">
                <a:solidFill>
                  <a:srgbClr val="333333"/>
                </a:solidFill>
                <a:latin typeface="Times New Roman" panose="02020603050405020304" pitchFamily="18" charset="0"/>
                <a:ea typeface="宋体" panose="02010600030101010101" pitchFamily="2" charset="-122"/>
                <a:cs typeface="Times New Roman" panose="02020603050405020304" pitchFamily="18" charset="0"/>
              </a:rPr>
              <a:t>For nothing can destroy it or take that love away . . .</a:t>
            </a:r>
          </a:p>
          <a:p>
            <a:pPr indent="0"/>
            <a:r>
              <a:rPr lang="zh-CN" altLang="en-US" sz="2800">
                <a:latin typeface="Times New Roman" panose="02020603050405020304" pitchFamily="18" charset="0"/>
                <a:cs typeface="Times New Roman" panose="02020603050405020304" pitchFamily="18" charset="0"/>
              </a:rPr>
              <a:t>It is patient and forgiving</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when all others are forsaking,</a:t>
            </a:r>
          </a:p>
          <a:p>
            <a:pPr indent="0"/>
            <a:r>
              <a:rPr lang="zh-CN" altLang="en-US" sz="2800">
                <a:latin typeface="Times New Roman" panose="02020603050405020304" pitchFamily="18" charset="0"/>
                <a:cs typeface="Times New Roman" panose="02020603050405020304" pitchFamily="18" charset="0"/>
              </a:rPr>
              <a:t>And it never fails or falters</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even though the heart is breaking . . .</a:t>
            </a:r>
          </a:p>
          <a:p>
            <a:pPr indent="0"/>
            <a:r>
              <a:rPr lang="zh-CN" altLang="en-US" sz="2800">
                <a:latin typeface="Times New Roman" panose="02020603050405020304" pitchFamily="18" charset="0"/>
                <a:cs typeface="Times New Roman" panose="02020603050405020304" pitchFamily="18" charset="0"/>
              </a:rPr>
              <a:t>It believes beyond believing</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when the world around condemns,</a:t>
            </a:r>
          </a:p>
          <a:p>
            <a:pPr indent="0"/>
            <a:r>
              <a:rPr lang="zh-CN" altLang="en-US" sz="2800">
                <a:latin typeface="Times New Roman" panose="02020603050405020304" pitchFamily="18" charset="0"/>
                <a:cs typeface="Times New Roman" panose="02020603050405020304" pitchFamily="18" charset="0"/>
              </a:rPr>
              <a:t>And it glows with all the beauty</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of the rarest, brightest gems . . .</a:t>
            </a:r>
          </a:p>
          <a:p>
            <a:pPr indent="0"/>
            <a:r>
              <a:rPr lang="zh-CN" altLang="en-US" sz="2800">
                <a:latin typeface="Times New Roman" panose="02020603050405020304" pitchFamily="18" charset="0"/>
                <a:cs typeface="Times New Roman" panose="02020603050405020304" pitchFamily="18" charset="0"/>
              </a:rPr>
              <a:t>It is far beyond defining,</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it defies all explanation,</a:t>
            </a:r>
          </a:p>
          <a:p>
            <a:pPr indent="0"/>
            <a:r>
              <a:rPr lang="zh-CN" altLang="en-US" sz="2800">
                <a:latin typeface="Times New Roman" panose="02020603050405020304" pitchFamily="18" charset="0"/>
                <a:cs typeface="Times New Roman" panose="02020603050405020304" pitchFamily="18" charset="0"/>
              </a:rPr>
              <a:t>And it still remains a secret</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like the mysteries of creation . . . </a:t>
            </a:r>
          </a:p>
          <a:p>
            <a:pPr indent="0"/>
            <a:r>
              <a:rPr lang="zh-CN" altLang="en-US" sz="2800">
                <a:latin typeface="Times New Roman" panose="02020603050405020304" pitchFamily="18" charset="0"/>
                <a:cs typeface="Times New Roman" panose="02020603050405020304" pitchFamily="18" charset="0"/>
              </a:rPr>
              <a:t>A many splendored miracle</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man cannot understand</a:t>
            </a:r>
          </a:p>
          <a:p>
            <a:pPr indent="0"/>
            <a:r>
              <a:rPr lang="zh-CN" altLang="en-US" sz="2800">
                <a:latin typeface="Times New Roman" panose="02020603050405020304" pitchFamily="18" charset="0"/>
                <a:cs typeface="Times New Roman" panose="02020603050405020304" pitchFamily="18" charset="0"/>
              </a:rPr>
              <a:t>And another wondrous evidence</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of God's tender guiding hand.</a:t>
            </a:r>
          </a:p>
        </p:txBody>
      </p:sp>
      <p:pic>
        <p:nvPicPr>
          <p:cNvPr id="7" name="图片 6" descr="t015695fe4dd3c064ae"/>
          <p:cNvPicPr>
            <a:picLocks noChangeAspect="1"/>
          </p:cNvPicPr>
          <p:nvPr/>
        </p:nvPicPr>
        <p:blipFill>
          <a:blip r:embed="rId4"/>
          <a:srcRect l="25985" t="42294" r="6250"/>
          <a:stretch>
            <a:fillRect/>
          </a:stretch>
        </p:blipFill>
        <p:spPr>
          <a:xfrm>
            <a:off x="9670415" y="893445"/>
            <a:ext cx="2272030" cy="3566160"/>
          </a:xfrm>
          <a:prstGeom prst="rect">
            <a:avLst/>
          </a:prstGeom>
        </p:spPr>
      </p:pic>
      <p:pic>
        <p:nvPicPr>
          <p:cNvPr id="8" name="图片 7" descr="t013ad15fbb2fd81a0f"/>
          <p:cNvPicPr>
            <a:picLocks noChangeAspect="1"/>
          </p:cNvPicPr>
          <p:nvPr/>
        </p:nvPicPr>
        <p:blipFill>
          <a:blip r:embed="rId5"/>
          <a:srcRect l="39033"/>
          <a:stretch>
            <a:fillRect/>
          </a:stretch>
        </p:blipFill>
        <p:spPr>
          <a:xfrm>
            <a:off x="9784715" y="4114165"/>
            <a:ext cx="2044065" cy="2451100"/>
          </a:xfrm>
          <a:prstGeom prst="rect">
            <a:avLst/>
          </a:prstGeom>
        </p:spPr>
      </p:pic>
      <p:pic>
        <p:nvPicPr>
          <p:cNvPr id="12" name="图片 11"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anim calcmode="lin" valueType="num">
                                      <p:cBhvr>
                                        <p:cTn id="11" dur="1000" fill="hold"/>
                                        <p:tgtEl>
                                          <p:spTgt spid="100"/>
                                        </p:tgtEl>
                                        <p:attrNameLst>
                                          <p:attrName>ppt_w</p:attrName>
                                        </p:attrNameLst>
                                      </p:cBhvr>
                                      <p:tavLst>
                                        <p:tav tm="0">
                                          <p:val>
                                            <p:fltVal val="0"/>
                                          </p:val>
                                        </p:tav>
                                        <p:tav tm="100000">
                                          <p:val>
                                            <p:strVal val="#ppt_w"/>
                                          </p:val>
                                        </p:tav>
                                      </p:tavLst>
                                    </p:anim>
                                    <p:anim calcmode="lin" valueType="num">
                                      <p:cBhvr>
                                        <p:cTn id="12" dur="1000" fill="hold"/>
                                        <p:tgtEl>
                                          <p:spTgt spid="100"/>
                                        </p:tgtEl>
                                        <p:attrNameLst>
                                          <p:attrName>ppt_h</p:attrName>
                                        </p:attrNameLst>
                                      </p:cBhvr>
                                      <p:tavLst>
                                        <p:tav tm="0">
                                          <p:val>
                                            <p:fltVal val="0"/>
                                          </p:val>
                                        </p:tav>
                                        <p:tav tm="100000">
                                          <p:val>
                                            <p:strVal val="#ppt_h"/>
                                          </p:val>
                                        </p:tav>
                                      </p:tavLst>
                                    </p:anim>
                                    <p:anim calcmode="lin" valueType="num">
                                      <p:cBhvr>
                                        <p:cTn id="13" dur="1000" fill="hold"/>
                                        <p:tgtEl>
                                          <p:spTgt spid="100"/>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00"/>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5"/>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P spid="3" grpId="0" bldLvl="0" animBg="1"/>
      <p:bldP spid="3" grpId="1" animBg="1"/>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0" y="0"/>
            <a:ext cx="12192000" cy="455930"/>
          </a:xfrm>
          <a:prstGeom prst="rect">
            <a:avLst/>
          </a:prstGeom>
        </p:spPr>
      </p:pic>
      <p:sp>
        <p:nvSpPr>
          <p:cNvPr id="3" name="文本框 2"/>
          <p:cNvSpPr txBox="1"/>
          <p:nvPr/>
        </p:nvSpPr>
        <p:spPr>
          <a:xfrm>
            <a:off x="3681730" y="560070"/>
            <a:ext cx="4828540" cy="1814830"/>
          </a:xfrm>
          <a:prstGeom prst="rect">
            <a:avLst/>
          </a:prstGeom>
          <a:noFill/>
        </p:spPr>
        <p:txBody>
          <a:bodyPr wrap="square" rtlCol="0" anchor="t">
            <a:spAutoFit/>
          </a:bodyPr>
          <a:lstStyle/>
          <a:p>
            <a:pPr algn="ctr"/>
            <a:r>
              <a:rPr lang="zh-CN" altLang="en-US" sz="2800">
                <a:latin typeface="宋体" panose="02010600030101010101" pitchFamily="2" charset="-122"/>
                <a:ea typeface="宋体" panose="02010600030101010101" pitchFamily="2" charset="-122"/>
                <a:cs typeface="宋体" panose="02010600030101010101" pitchFamily="2" charset="-122"/>
              </a:rPr>
              <a:t>游子吟（中英双语）</a:t>
            </a:r>
          </a:p>
          <a:p>
            <a:pPr algn="ctr"/>
            <a:r>
              <a:rPr lang="zh-CN" altLang="en-US" sz="2800">
                <a:latin typeface="Times New Roman" panose="02020603050405020304" pitchFamily="18" charset="0"/>
                <a:ea typeface="宋体" panose="02010600030101010101" pitchFamily="2" charset="-122"/>
                <a:cs typeface="Times New Roman" panose="02020603050405020304" pitchFamily="18" charset="0"/>
              </a:rPr>
              <a:t>Song of a Wanderer</a:t>
            </a:r>
          </a:p>
          <a:p>
            <a:pPr algn="ctr"/>
            <a:r>
              <a:rPr lang="zh-CN" altLang="en-US" sz="2800">
                <a:latin typeface="宋体" panose="02010600030101010101" pitchFamily="2" charset="-122"/>
                <a:ea typeface="宋体" panose="02010600030101010101" pitchFamily="2" charset="-122"/>
                <a:cs typeface="宋体" panose="02010600030101010101" pitchFamily="2" charset="-122"/>
              </a:rPr>
              <a:t>作者｜孟郊</a:t>
            </a:r>
            <a:r>
              <a:rPr lang="zh-CN" altLang="en-US" sz="2800">
                <a:latin typeface="Times New Roman" panose="02020603050405020304" pitchFamily="18" charset="0"/>
                <a:ea typeface="宋体" panose="02010600030101010101" pitchFamily="2" charset="-122"/>
                <a:cs typeface="Times New Roman" panose="02020603050405020304" pitchFamily="18" charset="0"/>
              </a:rPr>
              <a:t>(Meng Jiao)</a:t>
            </a:r>
          </a:p>
          <a:p>
            <a:pPr algn="ctr"/>
            <a:r>
              <a:rPr lang="zh-CN" altLang="en-US" sz="2800">
                <a:latin typeface="宋体" panose="02010600030101010101" pitchFamily="2" charset="-122"/>
                <a:ea typeface="宋体" panose="02010600030101010101" pitchFamily="2" charset="-122"/>
                <a:cs typeface="宋体" panose="02010600030101010101" pitchFamily="2" charset="-122"/>
              </a:rPr>
              <a:t>英译｜周柯楠(</a:t>
            </a:r>
            <a:r>
              <a:rPr lang="zh-CN" altLang="en-US" sz="2800">
                <a:latin typeface="Times New Roman" panose="02020603050405020304" pitchFamily="18" charset="0"/>
                <a:ea typeface="宋体" panose="02010600030101010101" pitchFamily="2" charset="-122"/>
                <a:cs typeface="Times New Roman" panose="02020603050405020304" pitchFamily="18" charset="0"/>
              </a:rPr>
              <a:t>Zhou Kenan)</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nvSpPr>
        <p:spPr>
          <a:xfrm>
            <a:off x="2915285" y="3605530"/>
            <a:ext cx="8625205" cy="2676525"/>
          </a:xfrm>
          <a:prstGeom prst="rect">
            <a:avLst/>
          </a:prstGeom>
          <a:noFill/>
          <a:ln w="38100">
            <a:solidFill>
              <a:srgbClr val="FF0000"/>
            </a:solidFill>
            <a:prstDash val="sysDash"/>
          </a:ln>
        </p:spPr>
        <p:txBody>
          <a:bodyPr wrap="square" rtlCol="0" anchor="t">
            <a:spAutoFit/>
          </a:bodyPr>
          <a:lstStyle/>
          <a:p>
            <a:pPr lvl="0" algn="ctr">
              <a:buClrTx/>
              <a:buSzTx/>
              <a:buFontTx/>
            </a:pPr>
            <a:r>
              <a:rPr lang="zh-CN" altLang="en-US" sz="2800">
                <a:latin typeface="Times New Roman" panose="02020603050405020304" pitchFamily="18" charset="0"/>
                <a:ea typeface="宋体" panose="02010600030101010101" pitchFamily="2" charset="-122"/>
                <a:cs typeface="Times New Roman" panose="02020603050405020304" pitchFamily="18" charset="0"/>
                <a:sym typeface="+mn-ea"/>
              </a:rPr>
              <a:t>My kind mother has a needle and thread in her hand</a:t>
            </a:r>
          </a:p>
          <a:p>
            <a:pPr lvl="0" algn="ctr">
              <a:buClrTx/>
              <a:buSzTx/>
              <a:buFontTx/>
            </a:pPr>
            <a:r>
              <a:rPr lang="zh-CN" altLang="en-US" sz="2800">
                <a:latin typeface="Times New Roman" panose="02020603050405020304" pitchFamily="18" charset="0"/>
                <a:ea typeface="宋体" panose="02010600030101010101" pitchFamily="2" charset="-122"/>
                <a:cs typeface="Times New Roman" panose="02020603050405020304" pitchFamily="18" charset="0"/>
                <a:sym typeface="+mn-ea"/>
              </a:rPr>
              <a:t>Making new clothes for her son who is to travel far away</a:t>
            </a:r>
          </a:p>
          <a:p>
            <a:pPr lvl="0" algn="ctr">
              <a:buClrTx/>
              <a:buSzTx/>
              <a:buFontTx/>
            </a:pPr>
            <a:r>
              <a:rPr lang="zh-CN" altLang="en-US" sz="2800">
                <a:latin typeface="Times New Roman" panose="02020603050405020304" pitchFamily="18" charset="0"/>
                <a:ea typeface="宋体" panose="02010600030101010101" pitchFamily="2" charset="-122"/>
                <a:cs typeface="Times New Roman" panose="02020603050405020304" pitchFamily="18" charset="0"/>
                <a:sym typeface="+mn-ea"/>
              </a:rPr>
              <a:t>She is busy sewing closely before my leaving</a:t>
            </a:r>
          </a:p>
          <a:p>
            <a:pPr lvl="0" algn="ctr">
              <a:buClrTx/>
              <a:buSzTx/>
              <a:buFontTx/>
            </a:pPr>
            <a:r>
              <a:rPr lang="zh-CN" altLang="en-US" sz="2800">
                <a:latin typeface="Times New Roman" panose="02020603050405020304" pitchFamily="18" charset="0"/>
                <a:ea typeface="宋体" panose="02010600030101010101" pitchFamily="2" charset="-122"/>
                <a:cs typeface="Times New Roman" panose="02020603050405020304" pitchFamily="18" charset="0"/>
                <a:sym typeface="+mn-ea"/>
              </a:rPr>
              <a:t>Worried that I cannot come back for a long time</a:t>
            </a:r>
          </a:p>
          <a:p>
            <a:pPr lvl="0" algn="ctr">
              <a:buClrTx/>
              <a:buSzTx/>
              <a:buFontTx/>
            </a:pPr>
            <a:r>
              <a:rPr lang="zh-CN" altLang="en-US" sz="2800">
                <a:latin typeface="Times New Roman" panose="02020603050405020304" pitchFamily="18" charset="0"/>
                <a:ea typeface="宋体" panose="02010600030101010101" pitchFamily="2" charset="-122"/>
                <a:cs typeface="Times New Roman" panose="02020603050405020304" pitchFamily="18" charset="0"/>
                <a:sym typeface="+mn-ea"/>
              </a:rPr>
              <a:t>Who says that the heart of an inch-long plant</a:t>
            </a:r>
          </a:p>
          <a:p>
            <a:pPr lvl="0" algn="ctr">
              <a:buClrTx/>
              <a:buSzTx/>
              <a:buFontTx/>
            </a:pPr>
            <a:r>
              <a:rPr lang="zh-CN" altLang="en-US" sz="2800">
                <a:latin typeface="Times New Roman" panose="02020603050405020304" pitchFamily="18" charset="0"/>
                <a:ea typeface="宋体" panose="02010600030101010101" pitchFamily="2" charset="-122"/>
                <a:cs typeface="Times New Roman" panose="02020603050405020304" pitchFamily="18" charset="0"/>
                <a:sym typeface="+mn-ea"/>
              </a:rPr>
              <a:t>Can requite the radiance of full spring</a:t>
            </a:r>
          </a:p>
        </p:txBody>
      </p:sp>
      <p:sp>
        <p:nvSpPr>
          <p:cNvPr id="5" name="文本框 4"/>
          <p:cNvSpPr txBox="1"/>
          <p:nvPr/>
        </p:nvSpPr>
        <p:spPr>
          <a:xfrm>
            <a:off x="468630" y="3027045"/>
            <a:ext cx="2304415" cy="3415030"/>
          </a:xfrm>
          <a:prstGeom prst="rect">
            <a:avLst/>
          </a:prstGeom>
          <a:noFill/>
          <a:ln w="38100">
            <a:solidFill>
              <a:srgbClr val="FF0000"/>
            </a:solidFill>
            <a:prstDash val="sysDash"/>
          </a:ln>
        </p:spPr>
        <p:txBody>
          <a:bodyPr wrap="square" rtlCol="0" anchor="t">
            <a:spAutoFit/>
          </a:bodyPr>
          <a:lstStyle/>
          <a:p>
            <a:pPr algn="ctr"/>
            <a:r>
              <a:rPr lang="zh-CN" altLang="en-US" sz="2800" b="1">
                <a:latin typeface="宋体" panose="02010600030101010101" pitchFamily="2" charset="-122"/>
                <a:ea typeface="宋体" panose="02010600030101010101" pitchFamily="2" charset="-122"/>
                <a:cs typeface="宋体" panose="02010600030101010101" pitchFamily="2" charset="-122"/>
                <a:sym typeface="+mn-ea"/>
              </a:rPr>
              <a:t>游子吟</a:t>
            </a:r>
          </a:p>
          <a:p>
            <a:pPr algn="ctr"/>
            <a:r>
              <a:rPr lang="zh-CN" altLang="en-US" sz="2000">
                <a:latin typeface="宋体" panose="02010600030101010101" pitchFamily="2" charset="-122"/>
                <a:ea typeface="宋体" panose="02010600030101010101" pitchFamily="2" charset="-122"/>
                <a:cs typeface="宋体" panose="02010600030101010101" pitchFamily="2" charset="-122"/>
                <a:sym typeface="+mn-ea"/>
              </a:rPr>
              <a:t>孟郊</a:t>
            </a:r>
            <a:endParaRPr lang="zh-CN" altLang="en-US" sz="2800">
              <a:latin typeface="宋体" panose="02010600030101010101" pitchFamily="2" charset="-122"/>
              <a:ea typeface="宋体" panose="02010600030101010101" pitchFamily="2" charset="-122"/>
              <a:sym typeface="+mn-ea"/>
            </a:endParaRPr>
          </a:p>
          <a:p>
            <a:pPr algn="ctr"/>
            <a:r>
              <a:rPr lang="zh-CN" altLang="en-US" sz="2800">
                <a:latin typeface="宋体" panose="02010600030101010101" pitchFamily="2" charset="-122"/>
                <a:ea typeface="宋体" panose="02010600030101010101" pitchFamily="2" charset="-122"/>
                <a:sym typeface="+mn-ea"/>
              </a:rPr>
              <a:t>慈母手中线，</a:t>
            </a:r>
          </a:p>
          <a:p>
            <a:pPr algn="ctr"/>
            <a:r>
              <a:rPr lang="zh-CN" altLang="en-US" sz="2800">
                <a:latin typeface="宋体" panose="02010600030101010101" pitchFamily="2" charset="-122"/>
                <a:ea typeface="宋体" panose="02010600030101010101" pitchFamily="2" charset="-122"/>
                <a:sym typeface="+mn-ea"/>
              </a:rPr>
              <a:t>游子身上衣。</a:t>
            </a:r>
            <a:endParaRPr lang="zh-CN" altLang="en-US" sz="2800">
              <a:latin typeface="宋体" panose="02010600030101010101" pitchFamily="2" charset="-122"/>
              <a:ea typeface="宋体" panose="02010600030101010101" pitchFamily="2" charset="-122"/>
            </a:endParaRPr>
          </a:p>
          <a:p>
            <a:pPr algn="ctr"/>
            <a:r>
              <a:rPr lang="zh-CN" altLang="en-US" sz="2800">
                <a:latin typeface="宋体" panose="02010600030101010101" pitchFamily="2" charset="-122"/>
                <a:ea typeface="宋体" panose="02010600030101010101" pitchFamily="2" charset="-122"/>
                <a:sym typeface="+mn-ea"/>
              </a:rPr>
              <a:t>临行密密缝，</a:t>
            </a:r>
            <a:endParaRPr lang="zh-CN" altLang="en-US" sz="2800">
              <a:latin typeface="宋体" panose="02010600030101010101" pitchFamily="2" charset="-122"/>
              <a:ea typeface="宋体" panose="02010600030101010101" pitchFamily="2" charset="-122"/>
            </a:endParaRPr>
          </a:p>
          <a:p>
            <a:pPr algn="ctr"/>
            <a:r>
              <a:rPr lang="zh-CN" altLang="en-US" sz="2800">
                <a:latin typeface="宋体" panose="02010600030101010101" pitchFamily="2" charset="-122"/>
                <a:ea typeface="宋体" panose="02010600030101010101" pitchFamily="2" charset="-122"/>
                <a:sym typeface="+mn-ea"/>
              </a:rPr>
              <a:t>意恐迟迟归。</a:t>
            </a:r>
            <a:endParaRPr lang="zh-CN" altLang="en-US" sz="2800">
              <a:latin typeface="宋体" panose="02010600030101010101" pitchFamily="2" charset="-122"/>
              <a:ea typeface="宋体" panose="02010600030101010101" pitchFamily="2" charset="-122"/>
            </a:endParaRPr>
          </a:p>
          <a:p>
            <a:pPr algn="ctr"/>
            <a:r>
              <a:rPr lang="zh-CN" altLang="en-US" sz="2800">
                <a:latin typeface="宋体" panose="02010600030101010101" pitchFamily="2" charset="-122"/>
                <a:ea typeface="宋体" panose="02010600030101010101" pitchFamily="2" charset="-122"/>
                <a:sym typeface="+mn-ea"/>
              </a:rPr>
              <a:t>谁言寸草心，</a:t>
            </a:r>
            <a:endParaRPr lang="zh-CN" altLang="en-US" sz="2800">
              <a:latin typeface="宋体" panose="02010600030101010101" pitchFamily="2" charset="-122"/>
              <a:ea typeface="宋体" panose="02010600030101010101" pitchFamily="2" charset="-122"/>
            </a:endParaRPr>
          </a:p>
          <a:p>
            <a:pPr algn="ctr"/>
            <a:r>
              <a:rPr lang="zh-CN" altLang="en-US" sz="2800">
                <a:latin typeface="宋体" panose="02010600030101010101" pitchFamily="2" charset="-122"/>
                <a:ea typeface="宋体" panose="02010600030101010101" pitchFamily="2" charset="-122"/>
                <a:sym typeface="+mn-ea"/>
              </a:rPr>
              <a:t>报得三春晖。</a:t>
            </a:r>
            <a:endParaRPr lang="zh-CN" altLang="en-US" sz="2800">
              <a:latin typeface="宋体" panose="02010600030101010101" pitchFamily="2" charset="-122"/>
              <a:ea typeface="宋体" panose="02010600030101010101" pitchFamily="2" charset="-122"/>
            </a:endParaRPr>
          </a:p>
        </p:txBody>
      </p:sp>
      <p:pic>
        <p:nvPicPr>
          <p:cNvPr id="6" name="图片 5" descr="1-2110221232420-L"/>
          <p:cNvPicPr>
            <a:picLocks noChangeAspect="1"/>
          </p:cNvPicPr>
          <p:nvPr/>
        </p:nvPicPr>
        <p:blipFill>
          <a:blip r:embed="rId4"/>
          <a:srcRect l="23173"/>
          <a:stretch>
            <a:fillRect/>
          </a:stretch>
        </p:blipFill>
        <p:spPr>
          <a:xfrm flipH="1">
            <a:off x="8510270" y="455930"/>
            <a:ext cx="3194685" cy="2914015"/>
          </a:xfrm>
          <a:prstGeom prst="rect">
            <a:avLst/>
          </a:prstGeom>
        </p:spPr>
      </p:pic>
      <p:pic>
        <p:nvPicPr>
          <p:cNvPr id="11" name="图片 10"/>
          <p:cNvPicPr>
            <a:picLocks noChangeAspect="1"/>
          </p:cNvPicPr>
          <p:nvPr/>
        </p:nvPicPr>
        <p:blipFill>
          <a:blip r:embed="rId5" cstate="screen"/>
          <a:stretch>
            <a:fillRect/>
          </a:stretch>
        </p:blipFill>
        <p:spPr>
          <a:xfrm rot="20940000" flipH="1">
            <a:off x="4824095" y="2359025"/>
            <a:ext cx="2290445" cy="1108710"/>
          </a:xfrm>
          <a:prstGeom prst="rect">
            <a:avLst/>
          </a:prstGeom>
        </p:spPr>
      </p:pic>
      <p:sp>
        <p:nvSpPr>
          <p:cNvPr id="10" name="云形标注 9"/>
          <p:cNvSpPr/>
          <p:nvPr/>
        </p:nvSpPr>
        <p:spPr>
          <a:xfrm>
            <a:off x="468630" y="455930"/>
            <a:ext cx="3462020" cy="2070100"/>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rgbClr val="FF0000"/>
                </a:solidFill>
                <a:latin typeface="Times New Roman" panose="02020603050405020304" pitchFamily="18" charset="0"/>
                <a:cs typeface="Times New Roman" panose="02020603050405020304" pitchFamily="18" charset="0"/>
              </a:rPr>
              <a:t>A mother</a:t>
            </a:r>
            <a:r>
              <a:rPr lang="en-US" altLang="zh-CN" sz="3200">
                <a:solidFill>
                  <a:srgbClr val="FF0000"/>
                </a:solidFill>
                <a:latin typeface="Times New Roman" panose="02020603050405020304" pitchFamily="18" charset="0"/>
                <a:cs typeface="Times New Roman" panose="02020603050405020304" pitchFamily="18" charset="0"/>
              </a:rPr>
              <a:t>’</a:t>
            </a:r>
            <a:r>
              <a:rPr lang="zh-CN" altLang="en-US" sz="3200">
                <a:solidFill>
                  <a:srgbClr val="FF0000"/>
                </a:solidFill>
                <a:latin typeface="Times New Roman" panose="02020603050405020304" pitchFamily="18" charset="0"/>
                <a:cs typeface="Times New Roman" panose="02020603050405020304" pitchFamily="18" charset="0"/>
              </a:rPr>
              <a:t>s love, for life</a:t>
            </a:r>
          </a:p>
        </p:txBody>
      </p:sp>
      <p:pic>
        <p:nvPicPr>
          <p:cNvPr id="12" name="图片 11"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1"/>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linds(horizont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P spid="4" grpId="1" animBg="1"/>
      <p:bldP spid="10" grpId="0" animBg="1"/>
      <p:bldP spid="1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p:cNvPicPr>
            <a:picLocks noChangeAspect="1"/>
          </p:cNvPicPr>
          <p:nvPr/>
        </p:nvPicPr>
        <p:blipFill rotWithShape="1">
          <a:blip r:embed="rId3" cstate="screen"/>
          <a:srcRect r="1437"/>
          <a:stretch>
            <a:fillRect/>
          </a:stretch>
        </p:blipFill>
        <p:spPr>
          <a:xfrm>
            <a:off x="0" y="3152170"/>
            <a:ext cx="12192000" cy="3705830"/>
          </a:xfrm>
          <a:prstGeom prst="rect">
            <a:avLst/>
          </a:prstGeom>
        </p:spPr>
      </p:pic>
      <p:pic>
        <p:nvPicPr>
          <p:cNvPr id="55" name="图片 54"/>
          <p:cNvPicPr>
            <a:picLocks noChangeAspect="1"/>
          </p:cNvPicPr>
          <p:nvPr/>
        </p:nvPicPr>
        <p:blipFill rotWithShape="1">
          <a:blip r:embed="rId4" cstate="screen"/>
          <a:srcRect t="26516" r="11266"/>
          <a:stretch>
            <a:fillRect/>
          </a:stretch>
        </p:blipFill>
        <p:spPr>
          <a:xfrm>
            <a:off x="4226560" y="-17145"/>
            <a:ext cx="7965440" cy="1493520"/>
          </a:xfrm>
          <a:prstGeom prst="rect">
            <a:avLst/>
          </a:prstGeom>
        </p:spPr>
      </p:pic>
      <p:cxnSp>
        <p:nvCxnSpPr>
          <p:cNvPr id="62" name="直接连接符 61"/>
          <p:cNvCxnSpPr/>
          <p:nvPr/>
        </p:nvCxnSpPr>
        <p:spPr>
          <a:xfrm flipV="1">
            <a:off x="1628140" y="-17145"/>
            <a:ext cx="0" cy="2618770"/>
          </a:xfrm>
          <a:prstGeom prst="line">
            <a:avLst/>
          </a:prstGeom>
          <a:ln w="47625">
            <a:solidFill>
              <a:srgbClr val="E1637C"/>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593090" y="2081849"/>
            <a:ext cx="2006600" cy="2347705"/>
            <a:chOff x="1216025" y="2214564"/>
            <a:chExt cx="2006600" cy="2347705"/>
          </a:xfrm>
        </p:grpSpPr>
        <p:grpSp>
          <p:nvGrpSpPr>
            <p:cNvPr id="56" name="组合 55"/>
            <p:cNvGrpSpPr/>
            <p:nvPr/>
          </p:nvGrpSpPr>
          <p:grpSpPr>
            <a:xfrm>
              <a:off x="1403350" y="3152170"/>
              <a:ext cx="1631950" cy="1410099"/>
              <a:chOff x="1435100" y="3152170"/>
              <a:chExt cx="1631950" cy="1410099"/>
            </a:xfrm>
          </p:grpSpPr>
          <p:sp>
            <p:nvSpPr>
              <p:cNvPr id="57" name="矩形 56"/>
              <p:cNvSpPr/>
              <p:nvPr/>
            </p:nvSpPr>
            <p:spPr>
              <a:xfrm>
                <a:off x="1435100" y="3152170"/>
                <a:ext cx="784225" cy="1254730"/>
              </a:xfrm>
              <a:prstGeom prst="rect">
                <a:avLst/>
              </a:prstGeom>
              <a:solidFill>
                <a:srgbClr val="E16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58" name="矩形 57"/>
              <p:cNvSpPr/>
              <p:nvPr/>
            </p:nvSpPr>
            <p:spPr>
              <a:xfrm>
                <a:off x="2282825" y="3152170"/>
                <a:ext cx="784225" cy="1254730"/>
              </a:xfrm>
              <a:prstGeom prst="rect">
                <a:avLst/>
              </a:prstGeom>
              <a:solidFill>
                <a:srgbClr val="E16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59" name="文本框 58"/>
              <p:cNvSpPr txBox="1"/>
              <p:nvPr/>
            </p:nvSpPr>
            <p:spPr>
              <a:xfrm>
                <a:off x="1478398" y="3361940"/>
                <a:ext cx="697627" cy="1200329"/>
              </a:xfrm>
              <a:prstGeom prst="rect">
                <a:avLst/>
              </a:prstGeom>
              <a:noFill/>
            </p:spPr>
            <p:txBody>
              <a:bodyPr wrap="none" rtlCol="0" anchor="ctr">
                <a:spAutoFit/>
              </a:bodyPr>
              <a:lstStyle/>
              <a:p>
                <a:pPr algn="ctr"/>
                <a:r>
                  <a:rPr lang="en-US" altLang="zh-CN" sz="7200">
                    <a:solidFill>
                      <a:schemeClr val="bg1"/>
                    </a:solidFill>
                    <a:effectLst>
                      <a:outerShdw blurRad="38100" dist="38100" dir="2700000" algn="tl">
                        <a:srgbClr val="000000">
                          <a:alpha val="43137"/>
                        </a:srgbClr>
                      </a:outerShdw>
                    </a:effectLst>
                    <a:cs typeface="+mn-ea"/>
                    <a:sym typeface="+mn-lt"/>
                  </a:rPr>
                  <a:t>0</a:t>
                </a:r>
                <a:endParaRPr lang="zh-CN" altLang="en-US" sz="7200">
                  <a:solidFill>
                    <a:schemeClr val="bg1"/>
                  </a:solidFill>
                  <a:effectLst>
                    <a:outerShdw blurRad="38100" dist="38100" dir="2700000" algn="tl">
                      <a:srgbClr val="000000">
                        <a:alpha val="43137"/>
                      </a:srgbClr>
                    </a:outerShdw>
                  </a:effectLst>
                  <a:cs typeface="+mn-ea"/>
                  <a:sym typeface="+mn-lt"/>
                </a:endParaRPr>
              </a:p>
            </p:txBody>
          </p:sp>
          <p:sp>
            <p:nvSpPr>
              <p:cNvPr id="60" name="文本框 59"/>
              <p:cNvSpPr txBox="1"/>
              <p:nvPr/>
            </p:nvSpPr>
            <p:spPr>
              <a:xfrm>
                <a:off x="2327281" y="3362665"/>
                <a:ext cx="691515" cy="1198880"/>
              </a:xfrm>
              <a:prstGeom prst="rect">
                <a:avLst/>
              </a:prstGeom>
              <a:noFill/>
            </p:spPr>
            <p:txBody>
              <a:bodyPr wrap="none" rtlCol="0" anchor="ctr">
                <a:spAutoFit/>
              </a:bodyPr>
              <a:lstStyle/>
              <a:p>
                <a:pPr algn="ctr"/>
                <a:r>
                  <a:rPr lang="en-US" altLang="zh-CN" sz="7200">
                    <a:solidFill>
                      <a:schemeClr val="bg1"/>
                    </a:solidFill>
                    <a:effectLst>
                      <a:outerShdw blurRad="38100" dist="38100" dir="2700000" algn="tl">
                        <a:srgbClr val="000000">
                          <a:alpha val="43137"/>
                        </a:srgbClr>
                      </a:outerShdw>
                    </a:effectLst>
                    <a:cs typeface="+mn-ea"/>
                    <a:sym typeface="+mn-lt"/>
                  </a:rPr>
                  <a:t>4</a:t>
                </a:r>
                <a:endParaRPr lang="zh-CN" altLang="en-US" sz="7200">
                  <a:solidFill>
                    <a:schemeClr val="bg1"/>
                  </a:solidFill>
                  <a:effectLst>
                    <a:outerShdw blurRad="38100" dist="38100" dir="2700000" algn="tl">
                      <a:srgbClr val="000000">
                        <a:alpha val="43137"/>
                      </a:srgbClr>
                    </a:outerShdw>
                  </a:effectLst>
                  <a:cs typeface="+mn-ea"/>
                  <a:sym typeface="+mn-lt"/>
                </a:endParaRPr>
              </a:p>
            </p:txBody>
          </p:sp>
        </p:grpSp>
        <p:sp>
          <p:nvSpPr>
            <p:cNvPr id="63" name="任意多边形: 形状 62"/>
            <p:cNvSpPr/>
            <p:nvPr/>
          </p:nvSpPr>
          <p:spPr>
            <a:xfrm>
              <a:off x="1997204" y="2278856"/>
              <a:ext cx="219740" cy="304800"/>
            </a:xfrm>
            <a:custGeom>
              <a:avLst/>
              <a:gdLst>
                <a:gd name="connsiteX0" fmla="*/ 0 w 196850"/>
                <a:gd name="connsiteY0" fmla="*/ 0 h 273050"/>
                <a:gd name="connsiteX1" fmla="*/ 196850 w 196850"/>
                <a:gd name="connsiteY1" fmla="*/ 273050 h 273050"/>
              </a:gdLst>
              <a:ahLst/>
              <a:cxnLst>
                <a:cxn ang="0">
                  <a:pos x="connsiteX0" y="connsiteY0"/>
                </a:cxn>
                <a:cxn ang="0">
                  <a:pos x="connsiteX1" y="connsiteY1"/>
                </a:cxn>
              </a:cxnLst>
              <a:rect l="l" t="t" r="r" b="b"/>
              <a:pathLst>
                <a:path w="196850" h="273050">
                  <a:moveTo>
                    <a:pt x="0" y="0"/>
                  </a:moveTo>
                  <a:cubicBezTo>
                    <a:pt x="78846" y="53975"/>
                    <a:pt x="157692" y="107950"/>
                    <a:pt x="196850" y="273050"/>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cs typeface="+mn-ea"/>
                <a:sym typeface="+mn-lt"/>
              </a:endParaRPr>
            </a:p>
          </p:txBody>
        </p:sp>
        <p:sp>
          <p:nvSpPr>
            <p:cNvPr id="64" name="任意多边形: 形状 63"/>
            <p:cNvSpPr/>
            <p:nvPr/>
          </p:nvSpPr>
          <p:spPr>
            <a:xfrm>
              <a:off x="1836415" y="2330661"/>
              <a:ext cx="754967" cy="278429"/>
            </a:xfrm>
            <a:custGeom>
              <a:avLst/>
              <a:gdLst>
                <a:gd name="connsiteX0" fmla="*/ 362905 w 720973"/>
                <a:gd name="connsiteY0" fmla="*/ 168337 h 293421"/>
                <a:gd name="connsiteX1" fmla="*/ 108111 w 720973"/>
                <a:gd name="connsiteY1" fmla="*/ 1650 h 293421"/>
                <a:gd name="connsiteX2" fmla="*/ 36673 w 720973"/>
                <a:gd name="connsiteY2" fmla="*/ 258825 h 293421"/>
                <a:gd name="connsiteX3" fmla="*/ 674848 w 720973"/>
                <a:gd name="connsiteY3" fmla="*/ 263587 h 293421"/>
                <a:gd name="connsiteX4" fmla="*/ 641511 w 720973"/>
                <a:gd name="connsiteY4" fmla="*/ 6412 h 293421"/>
                <a:gd name="connsiteX5" fmla="*/ 405767 w 720973"/>
                <a:gd name="connsiteY5" fmla="*/ 218343 h 293421"/>
                <a:gd name="connsiteX0-1" fmla="*/ 382496 w 721514"/>
                <a:gd name="connsiteY0-2" fmla="*/ 235807 h 291835"/>
                <a:gd name="connsiteX1-3" fmla="*/ 108652 w 721514"/>
                <a:gd name="connsiteY1-4" fmla="*/ 64 h 291835"/>
                <a:gd name="connsiteX2-5" fmla="*/ 37214 w 721514"/>
                <a:gd name="connsiteY2-6" fmla="*/ 257239 h 291835"/>
                <a:gd name="connsiteX3-7" fmla="*/ 675389 w 721514"/>
                <a:gd name="connsiteY3-8" fmla="*/ 262001 h 291835"/>
                <a:gd name="connsiteX4-9" fmla="*/ 642052 w 721514"/>
                <a:gd name="connsiteY4-10" fmla="*/ 4826 h 291835"/>
                <a:gd name="connsiteX5-11" fmla="*/ 406308 w 721514"/>
                <a:gd name="connsiteY5-12" fmla="*/ 216757 h 291835"/>
                <a:gd name="connsiteX0-13" fmla="*/ 382496 w 722411"/>
                <a:gd name="connsiteY0-14" fmla="*/ 235807 h 291835"/>
                <a:gd name="connsiteX1-15" fmla="*/ 108652 w 722411"/>
                <a:gd name="connsiteY1-16" fmla="*/ 64 h 291835"/>
                <a:gd name="connsiteX2-17" fmla="*/ 37214 w 722411"/>
                <a:gd name="connsiteY2-18" fmla="*/ 257239 h 291835"/>
                <a:gd name="connsiteX3-19" fmla="*/ 675389 w 722411"/>
                <a:gd name="connsiteY3-20" fmla="*/ 262001 h 291835"/>
                <a:gd name="connsiteX4-21" fmla="*/ 642052 w 722411"/>
                <a:gd name="connsiteY4-22" fmla="*/ 4826 h 291835"/>
                <a:gd name="connsiteX5-23" fmla="*/ 382495 w 722411"/>
                <a:gd name="connsiteY5-24" fmla="*/ 238189 h 291835"/>
                <a:gd name="connsiteX0-25" fmla="*/ 382496 w 722501"/>
                <a:gd name="connsiteY0-26" fmla="*/ 235807 h 291835"/>
                <a:gd name="connsiteX1-27" fmla="*/ 108652 w 722501"/>
                <a:gd name="connsiteY1-28" fmla="*/ 64 h 291835"/>
                <a:gd name="connsiteX2-29" fmla="*/ 37214 w 722501"/>
                <a:gd name="connsiteY2-30" fmla="*/ 257239 h 291835"/>
                <a:gd name="connsiteX3-31" fmla="*/ 675389 w 722501"/>
                <a:gd name="connsiteY3-32" fmla="*/ 262001 h 291835"/>
                <a:gd name="connsiteX4-33" fmla="*/ 642052 w 722501"/>
                <a:gd name="connsiteY4-34" fmla="*/ 4826 h 291835"/>
                <a:gd name="connsiteX5-35" fmla="*/ 380114 w 722501"/>
                <a:gd name="connsiteY5-36" fmla="*/ 281456 h 291835"/>
                <a:gd name="connsiteX0-37" fmla="*/ 387396 w 722638"/>
                <a:gd name="connsiteY0-38" fmla="*/ 284167 h 291839"/>
                <a:gd name="connsiteX1-39" fmla="*/ 108789 w 722638"/>
                <a:gd name="connsiteY1-40" fmla="*/ 68 h 291839"/>
                <a:gd name="connsiteX2-41" fmla="*/ 37351 w 722638"/>
                <a:gd name="connsiteY2-42" fmla="*/ 257243 h 291839"/>
                <a:gd name="connsiteX3-43" fmla="*/ 675526 w 722638"/>
                <a:gd name="connsiteY3-44" fmla="*/ 262005 h 291839"/>
                <a:gd name="connsiteX4-45" fmla="*/ 642189 w 722638"/>
                <a:gd name="connsiteY4-46" fmla="*/ 4830 h 291839"/>
                <a:gd name="connsiteX5-47" fmla="*/ 380251 w 722638"/>
                <a:gd name="connsiteY5-48" fmla="*/ 281460 h 291839"/>
                <a:gd name="connsiteX0-49" fmla="*/ 387396 w 722638"/>
                <a:gd name="connsiteY0-50" fmla="*/ 284167 h 291839"/>
                <a:gd name="connsiteX1-51" fmla="*/ 108789 w 722638"/>
                <a:gd name="connsiteY1-52" fmla="*/ 68 h 291839"/>
                <a:gd name="connsiteX2-53" fmla="*/ 37351 w 722638"/>
                <a:gd name="connsiteY2-54" fmla="*/ 257243 h 291839"/>
                <a:gd name="connsiteX3-55" fmla="*/ 675526 w 722638"/>
                <a:gd name="connsiteY3-56" fmla="*/ 262005 h 291839"/>
                <a:gd name="connsiteX4-57" fmla="*/ 642189 w 722638"/>
                <a:gd name="connsiteY4-58" fmla="*/ 4830 h 291839"/>
                <a:gd name="connsiteX5-59" fmla="*/ 380251 w 722638"/>
                <a:gd name="connsiteY5-60" fmla="*/ 281460 h 291839"/>
                <a:gd name="connsiteX0-61" fmla="*/ 383758 w 719000"/>
                <a:gd name="connsiteY0-62" fmla="*/ 279373 h 285556"/>
                <a:gd name="connsiteX1-63" fmla="*/ 119439 w 719000"/>
                <a:gd name="connsiteY1-64" fmla="*/ 20726 h 285556"/>
                <a:gd name="connsiteX2-65" fmla="*/ 33713 w 719000"/>
                <a:gd name="connsiteY2-66" fmla="*/ 252449 h 285556"/>
                <a:gd name="connsiteX3-67" fmla="*/ 671888 w 719000"/>
                <a:gd name="connsiteY3-68" fmla="*/ 257211 h 285556"/>
                <a:gd name="connsiteX4-69" fmla="*/ 638551 w 719000"/>
                <a:gd name="connsiteY4-70" fmla="*/ 36 h 285556"/>
                <a:gd name="connsiteX5-71" fmla="*/ 376613 w 719000"/>
                <a:gd name="connsiteY5-72" fmla="*/ 276666 h 285556"/>
                <a:gd name="connsiteX0-73" fmla="*/ 383758 w 701654"/>
                <a:gd name="connsiteY0-74" fmla="*/ 284462 h 290984"/>
                <a:gd name="connsiteX1-75" fmla="*/ 119439 w 701654"/>
                <a:gd name="connsiteY1-76" fmla="*/ 25815 h 290984"/>
                <a:gd name="connsiteX2-77" fmla="*/ 33713 w 701654"/>
                <a:gd name="connsiteY2-78" fmla="*/ 257538 h 290984"/>
                <a:gd name="connsiteX3-79" fmla="*/ 671888 w 701654"/>
                <a:gd name="connsiteY3-80" fmla="*/ 262300 h 290984"/>
                <a:gd name="connsiteX4-81" fmla="*/ 574257 w 701654"/>
                <a:gd name="connsiteY4-82" fmla="*/ 35 h 290984"/>
                <a:gd name="connsiteX5-83" fmla="*/ 376613 w 701654"/>
                <a:gd name="connsiteY5-84" fmla="*/ 281755 h 290984"/>
                <a:gd name="connsiteX0-85" fmla="*/ 387674 w 754967"/>
                <a:gd name="connsiteY0-86" fmla="*/ 284435 h 297584"/>
                <a:gd name="connsiteX1-87" fmla="*/ 123355 w 754967"/>
                <a:gd name="connsiteY1-88" fmla="*/ 25788 h 297584"/>
                <a:gd name="connsiteX2-89" fmla="*/ 37629 w 754967"/>
                <a:gd name="connsiteY2-90" fmla="*/ 257511 h 297584"/>
                <a:gd name="connsiteX3-91" fmla="*/ 730572 w 754967"/>
                <a:gd name="connsiteY3-92" fmla="*/ 272453 h 297584"/>
                <a:gd name="connsiteX4-93" fmla="*/ 578173 w 754967"/>
                <a:gd name="connsiteY4-94" fmla="*/ 8 h 297584"/>
                <a:gd name="connsiteX5-95" fmla="*/ 380529 w 754967"/>
                <a:gd name="connsiteY5-96" fmla="*/ 281728 h 297584"/>
                <a:gd name="connsiteX0-97" fmla="*/ 387674 w 754967"/>
                <a:gd name="connsiteY0-98" fmla="*/ 284435 h 297584"/>
                <a:gd name="connsiteX1-99" fmla="*/ 123355 w 754967"/>
                <a:gd name="connsiteY1-100" fmla="*/ 25788 h 297584"/>
                <a:gd name="connsiteX2-101" fmla="*/ 37629 w 754967"/>
                <a:gd name="connsiteY2-102" fmla="*/ 257511 h 297584"/>
                <a:gd name="connsiteX3-103" fmla="*/ 730572 w 754967"/>
                <a:gd name="connsiteY3-104" fmla="*/ 272453 h 297584"/>
                <a:gd name="connsiteX4-105" fmla="*/ 578173 w 754967"/>
                <a:gd name="connsiteY4-106" fmla="*/ 8 h 297584"/>
                <a:gd name="connsiteX5-107" fmla="*/ 380529 w 754967"/>
                <a:gd name="connsiteY5-108" fmla="*/ 281728 h 29758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54967" h="297584">
                  <a:moveTo>
                    <a:pt x="387674" y="284435"/>
                  </a:moveTo>
                  <a:cubicBezTo>
                    <a:pt x="311275" y="163010"/>
                    <a:pt x="181696" y="30275"/>
                    <a:pt x="123355" y="25788"/>
                  </a:cubicBezTo>
                  <a:cubicBezTo>
                    <a:pt x="65014" y="21301"/>
                    <a:pt x="-63574" y="216400"/>
                    <a:pt x="37629" y="257511"/>
                  </a:cubicBezTo>
                  <a:cubicBezTo>
                    <a:pt x="138832" y="298622"/>
                    <a:pt x="640481" y="315370"/>
                    <a:pt x="730572" y="272453"/>
                  </a:cubicBezTo>
                  <a:cubicBezTo>
                    <a:pt x="820663" y="229536"/>
                    <a:pt x="636513" y="-1538"/>
                    <a:pt x="578173" y="8"/>
                  </a:cubicBezTo>
                  <a:cubicBezTo>
                    <a:pt x="519833" y="1554"/>
                    <a:pt x="433114" y="161812"/>
                    <a:pt x="380529" y="281728"/>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solidFill>
                <a:cs typeface="+mn-ea"/>
                <a:sym typeface="+mn-lt"/>
              </a:endParaRPr>
            </a:p>
          </p:txBody>
        </p:sp>
        <p:sp>
          <p:nvSpPr>
            <p:cNvPr id="65" name="任意多边形: 形状 64"/>
            <p:cNvSpPr/>
            <p:nvPr/>
          </p:nvSpPr>
          <p:spPr>
            <a:xfrm flipH="1">
              <a:off x="2220912" y="2214564"/>
              <a:ext cx="195255" cy="383380"/>
            </a:xfrm>
            <a:custGeom>
              <a:avLst/>
              <a:gdLst>
                <a:gd name="connsiteX0" fmla="*/ 0 w 196850"/>
                <a:gd name="connsiteY0" fmla="*/ 0 h 273050"/>
                <a:gd name="connsiteX1" fmla="*/ 196850 w 196850"/>
                <a:gd name="connsiteY1" fmla="*/ 273050 h 273050"/>
              </a:gdLst>
              <a:ahLst/>
              <a:cxnLst>
                <a:cxn ang="0">
                  <a:pos x="connsiteX0" y="connsiteY0"/>
                </a:cxn>
                <a:cxn ang="0">
                  <a:pos x="connsiteX1" y="connsiteY1"/>
                </a:cxn>
              </a:cxnLst>
              <a:rect l="l" t="t" r="r" b="b"/>
              <a:pathLst>
                <a:path w="196850" h="273050">
                  <a:moveTo>
                    <a:pt x="0" y="0"/>
                  </a:moveTo>
                  <a:cubicBezTo>
                    <a:pt x="78846" y="53975"/>
                    <a:pt x="157692" y="107950"/>
                    <a:pt x="196850" y="273050"/>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solidFill>
                <a:cs typeface="+mn-ea"/>
                <a:sym typeface="+mn-lt"/>
              </a:endParaRPr>
            </a:p>
          </p:txBody>
        </p:sp>
        <p:sp>
          <p:nvSpPr>
            <p:cNvPr id="66" name="矩形 65"/>
            <p:cNvSpPr/>
            <p:nvPr/>
          </p:nvSpPr>
          <p:spPr>
            <a:xfrm>
              <a:off x="1216025" y="2618770"/>
              <a:ext cx="2006600" cy="441930"/>
            </a:xfrm>
            <a:prstGeom prst="rect">
              <a:avLst/>
            </a:prstGeom>
            <a:solidFill>
              <a:srgbClr val="FA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pic>
        <p:nvPicPr>
          <p:cNvPr id="3" name="图片 2"/>
          <p:cNvPicPr>
            <a:picLocks noChangeAspect="1"/>
          </p:cNvPicPr>
          <p:nvPr/>
        </p:nvPicPr>
        <p:blipFill rotWithShape="1">
          <a:blip r:embed="rId4" cstate="screen"/>
          <a:srcRect t="26516" r="11266"/>
          <a:stretch>
            <a:fillRect/>
          </a:stretch>
        </p:blipFill>
        <p:spPr>
          <a:xfrm>
            <a:off x="4297680" y="332105"/>
            <a:ext cx="7965440" cy="1493520"/>
          </a:xfrm>
          <a:prstGeom prst="rect">
            <a:avLst/>
          </a:prstGeom>
        </p:spPr>
      </p:pic>
      <p:pic>
        <p:nvPicPr>
          <p:cNvPr id="5" name="图片 4"/>
          <p:cNvPicPr>
            <a:picLocks noChangeAspect="1"/>
          </p:cNvPicPr>
          <p:nvPr/>
        </p:nvPicPr>
        <p:blipFill rotWithShape="1">
          <a:blip r:embed="rId4" cstate="screen"/>
          <a:srcRect t="26516" r="11266"/>
          <a:stretch>
            <a:fillRect/>
          </a:stretch>
        </p:blipFill>
        <p:spPr>
          <a:xfrm>
            <a:off x="4297680" y="704215"/>
            <a:ext cx="7965440" cy="1493520"/>
          </a:xfrm>
          <a:prstGeom prst="rect">
            <a:avLst/>
          </a:prstGeom>
        </p:spPr>
      </p:pic>
      <p:sp>
        <p:nvSpPr>
          <p:cNvPr id="100" name="矩形 99"/>
          <p:cNvSpPr/>
          <p:nvPr/>
        </p:nvSpPr>
        <p:spPr>
          <a:xfrm>
            <a:off x="2999105" y="2491740"/>
            <a:ext cx="6664960" cy="1938020"/>
          </a:xfrm>
          <a:prstGeom prst="rect">
            <a:avLst/>
          </a:prstGeom>
          <a:noFill/>
        </p:spPr>
        <p:txBody>
          <a:bodyPr wrap="square" rtlCol="0">
            <a:spAutoFit/>
          </a:bodyPr>
          <a:lstStyle/>
          <a:p>
            <a:pPr algn="ctr"/>
            <a:r>
              <a:rPr lang="zh-CN" altLang="en-US" sz="6000" b="1">
                <a:solidFill>
                  <a:schemeClr val="tx1"/>
                </a:solidFill>
                <a:latin typeface="Times New Roman" panose="02020603050405020304" pitchFamily="18" charset="0"/>
                <a:cs typeface="Times New Roman" panose="02020603050405020304" pitchFamily="18" charset="0"/>
                <a:sym typeface="+mn-ea"/>
              </a:rPr>
              <a:t>Famous </a:t>
            </a:r>
            <a:r>
              <a:rPr lang="en-US" altLang="zh-CN" sz="6000" b="1">
                <a:solidFill>
                  <a:schemeClr val="tx1"/>
                </a:solidFill>
                <a:latin typeface="Times New Roman" panose="02020603050405020304" pitchFamily="18" charset="0"/>
                <a:cs typeface="Times New Roman" panose="02020603050405020304" pitchFamily="18" charset="0"/>
                <a:sym typeface="+mn-ea"/>
              </a:rPr>
              <a:t>m</a:t>
            </a:r>
            <a:r>
              <a:rPr lang="zh-CN" altLang="en-US" sz="6000" b="1">
                <a:solidFill>
                  <a:schemeClr val="tx1"/>
                </a:solidFill>
                <a:latin typeface="Times New Roman" panose="02020603050405020304" pitchFamily="18" charset="0"/>
                <a:cs typeface="Times New Roman" panose="02020603050405020304" pitchFamily="18" charset="0"/>
                <a:sym typeface="+mn-ea"/>
              </a:rPr>
              <a:t>others </a:t>
            </a:r>
          </a:p>
          <a:p>
            <a:pPr algn="ctr"/>
            <a:r>
              <a:rPr lang="en-US" altLang="zh-CN" sz="6000" b="1">
                <a:solidFill>
                  <a:schemeClr val="tx1"/>
                </a:solidFill>
                <a:latin typeface="Times New Roman" panose="02020603050405020304" pitchFamily="18" charset="0"/>
                <a:cs typeface="Times New Roman" panose="02020603050405020304" pitchFamily="18" charset="0"/>
                <a:sym typeface="+mn-ea"/>
              </a:rPr>
              <a:t>o</a:t>
            </a:r>
            <a:r>
              <a:rPr lang="zh-CN" altLang="en-US" sz="6000" b="1">
                <a:solidFill>
                  <a:schemeClr val="tx1"/>
                </a:solidFill>
                <a:latin typeface="Times New Roman" panose="02020603050405020304" pitchFamily="18" charset="0"/>
                <a:cs typeface="Times New Roman" panose="02020603050405020304" pitchFamily="18" charset="0"/>
                <a:sym typeface="+mn-ea"/>
              </a:rPr>
              <a:t>f </a:t>
            </a:r>
            <a:r>
              <a:rPr lang="en-US" altLang="zh-CN" sz="6000" b="1">
                <a:solidFill>
                  <a:schemeClr val="tx1"/>
                </a:solidFill>
                <a:latin typeface="Times New Roman" panose="02020603050405020304" pitchFamily="18" charset="0"/>
                <a:cs typeface="Times New Roman" panose="02020603050405020304" pitchFamily="18" charset="0"/>
                <a:sym typeface="+mn-ea"/>
              </a:rPr>
              <a:t> t</a:t>
            </a:r>
            <a:r>
              <a:rPr lang="zh-CN" altLang="en-US" sz="6000" b="1">
                <a:solidFill>
                  <a:schemeClr val="tx1"/>
                </a:solidFill>
                <a:latin typeface="Times New Roman" panose="02020603050405020304" pitchFamily="18" charset="0"/>
                <a:cs typeface="Times New Roman" panose="02020603050405020304" pitchFamily="18" charset="0"/>
                <a:sym typeface="+mn-ea"/>
              </a:rPr>
              <a:t>he World</a:t>
            </a:r>
            <a:endParaRPr lang="zh-CN" altLang="en-US" sz="6000" b="1">
              <a:solidFill>
                <a:schemeClr val="tx1"/>
              </a:solidFill>
              <a:effectLst>
                <a:outerShdw blurRad="38100" dist="38100" dir="2700000" algn="tl">
                  <a:srgbClr val="0D2B2D">
                    <a:alpha val="82745"/>
                  </a:srgbClr>
                </a:outerShdw>
              </a:effectLst>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linds(horizontal)">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0" y="0"/>
            <a:ext cx="12192000" cy="1176020"/>
          </a:xfrm>
          <a:prstGeom prst="rect">
            <a:avLst/>
          </a:prstGeom>
        </p:spPr>
      </p:pic>
      <p:sp>
        <p:nvSpPr>
          <p:cNvPr id="3" name="文本框 2"/>
          <p:cNvSpPr txBox="1"/>
          <p:nvPr/>
        </p:nvSpPr>
        <p:spPr>
          <a:xfrm>
            <a:off x="2897505" y="167640"/>
            <a:ext cx="6976110" cy="583565"/>
          </a:xfrm>
          <a:prstGeom prst="rect">
            <a:avLst/>
          </a:prstGeom>
          <a:noFill/>
        </p:spPr>
        <p:txBody>
          <a:bodyPr wrap="square" rtlCol="0" anchor="t">
            <a:spAutoFit/>
          </a:bodyPr>
          <a:lstStyle/>
          <a:p>
            <a:r>
              <a:rPr lang="zh-CN" altLang="en-US" sz="3200">
                <a:solidFill>
                  <a:srgbClr val="FF0000"/>
                </a:solidFill>
                <a:latin typeface="Times New Roman" panose="02020603050405020304" pitchFamily="18" charset="0"/>
                <a:cs typeface="Times New Roman" panose="02020603050405020304" pitchFamily="18" charset="0"/>
              </a:rPr>
              <a:t>Some Famous Mothers Of The World</a:t>
            </a:r>
          </a:p>
        </p:txBody>
      </p:sp>
      <p:sp>
        <p:nvSpPr>
          <p:cNvPr id="4" name="文本框 3"/>
          <p:cNvSpPr txBox="1"/>
          <p:nvPr/>
        </p:nvSpPr>
        <p:spPr>
          <a:xfrm>
            <a:off x="688975" y="1245870"/>
            <a:ext cx="2993390" cy="1076325"/>
          </a:xfrm>
          <a:prstGeom prst="rect">
            <a:avLst/>
          </a:prstGeom>
          <a:noFill/>
          <a:ln w="38100">
            <a:solidFill>
              <a:srgbClr val="FF0000"/>
            </a:solidFill>
            <a:prstDash val="sysDash"/>
          </a:ln>
        </p:spPr>
        <p:txBody>
          <a:bodyPr wrap="square" rtlCol="0" anchor="t">
            <a:spAutoFit/>
          </a:bodyPr>
          <a:lstStyle/>
          <a:p>
            <a:pPr algn="ctr">
              <a:buClrTx/>
              <a:buSzTx/>
              <a:buFontTx/>
            </a:pPr>
            <a:r>
              <a:rPr lang="zh-CN" altLang="en-US" sz="3200" b="1">
                <a:latin typeface="Times New Roman" panose="02020603050405020304" pitchFamily="18" charset="0"/>
                <a:ea typeface="宋体" panose="02010600030101010101" pitchFamily="2" charset="-122"/>
                <a:cs typeface="Times New Roman" panose="02020603050405020304" pitchFamily="18" charset="0"/>
                <a:sym typeface="+mn-ea"/>
              </a:rPr>
              <a:t>Mother Teresa</a:t>
            </a:r>
          </a:p>
          <a:p>
            <a:pPr algn="ctr">
              <a:buClrTx/>
              <a:buSzTx/>
              <a:buFontTx/>
            </a:pPr>
            <a:r>
              <a:rPr lang="zh-CN" altLang="en-US" sz="3200" b="1">
                <a:latin typeface="Times New Roman" panose="02020603050405020304" pitchFamily="18" charset="0"/>
                <a:ea typeface="宋体" panose="02010600030101010101" pitchFamily="2" charset="-122"/>
                <a:cs typeface="Times New Roman" panose="02020603050405020304" pitchFamily="18" charset="0"/>
                <a:sym typeface="+mn-ea"/>
              </a:rPr>
              <a:t>特蕾莎 </a:t>
            </a:r>
            <a:endParaRPr lang="zh-CN" altLang="en-US" sz="2800" b="1">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5" name="图片 4" descr="image"/>
          <p:cNvPicPr>
            <a:picLocks noChangeAspect="1"/>
          </p:cNvPicPr>
          <p:nvPr/>
        </p:nvPicPr>
        <p:blipFill>
          <a:blip r:embed="rId4"/>
          <a:stretch>
            <a:fillRect/>
          </a:stretch>
        </p:blipFill>
        <p:spPr>
          <a:xfrm flipH="1">
            <a:off x="423545" y="2464435"/>
            <a:ext cx="3601085" cy="4033520"/>
          </a:xfrm>
          <a:prstGeom prst="rect">
            <a:avLst/>
          </a:prstGeom>
        </p:spPr>
      </p:pic>
      <p:sp>
        <p:nvSpPr>
          <p:cNvPr id="6" name="文本框 5"/>
          <p:cNvSpPr txBox="1"/>
          <p:nvPr/>
        </p:nvSpPr>
        <p:spPr>
          <a:xfrm>
            <a:off x="4024630" y="3742690"/>
            <a:ext cx="7299960" cy="2553335"/>
          </a:xfrm>
          <a:prstGeom prst="rect">
            <a:avLst/>
          </a:prstGeom>
          <a:noFill/>
          <a:ln w="38100">
            <a:solidFill>
              <a:srgbClr val="FF0000"/>
            </a:solidFill>
            <a:prstDash val="sysDash"/>
          </a:ln>
        </p:spPr>
        <p:txBody>
          <a:bodyPr wrap="square" rtlCol="0" anchor="t">
            <a:spAutoFit/>
          </a:bodyPr>
          <a:lstStyle/>
          <a:p>
            <a:pPr>
              <a:buClrTx/>
              <a:buSzTx/>
              <a:buFontTx/>
            </a:pPr>
            <a:r>
              <a:rPr lang="en-US" altLang="zh-CN" sz="3200">
                <a:latin typeface="Times New Roman" panose="02020603050405020304" pitchFamily="18" charset="0"/>
                <a:ea typeface="宋体" panose="02010600030101010101" pitchFamily="2" charset="-122"/>
                <a:cs typeface="Times New Roman" panose="02020603050405020304" pitchFamily="18" charset="0"/>
                <a:sym typeface="+mn-ea"/>
              </a:rPr>
              <a:t>She got the Nobel Peace Prize in 1979. She donated all of the money to the poor people and the patients  who suffered from the diseases. Additionally, she sold the medal to help the  people who needed help.</a:t>
            </a:r>
          </a:p>
        </p:txBody>
      </p:sp>
      <p:sp>
        <p:nvSpPr>
          <p:cNvPr id="7" name="云形标注 6"/>
          <p:cNvSpPr/>
          <p:nvPr/>
        </p:nvSpPr>
        <p:spPr>
          <a:xfrm>
            <a:off x="3937635" y="906145"/>
            <a:ext cx="7770495" cy="2698750"/>
          </a:xfrm>
          <a:prstGeom prst="cloudCallout">
            <a:avLst>
              <a:gd name="adj1" fmla="val -69765"/>
              <a:gd name="adj2" fmla="val 32442"/>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8" name="文本框 7"/>
          <p:cNvSpPr txBox="1"/>
          <p:nvPr/>
        </p:nvSpPr>
        <p:spPr>
          <a:xfrm>
            <a:off x="4961890" y="1370965"/>
            <a:ext cx="5958840" cy="1753235"/>
          </a:xfrm>
          <a:prstGeom prst="rect">
            <a:avLst/>
          </a:prstGeom>
          <a:noFill/>
        </p:spPr>
        <p:txBody>
          <a:bodyPr wrap="square" rtlCol="0">
            <a:spAutoFit/>
          </a:bodyPr>
          <a:lstStyle/>
          <a:p>
            <a:r>
              <a:rPr lang="en-US" altLang="zh-CN" sz="3600">
                <a:latin typeface="Times New Roman" panose="02020603050405020304" pitchFamily="18" charset="0"/>
                <a:cs typeface="Times New Roman" panose="02020603050405020304" pitchFamily="18" charset="0"/>
              </a:rPr>
              <a:t>She said, “We shold love poor people, understand poor people, so we must be a poor people!!!”  </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P spid="8" grpId="0"/>
      <p:bldP spid="8"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5dd23777a1a04ddb9d353c9791ed7a66"/>
          <p:cNvPicPr>
            <a:picLocks noChangeAspect="1"/>
          </p:cNvPicPr>
          <p:nvPr>
            <p:custDataLst>
              <p:tags r:id="rId1"/>
            </p:custDataLst>
          </p:nvPr>
        </p:nvPicPr>
        <p:blipFill>
          <a:blip r:embed="rId4"/>
          <a:srcRect l="25434" b="15989"/>
          <a:stretch>
            <a:fillRect/>
          </a:stretch>
        </p:blipFill>
        <p:spPr>
          <a:xfrm>
            <a:off x="8686800" y="2540635"/>
            <a:ext cx="3099435" cy="3936365"/>
          </a:xfrm>
          <a:prstGeom prst="rect">
            <a:avLst/>
          </a:prstGeom>
        </p:spPr>
      </p:pic>
      <p:sp>
        <p:nvSpPr>
          <p:cNvPr id="10" name="文本框 9"/>
          <p:cNvSpPr txBox="1"/>
          <p:nvPr/>
        </p:nvSpPr>
        <p:spPr>
          <a:xfrm>
            <a:off x="8253095" y="1072515"/>
            <a:ext cx="3208020" cy="1076325"/>
          </a:xfrm>
          <a:prstGeom prst="rect">
            <a:avLst/>
          </a:prstGeom>
          <a:noFill/>
          <a:ln w="38100">
            <a:solidFill>
              <a:srgbClr val="FF0000"/>
            </a:solidFill>
            <a:prstDash val="sysDash"/>
          </a:ln>
        </p:spPr>
        <p:txBody>
          <a:bodyPr wrap="square" rtlCol="0">
            <a:spAutoFit/>
          </a:bodyPr>
          <a:lstStyle/>
          <a:p>
            <a:pPr algn="ctr"/>
            <a:r>
              <a:rPr lang="en-US" altLang="zh-CN" sz="3200">
                <a:latin typeface="Times New Roman" panose="02020603050405020304" pitchFamily="18" charset="0"/>
                <a:cs typeface="Times New Roman" panose="02020603050405020304" pitchFamily="18" charset="0"/>
              </a:rPr>
              <a:t>lin Qiaozhi</a:t>
            </a:r>
          </a:p>
          <a:p>
            <a:pPr algn="ctr"/>
            <a:r>
              <a:rPr lang="zh-CN" altLang="en-US" sz="3200"/>
              <a:t>林巧稚</a:t>
            </a:r>
            <a:endParaRPr lang="en-US" altLang="zh-CN" sz="3200"/>
          </a:p>
        </p:txBody>
      </p:sp>
      <p:sp>
        <p:nvSpPr>
          <p:cNvPr id="12" name="圆角矩形 11"/>
          <p:cNvSpPr/>
          <p:nvPr/>
        </p:nvSpPr>
        <p:spPr>
          <a:xfrm>
            <a:off x="7895590" y="955040"/>
            <a:ext cx="3890010" cy="1456690"/>
          </a:xfrm>
          <a:prstGeom prst="roundRect">
            <a:avLst/>
          </a:prstGeom>
          <a:solidFill>
            <a:schemeClr val="accent2">
              <a:lumMod val="20000"/>
              <a:lumOff val="8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latin typeface="Times New Roman" panose="02020603050405020304" pitchFamily="18" charset="0"/>
                <a:cs typeface="Times New Roman" panose="02020603050405020304" pitchFamily="18" charset="0"/>
              </a:rPr>
              <a:t>She had no children of her own, but she was the greatest mother</a:t>
            </a:r>
            <a:r>
              <a:rPr lang="en-US" altLang="zh-CN" sz="2800" b="1">
                <a:solidFill>
                  <a:schemeClr val="tx1"/>
                </a:solidFill>
                <a:latin typeface="Times New Roman" panose="02020603050405020304" pitchFamily="18" charset="0"/>
                <a:cs typeface="Times New Roman" panose="02020603050405020304" pitchFamily="18" charset="0"/>
              </a:rPr>
              <a:t>.</a:t>
            </a:r>
          </a:p>
        </p:txBody>
      </p:sp>
      <p:sp>
        <p:nvSpPr>
          <p:cNvPr id="17" name="文本框 16"/>
          <p:cNvSpPr txBox="1"/>
          <p:nvPr/>
        </p:nvSpPr>
        <p:spPr>
          <a:xfrm>
            <a:off x="563880" y="434340"/>
            <a:ext cx="5999480" cy="953135"/>
          </a:xfrm>
          <a:prstGeom prst="rect">
            <a:avLst/>
          </a:prstGeom>
          <a:noFill/>
          <a:ln w="38100">
            <a:solidFill>
              <a:srgbClr val="FF0000"/>
            </a:solidFill>
            <a:prstDash val="sysDash"/>
          </a:ln>
        </p:spPr>
        <p:txBody>
          <a:bodyPr wrap="square" rtlCol="0" anchor="t">
            <a:spAutoFit/>
          </a:bodyPr>
          <a:lstStyle/>
          <a:p>
            <a:pPr algn="ctr"/>
            <a:r>
              <a:rPr lang="zh-CN" altLang="en-US" sz="2800">
                <a:latin typeface="宋体" panose="02010600030101010101" pitchFamily="2" charset="-122"/>
                <a:ea typeface="宋体" panose="02010600030101010101" pitchFamily="2" charset="-122"/>
                <a:cs typeface="宋体" panose="02010600030101010101" pitchFamily="2" charset="-122"/>
                <a:sym typeface="+mn-ea"/>
              </a:rPr>
              <a:t>林巧稚被写入教材</a:t>
            </a:r>
            <a:r>
              <a:rPr lang="en-US" altLang="zh-CN" sz="2800">
                <a:latin typeface="宋体" panose="02010600030101010101" pitchFamily="2" charset="-122"/>
                <a:ea typeface="宋体" panose="02010600030101010101" pitchFamily="2" charset="-122"/>
                <a:cs typeface="宋体" panose="02010600030101010101" pitchFamily="2" charset="-122"/>
                <a:sym typeface="+mn-ea"/>
              </a:rPr>
              <a:t>---</a:t>
            </a:r>
          </a:p>
          <a:p>
            <a:pPr algn="ctr"/>
            <a:r>
              <a:rPr lang="zh-CN" altLang="en-US" sz="2800">
                <a:latin typeface="宋体" panose="02010600030101010101" pitchFamily="2" charset="-122"/>
                <a:ea typeface="宋体" panose="02010600030101010101" pitchFamily="2" charset="-122"/>
                <a:cs typeface="宋体" panose="02010600030101010101" pitchFamily="2" charset="-122"/>
                <a:sym typeface="+mn-ea"/>
              </a:rPr>
              <a:t>新人教版必修三第二单元</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pic>
        <p:nvPicPr>
          <p:cNvPr id="20" name="图片 19"/>
          <p:cNvPicPr>
            <a:picLocks noChangeAspect="1"/>
          </p:cNvPicPr>
          <p:nvPr/>
        </p:nvPicPr>
        <p:blipFill>
          <a:blip r:embed="rId5"/>
          <a:stretch>
            <a:fillRect/>
          </a:stretch>
        </p:blipFill>
        <p:spPr>
          <a:xfrm>
            <a:off x="368935" y="288290"/>
            <a:ext cx="5279390" cy="6188710"/>
          </a:xfrm>
          <a:prstGeom prst="rect">
            <a:avLst/>
          </a:prstGeom>
        </p:spPr>
      </p:pic>
      <p:pic>
        <p:nvPicPr>
          <p:cNvPr id="21" name="图片 20"/>
          <p:cNvPicPr>
            <a:picLocks noChangeAspect="1"/>
          </p:cNvPicPr>
          <p:nvPr/>
        </p:nvPicPr>
        <p:blipFill>
          <a:blip r:embed="rId6"/>
          <a:stretch>
            <a:fillRect/>
          </a:stretch>
        </p:blipFill>
        <p:spPr>
          <a:xfrm>
            <a:off x="5647690" y="288925"/>
            <a:ext cx="5431155" cy="3950970"/>
          </a:xfrm>
          <a:prstGeom prst="rect">
            <a:avLst/>
          </a:prstGeom>
        </p:spPr>
      </p:pic>
      <p:sp>
        <p:nvSpPr>
          <p:cNvPr id="22" name="圆角矩形 21"/>
          <p:cNvSpPr/>
          <p:nvPr/>
        </p:nvSpPr>
        <p:spPr>
          <a:xfrm>
            <a:off x="2824480" y="782955"/>
            <a:ext cx="2734945" cy="67754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a:off x="369570" y="1525270"/>
            <a:ext cx="5189855" cy="1813560"/>
          </a:xfrm>
          <a:prstGeom prst="roundRect">
            <a:avLst/>
          </a:prstGeom>
          <a:solidFill>
            <a:srgbClr val="FFBBC3"/>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rPr>
              <a:t>To a person nothing is more precious than their life, and if they entrust me with that life, how could I refuse that trust.</a:t>
            </a:r>
          </a:p>
        </p:txBody>
      </p:sp>
      <p:sp>
        <p:nvSpPr>
          <p:cNvPr id="24" name="圆角矩形 23"/>
          <p:cNvSpPr/>
          <p:nvPr/>
        </p:nvSpPr>
        <p:spPr>
          <a:xfrm>
            <a:off x="2824480" y="3491230"/>
            <a:ext cx="2734945" cy="41021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圆角矩形 24"/>
          <p:cNvSpPr/>
          <p:nvPr/>
        </p:nvSpPr>
        <p:spPr>
          <a:xfrm>
            <a:off x="458470" y="4003040"/>
            <a:ext cx="5189855" cy="1007110"/>
          </a:xfrm>
          <a:prstGeom prst="roundRect">
            <a:avLst/>
          </a:prstGeom>
          <a:solidFill>
            <a:srgbClr val="FFBBC3"/>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Times New Roman" panose="02020603050405020304" pitchFamily="18" charset="0"/>
                <a:cs typeface="Times New Roman" panose="02020603050405020304" pitchFamily="18" charset="0"/>
              </a:rPr>
              <a:t>I’d rather stay single to study all my life!</a:t>
            </a:r>
          </a:p>
        </p:txBody>
      </p:sp>
      <p:sp>
        <p:nvSpPr>
          <p:cNvPr id="26" name="圆角矩形 25"/>
          <p:cNvSpPr/>
          <p:nvPr/>
        </p:nvSpPr>
        <p:spPr>
          <a:xfrm>
            <a:off x="5725160" y="1296035"/>
            <a:ext cx="2798445" cy="56388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圆角矩形 26"/>
          <p:cNvSpPr/>
          <p:nvPr/>
        </p:nvSpPr>
        <p:spPr>
          <a:xfrm>
            <a:off x="5648325" y="288925"/>
            <a:ext cx="6136640" cy="1007110"/>
          </a:xfrm>
          <a:prstGeom prst="roundRect">
            <a:avLst/>
          </a:prstGeom>
          <a:solidFill>
            <a:srgbClr val="FFBBC3"/>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Times New Roman" panose="02020603050405020304" pitchFamily="18" charset="0"/>
                <a:cs typeface="Times New Roman" panose="02020603050405020304" pitchFamily="18" charset="0"/>
              </a:rPr>
              <a:t>As doctors, we should be responsible for the patients and treat them as our sisters.</a:t>
            </a:r>
          </a:p>
        </p:txBody>
      </p:sp>
      <p:sp>
        <p:nvSpPr>
          <p:cNvPr id="28" name="圆角矩形 27"/>
          <p:cNvSpPr/>
          <p:nvPr/>
        </p:nvSpPr>
        <p:spPr>
          <a:xfrm>
            <a:off x="5692140" y="3209290"/>
            <a:ext cx="2854960" cy="61595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p:cNvSpPr/>
          <p:nvPr/>
        </p:nvSpPr>
        <p:spPr>
          <a:xfrm>
            <a:off x="5647690" y="1903095"/>
            <a:ext cx="6137275" cy="1262380"/>
          </a:xfrm>
          <a:prstGeom prst="roundRect">
            <a:avLst/>
          </a:prstGeom>
          <a:solidFill>
            <a:srgbClr val="FFBBC3"/>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Times New Roman" panose="02020603050405020304" pitchFamily="18" charset="0"/>
                <a:cs typeface="Times New Roman" panose="02020603050405020304" pitchFamily="18" charset="0"/>
              </a:rPr>
              <a:t>I’m ready to go. Don’t try to rescue me any more. Don’t waste the medicine any more.</a:t>
            </a:r>
          </a:p>
        </p:txBody>
      </p:sp>
      <p:sp>
        <p:nvSpPr>
          <p:cNvPr id="30" name="圆角矩形标注 29"/>
          <p:cNvSpPr/>
          <p:nvPr/>
        </p:nvSpPr>
        <p:spPr>
          <a:xfrm>
            <a:off x="5692140" y="4003040"/>
            <a:ext cx="5213985" cy="1796415"/>
          </a:xfrm>
          <a:prstGeom prst="wedgeRoundRectCallout">
            <a:avLst>
              <a:gd name="adj1" fmla="val 56552"/>
              <a:gd name="adj2" fmla="val -3411"/>
              <a:gd name="adj3" fmla="val 16667"/>
            </a:avLst>
          </a:prstGeom>
          <a:gradFill>
            <a:gsLst>
              <a:gs pos="0">
                <a:srgbClr val="FBFB11"/>
              </a:gs>
              <a:gs pos="100000">
                <a:srgbClr val="838309"/>
              </a:gs>
            </a:gsLst>
            <a:lin scaled="0"/>
          </a:gra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Times New Roman" panose="02020603050405020304" pitchFamily="18" charset="0"/>
                <a:cs typeface="Times New Roman" panose="02020603050405020304" pitchFamily="18" charset="0"/>
              </a:rPr>
              <a:t>Though Lin Qiaozhi never married, she was known as the “mother of ten thousand babies”</a:t>
            </a:r>
            <a:r>
              <a:rPr lang="en-US" altLang="zh-CN" sz="2800">
                <a:solidFill>
                  <a:schemeClr val="tx1"/>
                </a:solidFill>
                <a:latin typeface="Times New Roman" panose="02020603050405020304" pitchFamily="18" charset="0"/>
                <a:cs typeface="Times New Roman" panose="02020603050405020304" pitchFamily="18" charset="0"/>
                <a:sym typeface="+mn-ea"/>
              </a:rPr>
              <a:t>.</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 calcmode="lin" valueType="num">
                                      <p:cBhvr>
                                        <p:cTn id="17"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1000" fill="hold"/>
                                        <p:tgtEl>
                                          <p:spTgt spid="20"/>
                                        </p:tgtEl>
                                        <p:attrNameLst>
                                          <p:attrName>ppt_w</p:attrName>
                                        </p:attrNameLst>
                                      </p:cBhvr>
                                      <p:tavLst>
                                        <p:tav tm="0">
                                          <p:val>
                                            <p:fltVal val="0"/>
                                          </p:val>
                                        </p:tav>
                                        <p:tav tm="100000">
                                          <p:val>
                                            <p:strVal val="#ppt_w"/>
                                          </p:val>
                                        </p:tav>
                                      </p:tavLst>
                                    </p:anim>
                                    <p:anim calcmode="lin" valueType="num">
                                      <p:cBhvr>
                                        <p:cTn id="24" dur="1000" fill="hold"/>
                                        <p:tgtEl>
                                          <p:spTgt spid="20"/>
                                        </p:tgtEl>
                                        <p:attrNameLst>
                                          <p:attrName>ppt_h</p:attrName>
                                        </p:attrNameLst>
                                      </p:cBhvr>
                                      <p:tavLst>
                                        <p:tav tm="0">
                                          <p:val>
                                            <p:fltVal val="0"/>
                                          </p:val>
                                        </p:tav>
                                        <p:tav tm="100000">
                                          <p:val>
                                            <p:strVal val="#ppt_h"/>
                                          </p:val>
                                        </p:tav>
                                      </p:tavLst>
                                    </p:anim>
                                    <p:anim calcmode="lin" valueType="num">
                                      <p:cBhvr>
                                        <p:cTn id="25"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1000" fill="hold"/>
                                        <p:tgtEl>
                                          <p:spTgt spid="21"/>
                                        </p:tgtEl>
                                        <p:attrNameLst>
                                          <p:attrName>ppt_w</p:attrName>
                                        </p:attrNameLst>
                                      </p:cBhvr>
                                      <p:tavLst>
                                        <p:tav tm="0">
                                          <p:val>
                                            <p:fltVal val="0"/>
                                          </p:val>
                                        </p:tav>
                                        <p:tav tm="100000">
                                          <p:val>
                                            <p:strVal val="#ppt_w"/>
                                          </p:val>
                                        </p:tav>
                                      </p:tavLst>
                                    </p:anim>
                                    <p:anim calcmode="lin" valueType="num">
                                      <p:cBhvr>
                                        <p:cTn id="30" dur="1000" fill="hold"/>
                                        <p:tgtEl>
                                          <p:spTgt spid="21"/>
                                        </p:tgtEl>
                                        <p:attrNameLst>
                                          <p:attrName>ppt_h</p:attrName>
                                        </p:attrNameLst>
                                      </p:cBhvr>
                                      <p:tavLst>
                                        <p:tav tm="0">
                                          <p:val>
                                            <p:fltVal val="0"/>
                                          </p:val>
                                        </p:tav>
                                        <p:tav tm="100000">
                                          <p:val>
                                            <p:strVal val="#ppt_h"/>
                                          </p:val>
                                        </p:tav>
                                      </p:tavLst>
                                    </p:anim>
                                    <p:anim calcmode="lin" valueType="num">
                                      <p:cBhvr>
                                        <p:cTn id="31"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1000" fill="hold"/>
                                        <p:tgtEl>
                                          <p:spTgt spid="22"/>
                                        </p:tgtEl>
                                        <p:attrNameLst>
                                          <p:attrName>ppt_w</p:attrName>
                                        </p:attrNameLst>
                                      </p:cBhvr>
                                      <p:tavLst>
                                        <p:tav tm="0">
                                          <p:val>
                                            <p:fltVal val="0"/>
                                          </p:val>
                                        </p:tav>
                                        <p:tav tm="100000">
                                          <p:val>
                                            <p:strVal val="#ppt_w"/>
                                          </p:val>
                                        </p:tav>
                                      </p:tavLst>
                                    </p:anim>
                                    <p:anim calcmode="lin" valueType="num">
                                      <p:cBhvr>
                                        <p:cTn id="38" dur="1000" fill="hold"/>
                                        <p:tgtEl>
                                          <p:spTgt spid="22"/>
                                        </p:tgtEl>
                                        <p:attrNameLst>
                                          <p:attrName>ppt_h</p:attrName>
                                        </p:attrNameLst>
                                      </p:cBhvr>
                                      <p:tavLst>
                                        <p:tav tm="0">
                                          <p:val>
                                            <p:fltVal val="0"/>
                                          </p:val>
                                        </p:tav>
                                        <p:tav tm="100000">
                                          <p:val>
                                            <p:strVal val="#ppt_h"/>
                                          </p:val>
                                        </p:tav>
                                      </p:tavLst>
                                    </p:anim>
                                    <p:anim calcmode="lin" valueType="num">
                                      <p:cBhvr>
                                        <p:cTn id="39"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22"/>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1000" fill="hold"/>
                                        <p:tgtEl>
                                          <p:spTgt spid="23"/>
                                        </p:tgtEl>
                                        <p:attrNameLst>
                                          <p:attrName>ppt_w</p:attrName>
                                        </p:attrNameLst>
                                      </p:cBhvr>
                                      <p:tavLst>
                                        <p:tav tm="0">
                                          <p:val>
                                            <p:fltVal val="0"/>
                                          </p:val>
                                        </p:tav>
                                        <p:tav tm="100000">
                                          <p:val>
                                            <p:strVal val="#ppt_w"/>
                                          </p:val>
                                        </p:tav>
                                      </p:tavLst>
                                    </p:anim>
                                    <p:anim calcmode="lin" valueType="num">
                                      <p:cBhvr>
                                        <p:cTn id="44" dur="1000" fill="hold"/>
                                        <p:tgtEl>
                                          <p:spTgt spid="23"/>
                                        </p:tgtEl>
                                        <p:attrNameLst>
                                          <p:attrName>ppt_h</p:attrName>
                                        </p:attrNameLst>
                                      </p:cBhvr>
                                      <p:tavLst>
                                        <p:tav tm="0">
                                          <p:val>
                                            <p:fltVal val="0"/>
                                          </p:val>
                                        </p:tav>
                                        <p:tav tm="100000">
                                          <p:val>
                                            <p:strVal val="#ppt_h"/>
                                          </p:val>
                                        </p:tav>
                                      </p:tavLst>
                                    </p:anim>
                                    <p:anim calcmode="lin" valueType="num">
                                      <p:cBhvr>
                                        <p:cTn id="45"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p:stCondLst>
                        <p:cond delay="indefinite"/>
                      </p:stCondLst>
                      <p:childTnLst>
                        <p:par>
                          <p:cTn id="48" fill="hold">
                            <p:stCondLst>
                              <p:cond delay="0"/>
                            </p:stCondLst>
                            <p:childTnLst>
                              <p:par>
                                <p:cTn id="49" presetID="15"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1000" fill="hold"/>
                                        <p:tgtEl>
                                          <p:spTgt spid="24"/>
                                        </p:tgtEl>
                                        <p:attrNameLst>
                                          <p:attrName>ppt_w</p:attrName>
                                        </p:attrNameLst>
                                      </p:cBhvr>
                                      <p:tavLst>
                                        <p:tav tm="0">
                                          <p:val>
                                            <p:fltVal val="0"/>
                                          </p:val>
                                        </p:tav>
                                        <p:tav tm="100000">
                                          <p:val>
                                            <p:strVal val="#ppt_w"/>
                                          </p:val>
                                        </p:tav>
                                      </p:tavLst>
                                    </p:anim>
                                    <p:anim calcmode="lin" valueType="num">
                                      <p:cBhvr>
                                        <p:cTn id="52" dur="1000" fill="hold"/>
                                        <p:tgtEl>
                                          <p:spTgt spid="24"/>
                                        </p:tgtEl>
                                        <p:attrNameLst>
                                          <p:attrName>ppt_h</p:attrName>
                                        </p:attrNameLst>
                                      </p:cBhvr>
                                      <p:tavLst>
                                        <p:tav tm="0">
                                          <p:val>
                                            <p:fltVal val="0"/>
                                          </p:val>
                                        </p:tav>
                                        <p:tav tm="100000">
                                          <p:val>
                                            <p:strVal val="#ppt_h"/>
                                          </p:val>
                                        </p:tav>
                                      </p:tavLst>
                                    </p:anim>
                                    <p:anim calcmode="lin" valueType="num">
                                      <p:cBhvr>
                                        <p:cTn id="53"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24"/>
                                        </p:tgtEl>
                                        <p:attrNameLst>
                                          <p:attrName>ppt_y</p:attrName>
                                        </p:attrNameLst>
                                      </p:cBhvr>
                                      <p:tavLst>
                                        <p:tav tm="0" fmla="#ppt_y+(sin(-2*pi*(1-$))*-#ppt_x+cos(-2*pi*(1-$))*(1-#ppt_y))*(1-$)">
                                          <p:val>
                                            <p:fltVal val="0"/>
                                          </p:val>
                                        </p:tav>
                                        <p:tav tm="100000">
                                          <p:val>
                                            <p:fltVal val="1"/>
                                          </p:val>
                                        </p:tav>
                                      </p:tavLst>
                                    </p:anim>
                                  </p:childTnLst>
                                </p:cTn>
                              </p:par>
                              <p:par>
                                <p:cTn id="55" presetID="15"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p:cTn id="57" dur="1000" fill="hold"/>
                                        <p:tgtEl>
                                          <p:spTgt spid="25"/>
                                        </p:tgtEl>
                                        <p:attrNameLst>
                                          <p:attrName>ppt_w</p:attrName>
                                        </p:attrNameLst>
                                      </p:cBhvr>
                                      <p:tavLst>
                                        <p:tav tm="0">
                                          <p:val>
                                            <p:fltVal val="0"/>
                                          </p:val>
                                        </p:tav>
                                        <p:tav tm="100000">
                                          <p:val>
                                            <p:strVal val="#ppt_w"/>
                                          </p:val>
                                        </p:tav>
                                      </p:tavLst>
                                    </p:anim>
                                    <p:anim calcmode="lin" valueType="num">
                                      <p:cBhvr>
                                        <p:cTn id="58" dur="1000" fill="hold"/>
                                        <p:tgtEl>
                                          <p:spTgt spid="25"/>
                                        </p:tgtEl>
                                        <p:attrNameLst>
                                          <p:attrName>ppt_h</p:attrName>
                                        </p:attrNameLst>
                                      </p:cBhvr>
                                      <p:tavLst>
                                        <p:tav tm="0">
                                          <p:val>
                                            <p:fltVal val="0"/>
                                          </p:val>
                                        </p:tav>
                                        <p:tav tm="100000">
                                          <p:val>
                                            <p:strVal val="#ppt_h"/>
                                          </p:val>
                                        </p:tav>
                                      </p:tavLst>
                                    </p:anim>
                                    <p:anim calcmode="lin" valueType="num">
                                      <p:cBhvr>
                                        <p:cTn id="59"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1" fill="hold">
                      <p:stCondLst>
                        <p:cond delay="indefinite"/>
                      </p:stCondLst>
                      <p:childTnLst>
                        <p:par>
                          <p:cTn id="62" fill="hold">
                            <p:stCondLst>
                              <p:cond delay="0"/>
                            </p:stCondLst>
                            <p:childTnLst>
                              <p:par>
                                <p:cTn id="63" presetID="15" presetClass="entr"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 calcmode="lin" valueType="num">
                                      <p:cBhvr>
                                        <p:cTn id="65" dur="1000" fill="hold"/>
                                        <p:tgtEl>
                                          <p:spTgt spid="26"/>
                                        </p:tgtEl>
                                        <p:attrNameLst>
                                          <p:attrName>ppt_w</p:attrName>
                                        </p:attrNameLst>
                                      </p:cBhvr>
                                      <p:tavLst>
                                        <p:tav tm="0">
                                          <p:val>
                                            <p:fltVal val="0"/>
                                          </p:val>
                                        </p:tav>
                                        <p:tav tm="100000">
                                          <p:val>
                                            <p:strVal val="#ppt_w"/>
                                          </p:val>
                                        </p:tav>
                                      </p:tavLst>
                                    </p:anim>
                                    <p:anim calcmode="lin" valueType="num">
                                      <p:cBhvr>
                                        <p:cTn id="66" dur="1000" fill="hold"/>
                                        <p:tgtEl>
                                          <p:spTgt spid="26"/>
                                        </p:tgtEl>
                                        <p:attrNameLst>
                                          <p:attrName>ppt_h</p:attrName>
                                        </p:attrNameLst>
                                      </p:cBhvr>
                                      <p:tavLst>
                                        <p:tav tm="0">
                                          <p:val>
                                            <p:fltVal val="0"/>
                                          </p:val>
                                        </p:tav>
                                        <p:tav tm="100000">
                                          <p:val>
                                            <p:strVal val="#ppt_h"/>
                                          </p:val>
                                        </p:tav>
                                      </p:tavLst>
                                    </p:anim>
                                    <p:anim calcmode="lin" valueType="num">
                                      <p:cBhvr>
                                        <p:cTn id="67"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26"/>
                                        </p:tgtEl>
                                        <p:attrNameLst>
                                          <p:attrName>ppt_y</p:attrName>
                                        </p:attrNameLst>
                                      </p:cBhvr>
                                      <p:tavLst>
                                        <p:tav tm="0" fmla="#ppt_y+(sin(-2*pi*(1-$))*-#ppt_x+cos(-2*pi*(1-$))*(1-#ppt_y))*(1-$)">
                                          <p:val>
                                            <p:fltVal val="0"/>
                                          </p:val>
                                        </p:tav>
                                        <p:tav tm="100000">
                                          <p:val>
                                            <p:fltVal val="1"/>
                                          </p:val>
                                        </p:tav>
                                      </p:tavLst>
                                    </p:anim>
                                  </p:childTnLst>
                                </p:cTn>
                              </p:par>
                              <p:par>
                                <p:cTn id="69" presetID="15" presetClass="entr"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1000" fill="hold"/>
                                        <p:tgtEl>
                                          <p:spTgt spid="27"/>
                                        </p:tgtEl>
                                        <p:attrNameLst>
                                          <p:attrName>ppt_w</p:attrName>
                                        </p:attrNameLst>
                                      </p:cBhvr>
                                      <p:tavLst>
                                        <p:tav tm="0">
                                          <p:val>
                                            <p:fltVal val="0"/>
                                          </p:val>
                                        </p:tav>
                                        <p:tav tm="100000">
                                          <p:val>
                                            <p:strVal val="#ppt_w"/>
                                          </p:val>
                                        </p:tav>
                                      </p:tavLst>
                                    </p:anim>
                                    <p:anim calcmode="lin" valueType="num">
                                      <p:cBhvr>
                                        <p:cTn id="72" dur="1000" fill="hold"/>
                                        <p:tgtEl>
                                          <p:spTgt spid="27"/>
                                        </p:tgtEl>
                                        <p:attrNameLst>
                                          <p:attrName>ppt_h</p:attrName>
                                        </p:attrNameLst>
                                      </p:cBhvr>
                                      <p:tavLst>
                                        <p:tav tm="0">
                                          <p:val>
                                            <p:fltVal val="0"/>
                                          </p:val>
                                        </p:tav>
                                        <p:tav tm="100000">
                                          <p:val>
                                            <p:strVal val="#ppt_h"/>
                                          </p:val>
                                        </p:tav>
                                      </p:tavLst>
                                    </p:anim>
                                    <p:anim calcmode="lin" valueType="num">
                                      <p:cBhvr>
                                        <p:cTn id="73"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p:cTn id="79" dur="1000" fill="hold"/>
                                        <p:tgtEl>
                                          <p:spTgt spid="28"/>
                                        </p:tgtEl>
                                        <p:attrNameLst>
                                          <p:attrName>ppt_w</p:attrName>
                                        </p:attrNameLst>
                                      </p:cBhvr>
                                      <p:tavLst>
                                        <p:tav tm="0">
                                          <p:val>
                                            <p:fltVal val="0"/>
                                          </p:val>
                                        </p:tav>
                                        <p:tav tm="100000">
                                          <p:val>
                                            <p:strVal val="#ppt_w"/>
                                          </p:val>
                                        </p:tav>
                                      </p:tavLst>
                                    </p:anim>
                                    <p:anim calcmode="lin" valueType="num">
                                      <p:cBhvr>
                                        <p:cTn id="80" dur="1000" fill="hold"/>
                                        <p:tgtEl>
                                          <p:spTgt spid="28"/>
                                        </p:tgtEl>
                                        <p:attrNameLst>
                                          <p:attrName>ppt_h</p:attrName>
                                        </p:attrNameLst>
                                      </p:cBhvr>
                                      <p:tavLst>
                                        <p:tav tm="0">
                                          <p:val>
                                            <p:fltVal val="0"/>
                                          </p:val>
                                        </p:tav>
                                        <p:tav tm="100000">
                                          <p:val>
                                            <p:strVal val="#ppt_h"/>
                                          </p:val>
                                        </p:tav>
                                      </p:tavLst>
                                    </p:anim>
                                    <p:anim calcmode="lin" valueType="num">
                                      <p:cBhvr>
                                        <p:cTn id="81" dur="1000" fill="hold"/>
                                        <p:tgtEl>
                                          <p:spTgt spid="28"/>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8"/>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29"/>
                                        </p:tgtEl>
                                        <p:attrNameLst>
                                          <p:attrName>style.visibility</p:attrName>
                                        </p:attrNameLst>
                                      </p:cBhvr>
                                      <p:to>
                                        <p:strVal val="visible"/>
                                      </p:to>
                                    </p:set>
                                    <p:anim calcmode="lin" valueType="num">
                                      <p:cBhvr>
                                        <p:cTn id="85" dur="1000" fill="hold"/>
                                        <p:tgtEl>
                                          <p:spTgt spid="29"/>
                                        </p:tgtEl>
                                        <p:attrNameLst>
                                          <p:attrName>ppt_w</p:attrName>
                                        </p:attrNameLst>
                                      </p:cBhvr>
                                      <p:tavLst>
                                        <p:tav tm="0">
                                          <p:val>
                                            <p:fltVal val="0"/>
                                          </p:val>
                                        </p:tav>
                                        <p:tav tm="100000">
                                          <p:val>
                                            <p:strVal val="#ppt_w"/>
                                          </p:val>
                                        </p:tav>
                                      </p:tavLst>
                                    </p:anim>
                                    <p:anim calcmode="lin" valueType="num">
                                      <p:cBhvr>
                                        <p:cTn id="86" dur="1000" fill="hold"/>
                                        <p:tgtEl>
                                          <p:spTgt spid="29"/>
                                        </p:tgtEl>
                                        <p:attrNameLst>
                                          <p:attrName>ppt_h</p:attrName>
                                        </p:attrNameLst>
                                      </p:cBhvr>
                                      <p:tavLst>
                                        <p:tav tm="0">
                                          <p:val>
                                            <p:fltVal val="0"/>
                                          </p:val>
                                        </p:tav>
                                        <p:tav tm="100000">
                                          <p:val>
                                            <p:strVal val="#ppt_h"/>
                                          </p:val>
                                        </p:tav>
                                      </p:tavLst>
                                    </p:anim>
                                    <p:anim calcmode="lin" valueType="num">
                                      <p:cBhvr>
                                        <p:cTn id="87"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30"/>
                                        </p:tgtEl>
                                        <p:attrNameLst>
                                          <p:attrName>style.visibility</p:attrName>
                                        </p:attrNameLst>
                                      </p:cBhvr>
                                      <p:to>
                                        <p:strVal val="visible"/>
                                      </p:to>
                                    </p:set>
                                    <p:animEffect transition="in" filter="blinds(horizontal)">
                                      <p:cBhvr>
                                        <p:cTn id="93" dur="500"/>
                                        <p:tgtEl>
                                          <p:spTgt spid="30"/>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mph" presetSubtype="0" fill="hold" grpId="2" nodeType="clickEffect">
                                  <p:stCondLst>
                                    <p:cond delay="0"/>
                                  </p:stCondLst>
                                  <p:childTnLst>
                                    <p:animScale>
                                      <p:cBhvr>
                                        <p:cTn id="97" dur="2000" fill="hold"/>
                                        <p:tgtEl>
                                          <p:spTgt spid="3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7" grpId="0" bldLvl="0" animBg="1"/>
      <p:bldP spid="17" grpId="1" animBg="1"/>
      <p:bldP spid="22" grpId="0" bldLvl="0" animBg="1"/>
      <p:bldP spid="22" grpId="1" animBg="1"/>
      <p:bldP spid="23" grpId="0" bldLvl="0" animBg="1"/>
      <p:bldP spid="23" grpId="1" animBg="1"/>
      <p:bldP spid="24" grpId="0" bldLvl="0" animBg="1"/>
      <p:bldP spid="24" grpId="1" animBg="1"/>
      <p:bldP spid="25" grpId="0" bldLvl="0" animBg="1"/>
      <p:bldP spid="25" grpId="1" animBg="1"/>
      <p:bldP spid="26" grpId="0" bldLvl="0" animBg="1"/>
      <p:bldP spid="26" grpId="1" animBg="1"/>
      <p:bldP spid="27" grpId="0" bldLvl="0" animBg="1"/>
      <p:bldP spid="27" grpId="1" animBg="1"/>
      <p:bldP spid="28" grpId="0" bldLvl="0" animBg="1"/>
      <p:bldP spid="28" grpId="1" animBg="1"/>
      <p:bldP spid="29" grpId="0" bldLvl="0" animBg="1"/>
      <p:bldP spid="29" grpId="1" animBg="1"/>
      <p:bldP spid="30" grpId="0" bldLvl="0" animBg="1"/>
      <p:bldP spid="30" grpId="1" animBg="1"/>
      <p:bldP spid="30" grpId="2"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p:cNvPicPr>
            <a:picLocks noChangeAspect="1"/>
          </p:cNvPicPr>
          <p:nvPr/>
        </p:nvPicPr>
        <p:blipFill rotWithShape="1">
          <a:blip r:embed="rId3" cstate="screen"/>
          <a:srcRect r="1437"/>
          <a:stretch>
            <a:fillRect/>
          </a:stretch>
        </p:blipFill>
        <p:spPr>
          <a:xfrm>
            <a:off x="0" y="3152170"/>
            <a:ext cx="12192000" cy="3705830"/>
          </a:xfrm>
          <a:prstGeom prst="rect">
            <a:avLst/>
          </a:prstGeom>
        </p:spPr>
      </p:pic>
      <p:pic>
        <p:nvPicPr>
          <p:cNvPr id="55" name="图片 54"/>
          <p:cNvPicPr>
            <a:picLocks noChangeAspect="1"/>
          </p:cNvPicPr>
          <p:nvPr/>
        </p:nvPicPr>
        <p:blipFill rotWithShape="1">
          <a:blip r:embed="rId4" cstate="screen"/>
          <a:srcRect t="26516" r="11266"/>
          <a:stretch>
            <a:fillRect/>
          </a:stretch>
        </p:blipFill>
        <p:spPr>
          <a:xfrm>
            <a:off x="4226560" y="-17145"/>
            <a:ext cx="7965440" cy="1493520"/>
          </a:xfrm>
          <a:prstGeom prst="rect">
            <a:avLst/>
          </a:prstGeom>
        </p:spPr>
      </p:pic>
      <p:cxnSp>
        <p:nvCxnSpPr>
          <p:cNvPr id="62" name="直接连接符 61"/>
          <p:cNvCxnSpPr/>
          <p:nvPr/>
        </p:nvCxnSpPr>
        <p:spPr>
          <a:xfrm flipV="1">
            <a:off x="1640840" y="-17145"/>
            <a:ext cx="0" cy="2618770"/>
          </a:xfrm>
          <a:prstGeom prst="line">
            <a:avLst/>
          </a:prstGeom>
          <a:ln w="47625">
            <a:solidFill>
              <a:srgbClr val="E1637C"/>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605790" y="2081849"/>
            <a:ext cx="2006600" cy="2347705"/>
            <a:chOff x="1216025" y="2214564"/>
            <a:chExt cx="2006600" cy="2347705"/>
          </a:xfrm>
        </p:grpSpPr>
        <p:grpSp>
          <p:nvGrpSpPr>
            <p:cNvPr id="56" name="组合 55"/>
            <p:cNvGrpSpPr/>
            <p:nvPr/>
          </p:nvGrpSpPr>
          <p:grpSpPr>
            <a:xfrm>
              <a:off x="1403350" y="3152170"/>
              <a:ext cx="1631950" cy="1410099"/>
              <a:chOff x="1435100" y="3152170"/>
              <a:chExt cx="1631950" cy="1410099"/>
            </a:xfrm>
          </p:grpSpPr>
          <p:sp>
            <p:nvSpPr>
              <p:cNvPr id="57" name="矩形 56"/>
              <p:cNvSpPr/>
              <p:nvPr/>
            </p:nvSpPr>
            <p:spPr>
              <a:xfrm>
                <a:off x="1435100" y="3152170"/>
                <a:ext cx="784225" cy="1254730"/>
              </a:xfrm>
              <a:prstGeom prst="rect">
                <a:avLst/>
              </a:prstGeom>
              <a:solidFill>
                <a:srgbClr val="E16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58" name="矩形 57"/>
              <p:cNvSpPr/>
              <p:nvPr/>
            </p:nvSpPr>
            <p:spPr>
              <a:xfrm>
                <a:off x="2282825" y="3152170"/>
                <a:ext cx="784225" cy="1254730"/>
              </a:xfrm>
              <a:prstGeom prst="rect">
                <a:avLst/>
              </a:prstGeom>
              <a:solidFill>
                <a:srgbClr val="E16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59" name="文本框 58"/>
              <p:cNvSpPr txBox="1"/>
              <p:nvPr/>
            </p:nvSpPr>
            <p:spPr>
              <a:xfrm>
                <a:off x="1478398" y="3361940"/>
                <a:ext cx="697627" cy="1200329"/>
              </a:xfrm>
              <a:prstGeom prst="rect">
                <a:avLst/>
              </a:prstGeom>
              <a:noFill/>
            </p:spPr>
            <p:txBody>
              <a:bodyPr wrap="none" rtlCol="0" anchor="ctr">
                <a:spAutoFit/>
              </a:bodyPr>
              <a:lstStyle/>
              <a:p>
                <a:pPr algn="ctr"/>
                <a:r>
                  <a:rPr lang="en-US" altLang="zh-CN" sz="7200">
                    <a:solidFill>
                      <a:schemeClr val="bg1"/>
                    </a:solidFill>
                    <a:effectLst>
                      <a:outerShdw blurRad="38100" dist="38100" dir="2700000" algn="tl">
                        <a:srgbClr val="000000">
                          <a:alpha val="43137"/>
                        </a:srgbClr>
                      </a:outerShdw>
                    </a:effectLst>
                    <a:cs typeface="+mn-ea"/>
                    <a:sym typeface="+mn-lt"/>
                  </a:rPr>
                  <a:t>0</a:t>
                </a:r>
                <a:endParaRPr lang="zh-CN" altLang="en-US" sz="7200">
                  <a:solidFill>
                    <a:schemeClr val="bg1"/>
                  </a:solidFill>
                  <a:effectLst>
                    <a:outerShdw blurRad="38100" dist="38100" dir="2700000" algn="tl">
                      <a:srgbClr val="000000">
                        <a:alpha val="43137"/>
                      </a:srgbClr>
                    </a:outerShdw>
                  </a:effectLst>
                  <a:cs typeface="+mn-ea"/>
                  <a:sym typeface="+mn-lt"/>
                </a:endParaRPr>
              </a:p>
            </p:txBody>
          </p:sp>
          <p:sp>
            <p:nvSpPr>
              <p:cNvPr id="60" name="文本框 59"/>
              <p:cNvSpPr txBox="1"/>
              <p:nvPr/>
            </p:nvSpPr>
            <p:spPr>
              <a:xfrm>
                <a:off x="2327281" y="3362665"/>
                <a:ext cx="691515" cy="1198880"/>
              </a:xfrm>
              <a:prstGeom prst="rect">
                <a:avLst/>
              </a:prstGeom>
              <a:noFill/>
            </p:spPr>
            <p:txBody>
              <a:bodyPr wrap="none" rtlCol="0" anchor="ctr">
                <a:spAutoFit/>
              </a:bodyPr>
              <a:lstStyle/>
              <a:p>
                <a:pPr algn="ctr"/>
                <a:r>
                  <a:rPr lang="en-US" altLang="zh-CN" sz="7200">
                    <a:solidFill>
                      <a:schemeClr val="bg1"/>
                    </a:solidFill>
                    <a:effectLst>
                      <a:outerShdw blurRad="38100" dist="38100" dir="2700000" algn="tl">
                        <a:srgbClr val="000000">
                          <a:alpha val="43137"/>
                        </a:srgbClr>
                      </a:outerShdw>
                    </a:effectLst>
                    <a:cs typeface="+mn-ea"/>
                    <a:sym typeface="+mn-lt"/>
                  </a:rPr>
                  <a:t>5</a:t>
                </a:r>
                <a:endParaRPr lang="zh-CN" altLang="en-US" sz="7200">
                  <a:solidFill>
                    <a:schemeClr val="bg1"/>
                  </a:solidFill>
                  <a:effectLst>
                    <a:outerShdw blurRad="38100" dist="38100" dir="2700000" algn="tl">
                      <a:srgbClr val="000000">
                        <a:alpha val="43137"/>
                      </a:srgbClr>
                    </a:outerShdw>
                  </a:effectLst>
                  <a:cs typeface="+mn-ea"/>
                  <a:sym typeface="+mn-lt"/>
                </a:endParaRPr>
              </a:p>
            </p:txBody>
          </p:sp>
        </p:grpSp>
        <p:sp>
          <p:nvSpPr>
            <p:cNvPr id="63" name="任意多边形: 形状 62"/>
            <p:cNvSpPr/>
            <p:nvPr/>
          </p:nvSpPr>
          <p:spPr>
            <a:xfrm>
              <a:off x="1997204" y="2278856"/>
              <a:ext cx="219740" cy="304800"/>
            </a:xfrm>
            <a:custGeom>
              <a:avLst/>
              <a:gdLst>
                <a:gd name="connsiteX0" fmla="*/ 0 w 196850"/>
                <a:gd name="connsiteY0" fmla="*/ 0 h 273050"/>
                <a:gd name="connsiteX1" fmla="*/ 196850 w 196850"/>
                <a:gd name="connsiteY1" fmla="*/ 273050 h 273050"/>
              </a:gdLst>
              <a:ahLst/>
              <a:cxnLst>
                <a:cxn ang="0">
                  <a:pos x="connsiteX0" y="connsiteY0"/>
                </a:cxn>
                <a:cxn ang="0">
                  <a:pos x="connsiteX1" y="connsiteY1"/>
                </a:cxn>
              </a:cxnLst>
              <a:rect l="l" t="t" r="r" b="b"/>
              <a:pathLst>
                <a:path w="196850" h="273050">
                  <a:moveTo>
                    <a:pt x="0" y="0"/>
                  </a:moveTo>
                  <a:cubicBezTo>
                    <a:pt x="78846" y="53975"/>
                    <a:pt x="157692" y="107950"/>
                    <a:pt x="196850" y="273050"/>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cs typeface="+mn-ea"/>
                <a:sym typeface="+mn-lt"/>
              </a:endParaRPr>
            </a:p>
          </p:txBody>
        </p:sp>
        <p:sp>
          <p:nvSpPr>
            <p:cNvPr id="64" name="任意多边形: 形状 63"/>
            <p:cNvSpPr/>
            <p:nvPr/>
          </p:nvSpPr>
          <p:spPr>
            <a:xfrm>
              <a:off x="1836415" y="2330661"/>
              <a:ext cx="754967" cy="278429"/>
            </a:xfrm>
            <a:custGeom>
              <a:avLst/>
              <a:gdLst>
                <a:gd name="connsiteX0" fmla="*/ 362905 w 720973"/>
                <a:gd name="connsiteY0" fmla="*/ 168337 h 293421"/>
                <a:gd name="connsiteX1" fmla="*/ 108111 w 720973"/>
                <a:gd name="connsiteY1" fmla="*/ 1650 h 293421"/>
                <a:gd name="connsiteX2" fmla="*/ 36673 w 720973"/>
                <a:gd name="connsiteY2" fmla="*/ 258825 h 293421"/>
                <a:gd name="connsiteX3" fmla="*/ 674848 w 720973"/>
                <a:gd name="connsiteY3" fmla="*/ 263587 h 293421"/>
                <a:gd name="connsiteX4" fmla="*/ 641511 w 720973"/>
                <a:gd name="connsiteY4" fmla="*/ 6412 h 293421"/>
                <a:gd name="connsiteX5" fmla="*/ 405767 w 720973"/>
                <a:gd name="connsiteY5" fmla="*/ 218343 h 293421"/>
                <a:gd name="connsiteX0-1" fmla="*/ 382496 w 721514"/>
                <a:gd name="connsiteY0-2" fmla="*/ 235807 h 291835"/>
                <a:gd name="connsiteX1-3" fmla="*/ 108652 w 721514"/>
                <a:gd name="connsiteY1-4" fmla="*/ 64 h 291835"/>
                <a:gd name="connsiteX2-5" fmla="*/ 37214 w 721514"/>
                <a:gd name="connsiteY2-6" fmla="*/ 257239 h 291835"/>
                <a:gd name="connsiteX3-7" fmla="*/ 675389 w 721514"/>
                <a:gd name="connsiteY3-8" fmla="*/ 262001 h 291835"/>
                <a:gd name="connsiteX4-9" fmla="*/ 642052 w 721514"/>
                <a:gd name="connsiteY4-10" fmla="*/ 4826 h 291835"/>
                <a:gd name="connsiteX5-11" fmla="*/ 406308 w 721514"/>
                <a:gd name="connsiteY5-12" fmla="*/ 216757 h 291835"/>
                <a:gd name="connsiteX0-13" fmla="*/ 382496 w 722411"/>
                <a:gd name="connsiteY0-14" fmla="*/ 235807 h 291835"/>
                <a:gd name="connsiteX1-15" fmla="*/ 108652 w 722411"/>
                <a:gd name="connsiteY1-16" fmla="*/ 64 h 291835"/>
                <a:gd name="connsiteX2-17" fmla="*/ 37214 w 722411"/>
                <a:gd name="connsiteY2-18" fmla="*/ 257239 h 291835"/>
                <a:gd name="connsiteX3-19" fmla="*/ 675389 w 722411"/>
                <a:gd name="connsiteY3-20" fmla="*/ 262001 h 291835"/>
                <a:gd name="connsiteX4-21" fmla="*/ 642052 w 722411"/>
                <a:gd name="connsiteY4-22" fmla="*/ 4826 h 291835"/>
                <a:gd name="connsiteX5-23" fmla="*/ 382495 w 722411"/>
                <a:gd name="connsiteY5-24" fmla="*/ 238189 h 291835"/>
                <a:gd name="connsiteX0-25" fmla="*/ 382496 w 722501"/>
                <a:gd name="connsiteY0-26" fmla="*/ 235807 h 291835"/>
                <a:gd name="connsiteX1-27" fmla="*/ 108652 w 722501"/>
                <a:gd name="connsiteY1-28" fmla="*/ 64 h 291835"/>
                <a:gd name="connsiteX2-29" fmla="*/ 37214 w 722501"/>
                <a:gd name="connsiteY2-30" fmla="*/ 257239 h 291835"/>
                <a:gd name="connsiteX3-31" fmla="*/ 675389 w 722501"/>
                <a:gd name="connsiteY3-32" fmla="*/ 262001 h 291835"/>
                <a:gd name="connsiteX4-33" fmla="*/ 642052 w 722501"/>
                <a:gd name="connsiteY4-34" fmla="*/ 4826 h 291835"/>
                <a:gd name="connsiteX5-35" fmla="*/ 380114 w 722501"/>
                <a:gd name="connsiteY5-36" fmla="*/ 281456 h 291835"/>
                <a:gd name="connsiteX0-37" fmla="*/ 387396 w 722638"/>
                <a:gd name="connsiteY0-38" fmla="*/ 284167 h 291839"/>
                <a:gd name="connsiteX1-39" fmla="*/ 108789 w 722638"/>
                <a:gd name="connsiteY1-40" fmla="*/ 68 h 291839"/>
                <a:gd name="connsiteX2-41" fmla="*/ 37351 w 722638"/>
                <a:gd name="connsiteY2-42" fmla="*/ 257243 h 291839"/>
                <a:gd name="connsiteX3-43" fmla="*/ 675526 w 722638"/>
                <a:gd name="connsiteY3-44" fmla="*/ 262005 h 291839"/>
                <a:gd name="connsiteX4-45" fmla="*/ 642189 w 722638"/>
                <a:gd name="connsiteY4-46" fmla="*/ 4830 h 291839"/>
                <a:gd name="connsiteX5-47" fmla="*/ 380251 w 722638"/>
                <a:gd name="connsiteY5-48" fmla="*/ 281460 h 291839"/>
                <a:gd name="connsiteX0-49" fmla="*/ 387396 w 722638"/>
                <a:gd name="connsiteY0-50" fmla="*/ 284167 h 291839"/>
                <a:gd name="connsiteX1-51" fmla="*/ 108789 w 722638"/>
                <a:gd name="connsiteY1-52" fmla="*/ 68 h 291839"/>
                <a:gd name="connsiteX2-53" fmla="*/ 37351 w 722638"/>
                <a:gd name="connsiteY2-54" fmla="*/ 257243 h 291839"/>
                <a:gd name="connsiteX3-55" fmla="*/ 675526 w 722638"/>
                <a:gd name="connsiteY3-56" fmla="*/ 262005 h 291839"/>
                <a:gd name="connsiteX4-57" fmla="*/ 642189 w 722638"/>
                <a:gd name="connsiteY4-58" fmla="*/ 4830 h 291839"/>
                <a:gd name="connsiteX5-59" fmla="*/ 380251 w 722638"/>
                <a:gd name="connsiteY5-60" fmla="*/ 281460 h 291839"/>
                <a:gd name="connsiteX0-61" fmla="*/ 383758 w 719000"/>
                <a:gd name="connsiteY0-62" fmla="*/ 279373 h 285556"/>
                <a:gd name="connsiteX1-63" fmla="*/ 119439 w 719000"/>
                <a:gd name="connsiteY1-64" fmla="*/ 20726 h 285556"/>
                <a:gd name="connsiteX2-65" fmla="*/ 33713 w 719000"/>
                <a:gd name="connsiteY2-66" fmla="*/ 252449 h 285556"/>
                <a:gd name="connsiteX3-67" fmla="*/ 671888 w 719000"/>
                <a:gd name="connsiteY3-68" fmla="*/ 257211 h 285556"/>
                <a:gd name="connsiteX4-69" fmla="*/ 638551 w 719000"/>
                <a:gd name="connsiteY4-70" fmla="*/ 36 h 285556"/>
                <a:gd name="connsiteX5-71" fmla="*/ 376613 w 719000"/>
                <a:gd name="connsiteY5-72" fmla="*/ 276666 h 285556"/>
                <a:gd name="connsiteX0-73" fmla="*/ 383758 w 701654"/>
                <a:gd name="connsiteY0-74" fmla="*/ 284462 h 290984"/>
                <a:gd name="connsiteX1-75" fmla="*/ 119439 w 701654"/>
                <a:gd name="connsiteY1-76" fmla="*/ 25815 h 290984"/>
                <a:gd name="connsiteX2-77" fmla="*/ 33713 w 701654"/>
                <a:gd name="connsiteY2-78" fmla="*/ 257538 h 290984"/>
                <a:gd name="connsiteX3-79" fmla="*/ 671888 w 701654"/>
                <a:gd name="connsiteY3-80" fmla="*/ 262300 h 290984"/>
                <a:gd name="connsiteX4-81" fmla="*/ 574257 w 701654"/>
                <a:gd name="connsiteY4-82" fmla="*/ 35 h 290984"/>
                <a:gd name="connsiteX5-83" fmla="*/ 376613 w 701654"/>
                <a:gd name="connsiteY5-84" fmla="*/ 281755 h 290984"/>
                <a:gd name="connsiteX0-85" fmla="*/ 387674 w 754967"/>
                <a:gd name="connsiteY0-86" fmla="*/ 284435 h 297584"/>
                <a:gd name="connsiteX1-87" fmla="*/ 123355 w 754967"/>
                <a:gd name="connsiteY1-88" fmla="*/ 25788 h 297584"/>
                <a:gd name="connsiteX2-89" fmla="*/ 37629 w 754967"/>
                <a:gd name="connsiteY2-90" fmla="*/ 257511 h 297584"/>
                <a:gd name="connsiteX3-91" fmla="*/ 730572 w 754967"/>
                <a:gd name="connsiteY3-92" fmla="*/ 272453 h 297584"/>
                <a:gd name="connsiteX4-93" fmla="*/ 578173 w 754967"/>
                <a:gd name="connsiteY4-94" fmla="*/ 8 h 297584"/>
                <a:gd name="connsiteX5-95" fmla="*/ 380529 w 754967"/>
                <a:gd name="connsiteY5-96" fmla="*/ 281728 h 297584"/>
                <a:gd name="connsiteX0-97" fmla="*/ 387674 w 754967"/>
                <a:gd name="connsiteY0-98" fmla="*/ 284435 h 297584"/>
                <a:gd name="connsiteX1-99" fmla="*/ 123355 w 754967"/>
                <a:gd name="connsiteY1-100" fmla="*/ 25788 h 297584"/>
                <a:gd name="connsiteX2-101" fmla="*/ 37629 w 754967"/>
                <a:gd name="connsiteY2-102" fmla="*/ 257511 h 297584"/>
                <a:gd name="connsiteX3-103" fmla="*/ 730572 w 754967"/>
                <a:gd name="connsiteY3-104" fmla="*/ 272453 h 297584"/>
                <a:gd name="connsiteX4-105" fmla="*/ 578173 w 754967"/>
                <a:gd name="connsiteY4-106" fmla="*/ 8 h 297584"/>
                <a:gd name="connsiteX5-107" fmla="*/ 380529 w 754967"/>
                <a:gd name="connsiteY5-108" fmla="*/ 281728 h 29758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54967" h="297584">
                  <a:moveTo>
                    <a:pt x="387674" y="284435"/>
                  </a:moveTo>
                  <a:cubicBezTo>
                    <a:pt x="311275" y="163010"/>
                    <a:pt x="181696" y="30275"/>
                    <a:pt x="123355" y="25788"/>
                  </a:cubicBezTo>
                  <a:cubicBezTo>
                    <a:pt x="65014" y="21301"/>
                    <a:pt x="-63574" y="216400"/>
                    <a:pt x="37629" y="257511"/>
                  </a:cubicBezTo>
                  <a:cubicBezTo>
                    <a:pt x="138832" y="298622"/>
                    <a:pt x="640481" y="315370"/>
                    <a:pt x="730572" y="272453"/>
                  </a:cubicBezTo>
                  <a:cubicBezTo>
                    <a:pt x="820663" y="229536"/>
                    <a:pt x="636513" y="-1538"/>
                    <a:pt x="578173" y="8"/>
                  </a:cubicBezTo>
                  <a:cubicBezTo>
                    <a:pt x="519833" y="1554"/>
                    <a:pt x="433114" y="161812"/>
                    <a:pt x="380529" y="281728"/>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solidFill>
                <a:cs typeface="+mn-ea"/>
                <a:sym typeface="+mn-lt"/>
              </a:endParaRPr>
            </a:p>
          </p:txBody>
        </p:sp>
        <p:sp>
          <p:nvSpPr>
            <p:cNvPr id="65" name="任意多边形: 形状 64"/>
            <p:cNvSpPr/>
            <p:nvPr/>
          </p:nvSpPr>
          <p:spPr>
            <a:xfrm flipH="1">
              <a:off x="2220912" y="2214564"/>
              <a:ext cx="195255" cy="383380"/>
            </a:xfrm>
            <a:custGeom>
              <a:avLst/>
              <a:gdLst>
                <a:gd name="connsiteX0" fmla="*/ 0 w 196850"/>
                <a:gd name="connsiteY0" fmla="*/ 0 h 273050"/>
                <a:gd name="connsiteX1" fmla="*/ 196850 w 196850"/>
                <a:gd name="connsiteY1" fmla="*/ 273050 h 273050"/>
              </a:gdLst>
              <a:ahLst/>
              <a:cxnLst>
                <a:cxn ang="0">
                  <a:pos x="connsiteX0" y="connsiteY0"/>
                </a:cxn>
                <a:cxn ang="0">
                  <a:pos x="connsiteX1" y="connsiteY1"/>
                </a:cxn>
              </a:cxnLst>
              <a:rect l="l" t="t" r="r" b="b"/>
              <a:pathLst>
                <a:path w="196850" h="273050">
                  <a:moveTo>
                    <a:pt x="0" y="0"/>
                  </a:moveTo>
                  <a:cubicBezTo>
                    <a:pt x="78846" y="53975"/>
                    <a:pt x="157692" y="107950"/>
                    <a:pt x="196850" y="273050"/>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solidFill>
                <a:cs typeface="+mn-ea"/>
                <a:sym typeface="+mn-lt"/>
              </a:endParaRPr>
            </a:p>
          </p:txBody>
        </p:sp>
        <p:sp>
          <p:nvSpPr>
            <p:cNvPr id="66" name="矩形 65"/>
            <p:cNvSpPr/>
            <p:nvPr/>
          </p:nvSpPr>
          <p:spPr>
            <a:xfrm>
              <a:off x="1216025" y="2618770"/>
              <a:ext cx="2006600" cy="441930"/>
            </a:xfrm>
            <a:prstGeom prst="rect">
              <a:avLst/>
            </a:prstGeom>
            <a:solidFill>
              <a:srgbClr val="FA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pic>
        <p:nvPicPr>
          <p:cNvPr id="3" name="图片 2"/>
          <p:cNvPicPr>
            <a:picLocks noChangeAspect="1"/>
          </p:cNvPicPr>
          <p:nvPr/>
        </p:nvPicPr>
        <p:blipFill rotWithShape="1">
          <a:blip r:embed="rId4" cstate="screen"/>
          <a:srcRect t="26516" r="11266"/>
          <a:stretch>
            <a:fillRect/>
          </a:stretch>
        </p:blipFill>
        <p:spPr>
          <a:xfrm>
            <a:off x="4297680" y="332105"/>
            <a:ext cx="7965440" cy="1493520"/>
          </a:xfrm>
          <a:prstGeom prst="rect">
            <a:avLst/>
          </a:prstGeom>
        </p:spPr>
      </p:pic>
      <p:pic>
        <p:nvPicPr>
          <p:cNvPr id="5" name="图片 4"/>
          <p:cNvPicPr>
            <a:picLocks noChangeAspect="1"/>
          </p:cNvPicPr>
          <p:nvPr/>
        </p:nvPicPr>
        <p:blipFill rotWithShape="1">
          <a:blip r:embed="rId4" cstate="screen"/>
          <a:srcRect t="26516" r="11266"/>
          <a:stretch>
            <a:fillRect/>
          </a:stretch>
        </p:blipFill>
        <p:spPr>
          <a:xfrm>
            <a:off x="4297680" y="704215"/>
            <a:ext cx="7965440" cy="1493520"/>
          </a:xfrm>
          <a:prstGeom prst="rect">
            <a:avLst/>
          </a:prstGeom>
        </p:spPr>
      </p:pic>
      <p:sp>
        <p:nvSpPr>
          <p:cNvPr id="100" name="矩形 99"/>
          <p:cNvSpPr/>
          <p:nvPr/>
        </p:nvSpPr>
        <p:spPr>
          <a:xfrm>
            <a:off x="2926715" y="2336165"/>
            <a:ext cx="8776335" cy="1938020"/>
          </a:xfrm>
          <a:prstGeom prst="rect">
            <a:avLst/>
          </a:prstGeom>
          <a:noFill/>
        </p:spPr>
        <p:txBody>
          <a:bodyPr wrap="square" rtlCol="0">
            <a:spAutoFit/>
          </a:bodyPr>
          <a:lstStyle/>
          <a:p>
            <a:pPr algn="ctr"/>
            <a:r>
              <a:rPr lang="en-US" sz="6000" b="1">
                <a:solidFill>
                  <a:schemeClr val="tx1"/>
                </a:solidFill>
                <a:latin typeface="Times New Roman" panose="02020603050405020304" pitchFamily="18" charset="0"/>
                <a:cs typeface="Times New Roman" panose="02020603050405020304" pitchFamily="18" charset="0"/>
                <a:sym typeface="+mn-ea"/>
              </a:rPr>
              <a:t>Expressions and blessings for Mother’s Day</a:t>
            </a:r>
            <a:endParaRPr lang="en-US" sz="6000" b="1">
              <a:solidFill>
                <a:schemeClr val="tx1"/>
              </a:solidFill>
              <a:effectLst>
                <a:outerShdw blurRad="38100" dist="38100" dir="2700000" algn="tl">
                  <a:srgbClr val="0D2B2D">
                    <a:alpha val="82745"/>
                  </a:srgbClr>
                </a:outerShdw>
              </a:effectLst>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linds(horizontal)">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0"/>
            <a:ext cx="12192000" cy="1655445"/>
            <a:chOff x="0" y="0"/>
            <a:chExt cx="12192000" cy="1655445"/>
          </a:xfrm>
        </p:grpSpPr>
        <p:pic>
          <p:nvPicPr>
            <p:cNvPr id="2" name="图片 1"/>
            <p:cNvPicPr>
              <a:picLocks noChangeAspect="1"/>
            </p:cNvPicPr>
            <p:nvPr>
              <p:custDataLst>
                <p:tags r:id="rId3"/>
              </p:custDataLst>
            </p:nvPr>
          </p:nvPicPr>
          <p:blipFill>
            <a:blip r:embed="rId6"/>
            <a:stretch>
              <a:fillRect/>
            </a:stretch>
          </p:blipFill>
          <p:spPr>
            <a:xfrm flipV="1">
              <a:off x="0" y="0"/>
              <a:ext cx="12192000" cy="1655445"/>
            </a:xfrm>
            <a:prstGeom prst="rect">
              <a:avLst/>
            </a:prstGeom>
          </p:spPr>
        </p:pic>
        <p:sp>
          <p:nvSpPr>
            <p:cNvPr id="3" name="矩形 2"/>
            <p:cNvSpPr/>
            <p:nvPr/>
          </p:nvSpPr>
          <p:spPr>
            <a:xfrm>
              <a:off x="1026795" y="243840"/>
              <a:ext cx="10379710" cy="829945"/>
            </a:xfrm>
            <a:prstGeom prst="rect">
              <a:avLst/>
            </a:prstGeom>
            <a:noFill/>
          </p:spPr>
          <p:txBody>
            <a:bodyPr wrap="square" rtlCol="0">
              <a:spAutoFit/>
            </a:bodyPr>
            <a:lstStyle/>
            <a:p>
              <a:pPr algn="ctr"/>
              <a:r>
                <a:rPr lang="en-US" altLang="zh-CN" sz="4800" b="1">
                  <a:solidFill>
                    <a:srgbClr val="FF0000"/>
                  </a:solidFill>
                  <a:effectLst>
                    <a:outerShdw blurRad="38100" dist="38100" dir="2700000" algn="tl">
                      <a:srgbClr val="0D2B2D">
                        <a:alpha val="82745"/>
                      </a:srgbClr>
                    </a:outerShdw>
                  </a:effectLst>
                  <a:latin typeface="Times New Roman" panose="02020603050405020304" pitchFamily="18" charset="0"/>
                  <a:cs typeface="Times New Roman" panose="02020603050405020304" pitchFamily="18" charset="0"/>
                  <a:sym typeface="+mn-lt"/>
                </a:rPr>
                <a:t>Enjoy a song: This is to mother you</a:t>
              </a:r>
            </a:p>
          </p:txBody>
        </p:sp>
      </p:grpSp>
      <p:pic>
        <p:nvPicPr>
          <p:cNvPr id="5" name="图片 4" descr="46"/>
          <p:cNvPicPr>
            <a:picLocks noChangeAspect="1"/>
          </p:cNvPicPr>
          <p:nvPr/>
        </p:nvPicPr>
        <p:blipFill>
          <a:blip r:embed="rId7"/>
          <a:srcRect l="21104" t="4375" r="24431" b="8738"/>
          <a:stretch>
            <a:fillRect/>
          </a:stretch>
        </p:blipFill>
        <p:spPr>
          <a:xfrm flipH="1">
            <a:off x="6288405" y="1900555"/>
            <a:ext cx="5361305" cy="4591685"/>
          </a:xfrm>
          <a:prstGeom prst="rect">
            <a:avLst/>
          </a:prstGeom>
        </p:spPr>
      </p:pic>
      <p:pic>
        <p:nvPicPr>
          <p:cNvPr id="8" name="图片 7" descr="true (1)"/>
          <p:cNvPicPr>
            <a:picLocks noChangeAspect="1"/>
          </p:cNvPicPr>
          <p:nvPr/>
        </p:nvPicPr>
        <p:blipFill>
          <a:blip r:embed="rId8"/>
          <a:stretch>
            <a:fillRect/>
          </a:stretch>
        </p:blipFill>
        <p:spPr>
          <a:xfrm>
            <a:off x="393700" y="1900555"/>
            <a:ext cx="5636260" cy="4634865"/>
          </a:xfrm>
          <a:prstGeom prst="rect">
            <a:avLst/>
          </a:prstGeom>
        </p:spPr>
      </p:pic>
      <p:pic>
        <p:nvPicPr>
          <p:cNvPr id="4" name="This is to mother you000008-000320">
            <a:hlinkClick r:id="" action="ppaction://media"/>
          </p:cNvPr>
          <p:cNvPicPr/>
          <p:nvPr>
            <a:videoFile r:link="rId2"/>
            <p:extLst>
              <p:ext uri="{DAA4B4D4-6D71-4841-9C94-3DE7FCFB9230}">
                <p14:media xmlns:p14="http://schemas.microsoft.com/office/powerpoint/2010/main" r:embed="rId1"/>
              </p:ext>
            </p:extLst>
          </p:nvPr>
        </p:nvPicPr>
        <p:blipFill>
          <a:blip r:embed="rId9"/>
          <a:stretch>
            <a:fillRect/>
          </a:stretch>
        </p:blipFill>
        <p:spPr>
          <a:xfrm>
            <a:off x="-635" y="-635"/>
            <a:ext cx="12192635" cy="62553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0" y="0"/>
            <a:ext cx="12192000" cy="1343660"/>
          </a:xfrm>
          <a:prstGeom prst="rect">
            <a:avLst/>
          </a:prstGeom>
        </p:spPr>
      </p:pic>
      <p:sp>
        <p:nvSpPr>
          <p:cNvPr id="3" name="文本框 2"/>
          <p:cNvSpPr txBox="1"/>
          <p:nvPr/>
        </p:nvSpPr>
        <p:spPr>
          <a:xfrm>
            <a:off x="2952750" y="264795"/>
            <a:ext cx="6557010" cy="583565"/>
          </a:xfrm>
          <a:prstGeom prst="rect">
            <a:avLst/>
          </a:prstGeom>
          <a:noFill/>
          <a:ln w="38100">
            <a:solidFill>
              <a:srgbClr val="FF0000"/>
            </a:solidFill>
            <a:prstDash val="sysDash"/>
          </a:ln>
        </p:spPr>
        <p:txBody>
          <a:bodyPr wrap="square" rtlCol="0" anchor="t">
            <a:spAutoFit/>
          </a:bodyPr>
          <a:lstStyle/>
          <a:p>
            <a:pPr algn="ctr"/>
            <a:r>
              <a:rPr lang="zh-CN" altLang="en-US" sz="3200">
                <a:solidFill>
                  <a:srgbClr val="FF0000"/>
                </a:solidFill>
              </a:rPr>
              <a:t>与“母亲”相关的有趣英文表达</a:t>
            </a:r>
          </a:p>
        </p:txBody>
      </p:sp>
      <p:sp>
        <p:nvSpPr>
          <p:cNvPr id="5" name="文本框 4"/>
          <p:cNvSpPr txBox="1"/>
          <p:nvPr/>
        </p:nvSpPr>
        <p:spPr>
          <a:xfrm>
            <a:off x="567055" y="1264285"/>
            <a:ext cx="8942705" cy="583565"/>
          </a:xfrm>
          <a:prstGeom prst="rect">
            <a:avLst/>
          </a:prstGeom>
          <a:noFill/>
          <a:ln w="38100">
            <a:solidFill>
              <a:srgbClr val="00B0F0"/>
            </a:solidFill>
            <a:prstDash val="sysDash"/>
          </a:ln>
        </p:spPr>
        <p:txBody>
          <a:bodyPr wrap="square" rtlCol="0" anchor="t">
            <a:spAutoFit/>
          </a:bodyPr>
          <a:lstStyle/>
          <a:p>
            <a:pPr lvl="0" algn="l">
              <a:buClrTx/>
              <a:buSzTx/>
              <a:buFontTx/>
            </a:pPr>
            <a:r>
              <a:rPr lang="zh-CN" altLang="en-US" sz="3200">
                <a:solidFill>
                  <a:schemeClr val="tx1"/>
                </a:solidFill>
                <a:sym typeface="+mn-ea"/>
              </a:rPr>
              <a:t>1. </a:t>
            </a:r>
            <a:r>
              <a:rPr lang="zh-CN" altLang="en-US" sz="3200">
                <a:solidFill>
                  <a:schemeClr val="tx1"/>
                </a:solidFill>
                <a:latin typeface="Times New Roman" panose="02020603050405020304" pitchFamily="18" charset="0"/>
                <a:cs typeface="Times New Roman" panose="02020603050405020304" pitchFamily="18" charset="0"/>
                <a:sym typeface="+mn-ea"/>
              </a:rPr>
              <a:t>mother hen</a:t>
            </a:r>
            <a:r>
              <a:rPr lang="zh-CN" altLang="en-US" sz="3200">
                <a:solidFill>
                  <a:schemeClr val="tx1"/>
                </a:solidFill>
                <a:sym typeface="+mn-ea"/>
              </a:rPr>
              <a:t> 关心他人冷暖的人；婆婆妈妈的人</a:t>
            </a:r>
          </a:p>
        </p:txBody>
      </p:sp>
      <p:sp>
        <p:nvSpPr>
          <p:cNvPr id="7" name="文本框 6"/>
          <p:cNvSpPr txBox="1"/>
          <p:nvPr/>
        </p:nvSpPr>
        <p:spPr>
          <a:xfrm>
            <a:off x="486410" y="2054225"/>
            <a:ext cx="9291320" cy="583565"/>
          </a:xfrm>
          <a:prstGeom prst="rect">
            <a:avLst/>
          </a:prstGeom>
          <a:noFill/>
          <a:ln w="38100">
            <a:solidFill>
              <a:srgbClr val="00B050"/>
            </a:solidFill>
            <a:prstDash val="sysDash"/>
          </a:ln>
        </p:spPr>
        <p:txBody>
          <a:bodyPr wrap="square" rtlCol="0" anchor="t">
            <a:spAutoFit/>
          </a:bodyPr>
          <a:lstStyle/>
          <a:p>
            <a:pPr lvl="0" algn="l">
              <a:buClrTx/>
              <a:buSzTx/>
              <a:buFontTx/>
            </a:pPr>
            <a:r>
              <a:rPr lang="zh-CN" altLang="en-US" sz="3200">
                <a:solidFill>
                  <a:schemeClr val="tx1"/>
                </a:solidFill>
                <a:sym typeface="+mn-ea"/>
              </a:rPr>
              <a:t>王老师就像个妈妈桑一样，满足学生们的各种需求。</a:t>
            </a:r>
          </a:p>
        </p:txBody>
      </p:sp>
      <p:sp>
        <p:nvSpPr>
          <p:cNvPr id="8" name="文本框 7"/>
          <p:cNvSpPr txBox="1"/>
          <p:nvPr/>
        </p:nvSpPr>
        <p:spPr>
          <a:xfrm>
            <a:off x="486410" y="2844165"/>
            <a:ext cx="11008360" cy="583565"/>
          </a:xfrm>
          <a:prstGeom prst="rect">
            <a:avLst/>
          </a:prstGeom>
          <a:noFill/>
          <a:ln w="38100">
            <a:solidFill>
              <a:srgbClr val="00B050"/>
            </a:solidFill>
            <a:prstDash val="sysDash"/>
          </a:ln>
        </p:spPr>
        <p:txBody>
          <a:bodyPr wrap="square" rtlCol="0" anchor="t">
            <a:spAutoFit/>
          </a:bodyPr>
          <a:lstStyle/>
          <a:p>
            <a:pPr lvl="0" algn="l">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Mr Wang </a:t>
            </a:r>
            <a:r>
              <a:rPr lang="zh-CN" altLang="en-US" sz="3200">
                <a:solidFill>
                  <a:schemeClr val="tx1"/>
                </a:solidFill>
                <a:latin typeface="Times New Roman" panose="02020603050405020304" pitchFamily="18" charset="0"/>
                <a:cs typeface="Times New Roman" panose="02020603050405020304" pitchFamily="18" charset="0"/>
                <a:sym typeface="+mn-ea"/>
              </a:rPr>
              <a:t>is like a mother hen, catering to the students' every need.</a:t>
            </a:r>
          </a:p>
        </p:txBody>
      </p:sp>
      <p:sp>
        <p:nvSpPr>
          <p:cNvPr id="9" name="文本框 8"/>
          <p:cNvSpPr txBox="1"/>
          <p:nvPr/>
        </p:nvSpPr>
        <p:spPr>
          <a:xfrm>
            <a:off x="486410" y="3666490"/>
            <a:ext cx="7664450" cy="583565"/>
          </a:xfrm>
          <a:prstGeom prst="rect">
            <a:avLst/>
          </a:prstGeom>
          <a:noFill/>
          <a:ln w="38100">
            <a:solidFill>
              <a:srgbClr val="00B0F0"/>
            </a:solidFill>
            <a:prstDash val="sysDash"/>
          </a:ln>
        </p:spPr>
        <p:txBody>
          <a:bodyPr wrap="square" rtlCol="0" anchor="t">
            <a:spAutoFit/>
          </a:bodyPr>
          <a:lstStyle/>
          <a:p>
            <a:pPr lvl="0" algn="l">
              <a:buClrTx/>
              <a:buSzTx/>
              <a:buFontTx/>
            </a:pPr>
            <a:r>
              <a:rPr lang="zh-CN" altLang="en-US" sz="3200">
                <a:sym typeface="+mn-ea"/>
              </a:rPr>
              <a:t>2.</a:t>
            </a:r>
            <a:r>
              <a:rPr lang="zh-CN" altLang="en-US" sz="3200">
                <a:latin typeface="Times New Roman" panose="02020603050405020304" pitchFamily="18" charset="0"/>
                <a:cs typeface="Times New Roman" panose="02020603050405020304" pitchFamily="18" charset="0"/>
                <a:sym typeface="+mn-ea"/>
              </a:rPr>
              <a:t> mother figure</a:t>
            </a:r>
            <a:r>
              <a:rPr lang="zh-CN" altLang="en-US" sz="3200">
                <a:sym typeface="+mn-ea"/>
              </a:rPr>
              <a:t> 慈母般的人，母亲的化身</a:t>
            </a:r>
          </a:p>
        </p:txBody>
      </p:sp>
      <p:sp>
        <p:nvSpPr>
          <p:cNvPr id="10" name="文本框 9"/>
          <p:cNvSpPr txBox="1"/>
          <p:nvPr/>
        </p:nvSpPr>
        <p:spPr>
          <a:xfrm>
            <a:off x="486410" y="4417695"/>
            <a:ext cx="11092815" cy="583565"/>
          </a:xfrm>
          <a:prstGeom prst="rect">
            <a:avLst/>
          </a:prstGeom>
          <a:noFill/>
          <a:ln w="38100">
            <a:solidFill>
              <a:srgbClr val="00B050"/>
            </a:solidFill>
            <a:prstDash val="sysDash"/>
          </a:ln>
        </p:spPr>
        <p:txBody>
          <a:bodyPr wrap="square" rtlCol="0" anchor="t">
            <a:spAutoFit/>
          </a:bodyPr>
          <a:lstStyle/>
          <a:p>
            <a:pPr lvl="0" algn="l">
              <a:buClrTx/>
              <a:buSzTx/>
              <a:buFontTx/>
            </a:pPr>
            <a:r>
              <a:rPr lang="zh-CN" altLang="en-US" sz="3200">
                <a:sym typeface="+mn-ea"/>
              </a:rPr>
              <a:t>她就像我们的母亲一样，同时还兼任我们的健身教练。</a:t>
            </a:r>
          </a:p>
        </p:txBody>
      </p:sp>
      <p:sp>
        <p:nvSpPr>
          <p:cNvPr id="11" name="文本框 10"/>
          <p:cNvSpPr txBox="1"/>
          <p:nvPr/>
        </p:nvSpPr>
        <p:spPr>
          <a:xfrm>
            <a:off x="486410" y="5168900"/>
            <a:ext cx="11166475" cy="1076325"/>
          </a:xfrm>
          <a:prstGeom prst="rect">
            <a:avLst/>
          </a:prstGeom>
          <a:noFill/>
          <a:ln w="38100">
            <a:solidFill>
              <a:srgbClr val="00B050"/>
            </a:solidFill>
            <a:prstDash val="sysDash"/>
          </a:ln>
        </p:spPr>
        <p:txBody>
          <a:bodyPr wrap="square" rtlCol="0" anchor="t">
            <a:spAutoFit/>
          </a:bodyPr>
          <a:lstStyle/>
          <a:p>
            <a:pPr lvl="0" algn="l">
              <a:buClrTx/>
              <a:buSzTx/>
              <a:buFontTx/>
            </a:pPr>
            <a:r>
              <a:rPr lang="en-US" altLang="zh-CN" sz="3200">
                <a:latin typeface="Times New Roman" panose="02020603050405020304" pitchFamily="18" charset="0"/>
                <a:cs typeface="Times New Roman" panose="02020603050405020304" pitchFamily="18" charset="0"/>
                <a:sym typeface="+mn-ea"/>
              </a:rPr>
              <a:t>It was similar to having a mother figure — and she was also our  conditioning coach.</a:t>
            </a:r>
          </a:p>
        </p:txBody>
      </p:sp>
      <p:pic>
        <p:nvPicPr>
          <p:cNvPr id="12" name="图片 11" descr="t01eaf677d3f31ee1c8"/>
          <p:cNvPicPr>
            <a:picLocks noChangeAspect="1"/>
          </p:cNvPicPr>
          <p:nvPr/>
        </p:nvPicPr>
        <p:blipFill>
          <a:blip r:embed="rId4"/>
          <a:stretch>
            <a:fillRect/>
          </a:stretch>
        </p:blipFill>
        <p:spPr>
          <a:xfrm flipH="1">
            <a:off x="9509760" y="661035"/>
            <a:ext cx="2597150" cy="1995170"/>
          </a:xfrm>
          <a:prstGeom prst="rect">
            <a:avLst/>
          </a:prstGeom>
        </p:spPr>
      </p:pic>
      <p:pic>
        <p:nvPicPr>
          <p:cNvPr id="4" name="图片 3"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bldLvl="0" animBg="1"/>
      <p:bldP spid="5" grpId="1" animBg="1"/>
      <p:bldP spid="7" grpId="0" bldLvl="0" animBg="1"/>
      <p:bldP spid="7" grpId="1" animBg="1"/>
      <p:bldP spid="8" grpId="0" bldLvl="0" animBg="1"/>
      <p:bldP spid="8" grpId="1" animBg="1"/>
      <p:bldP spid="9" grpId="0" animBg="1"/>
      <p:bldP spid="9" grpId="1" animBg="1"/>
      <p:bldP spid="10" grpId="0" animBg="1"/>
      <p:bldP spid="10" grpId="1" animBg="1"/>
      <p:bldP spid="11" grpId="0" animBg="1"/>
      <p:bldP spid="11"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0" y="0"/>
            <a:ext cx="12192000" cy="455930"/>
          </a:xfrm>
          <a:prstGeom prst="rect">
            <a:avLst/>
          </a:prstGeom>
        </p:spPr>
      </p:pic>
      <p:pic>
        <p:nvPicPr>
          <p:cNvPr id="3" name="图片 2" descr="t01564e58e932353640"/>
          <p:cNvPicPr>
            <a:picLocks noChangeAspect="1"/>
          </p:cNvPicPr>
          <p:nvPr/>
        </p:nvPicPr>
        <p:blipFill>
          <a:blip r:embed="rId4"/>
          <a:srcRect l="10686" t="39667" r="15343" b="2633"/>
          <a:stretch>
            <a:fillRect/>
          </a:stretch>
        </p:blipFill>
        <p:spPr>
          <a:xfrm>
            <a:off x="331470" y="2983230"/>
            <a:ext cx="3020060" cy="3486785"/>
          </a:xfrm>
          <a:prstGeom prst="rect">
            <a:avLst/>
          </a:prstGeom>
        </p:spPr>
      </p:pic>
      <p:sp>
        <p:nvSpPr>
          <p:cNvPr id="4" name="文本框 3"/>
          <p:cNvSpPr txBox="1"/>
          <p:nvPr/>
        </p:nvSpPr>
        <p:spPr>
          <a:xfrm>
            <a:off x="466725" y="455930"/>
            <a:ext cx="10970895" cy="583565"/>
          </a:xfrm>
          <a:prstGeom prst="rect">
            <a:avLst/>
          </a:prstGeom>
          <a:noFill/>
          <a:ln w="38100">
            <a:solidFill>
              <a:srgbClr val="00B0F0"/>
            </a:solidFill>
            <a:prstDash val="sysDash"/>
          </a:ln>
        </p:spPr>
        <p:txBody>
          <a:bodyPr wrap="square" rtlCol="0" anchor="t">
            <a:spAutoFit/>
          </a:bodyPr>
          <a:lstStyle/>
          <a:p>
            <a:pPr lvl="0" algn="l">
              <a:buClrTx/>
              <a:buSzTx/>
              <a:buFontTx/>
            </a:pPr>
            <a:r>
              <a:rPr lang="zh-CN" altLang="en-US" sz="3200">
                <a:sym typeface="+mn-ea"/>
              </a:rPr>
              <a:t> </a:t>
            </a:r>
            <a:r>
              <a:rPr lang="en-US" altLang="zh-CN" sz="3200">
                <a:latin typeface="Times New Roman" panose="02020603050405020304" pitchFamily="18" charset="0"/>
                <a:cs typeface="Times New Roman" panose="02020603050405020304" pitchFamily="18" charset="0"/>
                <a:sym typeface="+mn-ea"/>
              </a:rPr>
              <a:t>3.</a:t>
            </a:r>
            <a:r>
              <a:rPr lang="en-US" altLang="zh-CN" sz="3200">
                <a:sym typeface="+mn-ea"/>
              </a:rPr>
              <a:t> </a:t>
            </a:r>
            <a:r>
              <a:rPr lang="zh-CN" altLang="en-US" sz="3200">
                <a:latin typeface="Times New Roman" panose="02020603050405020304" pitchFamily="18" charset="0"/>
                <a:cs typeface="Times New Roman" panose="02020603050405020304" pitchFamily="18" charset="0"/>
                <a:sym typeface="+mn-ea"/>
              </a:rPr>
              <a:t>mother's milk hardly dries on lips</a:t>
            </a:r>
            <a:r>
              <a:rPr lang="zh-CN" altLang="en-US" sz="3200">
                <a:sym typeface="+mn-ea"/>
              </a:rPr>
              <a:t> 乳臭未干，形容人幼稚</a:t>
            </a:r>
          </a:p>
        </p:txBody>
      </p:sp>
      <p:sp>
        <p:nvSpPr>
          <p:cNvPr id="5" name="文本框 4"/>
          <p:cNvSpPr txBox="1"/>
          <p:nvPr/>
        </p:nvSpPr>
        <p:spPr>
          <a:xfrm>
            <a:off x="466725" y="1181735"/>
            <a:ext cx="10970895" cy="583565"/>
          </a:xfrm>
          <a:prstGeom prst="rect">
            <a:avLst/>
          </a:prstGeom>
          <a:noFill/>
          <a:ln w="38100">
            <a:solidFill>
              <a:srgbClr val="00B050"/>
            </a:solidFill>
            <a:prstDash val="sysDash"/>
          </a:ln>
        </p:spPr>
        <p:txBody>
          <a:bodyPr wrap="square" rtlCol="0" anchor="t">
            <a:spAutoFit/>
          </a:bodyPr>
          <a:lstStyle/>
          <a:p>
            <a:pPr lvl="0" algn="l">
              <a:buClrTx/>
              <a:buSzTx/>
              <a:buFontTx/>
            </a:pPr>
            <a:r>
              <a:rPr lang="zh-CN" altLang="en-US" sz="3200">
                <a:sym typeface="+mn-ea"/>
              </a:rPr>
              <a:t>你还是个乳臭未干的小子呢，竟然想着要去参军！</a:t>
            </a:r>
          </a:p>
        </p:txBody>
      </p:sp>
      <p:sp>
        <p:nvSpPr>
          <p:cNvPr id="6" name="文本框 5"/>
          <p:cNvSpPr txBox="1"/>
          <p:nvPr/>
        </p:nvSpPr>
        <p:spPr>
          <a:xfrm>
            <a:off x="466725" y="1907540"/>
            <a:ext cx="10970895" cy="1076325"/>
          </a:xfrm>
          <a:prstGeom prst="rect">
            <a:avLst/>
          </a:prstGeom>
          <a:noFill/>
          <a:ln w="38100">
            <a:solidFill>
              <a:srgbClr val="00B050"/>
            </a:solidFill>
            <a:prstDash val="sysDash"/>
          </a:ln>
        </p:spPr>
        <p:txBody>
          <a:bodyPr wrap="square" rtlCol="0" anchor="t">
            <a:spAutoFit/>
          </a:bodyPr>
          <a:lstStyle/>
          <a:p>
            <a:pPr lvl="0" algn="l">
              <a:buClrTx/>
              <a:buSzTx/>
              <a:buFontTx/>
            </a:pPr>
            <a:r>
              <a:rPr lang="zh-CN" altLang="en-US" sz="3200">
                <a:latin typeface="Times New Roman" panose="02020603050405020304" pitchFamily="18" charset="0"/>
                <a:cs typeface="Times New Roman" panose="02020603050405020304" pitchFamily="18" charset="0"/>
                <a:sym typeface="+mn-ea"/>
              </a:rPr>
              <a:t>Your mother's milk has hardly dried on your lips and you want to go into the army!</a:t>
            </a:r>
          </a:p>
        </p:txBody>
      </p:sp>
      <p:sp>
        <p:nvSpPr>
          <p:cNvPr id="9" name="文本框 8"/>
          <p:cNvSpPr txBox="1"/>
          <p:nvPr/>
        </p:nvSpPr>
        <p:spPr>
          <a:xfrm>
            <a:off x="4239895" y="3126105"/>
            <a:ext cx="5362575" cy="583565"/>
          </a:xfrm>
          <a:prstGeom prst="rect">
            <a:avLst/>
          </a:prstGeom>
          <a:noFill/>
          <a:ln w="38100">
            <a:solidFill>
              <a:srgbClr val="00B0F0"/>
            </a:solidFill>
            <a:prstDash val="sysDash"/>
          </a:ln>
        </p:spPr>
        <p:txBody>
          <a:bodyPr wrap="square" rtlCol="0" anchor="t">
            <a:spAutoFit/>
          </a:bodyPr>
          <a:lstStyle/>
          <a:p>
            <a:pPr lvl="0" algn="l">
              <a:buClrTx/>
              <a:buSzTx/>
              <a:buFontTx/>
            </a:pPr>
            <a:r>
              <a:rPr lang="en-US" altLang="zh-CN" sz="3200">
                <a:latin typeface="Times New Roman" panose="02020603050405020304" pitchFamily="18" charset="0"/>
                <a:cs typeface="Times New Roman" panose="02020603050405020304" pitchFamily="18" charset="0"/>
                <a:sym typeface="+mn-ea"/>
              </a:rPr>
              <a:t>4. </a:t>
            </a:r>
            <a:r>
              <a:rPr lang="zh-CN" altLang="en-US" sz="3200">
                <a:latin typeface="Times New Roman" panose="02020603050405020304" pitchFamily="18" charset="0"/>
                <a:cs typeface="Times New Roman" panose="02020603050405020304" pitchFamily="18" charset="0"/>
                <a:sym typeface="+mn-ea"/>
              </a:rPr>
              <a:t>mother wit </a:t>
            </a:r>
            <a:r>
              <a:rPr lang="zh-CN" altLang="en-US" sz="3200">
                <a:sym typeface="+mn-ea"/>
              </a:rPr>
              <a:t> 天资，常识</a:t>
            </a:r>
          </a:p>
        </p:txBody>
      </p:sp>
      <p:sp>
        <p:nvSpPr>
          <p:cNvPr id="10" name="文本框 9"/>
          <p:cNvSpPr txBox="1"/>
          <p:nvPr/>
        </p:nvSpPr>
        <p:spPr>
          <a:xfrm>
            <a:off x="3414395" y="3920490"/>
            <a:ext cx="7910830" cy="1076325"/>
          </a:xfrm>
          <a:prstGeom prst="rect">
            <a:avLst/>
          </a:prstGeom>
          <a:noFill/>
          <a:ln w="38100">
            <a:solidFill>
              <a:srgbClr val="00B050"/>
            </a:solidFill>
            <a:prstDash val="sysDash"/>
          </a:ln>
        </p:spPr>
        <p:txBody>
          <a:bodyPr wrap="square" rtlCol="0" anchor="t">
            <a:spAutoFit/>
          </a:bodyPr>
          <a:lstStyle/>
          <a:p>
            <a:pPr lvl="0" algn="l">
              <a:buClrTx/>
              <a:buSzTx/>
              <a:buFontTx/>
            </a:pPr>
            <a:r>
              <a:rPr lang="zh-CN" altLang="en-US" sz="3200">
                <a:sym typeface="+mn-ea"/>
              </a:rPr>
              <a:t>当你需要靠常识生存的时候，我希望你的境遇能比我好一些。</a:t>
            </a:r>
          </a:p>
        </p:txBody>
      </p:sp>
      <p:sp>
        <p:nvSpPr>
          <p:cNvPr id="11" name="文本框 10"/>
          <p:cNvSpPr txBox="1"/>
          <p:nvPr/>
        </p:nvSpPr>
        <p:spPr>
          <a:xfrm>
            <a:off x="3462655" y="5207635"/>
            <a:ext cx="7974965" cy="1076325"/>
          </a:xfrm>
          <a:prstGeom prst="rect">
            <a:avLst/>
          </a:prstGeom>
          <a:noFill/>
          <a:ln w="38100">
            <a:solidFill>
              <a:srgbClr val="00B050"/>
            </a:solidFill>
            <a:prstDash val="sysDash"/>
          </a:ln>
        </p:spPr>
        <p:txBody>
          <a:bodyPr wrap="square" rtlCol="0" anchor="t">
            <a:spAutoFit/>
          </a:bodyPr>
          <a:lstStyle/>
          <a:p>
            <a:pPr lvl="0" algn="l">
              <a:buClrTx/>
              <a:buSzTx/>
              <a:buFontTx/>
            </a:pPr>
            <a:r>
              <a:rPr lang="zh-CN" altLang="en-US" sz="3200">
                <a:latin typeface="Times New Roman" panose="02020603050405020304" pitchFamily="18" charset="0"/>
                <a:cs typeface="Times New Roman" panose="02020603050405020304" pitchFamily="18" charset="0"/>
                <a:sym typeface="+mn-ea"/>
              </a:rPr>
              <a:t>When you have to live by your mother wit, I hope you may get on better than I do.</a:t>
            </a:r>
          </a:p>
        </p:txBody>
      </p:sp>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linds(horizont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linds(horizont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9" grpId="0" animBg="1"/>
      <p:bldP spid="9" grpId="1" animBg="1"/>
      <p:bldP spid="10" grpId="0" animBg="1"/>
      <p:bldP spid="10" grpId="1" animBg="1"/>
      <p:bldP spid="11" grpId="0" animBg="1"/>
      <p:bldP spid="1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0" y="0"/>
            <a:ext cx="12192000" cy="455930"/>
          </a:xfrm>
          <a:prstGeom prst="rect">
            <a:avLst/>
          </a:prstGeom>
        </p:spPr>
      </p:pic>
      <p:sp>
        <p:nvSpPr>
          <p:cNvPr id="4" name="文本框 3"/>
          <p:cNvSpPr txBox="1"/>
          <p:nvPr/>
        </p:nvSpPr>
        <p:spPr>
          <a:xfrm>
            <a:off x="466725" y="455930"/>
            <a:ext cx="10970895" cy="583565"/>
          </a:xfrm>
          <a:prstGeom prst="rect">
            <a:avLst/>
          </a:prstGeom>
          <a:noFill/>
          <a:ln w="38100">
            <a:solidFill>
              <a:srgbClr val="00B0F0"/>
            </a:solidFill>
            <a:prstDash val="sysDash"/>
          </a:ln>
        </p:spPr>
        <p:txBody>
          <a:bodyPr wrap="square" rtlCol="0" anchor="t">
            <a:spAutoFit/>
          </a:bodyPr>
          <a:lstStyle/>
          <a:p>
            <a:pPr lvl="0" algn="l">
              <a:buClrTx/>
              <a:buSzTx/>
              <a:buFontTx/>
            </a:pPr>
            <a:r>
              <a:rPr lang="en-US" sz="3200">
                <a:latin typeface="Times New Roman" panose="02020603050405020304" pitchFamily="18" charset="0"/>
                <a:cs typeface="Times New Roman" panose="02020603050405020304" pitchFamily="18" charset="0"/>
                <a:sym typeface="+mn-ea"/>
              </a:rPr>
              <a:t>5. s</a:t>
            </a:r>
            <a:r>
              <a:rPr sz="3200">
                <a:latin typeface="Times New Roman" panose="02020603050405020304" pitchFamily="18" charset="0"/>
                <a:cs typeface="Times New Roman" panose="02020603050405020304" pitchFamily="18" charset="0"/>
                <a:sym typeface="+mn-ea"/>
              </a:rPr>
              <a:t>heep </a:t>
            </a:r>
            <a:r>
              <a:rPr lang="en-US" sz="3200">
                <a:latin typeface="Times New Roman" panose="02020603050405020304" pitchFamily="18" charset="0"/>
                <a:cs typeface="Times New Roman" panose="02020603050405020304" pitchFamily="18" charset="0"/>
                <a:sym typeface="+mn-ea"/>
              </a:rPr>
              <a:t>m</a:t>
            </a:r>
            <a:r>
              <a:rPr sz="3200">
                <a:latin typeface="Times New Roman" panose="02020603050405020304" pitchFamily="18" charset="0"/>
                <a:cs typeface="Times New Roman" panose="02020603050405020304" pitchFamily="18" charset="0"/>
                <a:sym typeface="+mn-ea"/>
              </a:rPr>
              <a:t>om</a:t>
            </a:r>
            <a:r>
              <a:rPr lang="en-US" sz="3200">
                <a:latin typeface="Times New Roman" panose="02020603050405020304" pitchFamily="18" charset="0"/>
                <a:cs typeface="Times New Roman" panose="02020603050405020304" pitchFamily="18" charset="0"/>
                <a:sym typeface="+mn-ea"/>
              </a:rPr>
              <a:t> 羊妈   It refers to an extensive way of education. </a:t>
            </a:r>
          </a:p>
        </p:txBody>
      </p:sp>
      <p:sp>
        <p:nvSpPr>
          <p:cNvPr id="5" name="文本框 4"/>
          <p:cNvSpPr txBox="1"/>
          <p:nvPr/>
        </p:nvSpPr>
        <p:spPr>
          <a:xfrm>
            <a:off x="466725" y="1181735"/>
            <a:ext cx="10970895" cy="583565"/>
          </a:xfrm>
          <a:prstGeom prst="rect">
            <a:avLst/>
          </a:prstGeom>
          <a:noFill/>
          <a:ln w="38100">
            <a:solidFill>
              <a:srgbClr val="00B050"/>
            </a:solidFill>
            <a:prstDash val="sysDash"/>
          </a:ln>
        </p:spPr>
        <p:txBody>
          <a:bodyPr wrap="square" rtlCol="0" anchor="t">
            <a:spAutoFit/>
          </a:bodyPr>
          <a:lstStyle/>
          <a:p>
            <a:pPr lvl="0" algn="l">
              <a:buClrTx/>
              <a:buSzTx/>
              <a:buFontTx/>
            </a:pPr>
            <a:r>
              <a:rPr lang="zh-CN" altLang="en-US" sz="3200">
                <a:sym typeface="+mn-ea"/>
              </a:rPr>
              <a:t>她用一种羊妈的方式教育自己的孩子。</a:t>
            </a:r>
          </a:p>
        </p:txBody>
      </p:sp>
      <p:sp>
        <p:nvSpPr>
          <p:cNvPr id="6" name="文本框 5"/>
          <p:cNvSpPr txBox="1"/>
          <p:nvPr/>
        </p:nvSpPr>
        <p:spPr>
          <a:xfrm>
            <a:off x="466725" y="1907540"/>
            <a:ext cx="10970895" cy="583565"/>
          </a:xfrm>
          <a:prstGeom prst="rect">
            <a:avLst/>
          </a:prstGeom>
          <a:noFill/>
          <a:ln w="38100">
            <a:solidFill>
              <a:srgbClr val="00B050"/>
            </a:solidFill>
            <a:prstDash val="sysDash"/>
          </a:ln>
        </p:spPr>
        <p:txBody>
          <a:bodyPr wrap="square" rtlCol="0" anchor="t">
            <a:spAutoFit/>
          </a:bodyPr>
          <a:lstStyle/>
          <a:p>
            <a:pPr lvl="0" algn="l">
              <a:buClrTx/>
              <a:buSzTx/>
              <a:buFontTx/>
            </a:pPr>
            <a:r>
              <a:rPr lang="en-US" altLang="zh-CN" sz="3200">
                <a:latin typeface="Times New Roman" panose="02020603050405020304" pitchFamily="18" charset="0"/>
                <a:cs typeface="Times New Roman" panose="02020603050405020304" pitchFamily="18" charset="0"/>
                <a:sym typeface="+mn-ea"/>
              </a:rPr>
              <a:t>She educates her own children in the way of  </a:t>
            </a:r>
            <a:r>
              <a:rPr lang="en-US" sz="3200">
                <a:latin typeface="Times New Roman" panose="02020603050405020304" pitchFamily="18" charset="0"/>
                <a:cs typeface="Times New Roman" panose="02020603050405020304" pitchFamily="18" charset="0"/>
                <a:sym typeface="+mn-ea"/>
              </a:rPr>
              <a:t>s</a:t>
            </a:r>
            <a:r>
              <a:rPr sz="3200">
                <a:latin typeface="Times New Roman" panose="02020603050405020304" pitchFamily="18" charset="0"/>
                <a:cs typeface="Times New Roman" panose="02020603050405020304" pitchFamily="18" charset="0"/>
                <a:sym typeface="+mn-ea"/>
              </a:rPr>
              <a:t>heep </a:t>
            </a:r>
            <a:r>
              <a:rPr lang="en-US" sz="3200">
                <a:latin typeface="Times New Roman" panose="02020603050405020304" pitchFamily="18" charset="0"/>
                <a:cs typeface="Times New Roman" panose="02020603050405020304" pitchFamily="18" charset="0"/>
                <a:sym typeface="+mn-ea"/>
              </a:rPr>
              <a:t>m</a:t>
            </a:r>
            <a:r>
              <a:rPr sz="3200">
                <a:latin typeface="Times New Roman" panose="02020603050405020304" pitchFamily="18" charset="0"/>
                <a:cs typeface="Times New Roman" panose="02020603050405020304" pitchFamily="18" charset="0"/>
                <a:sym typeface="+mn-ea"/>
              </a:rPr>
              <a:t>om</a:t>
            </a:r>
            <a:r>
              <a:rPr lang="en-US" altLang="zh-CN" sz="3200">
                <a:latin typeface="Times New Roman" panose="02020603050405020304" pitchFamily="18" charset="0"/>
                <a:cs typeface="Times New Roman" panose="02020603050405020304" pitchFamily="18" charset="0"/>
                <a:sym typeface="+mn-ea"/>
              </a:rPr>
              <a:t>.</a:t>
            </a:r>
          </a:p>
        </p:txBody>
      </p:sp>
      <p:sp>
        <p:nvSpPr>
          <p:cNvPr id="7" name="文本框 6"/>
          <p:cNvSpPr txBox="1"/>
          <p:nvPr/>
        </p:nvSpPr>
        <p:spPr>
          <a:xfrm>
            <a:off x="466725" y="2610485"/>
            <a:ext cx="10233660" cy="583565"/>
          </a:xfrm>
          <a:prstGeom prst="rect">
            <a:avLst/>
          </a:prstGeom>
          <a:noFill/>
          <a:ln w="38100">
            <a:solidFill>
              <a:srgbClr val="00B0F0"/>
            </a:solidFill>
            <a:prstDash val="sysDash"/>
          </a:ln>
        </p:spPr>
        <p:txBody>
          <a:bodyPr wrap="square" rtlCol="0" anchor="t">
            <a:spAutoFit/>
          </a:bodyPr>
          <a:lstStyle/>
          <a:p>
            <a:pPr lvl="0" algn="l">
              <a:buClrTx/>
              <a:buSzTx/>
              <a:buFontTx/>
            </a:pPr>
            <a:r>
              <a:rPr lang="en-US" altLang="zh-CN" sz="3200">
                <a:latin typeface="Times New Roman" panose="02020603050405020304" pitchFamily="18" charset="0"/>
                <a:cs typeface="Times New Roman" panose="02020603050405020304" pitchFamily="18" charset="0"/>
                <a:sym typeface="+mn-ea"/>
              </a:rPr>
              <a:t>6. </a:t>
            </a:r>
            <a:r>
              <a:rPr lang="zh-CN" altLang="en-US" sz="3200">
                <a:latin typeface="Times New Roman" panose="02020603050405020304" pitchFamily="18" charset="0"/>
                <a:cs typeface="Times New Roman" panose="02020603050405020304" pitchFamily="18" charset="0"/>
                <a:sym typeface="+mn-ea"/>
              </a:rPr>
              <a:t>tiger mother</a:t>
            </a:r>
            <a:r>
              <a:rPr lang="en-US" altLang="zh-CN" sz="3200">
                <a:latin typeface="Times New Roman" panose="02020603050405020304" pitchFamily="18" charset="0"/>
                <a:cs typeface="Times New Roman" panose="02020603050405020304" pitchFamily="18" charset="0"/>
                <a:sym typeface="+mn-ea"/>
              </a:rPr>
              <a:t> </a:t>
            </a:r>
            <a:r>
              <a:rPr lang="zh-CN" altLang="en-US" sz="3200">
                <a:latin typeface="Times New Roman" panose="02020603050405020304" pitchFamily="18" charset="0"/>
                <a:cs typeface="Times New Roman" panose="02020603050405020304" pitchFamily="18" charset="0"/>
                <a:sym typeface="+mn-ea"/>
              </a:rPr>
              <a:t>虎妈；对子女学业要求严厉的母亲</a:t>
            </a:r>
          </a:p>
        </p:txBody>
      </p:sp>
      <p:sp>
        <p:nvSpPr>
          <p:cNvPr id="8" name="文本框 7"/>
          <p:cNvSpPr txBox="1"/>
          <p:nvPr/>
        </p:nvSpPr>
        <p:spPr>
          <a:xfrm>
            <a:off x="467360" y="3324860"/>
            <a:ext cx="4089400" cy="583565"/>
          </a:xfrm>
          <a:prstGeom prst="rect">
            <a:avLst/>
          </a:prstGeom>
          <a:noFill/>
          <a:ln w="38100">
            <a:solidFill>
              <a:srgbClr val="00B050"/>
            </a:solidFill>
            <a:prstDash val="sysDash"/>
          </a:ln>
        </p:spPr>
        <p:txBody>
          <a:bodyPr wrap="square" rtlCol="0" anchor="t">
            <a:spAutoFit/>
          </a:bodyPr>
          <a:lstStyle/>
          <a:p>
            <a:pPr lvl="0" algn="l">
              <a:buClrTx/>
              <a:buSzTx/>
              <a:buFontTx/>
            </a:pPr>
            <a:r>
              <a:rPr lang="zh-CN" altLang="en-US" sz="3200">
                <a:sym typeface="+mn-ea"/>
              </a:rPr>
              <a:t>我朋友约翰有个虎妈。</a:t>
            </a:r>
          </a:p>
        </p:txBody>
      </p:sp>
      <p:sp>
        <p:nvSpPr>
          <p:cNvPr id="9" name="文本框 8"/>
          <p:cNvSpPr txBox="1"/>
          <p:nvPr/>
        </p:nvSpPr>
        <p:spPr>
          <a:xfrm>
            <a:off x="4827905" y="3324860"/>
            <a:ext cx="5873750" cy="583565"/>
          </a:xfrm>
          <a:prstGeom prst="rect">
            <a:avLst/>
          </a:prstGeom>
          <a:noFill/>
          <a:ln w="38100">
            <a:solidFill>
              <a:srgbClr val="00B050"/>
            </a:solidFill>
            <a:prstDash val="sysDash"/>
          </a:ln>
        </p:spPr>
        <p:txBody>
          <a:bodyPr wrap="square" rtlCol="0" anchor="t">
            <a:spAutoFit/>
          </a:bodyPr>
          <a:lstStyle/>
          <a:p>
            <a:pPr lvl="0" algn="l">
              <a:buClrTx/>
              <a:buSzTx/>
              <a:buFontTx/>
            </a:pPr>
            <a:r>
              <a:rPr lang="en-US" altLang="zh-CN" sz="3200">
                <a:latin typeface="Times New Roman" panose="02020603050405020304" pitchFamily="18" charset="0"/>
                <a:cs typeface="Times New Roman" panose="02020603050405020304" pitchFamily="18" charset="0"/>
                <a:sym typeface="+mn-ea"/>
              </a:rPr>
              <a:t>My friend John has a tiger mother.</a:t>
            </a:r>
          </a:p>
        </p:txBody>
      </p:sp>
      <p:sp>
        <p:nvSpPr>
          <p:cNvPr id="10" name="文本框 9"/>
          <p:cNvSpPr txBox="1"/>
          <p:nvPr/>
        </p:nvSpPr>
        <p:spPr>
          <a:xfrm>
            <a:off x="466725" y="4039235"/>
            <a:ext cx="10234930" cy="1076325"/>
          </a:xfrm>
          <a:prstGeom prst="rect">
            <a:avLst/>
          </a:prstGeom>
          <a:noFill/>
          <a:ln w="38100">
            <a:solidFill>
              <a:srgbClr val="00B0F0"/>
            </a:solidFill>
            <a:prstDash val="sysDash"/>
          </a:ln>
        </p:spPr>
        <p:txBody>
          <a:bodyPr wrap="square" rtlCol="0" anchor="t">
            <a:spAutoFit/>
          </a:bodyPr>
          <a:lstStyle/>
          <a:p>
            <a:pPr lvl="0" algn="l">
              <a:buClrTx/>
              <a:buSzTx/>
              <a:buFontTx/>
            </a:pPr>
            <a:r>
              <a:rPr lang="en-US" altLang="zh-CN" sz="3200">
                <a:latin typeface="Times New Roman" panose="02020603050405020304" pitchFamily="18" charset="0"/>
                <a:cs typeface="Times New Roman" panose="02020603050405020304" pitchFamily="18" charset="0"/>
                <a:sym typeface="+mn-ea"/>
              </a:rPr>
              <a:t>7. yummy mummy 辣妈 It is a slang term used in the United Kingdom to describe young, attractive and wealthy mothers.</a:t>
            </a:r>
          </a:p>
        </p:txBody>
      </p:sp>
      <p:sp>
        <p:nvSpPr>
          <p:cNvPr id="11" name="文本框 10"/>
          <p:cNvSpPr txBox="1"/>
          <p:nvPr/>
        </p:nvSpPr>
        <p:spPr>
          <a:xfrm>
            <a:off x="466725" y="5212080"/>
            <a:ext cx="10234930" cy="583565"/>
          </a:xfrm>
          <a:prstGeom prst="rect">
            <a:avLst/>
          </a:prstGeom>
          <a:noFill/>
          <a:ln w="38100">
            <a:solidFill>
              <a:srgbClr val="00B050"/>
            </a:solidFill>
            <a:prstDash val="sysDash"/>
          </a:ln>
        </p:spPr>
        <p:txBody>
          <a:bodyPr wrap="square" rtlCol="0" anchor="t">
            <a:spAutoFit/>
          </a:bodyPr>
          <a:lstStyle/>
          <a:p>
            <a:pPr lvl="0" algn="l">
              <a:buClrTx/>
              <a:buSzTx/>
              <a:buFontTx/>
            </a:pPr>
            <a:r>
              <a:rPr lang="zh-CN" altLang="en-US" sz="3200">
                <a:sym typeface="+mn-ea"/>
              </a:rPr>
              <a:t>尽管生了三个孩子，可她仍然是辣妈一枚。</a:t>
            </a:r>
          </a:p>
        </p:txBody>
      </p:sp>
      <p:sp>
        <p:nvSpPr>
          <p:cNvPr id="12" name="文本框 11"/>
          <p:cNvSpPr txBox="1"/>
          <p:nvPr/>
        </p:nvSpPr>
        <p:spPr>
          <a:xfrm>
            <a:off x="466725" y="5892165"/>
            <a:ext cx="10234295" cy="583565"/>
          </a:xfrm>
          <a:prstGeom prst="rect">
            <a:avLst/>
          </a:prstGeom>
          <a:noFill/>
          <a:ln w="38100">
            <a:solidFill>
              <a:srgbClr val="00B050"/>
            </a:solidFill>
            <a:prstDash val="sysDash"/>
          </a:ln>
        </p:spPr>
        <p:txBody>
          <a:bodyPr wrap="square" rtlCol="0" anchor="t">
            <a:spAutoFit/>
          </a:bodyPr>
          <a:lstStyle/>
          <a:p>
            <a:pPr lvl="0" algn="l">
              <a:buClrTx/>
              <a:buSzTx/>
              <a:buFontTx/>
            </a:pPr>
            <a:r>
              <a:rPr lang="en-US" altLang="zh-CN" sz="3200">
                <a:latin typeface="Times New Roman" panose="02020603050405020304" pitchFamily="18" charset="0"/>
                <a:cs typeface="Times New Roman" panose="02020603050405020304" pitchFamily="18" charset="0"/>
                <a:sym typeface="+mn-ea"/>
              </a:rPr>
              <a:t>Though she has three children, she is still a yummy mummy.</a:t>
            </a:r>
            <a:endParaRPr lang="zh-CN" altLang="en-US" sz="3200">
              <a:latin typeface="Times New Roman" panose="02020603050405020304" pitchFamily="18" charset="0"/>
              <a:cs typeface="Times New Roman" panose="02020603050405020304" pitchFamily="18" charset="0"/>
              <a:sym typeface="+mn-ea"/>
            </a:endParaRPr>
          </a:p>
        </p:txBody>
      </p:sp>
      <p:pic>
        <p:nvPicPr>
          <p:cNvPr id="13" name="图片 12" descr="t01743dee5d7a85efff(1)"/>
          <p:cNvPicPr>
            <a:picLocks noChangeAspect="1"/>
          </p:cNvPicPr>
          <p:nvPr/>
        </p:nvPicPr>
        <p:blipFill>
          <a:blip r:embed="rId4"/>
          <a:srcRect r="19244"/>
          <a:stretch>
            <a:fillRect/>
          </a:stretch>
        </p:blipFill>
        <p:spPr>
          <a:xfrm>
            <a:off x="10277475" y="2874645"/>
            <a:ext cx="1564640" cy="3711575"/>
          </a:xfrm>
          <a:prstGeom prst="rect">
            <a:avLst/>
          </a:prstGeom>
        </p:spPr>
      </p:pic>
      <p:pic>
        <p:nvPicPr>
          <p:cNvPr id="3" name="图片 2"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linds(horizont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linds(horizont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5"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linds(horizont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linds(horizontal)">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bldLvl="0" animBg="1"/>
      <p:bldP spid="7" grpId="1" animBg="1"/>
      <p:bldP spid="8" grpId="0" animBg="1"/>
      <p:bldP spid="8" grpId="1" animBg="1"/>
      <p:bldP spid="9" grpId="0" animBg="1"/>
      <p:bldP spid="9" grpId="1" animBg="1"/>
      <p:bldP spid="10" grpId="0" animBg="1"/>
      <p:bldP spid="10" grpId="1" animBg="1"/>
      <p:bldP spid="11" grpId="0" bldLvl="0" animBg="1"/>
      <p:bldP spid="11" grpId="1" animBg="1"/>
      <p:bldP spid="12" grpId="0" bldLvl="0" animBg="1"/>
      <p:bldP spid="12"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0" y="0"/>
            <a:ext cx="12192000" cy="455930"/>
          </a:xfrm>
          <a:prstGeom prst="rect">
            <a:avLst/>
          </a:prstGeom>
        </p:spPr>
      </p:pic>
      <p:sp>
        <p:nvSpPr>
          <p:cNvPr id="3" name="文本框 2"/>
          <p:cNvSpPr txBox="1"/>
          <p:nvPr/>
        </p:nvSpPr>
        <p:spPr>
          <a:xfrm>
            <a:off x="478790" y="546100"/>
            <a:ext cx="3375025" cy="583565"/>
          </a:xfrm>
          <a:prstGeom prst="rect">
            <a:avLst/>
          </a:prstGeom>
          <a:noFill/>
          <a:ln w="38100">
            <a:solidFill>
              <a:srgbClr val="00B0F0"/>
            </a:solidFill>
            <a:prstDash val="sysDash"/>
          </a:ln>
        </p:spPr>
        <p:txBody>
          <a:bodyPr wrap="square" rtlCol="0" anchor="t">
            <a:spAutoFit/>
          </a:bodyPr>
          <a:lstStyle/>
          <a:p>
            <a:pPr lvl="0" algn="l">
              <a:buClrTx/>
              <a:buSzTx/>
              <a:buFontTx/>
            </a:pPr>
            <a:r>
              <a:rPr lang="en-US" sz="3200">
                <a:latin typeface="Times New Roman" panose="02020603050405020304" pitchFamily="18" charset="0"/>
                <a:cs typeface="Times New Roman" panose="02020603050405020304" pitchFamily="18" charset="0"/>
                <a:sym typeface="+mn-ea"/>
              </a:rPr>
              <a:t>8. mother of states</a:t>
            </a:r>
          </a:p>
        </p:txBody>
      </p:sp>
      <p:sp>
        <p:nvSpPr>
          <p:cNvPr id="5" name="文本框 4"/>
          <p:cNvSpPr txBox="1"/>
          <p:nvPr/>
        </p:nvSpPr>
        <p:spPr>
          <a:xfrm>
            <a:off x="478790" y="1569085"/>
            <a:ext cx="3375025" cy="583565"/>
          </a:xfrm>
          <a:prstGeom prst="rect">
            <a:avLst/>
          </a:prstGeom>
          <a:noFill/>
          <a:ln w="38100">
            <a:solidFill>
              <a:srgbClr val="00B0F0"/>
            </a:solidFill>
            <a:prstDash val="sysDash"/>
          </a:ln>
        </p:spPr>
        <p:txBody>
          <a:bodyPr wrap="square" rtlCol="0" anchor="t">
            <a:spAutoFit/>
          </a:bodyPr>
          <a:lstStyle/>
          <a:p>
            <a:pPr lvl="0" algn="l">
              <a:buClrTx/>
              <a:buSzTx/>
              <a:buFontTx/>
            </a:pPr>
            <a:r>
              <a:rPr lang="en-US" sz="3200">
                <a:latin typeface="Times New Roman" panose="02020603050405020304" pitchFamily="18" charset="0"/>
                <a:cs typeface="Times New Roman" panose="02020603050405020304" pitchFamily="18" charset="0"/>
                <a:sym typeface="+mn-ea"/>
              </a:rPr>
              <a:t>9. mother’s help</a:t>
            </a:r>
          </a:p>
        </p:txBody>
      </p:sp>
      <p:sp>
        <p:nvSpPr>
          <p:cNvPr id="6" name="文本框 5"/>
          <p:cNvSpPr txBox="1"/>
          <p:nvPr/>
        </p:nvSpPr>
        <p:spPr>
          <a:xfrm>
            <a:off x="4201795" y="546100"/>
            <a:ext cx="7345680" cy="583565"/>
          </a:xfrm>
          <a:prstGeom prst="rect">
            <a:avLst/>
          </a:prstGeom>
          <a:noFill/>
          <a:ln w="38100">
            <a:solidFill>
              <a:srgbClr val="00B050"/>
            </a:solidFill>
            <a:prstDash val="sysDash"/>
          </a:ln>
        </p:spPr>
        <p:txBody>
          <a:bodyPr wrap="square" rtlCol="0" anchor="t">
            <a:spAutoFit/>
          </a:bodyPr>
          <a:lstStyle/>
          <a:p>
            <a:pPr lvl="0" algn="l">
              <a:buClrTx/>
              <a:buSzTx/>
              <a:buFontTx/>
            </a:pPr>
            <a:r>
              <a:rPr lang="en-US" altLang="zh-CN" sz="3200">
                <a:latin typeface="Times New Roman" panose="02020603050405020304" pitchFamily="18" charset="0"/>
                <a:cs typeface="Times New Roman" panose="02020603050405020304" pitchFamily="18" charset="0"/>
                <a:sym typeface="+mn-ea"/>
              </a:rPr>
              <a:t>A nickname for the state of Virginia</a:t>
            </a:r>
          </a:p>
        </p:txBody>
      </p:sp>
      <p:sp>
        <p:nvSpPr>
          <p:cNvPr id="7" name="文本框 6"/>
          <p:cNvSpPr txBox="1"/>
          <p:nvPr/>
        </p:nvSpPr>
        <p:spPr>
          <a:xfrm>
            <a:off x="4201795" y="1322705"/>
            <a:ext cx="7345680" cy="1076325"/>
          </a:xfrm>
          <a:prstGeom prst="rect">
            <a:avLst/>
          </a:prstGeom>
          <a:noFill/>
          <a:ln w="38100">
            <a:solidFill>
              <a:srgbClr val="00B050"/>
            </a:solidFill>
            <a:prstDash val="sysDash"/>
          </a:ln>
        </p:spPr>
        <p:txBody>
          <a:bodyPr wrap="square" rtlCol="0" anchor="t">
            <a:spAutoFit/>
          </a:bodyPr>
          <a:lstStyle/>
          <a:p>
            <a:pPr lvl="0" algn="l">
              <a:buClrTx/>
              <a:buSzTx/>
              <a:buFontTx/>
            </a:pPr>
            <a:r>
              <a:rPr lang="en-US" altLang="zh-CN" sz="3200">
                <a:latin typeface="Times New Roman" panose="02020603050405020304" pitchFamily="18" charset="0"/>
                <a:cs typeface="Times New Roman" panose="02020603050405020304" pitchFamily="18" charset="0"/>
                <a:sym typeface="+mn-ea"/>
              </a:rPr>
              <a:t>A person who helps a mother, mainly by looking after children. 看孩子的家庭保姆</a:t>
            </a:r>
          </a:p>
        </p:txBody>
      </p:sp>
      <p:sp>
        <p:nvSpPr>
          <p:cNvPr id="8" name="文本框 7"/>
          <p:cNvSpPr txBox="1"/>
          <p:nvPr/>
        </p:nvSpPr>
        <p:spPr>
          <a:xfrm>
            <a:off x="478790" y="2838450"/>
            <a:ext cx="3375025" cy="583565"/>
          </a:xfrm>
          <a:prstGeom prst="rect">
            <a:avLst/>
          </a:prstGeom>
          <a:noFill/>
          <a:ln w="38100">
            <a:solidFill>
              <a:srgbClr val="00B0F0"/>
            </a:solidFill>
            <a:prstDash val="sysDash"/>
          </a:ln>
        </p:spPr>
        <p:txBody>
          <a:bodyPr wrap="square" rtlCol="0" anchor="t">
            <a:spAutoFit/>
          </a:bodyPr>
          <a:lstStyle/>
          <a:p>
            <a:pPr lvl="0" algn="l">
              <a:buClrTx/>
              <a:buSzTx/>
              <a:buFontTx/>
            </a:pPr>
            <a:r>
              <a:rPr lang="en-US" sz="3200">
                <a:latin typeface="Times New Roman" panose="02020603050405020304" pitchFamily="18" charset="0"/>
                <a:cs typeface="Times New Roman" panose="02020603050405020304" pitchFamily="18" charset="0"/>
                <a:sym typeface="+mn-ea"/>
              </a:rPr>
              <a:t>10. mother imago</a:t>
            </a:r>
          </a:p>
        </p:txBody>
      </p:sp>
      <p:sp>
        <p:nvSpPr>
          <p:cNvPr id="9" name="文本框 8"/>
          <p:cNvSpPr txBox="1"/>
          <p:nvPr/>
        </p:nvSpPr>
        <p:spPr>
          <a:xfrm>
            <a:off x="4151630" y="2592070"/>
            <a:ext cx="7446010" cy="1076325"/>
          </a:xfrm>
          <a:prstGeom prst="rect">
            <a:avLst/>
          </a:prstGeom>
          <a:noFill/>
          <a:ln w="38100">
            <a:solidFill>
              <a:srgbClr val="00B050"/>
            </a:solidFill>
            <a:prstDash val="sysDash"/>
          </a:ln>
        </p:spPr>
        <p:txBody>
          <a:bodyPr wrap="square" rtlCol="0" anchor="t">
            <a:spAutoFit/>
          </a:bodyPr>
          <a:lstStyle/>
          <a:p>
            <a:pPr lvl="0" algn="l">
              <a:buClrTx/>
              <a:buSzTx/>
              <a:buFontTx/>
            </a:pPr>
            <a:r>
              <a:rPr lang="en-US" altLang="zh-CN" sz="3200">
                <a:latin typeface="Times New Roman" panose="02020603050405020304" pitchFamily="18" charset="0"/>
                <a:cs typeface="Times New Roman" panose="02020603050405020304" pitchFamily="18" charset="0"/>
                <a:sym typeface="+mn-ea"/>
              </a:rPr>
              <a:t>The mental or realized image of an idealized or archetypal mother. 理想化的母亲形象</a:t>
            </a:r>
          </a:p>
        </p:txBody>
      </p:sp>
      <p:sp>
        <p:nvSpPr>
          <p:cNvPr id="10" name="文本框 9"/>
          <p:cNvSpPr txBox="1"/>
          <p:nvPr/>
        </p:nvSpPr>
        <p:spPr>
          <a:xfrm>
            <a:off x="478790" y="3825875"/>
            <a:ext cx="4699635" cy="583565"/>
          </a:xfrm>
          <a:prstGeom prst="rect">
            <a:avLst/>
          </a:prstGeom>
          <a:noFill/>
          <a:ln w="38100">
            <a:solidFill>
              <a:srgbClr val="00B0F0"/>
            </a:solidFill>
            <a:prstDash val="sysDash"/>
          </a:ln>
        </p:spPr>
        <p:txBody>
          <a:bodyPr wrap="square" rtlCol="0" anchor="t">
            <a:spAutoFit/>
          </a:bodyPr>
          <a:lstStyle/>
          <a:p>
            <a:pPr lvl="0" algn="l">
              <a:buClrTx/>
              <a:buSzTx/>
              <a:buFontTx/>
            </a:pPr>
            <a:r>
              <a:rPr lang="en-US" sz="3200">
                <a:latin typeface="Times New Roman" panose="02020603050405020304" pitchFamily="18" charset="0"/>
                <a:cs typeface="Times New Roman" panose="02020603050405020304" pitchFamily="18" charset="0"/>
                <a:sym typeface="+mn-ea"/>
              </a:rPr>
              <a:t>11. </a:t>
            </a:r>
            <a:r>
              <a:rPr lang="en-US" altLang="zh-CN" sz="3200">
                <a:latin typeface="Times New Roman" panose="02020603050405020304" pitchFamily="18" charset="0"/>
                <a:cs typeface="Times New Roman" panose="02020603050405020304" pitchFamily="18" charset="0"/>
                <a:sym typeface="+mn-ea"/>
              </a:rPr>
              <a:t>m</a:t>
            </a:r>
            <a:r>
              <a:rPr lang="zh-CN" altLang="en-US" sz="3200">
                <a:latin typeface="Times New Roman" panose="02020603050405020304" pitchFamily="18" charset="0"/>
                <a:cs typeface="Times New Roman" panose="02020603050405020304" pitchFamily="18" charset="0"/>
                <a:sym typeface="+mn-ea"/>
              </a:rPr>
              <a:t>other-in-law</a:t>
            </a:r>
            <a:r>
              <a:rPr lang="en-US" altLang="zh-CN" sz="3200">
                <a:latin typeface="Times New Roman" panose="02020603050405020304" pitchFamily="18" charset="0"/>
                <a:cs typeface="Times New Roman" panose="02020603050405020304" pitchFamily="18" charset="0"/>
                <a:sym typeface="+mn-ea"/>
              </a:rPr>
              <a:t>’</a:t>
            </a:r>
            <a:r>
              <a:rPr lang="zh-CN" altLang="en-US" sz="3200">
                <a:latin typeface="Times New Roman" panose="02020603050405020304" pitchFamily="18" charset="0"/>
                <a:cs typeface="Times New Roman" panose="02020603050405020304" pitchFamily="18" charset="0"/>
                <a:sym typeface="+mn-ea"/>
              </a:rPr>
              <a:t>s tongue</a:t>
            </a:r>
          </a:p>
        </p:txBody>
      </p:sp>
      <p:sp>
        <p:nvSpPr>
          <p:cNvPr id="12" name="文本框 11"/>
          <p:cNvSpPr txBox="1"/>
          <p:nvPr/>
        </p:nvSpPr>
        <p:spPr>
          <a:xfrm>
            <a:off x="478790" y="4584700"/>
            <a:ext cx="7331710" cy="1076325"/>
          </a:xfrm>
          <a:prstGeom prst="rect">
            <a:avLst/>
          </a:prstGeom>
          <a:noFill/>
          <a:ln w="38100">
            <a:solidFill>
              <a:srgbClr val="00B050"/>
            </a:solidFill>
            <a:prstDash val="sysDash"/>
          </a:ln>
        </p:spPr>
        <p:txBody>
          <a:bodyPr wrap="square" rtlCol="0" anchor="t">
            <a:spAutoFit/>
          </a:bodyPr>
          <a:lstStyle/>
          <a:p>
            <a:pPr lvl="0" algn="l">
              <a:buClrTx/>
              <a:buSzTx/>
              <a:buFontTx/>
            </a:pPr>
            <a:r>
              <a:rPr lang="en-US" altLang="zh-CN" sz="3200">
                <a:latin typeface="Times New Roman" panose="02020603050405020304" pitchFamily="18" charset="0"/>
                <a:cs typeface="Times New Roman" panose="02020603050405020304" pitchFamily="18" charset="0"/>
                <a:sym typeface="+mn-ea"/>
              </a:rPr>
              <a:t>a west African plant of the agave family   </a:t>
            </a:r>
          </a:p>
          <a:p>
            <a:pPr lvl="0" algn="l">
              <a:buClrTx/>
              <a:buSzTx/>
              <a:buFontTx/>
            </a:pPr>
            <a:r>
              <a:rPr lang="en-US" altLang="zh-CN" sz="3200">
                <a:latin typeface="Times New Roman" panose="02020603050405020304" pitchFamily="18" charset="0"/>
                <a:cs typeface="Times New Roman" panose="02020603050405020304" pitchFamily="18" charset="0"/>
                <a:sym typeface="+mn-ea"/>
              </a:rPr>
              <a:t>虎尾兰，一种西非地区的龙舌兰属植物。   </a:t>
            </a:r>
          </a:p>
        </p:txBody>
      </p:sp>
      <p:sp>
        <p:nvSpPr>
          <p:cNvPr id="14" name="文本框 13"/>
          <p:cNvSpPr txBox="1"/>
          <p:nvPr/>
        </p:nvSpPr>
        <p:spPr>
          <a:xfrm>
            <a:off x="478790" y="5761355"/>
            <a:ext cx="3375025" cy="583565"/>
          </a:xfrm>
          <a:prstGeom prst="rect">
            <a:avLst/>
          </a:prstGeom>
          <a:noFill/>
          <a:ln w="38100">
            <a:solidFill>
              <a:srgbClr val="00B0F0"/>
            </a:solidFill>
            <a:prstDash val="sysDash"/>
          </a:ln>
        </p:spPr>
        <p:txBody>
          <a:bodyPr wrap="square" rtlCol="0" anchor="t">
            <a:spAutoFit/>
          </a:bodyPr>
          <a:lstStyle/>
          <a:p>
            <a:pPr lvl="0" algn="l">
              <a:buClrTx/>
              <a:buSzTx/>
              <a:buFontTx/>
            </a:pPr>
            <a:r>
              <a:rPr lang="en-US" sz="3200">
                <a:latin typeface="Times New Roman" panose="02020603050405020304" pitchFamily="18" charset="0"/>
                <a:cs typeface="Times New Roman" panose="02020603050405020304" pitchFamily="18" charset="0"/>
                <a:sym typeface="+mn-ea"/>
              </a:rPr>
              <a:t>12. mother of God</a:t>
            </a:r>
          </a:p>
        </p:txBody>
      </p:sp>
      <p:sp>
        <p:nvSpPr>
          <p:cNvPr id="15" name="文本框 14"/>
          <p:cNvSpPr txBox="1"/>
          <p:nvPr/>
        </p:nvSpPr>
        <p:spPr>
          <a:xfrm>
            <a:off x="4027170" y="5804535"/>
            <a:ext cx="7570470" cy="583565"/>
          </a:xfrm>
          <a:prstGeom prst="rect">
            <a:avLst/>
          </a:prstGeom>
          <a:noFill/>
          <a:ln w="38100">
            <a:solidFill>
              <a:srgbClr val="00B050"/>
            </a:solidFill>
            <a:prstDash val="sysDash"/>
          </a:ln>
        </p:spPr>
        <p:txBody>
          <a:bodyPr wrap="square" rtlCol="0" anchor="t">
            <a:spAutoFit/>
          </a:bodyPr>
          <a:lstStyle/>
          <a:p>
            <a:pPr lvl="0" algn="l">
              <a:buClrTx/>
              <a:buSzTx/>
              <a:buFontTx/>
            </a:pPr>
            <a:r>
              <a:rPr lang="en-US" altLang="zh-CN" sz="3200">
                <a:latin typeface="Times New Roman" panose="02020603050405020304" pitchFamily="18" charset="0"/>
                <a:cs typeface="Times New Roman" panose="02020603050405020304" pitchFamily="18" charset="0"/>
                <a:sym typeface="+mn-ea"/>
              </a:rPr>
              <a:t>a name given to the Virgin Mary圣母玛利亚  </a:t>
            </a:r>
          </a:p>
        </p:txBody>
      </p:sp>
      <p:pic>
        <p:nvPicPr>
          <p:cNvPr id="17" name="图片 16" descr="t01317ebda5b38311b2"/>
          <p:cNvPicPr>
            <a:picLocks noChangeAspect="1"/>
          </p:cNvPicPr>
          <p:nvPr/>
        </p:nvPicPr>
        <p:blipFill>
          <a:blip r:embed="rId4"/>
          <a:stretch>
            <a:fillRect/>
          </a:stretch>
        </p:blipFill>
        <p:spPr>
          <a:xfrm>
            <a:off x="8261350" y="3774440"/>
            <a:ext cx="3461385" cy="1992630"/>
          </a:xfrm>
          <a:prstGeom prst="rect">
            <a:avLst/>
          </a:prstGeom>
        </p:spPr>
      </p:pic>
      <p:pic>
        <p:nvPicPr>
          <p:cNvPr id="4" name="图片 3"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linds(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linds(horizont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5"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fltVal val="0"/>
                                          </p:val>
                                        </p:tav>
                                        <p:tav tm="100000">
                                          <p:val>
                                            <p:strVal val="#ppt_w"/>
                                          </p:val>
                                        </p:tav>
                                      </p:tavLst>
                                    </p:anim>
                                    <p:anim calcmode="lin" valueType="num">
                                      <p:cBhvr>
                                        <p:cTn id="47" dur="1000" fill="hold"/>
                                        <p:tgtEl>
                                          <p:spTgt spid="10"/>
                                        </p:tgtEl>
                                        <p:attrNameLst>
                                          <p:attrName>ppt_h</p:attrName>
                                        </p:attrNameLst>
                                      </p:cBhvr>
                                      <p:tavLst>
                                        <p:tav tm="0">
                                          <p:val>
                                            <p:fltVal val="0"/>
                                          </p:val>
                                        </p:tav>
                                        <p:tav tm="100000">
                                          <p:val>
                                            <p:strVal val="#ppt_h"/>
                                          </p:val>
                                        </p:tav>
                                      </p:tavLst>
                                    </p:anim>
                                    <p:anim calcmode="lin" valueType="num">
                                      <p:cBhvr>
                                        <p:cTn id="48"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linds(horizontal)">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15"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1000" fill="hold"/>
                                        <p:tgtEl>
                                          <p:spTgt spid="14"/>
                                        </p:tgtEl>
                                        <p:attrNameLst>
                                          <p:attrName>ppt_w</p:attrName>
                                        </p:attrNameLst>
                                      </p:cBhvr>
                                      <p:tavLst>
                                        <p:tav tm="0">
                                          <p:val>
                                            <p:fltVal val="0"/>
                                          </p:val>
                                        </p:tav>
                                        <p:tav tm="100000">
                                          <p:val>
                                            <p:strVal val="#ppt_w"/>
                                          </p:val>
                                        </p:tav>
                                      </p:tavLst>
                                    </p:anim>
                                    <p:anim calcmode="lin" valueType="num">
                                      <p:cBhvr>
                                        <p:cTn id="60" dur="1000" fill="hold"/>
                                        <p:tgtEl>
                                          <p:spTgt spid="14"/>
                                        </p:tgtEl>
                                        <p:attrNameLst>
                                          <p:attrName>ppt_h</p:attrName>
                                        </p:attrNameLst>
                                      </p:cBhvr>
                                      <p:tavLst>
                                        <p:tav tm="0">
                                          <p:val>
                                            <p:fltVal val="0"/>
                                          </p:val>
                                        </p:tav>
                                        <p:tav tm="100000">
                                          <p:val>
                                            <p:strVal val="#ppt_h"/>
                                          </p:val>
                                        </p:tav>
                                      </p:tavLst>
                                    </p:anim>
                                    <p:anim calcmode="lin" valueType="num">
                                      <p:cBhvr>
                                        <p:cTn id="61"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blinds(horizontal)">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bldLvl="0" animBg="1"/>
      <p:bldP spid="5" grpId="1" animBg="1"/>
      <p:bldP spid="6" grpId="0" animBg="1"/>
      <p:bldP spid="6" grpId="1" animBg="1"/>
      <p:bldP spid="7" grpId="0" bldLvl="0" animBg="1"/>
      <p:bldP spid="7" grpId="1" animBg="1"/>
      <p:bldP spid="8" grpId="0" bldLvl="0" animBg="1"/>
      <p:bldP spid="8" grpId="1" animBg="1"/>
      <p:bldP spid="9" grpId="0" bldLvl="0" animBg="1"/>
      <p:bldP spid="9" grpId="1" animBg="1"/>
      <p:bldP spid="10" grpId="0" bldLvl="0" animBg="1"/>
      <p:bldP spid="10" grpId="1" animBg="1"/>
      <p:bldP spid="12" grpId="0" bldLvl="0" animBg="1"/>
      <p:bldP spid="12" grpId="1" animBg="1"/>
      <p:bldP spid="14" grpId="0" animBg="1"/>
      <p:bldP spid="14" grpId="1" animBg="1"/>
      <p:bldP spid="15" grpId="0" animBg="1"/>
      <p:bldP spid="15"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0" y="0"/>
            <a:ext cx="12192000" cy="737235"/>
          </a:xfrm>
          <a:prstGeom prst="rect">
            <a:avLst/>
          </a:prstGeom>
        </p:spPr>
      </p:pic>
      <p:sp>
        <p:nvSpPr>
          <p:cNvPr id="3" name="文本框 2"/>
          <p:cNvSpPr txBox="1"/>
          <p:nvPr/>
        </p:nvSpPr>
        <p:spPr>
          <a:xfrm>
            <a:off x="492125" y="737235"/>
            <a:ext cx="5611495" cy="3784600"/>
          </a:xfrm>
          <a:prstGeom prst="rect">
            <a:avLst/>
          </a:prstGeom>
          <a:noFill/>
          <a:ln w="38100">
            <a:solidFill>
              <a:schemeClr val="accent2"/>
            </a:solidFill>
            <a:prstDash val="sysDash"/>
          </a:ln>
        </p:spPr>
        <p:txBody>
          <a:bodyPr wrap="square" rtlCol="0" anchor="t">
            <a:spAutoFit/>
          </a:bodyPr>
          <a:lstStyle/>
          <a:p>
            <a:r>
              <a:rPr lang="zh-CN" altLang="en-US" sz="2800">
                <a:sym typeface="+mn-ea"/>
              </a:rPr>
              <a:t>1</a:t>
            </a:r>
            <a:r>
              <a:rPr lang="en-US" altLang="zh-CN" sz="2800">
                <a:sym typeface="+mn-ea"/>
              </a:rPr>
              <a:t>. </a:t>
            </a:r>
            <a:r>
              <a:rPr lang="zh-CN" altLang="en-US" sz="2800">
                <a:latin typeface="Times New Roman" panose="02020603050405020304" pitchFamily="18" charset="0"/>
                <a:cs typeface="Times New Roman" panose="02020603050405020304" pitchFamily="18" charset="0"/>
              </a:rPr>
              <a:t>On Mother's Day, I send carnations carefully picked. I wish my mother good health. Thank you for your support and love. I want to say that only mother is good in the world. My mother is your best!</a:t>
            </a:r>
          </a:p>
          <a:p>
            <a:r>
              <a:rPr lang="zh-CN" altLang="en-US" sz="2400">
                <a:sym typeface="+mn-ea"/>
              </a:rPr>
              <a:t>母亲节送上精心采摘的康乃馨，祝妈妈身体健康，感谢您对我的支持和关爱，想说世上只有妈妈好，我的妈妈您最好！</a:t>
            </a:r>
            <a:endParaRPr lang="zh-CN" altLang="en-US"/>
          </a:p>
        </p:txBody>
      </p:sp>
      <p:sp>
        <p:nvSpPr>
          <p:cNvPr id="4" name="文本框 3"/>
          <p:cNvSpPr txBox="1"/>
          <p:nvPr/>
        </p:nvSpPr>
        <p:spPr>
          <a:xfrm>
            <a:off x="6188075" y="3571875"/>
            <a:ext cx="5611495" cy="2922905"/>
          </a:xfrm>
          <a:prstGeom prst="rect">
            <a:avLst/>
          </a:prstGeom>
          <a:noFill/>
          <a:ln w="38100">
            <a:solidFill>
              <a:schemeClr val="accent2"/>
            </a:solidFill>
            <a:prstDash val="sysDash"/>
          </a:ln>
        </p:spPr>
        <p:txBody>
          <a:bodyPr wrap="square" rtlCol="0" anchor="t">
            <a:spAutoFit/>
          </a:bodyPr>
          <a:lstStyle/>
          <a:p>
            <a:r>
              <a:rPr lang="en-US" altLang="zh-CN" sz="2800">
                <a:sym typeface="+mn-ea"/>
              </a:rPr>
              <a:t>2. </a:t>
            </a:r>
            <a:r>
              <a:rPr lang="zh-CN" altLang="en-US" sz="2800">
                <a:latin typeface="Times New Roman" panose="02020603050405020304" pitchFamily="18" charset="0"/>
                <a:cs typeface="Times New Roman" panose="02020603050405020304" pitchFamily="18" charset="0"/>
              </a:rPr>
              <a:t>Mother is a crutch in difficulty. When you hobble, help you find the center of gravity and support a field of hope.</a:t>
            </a:r>
          </a:p>
          <a:p>
            <a:r>
              <a:rPr lang="zh-CN" altLang="en-US" sz="2400"/>
              <a:t>母亲是困难中的一根拐杖，当你脚步蹒跚时，帮助你找好重心，支撑起一片希望的原野。</a:t>
            </a:r>
          </a:p>
        </p:txBody>
      </p:sp>
      <p:sp>
        <p:nvSpPr>
          <p:cNvPr id="5" name="圆角矩形 4"/>
          <p:cNvSpPr/>
          <p:nvPr/>
        </p:nvSpPr>
        <p:spPr>
          <a:xfrm>
            <a:off x="6316345" y="613410"/>
            <a:ext cx="5354955" cy="2934335"/>
          </a:xfrm>
          <a:prstGeom prst="roundRect">
            <a:avLst/>
          </a:prstGeom>
          <a:solidFill>
            <a:srgbClr val="FFBB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Times New Roman" panose="02020603050405020304" pitchFamily="18" charset="0"/>
                <a:cs typeface="Times New Roman" panose="02020603050405020304" pitchFamily="18" charset="0"/>
              </a:rPr>
              <a:t>3. </a:t>
            </a:r>
            <a:r>
              <a:rPr lang="zh-CN" altLang="en-US" sz="2800">
                <a:solidFill>
                  <a:schemeClr val="tx1"/>
                </a:solidFill>
                <a:latin typeface="Times New Roman" panose="02020603050405020304" pitchFamily="18" charset="0"/>
                <a:cs typeface="Times New Roman" panose="02020603050405020304" pitchFamily="18" charset="0"/>
              </a:rPr>
              <a:t>It's your love that won't pass with time; it's my wish that won't fade with time: May Mother's Day be happy!</a:t>
            </a:r>
          </a:p>
          <a:p>
            <a:pPr algn="l"/>
            <a:r>
              <a:rPr lang="zh-CN" altLang="en-US" sz="2400">
                <a:solidFill>
                  <a:schemeClr val="tx1"/>
                </a:solidFill>
                <a:latin typeface="Times New Roman" panose="02020603050405020304" pitchFamily="18" charset="0"/>
                <a:cs typeface="Times New Roman" panose="02020603050405020304" pitchFamily="18" charset="0"/>
              </a:rPr>
              <a:t>不会随光阴流逝的，是您的爱；不会随岁月淡漠的，是我的愿：愿母亲节日康乐！</a:t>
            </a:r>
          </a:p>
        </p:txBody>
      </p:sp>
      <p:sp>
        <p:nvSpPr>
          <p:cNvPr id="6" name="圆角矩形 5"/>
          <p:cNvSpPr/>
          <p:nvPr/>
        </p:nvSpPr>
        <p:spPr>
          <a:xfrm>
            <a:off x="492125" y="4521835"/>
            <a:ext cx="5537835" cy="1972945"/>
          </a:xfrm>
          <a:prstGeom prst="roundRect">
            <a:avLst/>
          </a:prstGeom>
          <a:solidFill>
            <a:srgbClr val="FFBBC3"/>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800">
                <a:solidFill>
                  <a:schemeClr val="tx1"/>
                </a:solidFill>
                <a:latin typeface="Times New Roman" panose="02020603050405020304" pitchFamily="18" charset="0"/>
                <a:cs typeface="Times New Roman" panose="02020603050405020304" pitchFamily="18" charset="0"/>
                <a:sym typeface="+mn-ea"/>
              </a:rPr>
              <a:t>4. May my blessings, like a small flower, always blossom in this warm harvest season, embellishing you with joy all the time.</a:t>
            </a:r>
          </a:p>
        </p:txBody>
      </p:sp>
      <p:sp>
        <p:nvSpPr>
          <p:cNvPr id="7" name="文本框 6"/>
          <p:cNvSpPr txBox="1"/>
          <p:nvPr/>
        </p:nvSpPr>
        <p:spPr>
          <a:xfrm>
            <a:off x="3697605" y="5715"/>
            <a:ext cx="4602480" cy="583565"/>
          </a:xfrm>
          <a:prstGeom prst="rect">
            <a:avLst/>
          </a:prstGeom>
          <a:noFill/>
          <a:ln w="38100">
            <a:solidFill>
              <a:srgbClr val="FF0000"/>
            </a:solidFill>
            <a:prstDash val="sysDash"/>
          </a:ln>
        </p:spPr>
        <p:txBody>
          <a:bodyPr wrap="square">
            <a:spAutoFit/>
          </a:bodyPr>
          <a:lstStyle/>
          <a:p>
            <a:pPr indent="0" algn="ctr"/>
            <a:r>
              <a:rPr lang="en-US" altLang="zh-CN" sz="3200" b="1">
                <a:solidFill>
                  <a:srgbClr val="FF0000"/>
                </a:solidFill>
                <a:ea typeface="宋体" panose="02010600030101010101" pitchFamily="2" charset="-122"/>
              </a:rPr>
              <a:t>Blessings(</a:t>
            </a:r>
            <a:r>
              <a:rPr lang="zh-CN" altLang="en-US" sz="3200" b="1">
                <a:solidFill>
                  <a:srgbClr val="FF0000"/>
                </a:solidFill>
                <a:ea typeface="宋体" panose="02010600030101010101" pitchFamily="2" charset="-122"/>
              </a:rPr>
              <a:t>祝福语</a:t>
            </a:r>
            <a:r>
              <a:rPr lang="en-US" altLang="zh-CN" sz="3200" b="1">
                <a:solidFill>
                  <a:srgbClr val="FF0000"/>
                </a:solidFill>
                <a:ea typeface="宋体" panose="02010600030101010101" pitchFamily="2" charset="-122"/>
              </a:rPr>
              <a:t>)</a:t>
            </a: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4" grpId="0" bldLvl="0" animBg="1"/>
      <p:bldP spid="4" grpId="1" animBg="1"/>
      <p:bldP spid="5" grpId="0" bldLvl="0" animBg="1"/>
      <p:bldP spid="5" grpId="1" animBg="1"/>
      <p:bldP spid="6" grpId="0" bldLvl="0" animBg="1"/>
      <p:bldP spid="6"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0" y="0"/>
            <a:ext cx="12192000" cy="542925"/>
          </a:xfrm>
          <a:prstGeom prst="rect">
            <a:avLst/>
          </a:prstGeom>
        </p:spPr>
      </p:pic>
      <p:sp>
        <p:nvSpPr>
          <p:cNvPr id="5" name="圆角矩形 4"/>
          <p:cNvSpPr/>
          <p:nvPr/>
        </p:nvSpPr>
        <p:spPr>
          <a:xfrm>
            <a:off x="438150" y="498475"/>
            <a:ext cx="5527040" cy="2934335"/>
          </a:xfrm>
          <a:prstGeom prst="roundRect">
            <a:avLst/>
          </a:prstGeom>
          <a:solidFill>
            <a:srgbClr val="6DBC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Times New Roman" panose="02020603050405020304" pitchFamily="18" charset="0"/>
                <a:cs typeface="Times New Roman" panose="02020603050405020304" pitchFamily="18" charset="0"/>
              </a:rPr>
              <a:t>5. </a:t>
            </a:r>
            <a:r>
              <a:rPr lang="zh-CN" altLang="en-US" sz="2800">
                <a:solidFill>
                  <a:schemeClr val="tx1"/>
                </a:solidFill>
                <a:latin typeface="Times New Roman" panose="02020603050405020304" pitchFamily="18" charset="0"/>
                <a:cs typeface="Times New Roman" panose="02020603050405020304" pitchFamily="18" charset="0"/>
              </a:rPr>
              <a:t>Let's give our mothers more love and care, even a fan in the heat, and a sweater in the winter, so that mothers can always feel the concern of their children.</a:t>
            </a:r>
          </a:p>
          <a:p>
            <a:pPr algn="l"/>
            <a:r>
              <a:rPr lang="zh-CN" altLang="en-US" sz="1600">
                <a:solidFill>
                  <a:schemeClr val="tx1"/>
                </a:solidFill>
                <a:latin typeface="Times New Roman" panose="02020603050405020304" pitchFamily="18" charset="0"/>
                <a:cs typeface="Times New Roman" panose="02020603050405020304" pitchFamily="18" charset="0"/>
              </a:rPr>
              <a:t>让我们多给母亲一点爱与关怀，那怕是酷暑中的一把扇子；寒冬中的一件毛衣，让母亲也时刻感受儿女的关心</a:t>
            </a:r>
            <a:r>
              <a:rPr lang="zh-CN" altLang="en-US" sz="2400">
                <a:solidFill>
                  <a:schemeClr val="tx1"/>
                </a:solidFill>
                <a:latin typeface="Times New Roman" panose="02020603050405020304" pitchFamily="18" charset="0"/>
                <a:cs typeface="Times New Roman" panose="02020603050405020304" pitchFamily="18" charset="0"/>
              </a:rPr>
              <a:t>。</a:t>
            </a:r>
          </a:p>
        </p:txBody>
      </p:sp>
      <p:sp>
        <p:nvSpPr>
          <p:cNvPr id="6" name="圆角矩形 5"/>
          <p:cNvSpPr/>
          <p:nvPr/>
        </p:nvSpPr>
        <p:spPr>
          <a:xfrm>
            <a:off x="6133465" y="3538855"/>
            <a:ext cx="5587365" cy="2908300"/>
          </a:xfrm>
          <a:prstGeom prst="roundRect">
            <a:avLst/>
          </a:prstGeom>
          <a:solidFill>
            <a:srgbClr val="6DBCC9"/>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800">
                <a:solidFill>
                  <a:schemeClr val="tx1"/>
                </a:solidFill>
                <a:latin typeface="Times New Roman" panose="02020603050405020304" pitchFamily="18" charset="0"/>
                <a:cs typeface="Times New Roman" panose="02020603050405020304" pitchFamily="18" charset="0"/>
                <a:sym typeface="+mn-ea"/>
              </a:rPr>
              <a:t>6. Write a warm poem, sing a moving song, draw a fresh picture, dedicate to the great mother, wish all mothers in the world can be happy and healthy! </a:t>
            </a:r>
          </a:p>
          <a:p>
            <a:pPr lvl="0" algn="l">
              <a:buClrTx/>
              <a:buSzTx/>
              <a:buFontTx/>
            </a:pPr>
            <a:r>
              <a:rPr lang="zh-CN" altLang="en-US" sz="1600">
                <a:solidFill>
                  <a:schemeClr val="tx1"/>
                </a:solidFill>
                <a:latin typeface="Times New Roman" panose="02020603050405020304" pitchFamily="18" charset="0"/>
                <a:cs typeface="Times New Roman" panose="02020603050405020304" pitchFamily="18" charset="0"/>
                <a:sym typeface="+mn-ea"/>
              </a:rPr>
              <a:t>写一段温暖的诗，唱一首动人的歌，画一幅清新的图，献给伟大的母亲，愿世上所有的母亲都能快乐健康！</a:t>
            </a:r>
          </a:p>
        </p:txBody>
      </p:sp>
      <p:sp>
        <p:nvSpPr>
          <p:cNvPr id="7" name="圆角矩形 6"/>
          <p:cNvSpPr/>
          <p:nvPr/>
        </p:nvSpPr>
        <p:spPr>
          <a:xfrm>
            <a:off x="6134100" y="542925"/>
            <a:ext cx="5586730" cy="2889885"/>
          </a:xfrm>
          <a:prstGeom prst="roundRect">
            <a:avLst/>
          </a:prstGeom>
          <a:gradFill>
            <a:gsLst>
              <a:gs pos="0">
                <a:srgbClr val="FBFB11"/>
              </a:gs>
              <a:gs pos="100000">
                <a:srgbClr val="838309"/>
              </a:gs>
            </a:gsLst>
            <a:lin scaled="0"/>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800">
                <a:solidFill>
                  <a:schemeClr val="tx1"/>
                </a:solidFill>
                <a:latin typeface="Times New Roman" panose="02020603050405020304" pitchFamily="18" charset="0"/>
                <a:cs typeface="Times New Roman" panose="02020603050405020304" pitchFamily="18" charset="0"/>
                <a:sym typeface="+mn-ea"/>
              </a:rPr>
              <a:t>7. May carnation, no graceful and gorgeous posture, no fragrance overflowing flavor, but a light look, just like the mother. Happy Mother's Day!</a:t>
            </a:r>
          </a:p>
          <a:p>
            <a:pPr lvl="0" algn="l">
              <a:buClrTx/>
              <a:buSzTx/>
              <a:buFontTx/>
            </a:pPr>
            <a:r>
              <a:rPr lang="zh-CN" altLang="en-US" sz="1600">
                <a:solidFill>
                  <a:schemeClr val="tx1"/>
                </a:solidFill>
                <a:latin typeface="Times New Roman" panose="02020603050405020304" pitchFamily="18" charset="0"/>
                <a:cs typeface="Times New Roman" panose="02020603050405020304" pitchFamily="18" charset="0"/>
                <a:sym typeface="+mn-ea"/>
              </a:rPr>
              <a:t>五月的康乃馨，没有雍容华丽的姿态，没有浓香四溢的味道，只是清清淡淡的样子，就象母亲。祝妈妈母亲节快乐！</a:t>
            </a:r>
          </a:p>
        </p:txBody>
      </p:sp>
      <p:sp>
        <p:nvSpPr>
          <p:cNvPr id="8" name="圆角矩形 7"/>
          <p:cNvSpPr/>
          <p:nvPr/>
        </p:nvSpPr>
        <p:spPr>
          <a:xfrm>
            <a:off x="438150" y="3538855"/>
            <a:ext cx="5537835" cy="2847340"/>
          </a:xfrm>
          <a:prstGeom prst="roundRect">
            <a:avLst/>
          </a:prstGeom>
          <a:gradFill>
            <a:gsLst>
              <a:gs pos="0">
                <a:srgbClr val="FBFB11"/>
              </a:gs>
              <a:gs pos="100000">
                <a:srgbClr val="838309"/>
              </a:gs>
            </a:gsLst>
            <a:lin scaled="0"/>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800">
                <a:solidFill>
                  <a:schemeClr val="tx1"/>
                </a:solidFill>
                <a:latin typeface="Times New Roman" panose="02020603050405020304" pitchFamily="18" charset="0"/>
                <a:cs typeface="Times New Roman" panose="02020603050405020304" pitchFamily="18" charset="0"/>
                <a:sym typeface="+mn-ea"/>
              </a:rPr>
              <a:t>8. Late at night! Countless stars light up and write your name in the sky. When the fashion goes out of date, you can send my thoughts and blessings to you!</a:t>
            </a:r>
          </a:p>
          <a:p>
            <a:pPr lvl="0" algn="l">
              <a:buClrTx/>
              <a:buSzTx/>
              <a:buFontTx/>
            </a:pPr>
            <a:r>
              <a:rPr lang="zh-CN" altLang="en-US" sz="1600">
                <a:solidFill>
                  <a:schemeClr val="tx1"/>
                </a:solidFill>
                <a:latin typeface="Times New Roman" panose="02020603050405020304" pitchFamily="18" charset="0"/>
                <a:cs typeface="Times New Roman" panose="02020603050405020304" pitchFamily="18" charset="0"/>
                <a:sym typeface="+mn-ea"/>
              </a:rPr>
              <a:t>夜深了！无数的星辰亮起，在天空写下你的名字，当流行划过时，就能将我的思念与祝福传送给你！</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P spid="7" grpId="0" bldLvl="0" animBg="1"/>
      <p:bldP spid="7" grpId="1" animBg="1"/>
      <p:bldP spid="8" grpId="0" bldLvl="0" animBg="1"/>
      <p:bldP spid="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p:cNvPicPr>
            <a:picLocks noChangeAspect="1"/>
          </p:cNvPicPr>
          <p:nvPr/>
        </p:nvPicPr>
        <p:blipFill rotWithShape="1">
          <a:blip r:embed="rId3" cstate="screen"/>
          <a:srcRect r="1437"/>
          <a:stretch>
            <a:fillRect/>
          </a:stretch>
        </p:blipFill>
        <p:spPr>
          <a:xfrm>
            <a:off x="0" y="3152170"/>
            <a:ext cx="12192000" cy="3705830"/>
          </a:xfrm>
          <a:prstGeom prst="rect">
            <a:avLst/>
          </a:prstGeom>
        </p:spPr>
      </p:pic>
      <p:pic>
        <p:nvPicPr>
          <p:cNvPr id="55" name="图片 54"/>
          <p:cNvPicPr>
            <a:picLocks noChangeAspect="1"/>
          </p:cNvPicPr>
          <p:nvPr/>
        </p:nvPicPr>
        <p:blipFill rotWithShape="1">
          <a:blip r:embed="rId4" cstate="screen"/>
          <a:srcRect t="26516" r="11266"/>
          <a:stretch>
            <a:fillRect/>
          </a:stretch>
        </p:blipFill>
        <p:spPr>
          <a:xfrm>
            <a:off x="4226560" y="-17145"/>
            <a:ext cx="7965440" cy="1493520"/>
          </a:xfrm>
          <a:prstGeom prst="rect">
            <a:avLst/>
          </a:prstGeom>
        </p:spPr>
      </p:pic>
      <p:cxnSp>
        <p:nvCxnSpPr>
          <p:cNvPr id="62" name="直接连接符 61"/>
          <p:cNvCxnSpPr/>
          <p:nvPr/>
        </p:nvCxnSpPr>
        <p:spPr>
          <a:xfrm flipV="1">
            <a:off x="1640840" y="-17145"/>
            <a:ext cx="0" cy="2618770"/>
          </a:xfrm>
          <a:prstGeom prst="line">
            <a:avLst/>
          </a:prstGeom>
          <a:ln w="47625">
            <a:solidFill>
              <a:srgbClr val="E1637C"/>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605790" y="2081849"/>
            <a:ext cx="2006600" cy="2347705"/>
            <a:chOff x="1216025" y="2214564"/>
            <a:chExt cx="2006600" cy="2347705"/>
          </a:xfrm>
        </p:grpSpPr>
        <p:grpSp>
          <p:nvGrpSpPr>
            <p:cNvPr id="56" name="组合 55"/>
            <p:cNvGrpSpPr/>
            <p:nvPr/>
          </p:nvGrpSpPr>
          <p:grpSpPr>
            <a:xfrm>
              <a:off x="1403350" y="3152170"/>
              <a:ext cx="1631950" cy="1410099"/>
              <a:chOff x="1435100" y="3152170"/>
              <a:chExt cx="1631950" cy="1410099"/>
            </a:xfrm>
          </p:grpSpPr>
          <p:sp>
            <p:nvSpPr>
              <p:cNvPr id="57" name="矩形 56"/>
              <p:cNvSpPr/>
              <p:nvPr/>
            </p:nvSpPr>
            <p:spPr>
              <a:xfrm>
                <a:off x="1435100" y="3152170"/>
                <a:ext cx="784225" cy="1254730"/>
              </a:xfrm>
              <a:prstGeom prst="rect">
                <a:avLst/>
              </a:prstGeom>
              <a:solidFill>
                <a:srgbClr val="E16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58" name="矩形 57"/>
              <p:cNvSpPr/>
              <p:nvPr/>
            </p:nvSpPr>
            <p:spPr>
              <a:xfrm>
                <a:off x="2282825" y="3152170"/>
                <a:ext cx="784225" cy="1254730"/>
              </a:xfrm>
              <a:prstGeom prst="rect">
                <a:avLst/>
              </a:prstGeom>
              <a:solidFill>
                <a:srgbClr val="E16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59" name="文本框 58"/>
              <p:cNvSpPr txBox="1"/>
              <p:nvPr/>
            </p:nvSpPr>
            <p:spPr>
              <a:xfrm>
                <a:off x="1478398" y="3361940"/>
                <a:ext cx="697627" cy="1200329"/>
              </a:xfrm>
              <a:prstGeom prst="rect">
                <a:avLst/>
              </a:prstGeom>
              <a:noFill/>
            </p:spPr>
            <p:txBody>
              <a:bodyPr wrap="none" rtlCol="0" anchor="ctr">
                <a:spAutoFit/>
              </a:bodyPr>
              <a:lstStyle/>
              <a:p>
                <a:pPr algn="ctr"/>
                <a:r>
                  <a:rPr lang="en-US" altLang="zh-CN" sz="7200">
                    <a:solidFill>
                      <a:schemeClr val="bg1"/>
                    </a:solidFill>
                    <a:effectLst>
                      <a:outerShdw blurRad="38100" dist="38100" dir="2700000" algn="tl">
                        <a:srgbClr val="000000">
                          <a:alpha val="43137"/>
                        </a:srgbClr>
                      </a:outerShdw>
                    </a:effectLst>
                    <a:cs typeface="+mn-ea"/>
                    <a:sym typeface="+mn-lt"/>
                  </a:rPr>
                  <a:t>0</a:t>
                </a:r>
                <a:endParaRPr lang="zh-CN" altLang="en-US" sz="7200">
                  <a:solidFill>
                    <a:schemeClr val="bg1"/>
                  </a:solidFill>
                  <a:effectLst>
                    <a:outerShdw blurRad="38100" dist="38100" dir="2700000" algn="tl">
                      <a:srgbClr val="000000">
                        <a:alpha val="43137"/>
                      </a:srgbClr>
                    </a:outerShdw>
                  </a:effectLst>
                  <a:cs typeface="+mn-ea"/>
                  <a:sym typeface="+mn-lt"/>
                </a:endParaRPr>
              </a:p>
            </p:txBody>
          </p:sp>
          <p:sp>
            <p:nvSpPr>
              <p:cNvPr id="60" name="文本框 59"/>
              <p:cNvSpPr txBox="1"/>
              <p:nvPr/>
            </p:nvSpPr>
            <p:spPr>
              <a:xfrm>
                <a:off x="2327281" y="3362665"/>
                <a:ext cx="691515" cy="1198880"/>
              </a:xfrm>
              <a:prstGeom prst="rect">
                <a:avLst/>
              </a:prstGeom>
              <a:noFill/>
            </p:spPr>
            <p:txBody>
              <a:bodyPr wrap="none" rtlCol="0" anchor="ctr">
                <a:spAutoFit/>
              </a:bodyPr>
              <a:lstStyle/>
              <a:p>
                <a:pPr algn="ctr"/>
                <a:r>
                  <a:rPr lang="en-US" altLang="zh-CN" sz="7200">
                    <a:solidFill>
                      <a:schemeClr val="bg1"/>
                    </a:solidFill>
                    <a:effectLst>
                      <a:outerShdw blurRad="38100" dist="38100" dir="2700000" algn="tl">
                        <a:srgbClr val="000000">
                          <a:alpha val="43137"/>
                        </a:srgbClr>
                      </a:outerShdw>
                    </a:effectLst>
                    <a:cs typeface="+mn-ea"/>
                    <a:sym typeface="+mn-lt"/>
                  </a:rPr>
                  <a:t>6</a:t>
                </a:r>
                <a:endParaRPr lang="zh-CN" altLang="en-US" sz="7200">
                  <a:solidFill>
                    <a:schemeClr val="bg1"/>
                  </a:solidFill>
                  <a:effectLst>
                    <a:outerShdw blurRad="38100" dist="38100" dir="2700000" algn="tl">
                      <a:srgbClr val="000000">
                        <a:alpha val="43137"/>
                      </a:srgbClr>
                    </a:outerShdw>
                  </a:effectLst>
                  <a:cs typeface="+mn-ea"/>
                  <a:sym typeface="+mn-lt"/>
                </a:endParaRPr>
              </a:p>
            </p:txBody>
          </p:sp>
        </p:grpSp>
        <p:sp>
          <p:nvSpPr>
            <p:cNvPr id="63" name="任意多边形: 形状 62"/>
            <p:cNvSpPr/>
            <p:nvPr/>
          </p:nvSpPr>
          <p:spPr>
            <a:xfrm>
              <a:off x="1997204" y="2278856"/>
              <a:ext cx="219740" cy="304800"/>
            </a:xfrm>
            <a:custGeom>
              <a:avLst/>
              <a:gdLst>
                <a:gd name="connsiteX0" fmla="*/ 0 w 196850"/>
                <a:gd name="connsiteY0" fmla="*/ 0 h 273050"/>
                <a:gd name="connsiteX1" fmla="*/ 196850 w 196850"/>
                <a:gd name="connsiteY1" fmla="*/ 273050 h 273050"/>
              </a:gdLst>
              <a:ahLst/>
              <a:cxnLst>
                <a:cxn ang="0">
                  <a:pos x="connsiteX0" y="connsiteY0"/>
                </a:cxn>
                <a:cxn ang="0">
                  <a:pos x="connsiteX1" y="connsiteY1"/>
                </a:cxn>
              </a:cxnLst>
              <a:rect l="l" t="t" r="r" b="b"/>
              <a:pathLst>
                <a:path w="196850" h="273050">
                  <a:moveTo>
                    <a:pt x="0" y="0"/>
                  </a:moveTo>
                  <a:cubicBezTo>
                    <a:pt x="78846" y="53975"/>
                    <a:pt x="157692" y="107950"/>
                    <a:pt x="196850" y="273050"/>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cs typeface="+mn-ea"/>
                <a:sym typeface="+mn-lt"/>
              </a:endParaRPr>
            </a:p>
          </p:txBody>
        </p:sp>
        <p:sp>
          <p:nvSpPr>
            <p:cNvPr id="64" name="任意多边形: 形状 63"/>
            <p:cNvSpPr/>
            <p:nvPr/>
          </p:nvSpPr>
          <p:spPr>
            <a:xfrm>
              <a:off x="1836415" y="2330661"/>
              <a:ext cx="754967" cy="278429"/>
            </a:xfrm>
            <a:custGeom>
              <a:avLst/>
              <a:gdLst>
                <a:gd name="connsiteX0" fmla="*/ 362905 w 720973"/>
                <a:gd name="connsiteY0" fmla="*/ 168337 h 293421"/>
                <a:gd name="connsiteX1" fmla="*/ 108111 w 720973"/>
                <a:gd name="connsiteY1" fmla="*/ 1650 h 293421"/>
                <a:gd name="connsiteX2" fmla="*/ 36673 w 720973"/>
                <a:gd name="connsiteY2" fmla="*/ 258825 h 293421"/>
                <a:gd name="connsiteX3" fmla="*/ 674848 w 720973"/>
                <a:gd name="connsiteY3" fmla="*/ 263587 h 293421"/>
                <a:gd name="connsiteX4" fmla="*/ 641511 w 720973"/>
                <a:gd name="connsiteY4" fmla="*/ 6412 h 293421"/>
                <a:gd name="connsiteX5" fmla="*/ 405767 w 720973"/>
                <a:gd name="connsiteY5" fmla="*/ 218343 h 293421"/>
                <a:gd name="connsiteX0-1" fmla="*/ 382496 w 721514"/>
                <a:gd name="connsiteY0-2" fmla="*/ 235807 h 291835"/>
                <a:gd name="connsiteX1-3" fmla="*/ 108652 w 721514"/>
                <a:gd name="connsiteY1-4" fmla="*/ 64 h 291835"/>
                <a:gd name="connsiteX2-5" fmla="*/ 37214 w 721514"/>
                <a:gd name="connsiteY2-6" fmla="*/ 257239 h 291835"/>
                <a:gd name="connsiteX3-7" fmla="*/ 675389 w 721514"/>
                <a:gd name="connsiteY3-8" fmla="*/ 262001 h 291835"/>
                <a:gd name="connsiteX4-9" fmla="*/ 642052 w 721514"/>
                <a:gd name="connsiteY4-10" fmla="*/ 4826 h 291835"/>
                <a:gd name="connsiteX5-11" fmla="*/ 406308 w 721514"/>
                <a:gd name="connsiteY5-12" fmla="*/ 216757 h 291835"/>
                <a:gd name="connsiteX0-13" fmla="*/ 382496 w 722411"/>
                <a:gd name="connsiteY0-14" fmla="*/ 235807 h 291835"/>
                <a:gd name="connsiteX1-15" fmla="*/ 108652 w 722411"/>
                <a:gd name="connsiteY1-16" fmla="*/ 64 h 291835"/>
                <a:gd name="connsiteX2-17" fmla="*/ 37214 w 722411"/>
                <a:gd name="connsiteY2-18" fmla="*/ 257239 h 291835"/>
                <a:gd name="connsiteX3-19" fmla="*/ 675389 w 722411"/>
                <a:gd name="connsiteY3-20" fmla="*/ 262001 h 291835"/>
                <a:gd name="connsiteX4-21" fmla="*/ 642052 w 722411"/>
                <a:gd name="connsiteY4-22" fmla="*/ 4826 h 291835"/>
                <a:gd name="connsiteX5-23" fmla="*/ 382495 w 722411"/>
                <a:gd name="connsiteY5-24" fmla="*/ 238189 h 291835"/>
                <a:gd name="connsiteX0-25" fmla="*/ 382496 w 722501"/>
                <a:gd name="connsiteY0-26" fmla="*/ 235807 h 291835"/>
                <a:gd name="connsiteX1-27" fmla="*/ 108652 w 722501"/>
                <a:gd name="connsiteY1-28" fmla="*/ 64 h 291835"/>
                <a:gd name="connsiteX2-29" fmla="*/ 37214 w 722501"/>
                <a:gd name="connsiteY2-30" fmla="*/ 257239 h 291835"/>
                <a:gd name="connsiteX3-31" fmla="*/ 675389 w 722501"/>
                <a:gd name="connsiteY3-32" fmla="*/ 262001 h 291835"/>
                <a:gd name="connsiteX4-33" fmla="*/ 642052 w 722501"/>
                <a:gd name="connsiteY4-34" fmla="*/ 4826 h 291835"/>
                <a:gd name="connsiteX5-35" fmla="*/ 380114 w 722501"/>
                <a:gd name="connsiteY5-36" fmla="*/ 281456 h 291835"/>
                <a:gd name="connsiteX0-37" fmla="*/ 387396 w 722638"/>
                <a:gd name="connsiteY0-38" fmla="*/ 284167 h 291839"/>
                <a:gd name="connsiteX1-39" fmla="*/ 108789 w 722638"/>
                <a:gd name="connsiteY1-40" fmla="*/ 68 h 291839"/>
                <a:gd name="connsiteX2-41" fmla="*/ 37351 w 722638"/>
                <a:gd name="connsiteY2-42" fmla="*/ 257243 h 291839"/>
                <a:gd name="connsiteX3-43" fmla="*/ 675526 w 722638"/>
                <a:gd name="connsiteY3-44" fmla="*/ 262005 h 291839"/>
                <a:gd name="connsiteX4-45" fmla="*/ 642189 w 722638"/>
                <a:gd name="connsiteY4-46" fmla="*/ 4830 h 291839"/>
                <a:gd name="connsiteX5-47" fmla="*/ 380251 w 722638"/>
                <a:gd name="connsiteY5-48" fmla="*/ 281460 h 291839"/>
                <a:gd name="connsiteX0-49" fmla="*/ 387396 w 722638"/>
                <a:gd name="connsiteY0-50" fmla="*/ 284167 h 291839"/>
                <a:gd name="connsiteX1-51" fmla="*/ 108789 w 722638"/>
                <a:gd name="connsiteY1-52" fmla="*/ 68 h 291839"/>
                <a:gd name="connsiteX2-53" fmla="*/ 37351 w 722638"/>
                <a:gd name="connsiteY2-54" fmla="*/ 257243 h 291839"/>
                <a:gd name="connsiteX3-55" fmla="*/ 675526 w 722638"/>
                <a:gd name="connsiteY3-56" fmla="*/ 262005 h 291839"/>
                <a:gd name="connsiteX4-57" fmla="*/ 642189 w 722638"/>
                <a:gd name="connsiteY4-58" fmla="*/ 4830 h 291839"/>
                <a:gd name="connsiteX5-59" fmla="*/ 380251 w 722638"/>
                <a:gd name="connsiteY5-60" fmla="*/ 281460 h 291839"/>
                <a:gd name="connsiteX0-61" fmla="*/ 383758 w 719000"/>
                <a:gd name="connsiteY0-62" fmla="*/ 279373 h 285556"/>
                <a:gd name="connsiteX1-63" fmla="*/ 119439 w 719000"/>
                <a:gd name="connsiteY1-64" fmla="*/ 20726 h 285556"/>
                <a:gd name="connsiteX2-65" fmla="*/ 33713 w 719000"/>
                <a:gd name="connsiteY2-66" fmla="*/ 252449 h 285556"/>
                <a:gd name="connsiteX3-67" fmla="*/ 671888 w 719000"/>
                <a:gd name="connsiteY3-68" fmla="*/ 257211 h 285556"/>
                <a:gd name="connsiteX4-69" fmla="*/ 638551 w 719000"/>
                <a:gd name="connsiteY4-70" fmla="*/ 36 h 285556"/>
                <a:gd name="connsiteX5-71" fmla="*/ 376613 w 719000"/>
                <a:gd name="connsiteY5-72" fmla="*/ 276666 h 285556"/>
                <a:gd name="connsiteX0-73" fmla="*/ 383758 w 701654"/>
                <a:gd name="connsiteY0-74" fmla="*/ 284462 h 290984"/>
                <a:gd name="connsiteX1-75" fmla="*/ 119439 w 701654"/>
                <a:gd name="connsiteY1-76" fmla="*/ 25815 h 290984"/>
                <a:gd name="connsiteX2-77" fmla="*/ 33713 w 701654"/>
                <a:gd name="connsiteY2-78" fmla="*/ 257538 h 290984"/>
                <a:gd name="connsiteX3-79" fmla="*/ 671888 w 701654"/>
                <a:gd name="connsiteY3-80" fmla="*/ 262300 h 290984"/>
                <a:gd name="connsiteX4-81" fmla="*/ 574257 w 701654"/>
                <a:gd name="connsiteY4-82" fmla="*/ 35 h 290984"/>
                <a:gd name="connsiteX5-83" fmla="*/ 376613 w 701654"/>
                <a:gd name="connsiteY5-84" fmla="*/ 281755 h 290984"/>
                <a:gd name="connsiteX0-85" fmla="*/ 387674 w 754967"/>
                <a:gd name="connsiteY0-86" fmla="*/ 284435 h 297584"/>
                <a:gd name="connsiteX1-87" fmla="*/ 123355 w 754967"/>
                <a:gd name="connsiteY1-88" fmla="*/ 25788 h 297584"/>
                <a:gd name="connsiteX2-89" fmla="*/ 37629 w 754967"/>
                <a:gd name="connsiteY2-90" fmla="*/ 257511 h 297584"/>
                <a:gd name="connsiteX3-91" fmla="*/ 730572 w 754967"/>
                <a:gd name="connsiteY3-92" fmla="*/ 272453 h 297584"/>
                <a:gd name="connsiteX4-93" fmla="*/ 578173 w 754967"/>
                <a:gd name="connsiteY4-94" fmla="*/ 8 h 297584"/>
                <a:gd name="connsiteX5-95" fmla="*/ 380529 w 754967"/>
                <a:gd name="connsiteY5-96" fmla="*/ 281728 h 297584"/>
                <a:gd name="connsiteX0-97" fmla="*/ 387674 w 754967"/>
                <a:gd name="connsiteY0-98" fmla="*/ 284435 h 297584"/>
                <a:gd name="connsiteX1-99" fmla="*/ 123355 w 754967"/>
                <a:gd name="connsiteY1-100" fmla="*/ 25788 h 297584"/>
                <a:gd name="connsiteX2-101" fmla="*/ 37629 w 754967"/>
                <a:gd name="connsiteY2-102" fmla="*/ 257511 h 297584"/>
                <a:gd name="connsiteX3-103" fmla="*/ 730572 w 754967"/>
                <a:gd name="connsiteY3-104" fmla="*/ 272453 h 297584"/>
                <a:gd name="connsiteX4-105" fmla="*/ 578173 w 754967"/>
                <a:gd name="connsiteY4-106" fmla="*/ 8 h 297584"/>
                <a:gd name="connsiteX5-107" fmla="*/ 380529 w 754967"/>
                <a:gd name="connsiteY5-108" fmla="*/ 281728 h 29758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54967" h="297584">
                  <a:moveTo>
                    <a:pt x="387674" y="284435"/>
                  </a:moveTo>
                  <a:cubicBezTo>
                    <a:pt x="311275" y="163010"/>
                    <a:pt x="181696" y="30275"/>
                    <a:pt x="123355" y="25788"/>
                  </a:cubicBezTo>
                  <a:cubicBezTo>
                    <a:pt x="65014" y="21301"/>
                    <a:pt x="-63574" y="216400"/>
                    <a:pt x="37629" y="257511"/>
                  </a:cubicBezTo>
                  <a:cubicBezTo>
                    <a:pt x="138832" y="298622"/>
                    <a:pt x="640481" y="315370"/>
                    <a:pt x="730572" y="272453"/>
                  </a:cubicBezTo>
                  <a:cubicBezTo>
                    <a:pt x="820663" y="229536"/>
                    <a:pt x="636513" y="-1538"/>
                    <a:pt x="578173" y="8"/>
                  </a:cubicBezTo>
                  <a:cubicBezTo>
                    <a:pt x="519833" y="1554"/>
                    <a:pt x="433114" y="161812"/>
                    <a:pt x="380529" y="281728"/>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solidFill>
                <a:cs typeface="+mn-ea"/>
                <a:sym typeface="+mn-lt"/>
              </a:endParaRPr>
            </a:p>
          </p:txBody>
        </p:sp>
        <p:sp>
          <p:nvSpPr>
            <p:cNvPr id="65" name="任意多边形: 形状 64"/>
            <p:cNvSpPr/>
            <p:nvPr/>
          </p:nvSpPr>
          <p:spPr>
            <a:xfrm flipH="1">
              <a:off x="2220912" y="2214564"/>
              <a:ext cx="195255" cy="383380"/>
            </a:xfrm>
            <a:custGeom>
              <a:avLst/>
              <a:gdLst>
                <a:gd name="connsiteX0" fmla="*/ 0 w 196850"/>
                <a:gd name="connsiteY0" fmla="*/ 0 h 273050"/>
                <a:gd name="connsiteX1" fmla="*/ 196850 w 196850"/>
                <a:gd name="connsiteY1" fmla="*/ 273050 h 273050"/>
              </a:gdLst>
              <a:ahLst/>
              <a:cxnLst>
                <a:cxn ang="0">
                  <a:pos x="connsiteX0" y="connsiteY0"/>
                </a:cxn>
                <a:cxn ang="0">
                  <a:pos x="connsiteX1" y="connsiteY1"/>
                </a:cxn>
              </a:cxnLst>
              <a:rect l="l" t="t" r="r" b="b"/>
              <a:pathLst>
                <a:path w="196850" h="273050">
                  <a:moveTo>
                    <a:pt x="0" y="0"/>
                  </a:moveTo>
                  <a:cubicBezTo>
                    <a:pt x="78846" y="53975"/>
                    <a:pt x="157692" y="107950"/>
                    <a:pt x="196850" y="273050"/>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solidFill>
                <a:cs typeface="+mn-ea"/>
                <a:sym typeface="+mn-lt"/>
              </a:endParaRPr>
            </a:p>
          </p:txBody>
        </p:sp>
        <p:sp>
          <p:nvSpPr>
            <p:cNvPr id="66" name="矩形 65"/>
            <p:cNvSpPr/>
            <p:nvPr/>
          </p:nvSpPr>
          <p:spPr>
            <a:xfrm>
              <a:off x="1216025" y="2618770"/>
              <a:ext cx="2006600" cy="441930"/>
            </a:xfrm>
            <a:prstGeom prst="rect">
              <a:avLst/>
            </a:prstGeom>
            <a:solidFill>
              <a:srgbClr val="FA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pic>
        <p:nvPicPr>
          <p:cNvPr id="3" name="图片 2"/>
          <p:cNvPicPr>
            <a:picLocks noChangeAspect="1"/>
          </p:cNvPicPr>
          <p:nvPr/>
        </p:nvPicPr>
        <p:blipFill rotWithShape="1">
          <a:blip r:embed="rId4" cstate="screen"/>
          <a:srcRect t="26516" r="11266"/>
          <a:stretch>
            <a:fillRect/>
          </a:stretch>
        </p:blipFill>
        <p:spPr>
          <a:xfrm>
            <a:off x="4297680" y="332105"/>
            <a:ext cx="7965440" cy="1493520"/>
          </a:xfrm>
          <a:prstGeom prst="rect">
            <a:avLst/>
          </a:prstGeom>
        </p:spPr>
      </p:pic>
      <p:pic>
        <p:nvPicPr>
          <p:cNvPr id="5" name="图片 4"/>
          <p:cNvPicPr>
            <a:picLocks noChangeAspect="1"/>
          </p:cNvPicPr>
          <p:nvPr/>
        </p:nvPicPr>
        <p:blipFill rotWithShape="1">
          <a:blip r:embed="rId4" cstate="screen"/>
          <a:srcRect t="26516" r="11266"/>
          <a:stretch>
            <a:fillRect/>
          </a:stretch>
        </p:blipFill>
        <p:spPr>
          <a:xfrm>
            <a:off x="4297680" y="652780"/>
            <a:ext cx="7965440" cy="1493520"/>
          </a:xfrm>
          <a:prstGeom prst="rect">
            <a:avLst/>
          </a:prstGeom>
        </p:spPr>
      </p:pic>
      <p:sp>
        <p:nvSpPr>
          <p:cNvPr id="100" name="矩形 99"/>
          <p:cNvSpPr/>
          <p:nvPr/>
        </p:nvSpPr>
        <p:spPr>
          <a:xfrm>
            <a:off x="2952750" y="1825625"/>
            <a:ext cx="8465185" cy="1938020"/>
          </a:xfrm>
          <a:prstGeom prst="rect">
            <a:avLst/>
          </a:prstGeom>
          <a:noFill/>
        </p:spPr>
        <p:txBody>
          <a:bodyPr wrap="square" rtlCol="0">
            <a:spAutoFit/>
          </a:bodyPr>
          <a:lstStyle/>
          <a:p>
            <a:pPr algn="ctr"/>
            <a:r>
              <a:rPr lang="en-US" altLang="zh-CN" sz="6000" b="1">
                <a:effectLst>
                  <a:outerShdw blurRad="38100" dist="38100" dir="2700000" algn="tl">
                    <a:srgbClr val="0D2B2D">
                      <a:alpha val="82745"/>
                    </a:srgbClr>
                  </a:outerShdw>
                </a:effectLst>
                <a:cs typeface="+mn-ea"/>
                <a:sym typeface="+mn-ea"/>
              </a:rPr>
              <a:t>Mother’s Day </a:t>
            </a:r>
          </a:p>
          <a:p>
            <a:pPr algn="ctr"/>
            <a:r>
              <a:rPr lang="en-US" altLang="zh-CN" sz="6000" b="1">
                <a:effectLst>
                  <a:outerShdw blurRad="38100" dist="38100" dir="2700000" algn="tl">
                    <a:srgbClr val="0D2B2D">
                      <a:alpha val="82745"/>
                    </a:srgbClr>
                  </a:outerShdw>
                </a:effectLst>
                <a:cs typeface="+mn-ea"/>
                <a:sym typeface="+mn-ea"/>
              </a:rPr>
              <a:t>in the exams</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1500"/>
                                        <p:tgtEl>
                                          <p:spTgt spid="6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42" presetClass="path" presetSubtype="0" accel="50000" decel="50000" fill="hold" nodeType="withEffect">
                                  <p:stCondLst>
                                    <p:cond delay="0"/>
                                  </p:stCondLst>
                                  <p:childTnLst>
                                    <p:animMotion origin="layout" path="M -1.25E-6 0.26273 L -1.25E-6 -1.48148E-6 " pathEditMode="relative" rAng="0" ptsTypes="AA">
                                      <p:cBhvr>
                                        <p:cTn id="12" dur="1500" fill="hold"/>
                                        <p:tgtEl>
                                          <p:spTgt spid="2"/>
                                        </p:tgtEl>
                                        <p:attrNameLst>
                                          <p:attrName>ppt_x</p:attrName>
                                          <p:attrName>ppt_y</p:attrName>
                                        </p:attrNameLst>
                                      </p:cBhvr>
                                      <p:rCtr x="0" y="-13148"/>
                                    </p:animMotion>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par>
                                <p:cTn id="18" presetID="3" presetClass="entr" presetSubtype="1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blinds(horizontal)">
                                      <p:cBhvr>
                                        <p:cTn id="20" dur="500"/>
                                        <p:tgtEl>
                                          <p:spTgt spid="55"/>
                                        </p:tgtEl>
                                      </p:cBhvr>
                                    </p:animEffect>
                                  </p:childTnLst>
                                </p:cTn>
                              </p:par>
                              <p:par>
                                <p:cTn id="21" presetID="3"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linds(horizont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635" y="0"/>
            <a:ext cx="12192000" cy="955675"/>
          </a:xfrm>
          <a:prstGeom prst="rect">
            <a:avLst/>
          </a:prstGeom>
        </p:spPr>
      </p:pic>
      <p:sp>
        <p:nvSpPr>
          <p:cNvPr id="100" name="文本框 99"/>
          <p:cNvSpPr txBox="1"/>
          <p:nvPr/>
        </p:nvSpPr>
        <p:spPr>
          <a:xfrm>
            <a:off x="487680" y="955675"/>
            <a:ext cx="11349355" cy="5908040"/>
          </a:xfrm>
          <a:prstGeom prst="rect">
            <a:avLst/>
          </a:prstGeom>
          <a:noFill/>
          <a:ln w="9525">
            <a:noFill/>
          </a:ln>
        </p:spPr>
        <p:txBody>
          <a:bodyPr wrap="square">
            <a:spAutoFit/>
          </a:bodyPr>
          <a:lstStyle/>
          <a:p>
            <a:pPr indent="0" algn="l"/>
            <a:r>
              <a:rPr lang="zh-CN" sz="2400" b="0">
                <a:ea typeface="宋体" panose="02010600030101010101" pitchFamily="2" charset="-122"/>
              </a:rPr>
              <a:t>阅读下面材料</a:t>
            </a:r>
            <a:r>
              <a:rPr lang="en-US" sz="2400" b="0">
                <a:latin typeface="Times New Roman" panose="02020603050405020304" pitchFamily="18" charset="0"/>
                <a:ea typeface="宋体" panose="02010600030101010101" pitchFamily="2" charset="-122"/>
              </a:rPr>
              <a:t>, </a:t>
            </a:r>
            <a:r>
              <a:rPr lang="zh-CN" sz="2400" b="0">
                <a:ea typeface="宋体" panose="02010600030101010101" pitchFamily="2" charset="-122"/>
              </a:rPr>
              <a:t>根据其内容和所给段落开头语续写两段</a:t>
            </a:r>
            <a:r>
              <a:rPr lang="en-US" sz="2400" b="0">
                <a:latin typeface="Times New Roman" panose="02020603050405020304" pitchFamily="18" charset="0"/>
                <a:ea typeface="宋体" panose="02010600030101010101" pitchFamily="2" charset="-122"/>
              </a:rPr>
              <a:t>, </a:t>
            </a:r>
            <a:r>
              <a:rPr lang="zh-CN" sz="2400" b="0">
                <a:ea typeface="宋体" panose="02010600030101010101" pitchFamily="2" charset="-122"/>
              </a:rPr>
              <a:t>使之构成一篇完整的短文。</a:t>
            </a:r>
            <a:endParaRPr lang="en-US" sz="2400" b="0">
              <a:latin typeface="Times New Roman" panose="02020603050405020304" pitchFamily="18" charset="0"/>
              <a:ea typeface="宋体" panose="02010600030101010101" pitchFamily="2" charset="-122"/>
            </a:endParaRPr>
          </a:p>
          <a:p>
            <a:pPr indent="0" algn="l"/>
            <a:r>
              <a:rPr lang="en-US" sz="2400" b="0">
                <a:latin typeface="Times New Roman" panose="02020603050405020304" pitchFamily="18" charset="0"/>
                <a:ea typeface="宋体" panose="02010600030101010101" pitchFamily="2" charset="-122"/>
              </a:rPr>
              <a:t>                                                 A MOTHER’S DAY SURPRISE</a:t>
            </a:r>
          </a:p>
          <a:p>
            <a:pPr indent="0" algn="l"/>
            <a:r>
              <a:rPr lang="en-US" sz="2400" b="0">
                <a:latin typeface="Times New Roman" panose="02020603050405020304" pitchFamily="18" charset="0"/>
                <a:ea typeface="宋体" panose="02010600030101010101" pitchFamily="2" charset="-122"/>
              </a:rPr>
              <a:t>       The twins were filled with excitement as they thought of the surprise they were planning for Mother’s Day. How pleased and proud Mother would be when they brought her breakfast in bed. They planned to make French toast and chicken porridge. They had watched their mother in the kitchen. There was nothing to it. Jenna and Jeff knew exactly what to do. </a:t>
            </a:r>
          </a:p>
          <a:p>
            <a:pPr indent="0" algn="l"/>
            <a:r>
              <a:rPr lang="en-US" sz="2400" b="0">
                <a:latin typeface="Times New Roman" panose="02020603050405020304" pitchFamily="18" charset="0"/>
                <a:ea typeface="宋体" panose="02010600030101010101" pitchFamily="2" charset="-122"/>
              </a:rPr>
              <a:t>        The big day came at last. The alarm rang at 6 a.m. The pair went down the stairs quietly to the kitchen. They decided to boil the porridge first. They put some rice into a pot of water and left it to boil while they made the French toast. Jeff broke two eggs into a plate and added in some milk. Jenna found the bread and put two slices into the egg mixture. Next, Jeff turned on the second stove burner to heat up the frying pan. Everything was going smoothly until Jeff started frying the bread. The pan was too hot and the bread turned black within seconds. Jenna threw the burnt piece into the sink and put in the other slice of bread. This time, she turned down the fire so it cooked nicely. </a:t>
            </a:r>
          </a:p>
          <a:p>
            <a:pPr indent="0" algn="l"/>
            <a:r>
              <a:rPr lang="en-US" b="0">
                <a:latin typeface="Times New Roman" panose="02020603050405020304" pitchFamily="18" charset="0"/>
                <a:ea typeface="宋体" panose="02010600030101010101" pitchFamily="2" charset="-122"/>
              </a:rPr>
              <a:t>     </a:t>
            </a:r>
            <a:endParaRPr lang="zh-CN" altLang="en-US">
              <a:latin typeface="Times New Roman" panose="02020603050405020304" pitchFamily="18" charset="0"/>
              <a:cs typeface="Times New Roman" panose="02020603050405020304" pitchFamily="18" charset="0"/>
            </a:endParaRPr>
          </a:p>
        </p:txBody>
      </p:sp>
      <p:sp>
        <p:nvSpPr>
          <p:cNvPr id="4" name="文本框 3"/>
          <p:cNvSpPr txBox="1"/>
          <p:nvPr/>
        </p:nvSpPr>
        <p:spPr>
          <a:xfrm>
            <a:off x="2179320" y="118110"/>
            <a:ext cx="8486140" cy="583565"/>
          </a:xfrm>
          <a:prstGeom prst="rect">
            <a:avLst/>
          </a:prstGeom>
          <a:noFill/>
          <a:ln w="38100">
            <a:solidFill>
              <a:srgbClr val="FFC000"/>
            </a:solidFill>
            <a:prstDash val="sysDash"/>
          </a:ln>
        </p:spPr>
        <p:txBody>
          <a:bodyPr wrap="square">
            <a:spAutoFit/>
          </a:bodyPr>
          <a:lstStyle/>
          <a:p>
            <a:pPr indent="0" algn="ctr"/>
            <a:r>
              <a:rPr lang="en-US" sz="3200" b="1">
                <a:solidFill>
                  <a:srgbClr val="FF0000"/>
                </a:solidFill>
                <a:latin typeface="Times New Roman" panose="02020603050405020304" pitchFamily="18" charset="0"/>
                <a:ea typeface="宋体" panose="02010600030101010101" pitchFamily="2" charset="-122"/>
              </a:rPr>
              <a:t>2021</a:t>
            </a:r>
            <a:r>
              <a:rPr lang="zh-CN" sz="3200" b="1">
                <a:solidFill>
                  <a:srgbClr val="FF0000"/>
                </a:solidFill>
                <a:ea typeface="宋体" panose="02010600030101010101" pitchFamily="2" charset="-122"/>
              </a:rPr>
              <a:t>年普通高等学校招生全国统一考试（</a:t>
            </a:r>
            <a:r>
              <a:rPr lang="en-US" altLang="zh-CN" sz="3200" b="1">
                <a:solidFill>
                  <a:srgbClr val="FF0000"/>
                </a:solidFill>
                <a:ea typeface="宋体" panose="02010600030101010101" pitchFamily="2" charset="-122"/>
              </a:rPr>
              <a:t>I</a:t>
            </a:r>
            <a:r>
              <a:rPr lang="zh-CN" altLang="en-US" sz="3200" b="1">
                <a:solidFill>
                  <a:srgbClr val="FF0000"/>
                </a:solidFill>
                <a:ea typeface="宋体" panose="02010600030101010101" pitchFamily="2" charset="-122"/>
              </a:rPr>
              <a:t>卷</a:t>
            </a:r>
            <a:r>
              <a:rPr lang="zh-CN" sz="3200" b="1">
                <a:solidFill>
                  <a:srgbClr val="FF0000"/>
                </a:solidFill>
                <a:ea typeface="宋体" panose="02010600030101010101" pitchFamily="2" charset="-122"/>
              </a:rPr>
              <a:t>）</a:t>
            </a:r>
            <a:endParaRPr lang="zh-CN" altLang="en-US" sz="3200" b="1">
              <a:solidFill>
                <a:srgbClr val="FF0000"/>
              </a:solidFill>
              <a:ea typeface="宋体" panose="02010600030101010101" pitchFamily="2" charset="-122"/>
            </a:endParaRP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0" y="0"/>
            <a:ext cx="12192000" cy="455930"/>
          </a:xfrm>
          <a:prstGeom prst="rect">
            <a:avLst/>
          </a:prstGeom>
        </p:spPr>
      </p:pic>
      <p:sp>
        <p:nvSpPr>
          <p:cNvPr id="3" name="文本框 2"/>
          <p:cNvSpPr txBox="1"/>
          <p:nvPr/>
        </p:nvSpPr>
        <p:spPr>
          <a:xfrm>
            <a:off x="481330" y="455930"/>
            <a:ext cx="11207750" cy="6369685"/>
          </a:xfrm>
          <a:prstGeom prst="rect">
            <a:avLst/>
          </a:prstGeom>
          <a:noFill/>
        </p:spPr>
        <p:txBody>
          <a:bodyPr wrap="square" rtlCol="0" anchor="t">
            <a:spAutoFit/>
          </a:bodyPr>
          <a:lstStyle/>
          <a:p>
            <a:pPr indent="0"/>
            <a:r>
              <a:rPr lang="en-US">
                <a:latin typeface="Times New Roman" panose="02020603050405020304" pitchFamily="18" charset="0"/>
                <a:ea typeface="宋体" panose="02010600030101010101" pitchFamily="2" charset="-122"/>
                <a:sym typeface="+mn-ea"/>
              </a:rPr>
              <a:t>        </a:t>
            </a:r>
            <a:r>
              <a:rPr lang="en-US" sz="2400">
                <a:latin typeface="Times New Roman" panose="02020603050405020304" pitchFamily="18" charset="0"/>
                <a:ea typeface="宋体" panose="02010600030101010101" pitchFamily="2" charset="-122"/>
                <a:sym typeface="+mn-ea"/>
              </a:rPr>
              <a:t>Then Jeff noticed steam shooting out of the pot and the lid starting to shake. The next minute, the porridge boiled over and put out the fire. Jenna panicked. Thankfully, Jeff stayed calm and turned off the gas quickly. But the stove was a mess now. Jenna told Jeff to clean it up so they could continue to cook the rest of the porridge. But Jeff’s hand touched the hot burner and he gave a cry of pain. Jenna made him put his hand in cold water. Then she caught the smell of burning. Oh dear! The piece of bread in the pan had turned black as well. </a:t>
            </a:r>
            <a:endParaRPr lang="en-US" sz="2400" b="0">
              <a:latin typeface="Times New Roman" panose="02020603050405020304" pitchFamily="18" charset="0"/>
              <a:ea typeface="宋体" panose="02010600030101010101" pitchFamily="2" charset="-122"/>
            </a:endParaRPr>
          </a:p>
          <a:p>
            <a:pPr indent="0"/>
            <a:r>
              <a:rPr lang="zh-CN" altLang="en-US" sz="2400">
                <a:sym typeface="+mn-ea"/>
              </a:rPr>
              <a:t>注意：</a:t>
            </a:r>
            <a:endParaRPr lang="zh-CN" altLang="en-US" sz="2400"/>
          </a:p>
          <a:p>
            <a:pPr indent="0"/>
            <a:r>
              <a:rPr lang="zh-CN" altLang="en-US" sz="2400">
                <a:sym typeface="+mn-ea"/>
              </a:rPr>
              <a:t>1. 续写词数应为150左右；</a:t>
            </a:r>
            <a:endParaRPr lang="zh-CN" altLang="en-US" sz="2400"/>
          </a:p>
          <a:p>
            <a:pPr indent="0"/>
            <a:r>
              <a:rPr lang="zh-CN" altLang="en-US" sz="2400">
                <a:sym typeface="+mn-ea"/>
              </a:rPr>
              <a:t>2. 请按如下格式在答题卡的相应位置作答。</a:t>
            </a:r>
          </a:p>
          <a:p>
            <a:pPr indent="0"/>
            <a:r>
              <a:rPr lang="en-US" altLang="zh-CN" sz="2400">
                <a:latin typeface="Times New Roman" panose="02020603050405020304" pitchFamily="18" charset="0"/>
                <a:cs typeface="Times New Roman" panose="02020603050405020304" pitchFamily="18" charset="0"/>
                <a:sym typeface="+mn-ea"/>
              </a:rPr>
              <a:t>Para 1</a:t>
            </a:r>
            <a:endParaRPr lang="zh-CN" altLang="en-US" sz="2400">
              <a:latin typeface="Times New Roman" panose="02020603050405020304" pitchFamily="18" charset="0"/>
              <a:cs typeface="Times New Roman" panose="02020603050405020304" pitchFamily="18" charset="0"/>
            </a:endParaRPr>
          </a:p>
          <a:p>
            <a:pPr indent="0"/>
            <a:r>
              <a:rPr lang="en-US" altLang="zh-CN" sz="2400">
                <a:latin typeface="Times New Roman" panose="02020603050405020304" pitchFamily="18" charset="0"/>
                <a:cs typeface="Times New Roman" panose="02020603050405020304" pitchFamily="18" charset="0"/>
                <a:sym typeface="+mn-ea"/>
              </a:rPr>
              <a:t>     </a:t>
            </a:r>
            <a:r>
              <a:rPr lang="zh-CN" altLang="en-US" sz="2400">
                <a:latin typeface="Times New Roman" panose="02020603050405020304" pitchFamily="18" charset="0"/>
                <a:cs typeface="Times New Roman" panose="02020603050405020304" pitchFamily="18" charset="0"/>
                <a:sym typeface="+mn-ea"/>
              </a:rPr>
              <a:t>As the twins looked around them in disappointment, their father appeared.</a:t>
            </a:r>
            <a:r>
              <a:rPr lang="en-US" altLang="zh-CN" sz="2400">
                <a:latin typeface="Times New Roman" panose="02020603050405020304" pitchFamily="18" charset="0"/>
                <a:cs typeface="Times New Roman" panose="02020603050405020304" pitchFamily="18" charset="0"/>
                <a:sym typeface="+mn-ea"/>
              </a:rPr>
              <a:t>__________</a:t>
            </a:r>
          </a:p>
          <a:p>
            <a:pPr indent="0"/>
            <a:r>
              <a:rPr lang="en-US" altLang="zh-CN" sz="2400">
                <a:latin typeface="Times New Roman" panose="02020603050405020304" pitchFamily="18" charset="0"/>
                <a:cs typeface="Times New Roman" panose="02020603050405020304" pitchFamily="18" charset="0"/>
                <a:sym typeface="+mn-ea"/>
              </a:rPr>
              <a:t>________________________________________________________________________</a:t>
            </a:r>
            <a:endParaRPr lang="zh-CN" altLang="en-US" sz="2400">
              <a:latin typeface="Times New Roman" panose="02020603050405020304" pitchFamily="18" charset="0"/>
              <a:cs typeface="Times New Roman" panose="02020603050405020304" pitchFamily="18" charset="0"/>
              <a:sym typeface="+mn-ea"/>
            </a:endParaRPr>
          </a:p>
          <a:p>
            <a:pPr indent="0"/>
            <a:r>
              <a:rPr lang="en-US" altLang="zh-CN" sz="2400">
                <a:latin typeface="Times New Roman" panose="02020603050405020304" pitchFamily="18" charset="0"/>
                <a:cs typeface="Times New Roman" panose="02020603050405020304" pitchFamily="18" charset="0"/>
                <a:sym typeface="+mn-ea"/>
              </a:rPr>
              <a:t>Para 2</a:t>
            </a:r>
            <a:endParaRPr lang="zh-CN" altLang="en-US" sz="2400">
              <a:latin typeface="Times New Roman" panose="02020603050405020304" pitchFamily="18" charset="0"/>
              <a:cs typeface="Times New Roman" panose="02020603050405020304" pitchFamily="18" charset="0"/>
            </a:endParaRPr>
          </a:p>
          <a:p>
            <a:pPr indent="0"/>
            <a:r>
              <a:rPr lang="en-US" altLang="zh-CN" sz="2400">
                <a:latin typeface="Times New Roman" panose="02020603050405020304" pitchFamily="18" charset="0"/>
                <a:cs typeface="Times New Roman" panose="02020603050405020304" pitchFamily="18" charset="0"/>
                <a:sym typeface="+mn-ea"/>
              </a:rPr>
              <a:t>     </a:t>
            </a:r>
            <a:r>
              <a:rPr lang="zh-CN" altLang="en-US" sz="2400">
                <a:latin typeface="Times New Roman" panose="02020603050405020304" pitchFamily="18" charset="0"/>
                <a:cs typeface="Times New Roman" panose="02020603050405020304" pitchFamily="18" charset="0"/>
                <a:sym typeface="+mn-ea"/>
              </a:rPr>
              <a:t>The twins carried the breakfast upstairs and woke their mother up. </a:t>
            </a:r>
            <a:r>
              <a:rPr lang="en-US" altLang="zh-CN" sz="2400">
                <a:latin typeface="Times New Roman" panose="02020603050405020304" pitchFamily="18" charset="0"/>
                <a:cs typeface="Times New Roman" panose="02020603050405020304" pitchFamily="18" charset="0"/>
                <a:sym typeface="+mn-ea"/>
              </a:rPr>
              <a:t>________________</a:t>
            </a:r>
          </a:p>
          <a:p>
            <a:pPr indent="0"/>
            <a:r>
              <a:rPr lang="en-US" altLang="zh-CN" sz="2400">
                <a:latin typeface="Times New Roman" panose="02020603050405020304" pitchFamily="18" charset="0"/>
                <a:cs typeface="Times New Roman" panose="02020603050405020304" pitchFamily="18" charset="0"/>
                <a:sym typeface="+mn-ea"/>
              </a:rPr>
              <a:t>________________________________________________________________________</a:t>
            </a:r>
          </a:p>
          <a:p>
            <a:pPr indent="0"/>
            <a:endParaRPr lang="en-US" altLang="zh-CN" sz="2400">
              <a:latin typeface="Times New Roman" panose="02020603050405020304" pitchFamily="18" charset="0"/>
              <a:cs typeface="Times New Roman" panose="02020603050405020304" pitchFamily="18" charset="0"/>
              <a:sym typeface="+mn-ea"/>
            </a:endParaRP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1270" y="0"/>
            <a:ext cx="12192000" cy="993140"/>
          </a:xfrm>
          <a:prstGeom prst="rect">
            <a:avLst/>
          </a:prstGeom>
        </p:spPr>
      </p:pic>
      <p:sp>
        <p:nvSpPr>
          <p:cNvPr id="4" name="文本框 3"/>
          <p:cNvSpPr txBox="1"/>
          <p:nvPr/>
        </p:nvSpPr>
        <p:spPr>
          <a:xfrm>
            <a:off x="2179320" y="118110"/>
            <a:ext cx="7831455" cy="583565"/>
          </a:xfrm>
          <a:prstGeom prst="rect">
            <a:avLst/>
          </a:prstGeom>
          <a:noFill/>
          <a:ln w="38100">
            <a:solidFill>
              <a:srgbClr val="FFC000"/>
            </a:solidFill>
            <a:prstDash val="sysDash"/>
          </a:ln>
        </p:spPr>
        <p:txBody>
          <a:bodyPr wrap="square">
            <a:spAutoFit/>
          </a:bodyPr>
          <a:lstStyle/>
          <a:p>
            <a:pPr indent="0" algn="ctr"/>
            <a:r>
              <a:rPr lang="en-US" sz="3200" b="1">
                <a:solidFill>
                  <a:srgbClr val="FF0000"/>
                </a:solidFill>
                <a:latin typeface="Times New Roman" panose="02020603050405020304" pitchFamily="18" charset="0"/>
                <a:ea typeface="宋体" panose="02010600030101010101" pitchFamily="2" charset="-122"/>
              </a:rPr>
              <a:t>A possible answer</a:t>
            </a:r>
            <a:endParaRPr lang="en-US" sz="3200" b="1">
              <a:solidFill>
                <a:srgbClr val="FF0000"/>
              </a:solidFill>
              <a:ea typeface="宋体" panose="02010600030101010101" pitchFamily="2" charset="-122"/>
            </a:endParaRPr>
          </a:p>
        </p:txBody>
      </p:sp>
      <p:sp>
        <p:nvSpPr>
          <p:cNvPr id="3" name="文本框 2"/>
          <p:cNvSpPr txBox="1"/>
          <p:nvPr/>
        </p:nvSpPr>
        <p:spPr>
          <a:xfrm>
            <a:off x="567690" y="993140"/>
            <a:ext cx="11053445" cy="5262245"/>
          </a:xfrm>
          <a:prstGeom prst="rect">
            <a:avLst/>
          </a:prstGeom>
          <a:noFill/>
        </p:spPr>
        <p:txBody>
          <a:bodyPr wrap="square" rtlCol="0" anchor="t">
            <a:spAutoFit/>
          </a:bodyPr>
          <a:lstStyle/>
          <a:p>
            <a:r>
              <a:rPr lang="en-US" altLang="zh-CN" sz="2400">
                <a:latin typeface="Times New Roman" panose="02020603050405020304" pitchFamily="18" charset="0"/>
                <a:cs typeface="Times New Roman" panose="02020603050405020304" pitchFamily="18" charset="0"/>
              </a:rPr>
              <a:t>      </a:t>
            </a:r>
            <a:r>
              <a:rPr sz="2400">
                <a:latin typeface="Times New Roman" panose="02020603050405020304" pitchFamily="18" charset="0"/>
                <a:cs typeface="Times New Roman" panose="02020603050405020304" pitchFamily="18" charset="0"/>
              </a:rPr>
              <a:t>As the twins looked around them in disappointment, their father appeared. His appearance immediately nailed them where they were, dumbfounded . Then much beyond their expectation and to their great relief, he didn’t fly into a rage . Instead he went over,saying he understood the situation and instructed them to deal with the mess. Pot cleaned , the two brothers repeated the same process, but this time under the expert and patient guidance of their understanding father. Soon the delicious and inviting French toast and chicken porridge were ready. Their father then slipped back into the bedroom.</a:t>
            </a:r>
          </a:p>
          <a:p>
            <a:r>
              <a:rPr lang="en-US" sz="2400">
                <a:latin typeface="Times New Roman" panose="02020603050405020304" pitchFamily="18" charset="0"/>
                <a:cs typeface="Times New Roman" panose="02020603050405020304" pitchFamily="18" charset="0"/>
              </a:rPr>
              <a:t>     </a:t>
            </a:r>
            <a:r>
              <a:rPr sz="2400">
                <a:latin typeface="Times New Roman" panose="02020603050405020304" pitchFamily="18" charset="0"/>
                <a:cs typeface="Times New Roman" panose="02020603050405020304" pitchFamily="18" charset="0"/>
              </a:rPr>
              <a:t>The twins carried the breakfast upstairs and woke their mother up. When seeing her nose sniffing hard, they could hardly contain their excitement. A glance at the plates and bowls on the tray and Mum realized all that happened. Tears welling up in her eyes,she excitedly awoke her husband still “snoring”, who pretended to open his drowsy eyes, muttering he was still in a sweet dream.Gathering around the well-designed breakfast, the whole family was immersed in happiness and gratitude.</a:t>
            </a: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0" y="0"/>
            <a:ext cx="12192000" cy="455930"/>
          </a:xfrm>
          <a:prstGeom prst="rect">
            <a:avLst/>
          </a:prstGeom>
        </p:spPr>
      </p:pic>
      <p:pic>
        <p:nvPicPr>
          <p:cNvPr id="14" name="图片 13"/>
          <p:cNvPicPr>
            <a:picLocks noChangeAspect="1"/>
          </p:cNvPicPr>
          <p:nvPr/>
        </p:nvPicPr>
        <p:blipFill>
          <a:blip r:embed="rId4"/>
          <a:stretch>
            <a:fillRect/>
          </a:stretch>
        </p:blipFill>
        <p:spPr>
          <a:xfrm>
            <a:off x="504190" y="1875155"/>
            <a:ext cx="3181985" cy="4460240"/>
          </a:xfrm>
          <a:prstGeom prst="rect">
            <a:avLst/>
          </a:prstGeom>
        </p:spPr>
      </p:pic>
      <p:sp>
        <p:nvSpPr>
          <p:cNvPr id="4" name="矩形 3"/>
          <p:cNvSpPr/>
          <p:nvPr/>
        </p:nvSpPr>
        <p:spPr>
          <a:xfrm>
            <a:off x="422910" y="588010"/>
            <a:ext cx="3738245" cy="1014730"/>
          </a:xfrm>
          <a:prstGeom prst="rect">
            <a:avLst/>
          </a:prstGeom>
          <a:noFill/>
          <a:ln>
            <a:noFill/>
          </a:ln>
        </p:spPr>
        <p:txBody>
          <a:bodyPr wrap="square" rtlCol="0" anchor="t">
            <a:spAutoFit/>
          </a:bodyPr>
          <a:lstStyle/>
          <a:p>
            <a:pPr algn="ctr"/>
            <a:r>
              <a:rPr lang="en-US" altLang="zh-CN" sz="6000" b="1">
                <a:ln w="22225">
                  <a:solidFill>
                    <a:schemeClr val="accent2"/>
                  </a:solidFill>
                  <a:prstDash val="solid"/>
                </a:ln>
                <a:solidFill>
                  <a:schemeClr val="tx1"/>
                </a:solidFill>
                <a:effectLst/>
                <a:latin typeface="Times New Roman" panose="02020603050405020304" pitchFamily="18" charset="0"/>
                <a:cs typeface="Times New Roman" panose="02020603050405020304" pitchFamily="18" charset="0"/>
              </a:rPr>
              <a:t>Discuss?</a:t>
            </a:r>
          </a:p>
        </p:txBody>
      </p:sp>
      <p:sp>
        <p:nvSpPr>
          <p:cNvPr id="5" name="文本框 4"/>
          <p:cNvSpPr txBox="1"/>
          <p:nvPr/>
        </p:nvSpPr>
        <p:spPr>
          <a:xfrm>
            <a:off x="4571365" y="712470"/>
            <a:ext cx="6154420" cy="953135"/>
          </a:xfrm>
          <a:prstGeom prst="rect">
            <a:avLst/>
          </a:prstGeom>
          <a:noFill/>
          <a:ln w="38100">
            <a:gradFill>
              <a:gsLst>
                <a:gs pos="0">
                  <a:srgbClr val="FBFB11"/>
                </a:gs>
                <a:gs pos="100000">
                  <a:srgbClr val="838309"/>
                </a:gs>
              </a:gsLst>
            </a:gradFill>
            <a:prstDash val="sysDash"/>
          </a:ln>
        </p:spPr>
        <p:txBody>
          <a:bodyPr wrap="square" rtlCol="0" anchor="t">
            <a:spAutoFit/>
          </a:bodyPr>
          <a:lstStyle/>
          <a:p>
            <a:r>
              <a:rPr lang="en-US" altLang="zh-CN" sz="2800">
                <a:solidFill>
                  <a:schemeClr val="tx1"/>
                </a:solidFill>
                <a:latin typeface="Times New Roman" panose="02020603050405020304" pitchFamily="18" charset="0"/>
                <a:cs typeface="Times New Roman" panose="02020603050405020304" pitchFamily="18" charset="0"/>
                <a:sym typeface="+mn-ea"/>
              </a:rPr>
              <a:t>1. What is t</a:t>
            </a:r>
            <a:r>
              <a:rPr lang="zh-CN" altLang="en-US" sz="2800">
                <a:solidFill>
                  <a:schemeClr val="tx1"/>
                </a:solidFill>
                <a:latin typeface="Times New Roman" panose="02020603050405020304" pitchFamily="18" charset="0"/>
                <a:cs typeface="Times New Roman" panose="02020603050405020304" pitchFamily="18" charset="0"/>
                <a:sym typeface="+mn-ea"/>
              </a:rPr>
              <a:t>he first word that every child </a:t>
            </a:r>
            <a:r>
              <a:rPr lang="en-US" altLang="zh-CN" sz="2800">
                <a:solidFill>
                  <a:schemeClr val="tx1"/>
                </a:solidFill>
                <a:latin typeface="Times New Roman" panose="02020603050405020304" pitchFamily="18" charset="0"/>
                <a:cs typeface="Times New Roman" panose="02020603050405020304" pitchFamily="18" charset="0"/>
                <a:sym typeface="+mn-ea"/>
              </a:rPr>
              <a:t> </a:t>
            </a:r>
          </a:p>
          <a:p>
            <a:r>
              <a:rPr lang="en-US" altLang="zh-CN" sz="2800">
                <a:solidFill>
                  <a:schemeClr val="tx1"/>
                </a:solidFill>
                <a:latin typeface="Times New Roman" panose="02020603050405020304" pitchFamily="18" charset="0"/>
                <a:cs typeface="Times New Roman" panose="02020603050405020304" pitchFamily="18" charset="0"/>
                <a:sym typeface="+mn-ea"/>
              </a:rPr>
              <a:t>    </a:t>
            </a:r>
            <a:r>
              <a:rPr lang="zh-CN" altLang="en-US" sz="2800">
                <a:solidFill>
                  <a:schemeClr val="tx1"/>
                </a:solidFill>
                <a:latin typeface="Times New Roman" panose="02020603050405020304" pitchFamily="18" charset="0"/>
                <a:cs typeface="Times New Roman" panose="02020603050405020304" pitchFamily="18" charset="0"/>
                <a:sym typeface="+mn-ea"/>
              </a:rPr>
              <a:t>learns to speak</a:t>
            </a:r>
            <a:r>
              <a:rPr lang="en-US" altLang="zh-CN" sz="2800">
                <a:solidFill>
                  <a:schemeClr val="tx1"/>
                </a:solidFill>
                <a:latin typeface="Times New Roman" panose="02020603050405020304" pitchFamily="18" charset="0"/>
                <a:cs typeface="Times New Roman" panose="02020603050405020304" pitchFamily="18" charset="0"/>
                <a:sym typeface="+mn-ea"/>
              </a:rPr>
              <a:t>?</a:t>
            </a:r>
            <a:r>
              <a:rPr lang="zh-CN" altLang="en-US" sz="2800">
                <a:solidFill>
                  <a:schemeClr val="tx1"/>
                </a:solidFill>
                <a:latin typeface="Times New Roman" panose="02020603050405020304" pitchFamily="18" charset="0"/>
                <a:cs typeface="Times New Roman" panose="02020603050405020304" pitchFamily="18" charset="0"/>
                <a:sym typeface="+mn-ea"/>
              </a:rPr>
              <a:t> </a:t>
            </a:r>
          </a:p>
        </p:txBody>
      </p:sp>
      <p:sp>
        <p:nvSpPr>
          <p:cNvPr id="6" name="文本框 5"/>
          <p:cNvSpPr txBox="1"/>
          <p:nvPr/>
        </p:nvSpPr>
        <p:spPr>
          <a:xfrm>
            <a:off x="4072255" y="1862455"/>
            <a:ext cx="6653530" cy="953135"/>
          </a:xfrm>
          <a:prstGeom prst="rect">
            <a:avLst/>
          </a:prstGeom>
          <a:noFill/>
          <a:ln w="38100">
            <a:gradFill>
              <a:gsLst>
                <a:gs pos="0">
                  <a:srgbClr val="FBFB11"/>
                </a:gs>
                <a:gs pos="100000">
                  <a:srgbClr val="838309"/>
                </a:gs>
              </a:gsLst>
            </a:gradFill>
            <a:prstDash val="sysDash"/>
          </a:ln>
        </p:spPr>
        <p:txBody>
          <a:bodyPr wrap="square" rtlCol="0" anchor="t">
            <a:spAutoFit/>
          </a:bodyPr>
          <a:lstStyle/>
          <a:p>
            <a:r>
              <a:rPr lang="en-US" altLang="zh-CN" sz="2800">
                <a:solidFill>
                  <a:schemeClr val="tx1"/>
                </a:solidFill>
                <a:latin typeface="Times New Roman" panose="02020603050405020304" pitchFamily="18" charset="0"/>
                <a:cs typeface="Times New Roman" panose="02020603050405020304" pitchFamily="18" charset="0"/>
                <a:sym typeface="+mn-ea"/>
              </a:rPr>
              <a:t>2. </a:t>
            </a:r>
            <a:r>
              <a:rPr lang="zh-CN" altLang="en-US" sz="2800">
                <a:latin typeface="Times New Roman" panose="02020603050405020304" pitchFamily="18" charset="0"/>
                <a:cs typeface="Times New Roman" panose="02020603050405020304" pitchFamily="18" charset="0"/>
                <a:sym typeface="+mn-ea"/>
              </a:rPr>
              <a:t>When you are in pain or trouble, </a:t>
            </a:r>
            <a:r>
              <a:rPr lang="en-US" altLang="zh-CN" sz="2800">
                <a:latin typeface="Times New Roman" panose="02020603050405020304" pitchFamily="18" charset="0"/>
                <a:cs typeface="Times New Roman" panose="02020603050405020304" pitchFamily="18" charset="0"/>
                <a:sym typeface="+mn-ea"/>
              </a:rPr>
              <a:t>what is   </a:t>
            </a:r>
          </a:p>
          <a:p>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the first word that comes out from you</a:t>
            </a:r>
            <a:r>
              <a:rPr lang="en-US" altLang="zh-CN" sz="2800">
                <a:latin typeface="Times New Roman" panose="02020603050405020304" pitchFamily="18" charset="0"/>
                <a:cs typeface="Times New Roman" panose="02020603050405020304" pitchFamily="18" charset="0"/>
                <a:sym typeface="+mn-ea"/>
              </a:rPr>
              <a:t>?</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8" name="矩形 7"/>
          <p:cNvSpPr/>
          <p:nvPr/>
        </p:nvSpPr>
        <p:spPr>
          <a:xfrm>
            <a:off x="7026275" y="774065"/>
            <a:ext cx="3560445" cy="829945"/>
          </a:xfrm>
          <a:prstGeom prst="rect">
            <a:avLst/>
          </a:prstGeom>
          <a:solidFill>
            <a:schemeClr val="accent1">
              <a:lumMod val="20000"/>
              <a:lumOff val="80000"/>
            </a:schemeClr>
          </a:solidFill>
          <a:ln w="57150">
            <a:solidFill>
              <a:srgbClr val="FFBBC3"/>
            </a:solidFill>
            <a:prstDash val="sysDash"/>
          </a:ln>
        </p:spPr>
        <p:txBody>
          <a:bodyPr wrap="square" rtlCol="0" anchor="t">
            <a:spAutoFit/>
          </a:bodyPr>
          <a:lstStyle/>
          <a:p>
            <a:pPr algn="ctr"/>
            <a:r>
              <a:rPr lang="en-US" altLang="zh-CN" sz="4800" b="1">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mother</a:t>
            </a:r>
          </a:p>
        </p:txBody>
      </p:sp>
      <p:sp>
        <p:nvSpPr>
          <p:cNvPr id="9" name="矩形 8"/>
          <p:cNvSpPr/>
          <p:nvPr/>
        </p:nvSpPr>
        <p:spPr>
          <a:xfrm>
            <a:off x="7026275" y="1922145"/>
            <a:ext cx="3560445" cy="829945"/>
          </a:xfrm>
          <a:prstGeom prst="rect">
            <a:avLst/>
          </a:prstGeom>
          <a:solidFill>
            <a:schemeClr val="accent1">
              <a:lumMod val="20000"/>
              <a:lumOff val="80000"/>
            </a:schemeClr>
          </a:solidFill>
          <a:ln w="57150">
            <a:solidFill>
              <a:srgbClr val="FFBBC3"/>
            </a:solidFill>
            <a:prstDash val="sysDash"/>
          </a:ln>
        </p:spPr>
        <p:txBody>
          <a:bodyPr wrap="square" rtlCol="0" anchor="t">
            <a:spAutoFit/>
          </a:bodyPr>
          <a:lstStyle/>
          <a:p>
            <a:pPr algn="ctr"/>
            <a:r>
              <a:rPr lang="en-US" altLang="zh-CN" sz="4800" b="1">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mother</a:t>
            </a:r>
          </a:p>
        </p:txBody>
      </p:sp>
      <p:sp>
        <p:nvSpPr>
          <p:cNvPr id="10" name="文本框 9"/>
          <p:cNvSpPr txBox="1"/>
          <p:nvPr/>
        </p:nvSpPr>
        <p:spPr>
          <a:xfrm>
            <a:off x="4436745" y="3161030"/>
            <a:ext cx="6289040" cy="1445260"/>
          </a:xfrm>
          <a:prstGeom prst="rect">
            <a:avLst/>
          </a:prstGeom>
          <a:noFill/>
          <a:ln w="38100">
            <a:solidFill>
              <a:srgbClr val="FF0000"/>
            </a:solidFill>
            <a:prstDash val="sysDash"/>
          </a:ln>
        </p:spPr>
        <p:txBody>
          <a:bodyPr wrap="square" rtlCol="0" anchor="t">
            <a:spAutoFit/>
          </a:bodyPr>
          <a:lstStyle/>
          <a:p>
            <a:pPr lvl="0" algn="l">
              <a:buClrTx/>
              <a:buSzTx/>
              <a:buFontTx/>
            </a:pPr>
            <a:r>
              <a:rPr lang="en-US" altLang="zh-CN" sz="2800">
                <a:latin typeface="Times New Roman" panose="02020603050405020304" pitchFamily="18" charset="0"/>
                <a:cs typeface="Times New Roman" panose="02020603050405020304" pitchFamily="18" charset="0"/>
                <a:sym typeface="+mn-ea"/>
              </a:rPr>
              <a:t>Mother's day is a special occasion that is meant to honor all the mothers for their </a:t>
            </a:r>
            <a:r>
              <a:rPr lang="en-US" altLang="zh-CN" sz="3200" b="1">
                <a:solidFill>
                  <a:srgbClr val="FF0000"/>
                </a:solidFill>
                <a:latin typeface="Times New Roman" panose="02020603050405020304" pitchFamily="18" charset="0"/>
                <a:cs typeface="Times New Roman" panose="02020603050405020304" pitchFamily="18" charset="0"/>
                <a:sym typeface="+mn-ea"/>
              </a:rPr>
              <a:t>love</a:t>
            </a:r>
            <a:r>
              <a:rPr lang="en-US" altLang="zh-CN" sz="2800">
                <a:latin typeface="Times New Roman" panose="02020603050405020304" pitchFamily="18" charset="0"/>
                <a:cs typeface="Times New Roman" panose="02020603050405020304" pitchFamily="18" charset="0"/>
                <a:sym typeface="+mn-ea"/>
              </a:rPr>
              <a:t>, </a:t>
            </a:r>
            <a:r>
              <a:rPr lang="en-US" altLang="zh-CN" sz="3200" b="1">
                <a:solidFill>
                  <a:srgbClr val="FF0000"/>
                </a:solidFill>
                <a:latin typeface="Times New Roman" panose="02020603050405020304" pitchFamily="18" charset="0"/>
                <a:cs typeface="Times New Roman" panose="02020603050405020304" pitchFamily="18" charset="0"/>
                <a:sym typeface="+mn-ea"/>
              </a:rPr>
              <a:t>support</a:t>
            </a:r>
            <a:r>
              <a:rPr lang="en-US" altLang="zh-CN" sz="2800">
                <a:latin typeface="Times New Roman" panose="02020603050405020304" pitchFamily="18" charset="0"/>
                <a:cs typeface="Times New Roman" panose="02020603050405020304" pitchFamily="18" charset="0"/>
                <a:sym typeface="+mn-ea"/>
              </a:rPr>
              <a:t>, </a:t>
            </a:r>
            <a:r>
              <a:rPr lang="en-US" altLang="zh-CN" sz="3200" b="1">
                <a:solidFill>
                  <a:srgbClr val="FF0000"/>
                </a:solidFill>
                <a:latin typeface="Times New Roman" panose="02020603050405020304" pitchFamily="18" charset="0"/>
                <a:cs typeface="Times New Roman" panose="02020603050405020304" pitchFamily="18" charset="0"/>
                <a:sym typeface="+mn-ea"/>
              </a:rPr>
              <a:t>care</a:t>
            </a:r>
            <a:r>
              <a:rPr lang="en-US" altLang="zh-CN" sz="2800">
                <a:latin typeface="Times New Roman" panose="02020603050405020304" pitchFamily="18" charset="0"/>
                <a:cs typeface="Times New Roman" panose="02020603050405020304" pitchFamily="18" charset="0"/>
                <a:sym typeface="+mn-ea"/>
              </a:rPr>
              <a:t>, and </a:t>
            </a:r>
            <a:r>
              <a:rPr lang="en-US" altLang="zh-CN" sz="3200" b="1">
                <a:solidFill>
                  <a:srgbClr val="FF0000"/>
                </a:solidFill>
                <a:latin typeface="Times New Roman" panose="02020603050405020304" pitchFamily="18" charset="0"/>
                <a:cs typeface="Times New Roman" panose="02020603050405020304" pitchFamily="18" charset="0"/>
                <a:sym typeface="+mn-ea"/>
              </a:rPr>
              <a:t>sacrifices</a:t>
            </a:r>
            <a:r>
              <a:rPr lang="en-US" altLang="zh-CN" sz="2800">
                <a:latin typeface="Times New Roman" panose="02020603050405020304" pitchFamily="18" charset="0"/>
                <a:cs typeface="Times New Roman" panose="02020603050405020304" pitchFamily="18" charset="0"/>
                <a:sym typeface="+mn-ea"/>
              </a:rPr>
              <a:t>. </a:t>
            </a:r>
          </a:p>
        </p:txBody>
      </p:sp>
      <p:pic>
        <p:nvPicPr>
          <p:cNvPr id="7" name="图片 6" descr="t0141ed8ca9fc597108"/>
          <p:cNvPicPr>
            <a:picLocks noChangeAspect="1"/>
          </p:cNvPicPr>
          <p:nvPr/>
        </p:nvPicPr>
        <p:blipFill>
          <a:blip r:embed="rId5"/>
          <a:srcRect t="12835" b="20208"/>
          <a:stretch>
            <a:fillRect/>
          </a:stretch>
        </p:blipFill>
        <p:spPr>
          <a:xfrm>
            <a:off x="7942580" y="4762500"/>
            <a:ext cx="3810000" cy="1758950"/>
          </a:xfrm>
          <a:prstGeom prst="rect">
            <a:avLst/>
          </a:prstGeom>
        </p:spPr>
      </p:pic>
      <p:pic>
        <p:nvPicPr>
          <p:cNvPr id="16" name="图片 15"/>
          <p:cNvPicPr>
            <a:picLocks noChangeAspect="1"/>
          </p:cNvPicPr>
          <p:nvPr/>
        </p:nvPicPr>
        <p:blipFill>
          <a:blip r:embed="rId6"/>
          <a:stretch>
            <a:fillRect/>
          </a:stretch>
        </p:blipFill>
        <p:spPr>
          <a:xfrm rot="17285990" flipH="1">
            <a:off x="4008120" y="4561840"/>
            <a:ext cx="1767840" cy="2221230"/>
          </a:xfrm>
          <a:prstGeom prst="rect">
            <a:avLst/>
          </a:prstGeom>
        </p:spPr>
      </p:pic>
      <p:pic>
        <p:nvPicPr>
          <p:cNvPr id="11" name="图片 10"/>
          <p:cNvPicPr>
            <a:picLocks noChangeAspect="1"/>
          </p:cNvPicPr>
          <p:nvPr/>
        </p:nvPicPr>
        <p:blipFill>
          <a:blip r:embed="rId6"/>
          <a:stretch>
            <a:fillRect/>
          </a:stretch>
        </p:blipFill>
        <p:spPr>
          <a:xfrm rot="17285990" flipH="1">
            <a:off x="6452235" y="5112385"/>
            <a:ext cx="1261110" cy="1397635"/>
          </a:xfrm>
          <a:prstGeom prst="rect">
            <a:avLst/>
          </a:prstGeom>
        </p:spPr>
      </p:pic>
      <p:pic>
        <p:nvPicPr>
          <p:cNvPr id="12" name="图片 11"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par>
                                <p:cTn id="24" presetID="3" presetClass="entr" presetSubtype="1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linds(horizontal)">
                                      <p:cBhvr>
                                        <p:cTn id="26" dur="500"/>
                                        <p:tgtEl>
                                          <p:spTgt spid="7"/>
                                        </p:tgtEl>
                                      </p:cBhvr>
                                    </p:animEffect>
                                  </p:childTnLst>
                                </p:cTn>
                              </p:par>
                              <p:par>
                                <p:cTn id="27" presetID="53" presetClass="entr" presetSubtype="16"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bldLvl="0" animBg="1"/>
      <p:bldP spid="9" grpId="1" animBg="1"/>
      <p:bldP spid="10" grpId="0" bldLvl="0" animBg="1"/>
      <p:bldP spid="10"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0" y="0"/>
            <a:ext cx="12192000" cy="455930"/>
          </a:xfrm>
          <a:prstGeom prst="rect">
            <a:avLst/>
          </a:prstGeom>
        </p:spPr>
      </p:pic>
      <p:sp>
        <p:nvSpPr>
          <p:cNvPr id="100" name="文本框 99"/>
          <p:cNvSpPr txBox="1"/>
          <p:nvPr/>
        </p:nvSpPr>
        <p:spPr>
          <a:xfrm>
            <a:off x="586740" y="613410"/>
            <a:ext cx="11018520" cy="5631180"/>
          </a:xfrm>
          <a:prstGeom prst="rect">
            <a:avLst/>
          </a:prstGeom>
          <a:noFill/>
          <a:ln w="9525">
            <a:noFill/>
          </a:ln>
        </p:spPr>
        <p:txBody>
          <a:bodyPr wrap="square">
            <a:spAutoFit/>
          </a:bodyPr>
          <a:lstStyle/>
          <a:p>
            <a:pPr indent="0"/>
            <a:r>
              <a:rPr lang="en-US" sz="2400" b="0">
                <a:solidFill>
                  <a:srgbClr val="191919"/>
                </a:solidFill>
                <a:latin typeface="Times New Roman" panose="02020603050405020304" pitchFamily="18" charset="0"/>
                <a:ea typeface="宋体" panose="02010600030101010101" pitchFamily="2" charset="-122"/>
                <a:cs typeface="Times New Roman" panose="02020603050405020304" pitchFamily="18" charset="0"/>
              </a:rPr>
              <a:t>        As the twins looked around them in disappointment, their father appeared. His jaw dropped open at the sight of the great mess. After the twins explained that they were trying to make a surprise for their mom, he smiled, put some ointment on Jeff’s hand and helped clean up the stove. “Dad, can you help us with the breakfast?” Jenna asked. “Sure! Now I am officially a member of the Mother’s-Day-surprise team!” Under their father’s instruction, Jess stood by the pot and stirred the porridge from time to time while Jenna carefully fried the French toast. “Eyes on your task!” the father reminded. Before long, the breakfast was ready.</a:t>
            </a:r>
          </a:p>
          <a:p>
            <a:pPr indent="0"/>
            <a:r>
              <a:rPr lang="en-US" sz="2400" b="0">
                <a:solidFill>
                  <a:srgbClr val="191919"/>
                </a:solidFill>
                <a:latin typeface="Times New Roman" panose="02020603050405020304" pitchFamily="18" charset="0"/>
                <a:ea typeface="宋体" panose="02010600030101010101" pitchFamily="2" charset="-122"/>
                <a:cs typeface="Times New Roman" panose="02020603050405020304" pitchFamily="18" charset="0"/>
              </a:rPr>
              <a:t>        The twins carried the breakfast upstairs and woke their mother up. Before she asked, Jenna and Jeff said in chorus, “Happy Mother’s Day!” Blushed, Jenna said, “Mom, we would like to say thank you. Thank you for bringing us to the world, which makes everything possible. Thank you for being a loving and supportive mom. You are always there for us when we are cast down, and you are happier than anyone else when we achieve something, however small the accomplishment is.” With tears welling up, the mother threw her arms around them. Never has she been more pleased and proud.</a:t>
            </a:r>
            <a:endParaRPr lang="zh-CN" altLang="en-US" sz="2400">
              <a:latin typeface="Times New Roman" panose="02020603050405020304" pitchFamily="18" charset="0"/>
              <a:cs typeface="Times New Roman" panose="02020603050405020304" pitchFamily="18" charset="0"/>
            </a:endParaRP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0" y="0"/>
            <a:ext cx="12192000" cy="990600"/>
          </a:xfrm>
          <a:prstGeom prst="rect">
            <a:avLst/>
          </a:prstGeom>
        </p:spPr>
      </p:pic>
      <p:sp>
        <p:nvSpPr>
          <p:cNvPr id="3" name="文本框 2"/>
          <p:cNvSpPr txBox="1"/>
          <p:nvPr/>
        </p:nvSpPr>
        <p:spPr>
          <a:xfrm>
            <a:off x="1152525" y="112395"/>
            <a:ext cx="9886950" cy="583565"/>
          </a:xfrm>
          <a:prstGeom prst="rect">
            <a:avLst/>
          </a:prstGeom>
          <a:noFill/>
          <a:ln w="38100">
            <a:solidFill>
              <a:srgbClr val="FFC000"/>
            </a:solidFill>
            <a:prstDash val="sysDash"/>
          </a:ln>
        </p:spPr>
        <p:txBody>
          <a:bodyPr wrap="square" rtlCol="0" anchor="t">
            <a:spAutoFit/>
          </a:bodyPr>
          <a:lstStyle/>
          <a:p>
            <a:pPr lvl="0" algn="ctr">
              <a:buClrTx/>
              <a:buSzTx/>
              <a:buFontTx/>
            </a:pPr>
            <a:r>
              <a:rPr lang="en-US" sz="3200" b="1">
                <a:solidFill>
                  <a:srgbClr val="FF0000"/>
                </a:solidFill>
                <a:latin typeface="Times New Roman" panose="02020603050405020304" pitchFamily="18" charset="0"/>
                <a:ea typeface="宋体" panose="02010600030101010101" pitchFamily="2" charset="-122"/>
                <a:sym typeface="+mn-ea"/>
              </a:rPr>
              <a:t>2021 届苏州八校联考英语读后续写： 母亲节的礼物</a:t>
            </a:r>
          </a:p>
        </p:txBody>
      </p:sp>
      <p:sp>
        <p:nvSpPr>
          <p:cNvPr id="4" name="文本框 3"/>
          <p:cNvSpPr txBox="1"/>
          <p:nvPr/>
        </p:nvSpPr>
        <p:spPr>
          <a:xfrm>
            <a:off x="442595" y="917575"/>
            <a:ext cx="11317605" cy="5539105"/>
          </a:xfrm>
          <a:prstGeom prst="rect">
            <a:avLst/>
          </a:prstGeom>
          <a:noFill/>
        </p:spPr>
        <p:txBody>
          <a:bodyPr wrap="square" rtlCol="0" anchor="t">
            <a:spAutoFit/>
          </a:bodyPr>
          <a:lstStyle/>
          <a:p>
            <a:r>
              <a:rPr lang="zh-CN" altLang="en-US"/>
              <a:t>阅读下面材料， 根据其内容和所给段落开头语续写两段， 使之构成一篇完整的短文。</a:t>
            </a:r>
          </a:p>
          <a:p>
            <a:r>
              <a:rPr lang="en-US" altLang="zh-CN" sz="20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A boy on in-line skates zoomed around the corner and crashed into me before I jumped</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out of the way. We fell into a sprawling(摊开四肢躺着) heap as the box I</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d been carrying flew</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from my hands and landed in the street with a sickening beat. A moment later, a car whizzed</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past, sending the box spinning in circles.</a:t>
            </a: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The skater got up, mumbled sorry, and sped off around the corner.</a:t>
            </a: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“Are you OK, Emily?” Aiden asked.</a:t>
            </a: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“I think so.” My arm had slapped the sidewalk hard. I stood and slowly moved it in circles.</a:t>
            </a: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“Oh no! Look at Mom</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s present!” Aiden</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s face was red.</a:t>
            </a: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I picked up the crushed box and opened it. The drinking glasses inside were broken. I</a:t>
            </a:r>
          </a:p>
          <a:p>
            <a:r>
              <a:rPr lang="zh-CN" altLang="en-US" sz="2400">
                <a:latin typeface="Times New Roman" panose="02020603050405020304" pitchFamily="18" charset="0"/>
                <a:cs typeface="Times New Roman" panose="02020603050405020304" pitchFamily="18" charset="0"/>
              </a:rPr>
              <a:t>closed the box and left it in a garbage can on the sidewalk, then started hurrying toward home.</a:t>
            </a:r>
          </a:p>
          <a:p>
            <a:r>
              <a:rPr lang="zh-CN" altLang="en-US" sz="2400">
                <a:latin typeface="Times New Roman" panose="02020603050405020304" pitchFamily="18" charset="0"/>
                <a:cs typeface="Times New Roman" panose="02020603050405020304" pitchFamily="18" charset="0"/>
              </a:rPr>
              <a:t>Aiden had to run at full speed to keep up with me.</a:t>
            </a:r>
          </a:p>
          <a:p>
            <a:pPr algn="l">
              <a:buClrTx/>
              <a:buSzTx/>
              <a:buNone/>
            </a:pPr>
            <a:r>
              <a:rPr lang="en-US" altLang="zh-CN" sz="20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sym typeface="+mn-ea"/>
              </a:rPr>
              <a:t>When we got to the apartment, we threw ourselves down on chairs in the kitchen.</a:t>
            </a:r>
            <a:endParaRPr lang="zh-CN" altLang="en-US" sz="2000">
              <a:latin typeface="Times New Roman" panose="02020603050405020304" pitchFamily="18" charset="0"/>
              <a:cs typeface="Times New Roman" panose="02020603050405020304" pitchFamily="18" charset="0"/>
            </a:endParaRP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0" y="0"/>
            <a:ext cx="12192000" cy="455930"/>
          </a:xfrm>
          <a:prstGeom prst="rect">
            <a:avLst/>
          </a:prstGeom>
        </p:spPr>
      </p:pic>
      <p:sp>
        <p:nvSpPr>
          <p:cNvPr id="3" name="文本框 2"/>
          <p:cNvSpPr txBox="1"/>
          <p:nvPr/>
        </p:nvSpPr>
        <p:spPr>
          <a:xfrm>
            <a:off x="443230" y="455930"/>
            <a:ext cx="11306175" cy="6000750"/>
          </a:xfrm>
          <a:prstGeom prst="rect">
            <a:avLst/>
          </a:prstGeom>
          <a:noFill/>
        </p:spPr>
        <p:txBody>
          <a:bodyPr wrap="square" rtlCol="0" anchor="t">
            <a:spAutoFit/>
          </a:bodyPr>
          <a:lstStyle/>
          <a:p>
            <a:r>
              <a:rPr lang="en-US" altLang="zh-CN">
                <a:latin typeface="Times New Roman" panose="02020603050405020304" pitchFamily="18" charset="0"/>
                <a:cs typeface="Times New Roman" panose="02020603050405020304" pitchFamily="18" charset="0"/>
                <a:sym typeface="+mn-ea"/>
              </a:rPr>
              <a:t>        </a:t>
            </a:r>
            <a:r>
              <a:rPr lang="zh-CN" altLang="en-US" sz="2400">
                <a:latin typeface="Times New Roman" panose="02020603050405020304" pitchFamily="18" charset="0"/>
                <a:cs typeface="Times New Roman" panose="02020603050405020304" pitchFamily="18" charset="0"/>
                <a:sym typeface="+mn-ea"/>
              </a:rPr>
              <a:t>“It isn</a:t>
            </a:r>
            <a:r>
              <a:rPr lang="en-US" altLang="zh-CN" sz="2400">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t fair! Why did that happen?” Aiden said.</a:t>
            </a:r>
            <a:endParaRPr lang="zh-CN" altLang="en-US"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sym typeface="+mn-ea"/>
              </a:rPr>
              <a:t>      </a:t>
            </a:r>
            <a:r>
              <a:rPr lang="zh-CN" altLang="en-US" sz="2400">
                <a:latin typeface="Times New Roman" panose="02020603050405020304" pitchFamily="18" charset="0"/>
                <a:cs typeface="Times New Roman" panose="02020603050405020304" pitchFamily="18" charset="0"/>
                <a:sym typeface="+mn-ea"/>
              </a:rPr>
              <a:t>“I didn</a:t>
            </a:r>
            <a:r>
              <a:rPr lang="en-US" altLang="zh-CN" sz="2400">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t even see that guy! He came out of nowhere,” I said angrily.</a:t>
            </a:r>
            <a:endParaRPr lang="zh-CN" altLang="en-US"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sym typeface="+mn-ea"/>
              </a:rPr>
              <a:t>        </a:t>
            </a:r>
            <a:r>
              <a:rPr lang="zh-CN" altLang="en-US" sz="2400">
                <a:latin typeface="Times New Roman" panose="02020603050405020304" pitchFamily="18" charset="0"/>
                <a:cs typeface="Times New Roman" panose="02020603050405020304" pitchFamily="18" charset="0"/>
                <a:sym typeface="+mn-ea"/>
              </a:rPr>
              <a:t>Aiden</a:t>
            </a:r>
            <a:r>
              <a:rPr lang="en-US" altLang="zh-CN" sz="2400">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s lower lip trembled. “Mom would</a:t>
            </a:r>
            <a:r>
              <a:rPr lang="en-US" altLang="zh-CN" sz="2400">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ve loved these glasses.”</a:t>
            </a:r>
          </a:p>
          <a:p>
            <a:pPr algn="l">
              <a:buClrTx/>
              <a:buSzTx/>
              <a:buNone/>
            </a:pPr>
            <a:r>
              <a:rPr lang="en-US" altLang="zh-CN" sz="2400"/>
              <a:t>       </a:t>
            </a:r>
            <a:r>
              <a:rPr lang="zh-CN" altLang="en-US" sz="2400">
                <a:latin typeface="Times New Roman" panose="02020603050405020304" pitchFamily="18" charset="0"/>
                <a:cs typeface="Times New Roman" panose="02020603050405020304" pitchFamily="18" charset="0"/>
              </a:rPr>
              <a:t> We</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d saved our money for weeks to buy glasses with pink flowers on them for Mother</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s Day. We have other glasses, but not a full set that matches. I wished I could hang something</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against the wall and scream, but I knew I couldn</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t. I</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m the older one. I had to hold it together.</a:t>
            </a:r>
          </a:p>
          <a:p>
            <a:pPr algn="l">
              <a:buClrTx/>
              <a:buSzTx/>
              <a:buNone/>
            </a:pP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“I wanted to make her happy,” Aiden said.</a:t>
            </a:r>
          </a:p>
          <a:p>
            <a:pPr algn="l">
              <a:buClrTx/>
              <a:buSzTx/>
              <a:buNone/>
            </a:pP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I thought about how Mom had been before the divorce. She used to joke around and</a:t>
            </a:r>
          </a:p>
          <a:p>
            <a:pPr algn="l">
              <a:buClrTx/>
              <a:buSzTx/>
              <a:buNone/>
            </a:pPr>
            <a:r>
              <a:rPr lang="zh-CN" altLang="en-US" sz="2400">
                <a:latin typeface="Times New Roman" panose="02020603050405020304" pitchFamily="18" charset="0"/>
                <a:cs typeface="Times New Roman" panose="02020603050405020304" pitchFamily="18" charset="0"/>
              </a:rPr>
              <a:t>laugh a lot. Now she had a deep worry line between her eyes and hardly ever smiled.</a:t>
            </a:r>
          </a:p>
          <a:p>
            <a:pPr algn="l">
              <a:buClrTx/>
              <a:buSzTx/>
              <a:buNone/>
            </a:pPr>
            <a:r>
              <a:rPr lang="zh-CN" altLang="en-US" sz="2400">
                <a:latin typeface="Times New Roman" panose="02020603050405020304" pitchFamily="18" charset="0"/>
                <a:cs typeface="Times New Roman" panose="02020603050405020304" pitchFamily="18" charset="0"/>
              </a:rPr>
              <a:t>“We</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ll think of something else to give her for Mother</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s Day,” I said, trying to cheer up</a:t>
            </a:r>
          </a:p>
          <a:p>
            <a:pPr algn="l">
              <a:buClrTx/>
              <a:buSzTx/>
              <a:buNone/>
            </a:pPr>
            <a:r>
              <a:rPr lang="zh-CN" altLang="en-US" sz="2400">
                <a:latin typeface="Times New Roman" panose="02020603050405020304" pitchFamily="18" charset="0"/>
                <a:cs typeface="Times New Roman" panose="02020603050405020304" pitchFamily="18" charset="0"/>
              </a:rPr>
              <a:t>Aiden.</a:t>
            </a:r>
          </a:p>
          <a:p>
            <a:pPr algn="l">
              <a:buClrTx/>
              <a:buSzTx/>
              <a:buNone/>
            </a:pP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“Like what?” he asked. “We don</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t have any money left.”</a:t>
            </a:r>
          </a:p>
          <a:p>
            <a:pPr algn="l">
              <a:buClrTx/>
              <a:buSzTx/>
              <a:buNone/>
            </a:pPr>
            <a:r>
              <a:rPr lang="zh-CN" altLang="en-US" sz="2400">
                <a:latin typeface="Times New Roman" panose="02020603050405020304" pitchFamily="18" charset="0"/>
                <a:cs typeface="Times New Roman" panose="02020603050405020304" pitchFamily="18" charset="0"/>
              </a:rPr>
              <a:t>请按如下格式在相应位置作答。</a:t>
            </a:r>
          </a:p>
          <a:p>
            <a:pPr algn="l">
              <a:buClrTx/>
              <a:buSzTx/>
              <a:buNone/>
            </a:pP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I swallowed hard and said, “Maybe we can make a present for</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Mom.”</a:t>
            </a:r>
            <a:r>
              <a:rPr lang="en-US" altLang="zh-CN" sz="2400">
                <a:latin typeface="Times New Roman" panose="02020603050405020304" pitchFamily="18" charset="0"/>
                <a:cs typeface="Times New Roman" panose="02020603050405020304" pitchFamily="18" charset="0"/>
              </a:rPr>
              <a:t>__________</a:t>
            </a:r>
            <a:endParaRPr lang="zh-CN" altLang="en-US" sz="2400">
              <a:latin typeface="Times New Roman" panose="02020603050405020304" pitchFamily="18" charset="0"/>
              <a:cs typeface="Times New Roman" panose="02020603050405020304" pitchFamily="18" charset="0"/>
            </a:endParaRPr>
          </a:p>
          <a:p>
            <a:pPr algn="l">
              <a:buClrTx/>
              <a:buSzTx/>
              <a:buNone/>
            </a:pP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When Aiden saw tears rolling down Mon</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s cheeks,</a:t>
            </a:r>
            <a:r>
              <a:rPr lang="en-US" altLang="zh-CN" sz="2400">
                <a:latin typeface="Times New Roman" panose="02020603050405020304" pitchFamily="18" charset="0"/>
                <a:cs typeface="Times New Roman" panose="02020603050405020304" pitchFamily="18" charset="0"/>
              </a:rPr>
              <a:t> ____________________________</a:t>
            </a: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0" y="0"/>
            <a:ext cx="12192000" cy="855980"/>
          </a:xfrm>
          <a:prstGeom prst="rect">
            <a:avLst/>
          </a:prstGeom>
        </p:spPr>
      </p:pic>
      <p:sp>
        <p:nvSpPr>
          <p:cNvPr id="3" name="文本框 2"/>
          <p:cNvSpPr txBox="1"/>
          <p:nvPr/>
        </p:nvSpPr>
        <p:spPr>
          <a:xfrm>
            <a:off x="544195" y="982980"/>
            <a:ext cx="11101705" cy="4892675"/>
          </a:xfrm>
          <a:prstGeom prst="rect">
            <a:avLst/>
          </a:prstGeom>
          <a:noFill/>
        </p:spPr>
        <p:txBody>
          <a:bodyPr wrap="square" rtlCol="0" anchor="t">
            <a:spAutoFit/>
          </a:bodyPr>
          <a:lstStyle/>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I swallowed hard and said, “Maybe we can make a present for Mom.” Aiden</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s eyes</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sparkled with confusion, as if to ask how. A sudden glance at the broken glasses brought me a</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good idea—why not make a paper glass and decorate it with pictures? I poured out my plan to</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Aiden and he jumped to his feet with excitement. The next three days witnessed our effort to</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design, make and color the paper glass. Eventually, a special work of art was born! On Mother</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s Day, we carefully took it out and couldn't wait to give mom a surprise, only to find her eyes</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red and wet. （ 94words）</a:t>
            </a: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When Aiden saw tears rolling down Mom</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s cheeks, he blurted out, “Mom, you are crying!</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Are you sad with it?”His voice was worried and upset. But mom stroked the paper glass</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lovingly as if it was the most precious jewel. Pulling us into her arms, she laughed brightly,“No. Never have I had a more beautiful gift than this. I am just too moved.” Hearing the</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familiar laughter, how happy I was to see mom</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s gloomy days gone! How I wished Mom could</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laugh as often as before! (80words)</a:t>
            </a:r>
          </a:p>
        </p:txBody>
      </p:sp>
      <p:sp>
        <p:nvSpPr>
          <p:cNvPr id="4" name="文本框 3"/>
          <p:cNvSpPr txBox="1"/>
          <p:nvPr/>
        </p:nvSpPr>
        <p:spPr>
          <a:xfrm>
            <a:off x="2179320" y="118110"/>
            <a:ext cx="7831455" cy="583565"/>
          </a:xfrm>
          <a:prstGeom prst="rect">
            <a:avLst/>
          </a:prstGeom>
          <a:noFill/>
          <a:ln w="38100">
            <a:solidFill>
              <a:srgbClr val="FFC000"/>
            </a:solidFill>
            <a:prstDash val="sysDash"/>
          </a:ln>
        </p:spPr>
        <p:txBody>
          <a:bodyPr wrap="square">
            <a:spAutoFit/>
          </a:bodyPr>
          <a:lstStyle/>
          <a:p>
            <a:pPr indent="0" algn="ctr"/>
            <a:r>
              <a:rPr lang="en-US" sz="3200" b="1">
                <a:solidFill>
                  <a:srgbClr val="FF0000"/>
                </a:solidFill>
                <a:latin typeface="Times New Roman" panose="02020603050405020304" pitchFamily="18" charset="0"/>
                <a:ea typeface="宋体" panose="02010600030101010101" pitchFamily="2" charset="-122"/>
              </a:rPr>
              <a:t>A possible answer</a:t>
            </a:r>
            <a:endParaRPr lang="en-US" sz="3200" b="1">
              <a:solidFill>
                <a:srgbClr val="FF0000"/>
              </a:solidFill>
              <a:ea typeface="宋体" panose="02010600030101010101" pitchFamily="2" charset="-122"/>
            </a:endParaRP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0" y="0"/>
            <a:ext cx="12192000" cy="962660"/>
          </a:xfrm>
          <a:prstGeom prst="rect">
            <a:avLst/>
          </a:prstGeom>
        </p:spPr>
      </p:pic>
      <p:sp>
        <p:nvSpPr>
          <p:cNvPr id="4" name="文本框 3"/>
          <p:cNvSpPr txBox="1"/>
          <p:nvPr/>
        </p:nvSpPr>
        <p:spPr>
          <a:xfrm>
            <a:off x="430530" y="841375"/>
            <a:ext cx="11330940" cy="5692775"/>
          </a:xfrm>
          <a:prstGeom prst="rect">
            <a:avLst/>
          </a:prstGeom>
          <a:noFill/>
        </p:spPr>
        <p:txBody>
          <a:bodyPr wrap="square" rtlCol="0" anchor="t">
            <a:spAutoFit/>
          </a:bodyPr>
          <a:lstStyle/>
          <a:p>
            <a:pPr algn="ctr"/>
            <a:r>
              <a:rPr lang="zh-CN" altLang="en-US" sz="2800" b="1">
                <a:latin typeface="Times New Roman" panose="02020603050405020304" pitchFamily="18" charset="0"/>
                <a:cs typeface="Times New Roman" panose="02020603050405020304" pitchFamily="18" charset="0"/>
              </a:rPr>
              <a:t>Low-Cost Gifts for Mother's Day</a:t>
            </a: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Gif</a:t>
            </a:r>
            <a:r>
              <a:rPr lang="en-US" altLang="zh-CN" sz="2400">
                <a:latin typeface="Times New Roman" panose="02020603050405020304" pitchFamily="18" charset="0"/>
                <a:cs typeface="Times New Roman" panose="02020603050405020304" pitchFamily="18" charset="0"/>
              </a:rPr>
              <a:t>t</a:t>
            </a:r>
            <a:r>
              <a:rPr lang="zh-CN" altLang="en-US" sz="2400">
                <a:latin typeface="Times New Roman" panose="02020603050405020304" pitchFamily="18" charset="0"/>
                <a:cs typeface="Times New Roman" panose="02020603050405020304" pitchFamily="18" charset="0"/>
              </a:rPr>
              <a:t> No.1</a:t>
            </a: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Of</a:t>
            </a:r>
            <a:r>
              <a:rPr lang="en-US" altLang="zh-CN" sz="2400">
                <a:latin typeface="Times New Roman" panose="02020603050405020304" pitchFamily="18" charset="0"/>
                <a:cs typeface="Times New Roman" panose="02020603050405020304" pitchFamily="18" charset="0"/>
              </a:rPr>
              <a:t>f</a:t>
            </a:r>
            <a:r>
              <a:rPr lang="zh-CN" altLang="en-US" sz="2400">
                <a:latin typeface="Times New Roman" panose="02020603050405020304" pitchFamily="18" charset="0"/>
                <a:cs typeface="Times New Roman" panose="02020603050405020304" pitchFamily="18" charset="0"/>
              </a:rPr>
              <a:t>er to b</a:t>
            </a:r>
            <a:r>
              <a:rPr lang="en-US" altLang="zh-CN" sz="2400">
                <a:latin typeface="Times New Roman" panose="02020603050405020304" pitchFamily="18" charset="0"/>
                <a:cs typeface="Times New Roman" panose="02020603050405020304" pitchFamily="18" charset="0"/>
              </a:rPr>
              <a:t>e</a:t>
            </a:r>
            <a:r>
              <a:rPr lang="zh-CN" altLang="en-US" sz="2400">
                <a:latin typeface="Times New Roman" panose="02020603050405020304" pitchFamily="18" charset="0"/>
                <a:cs typeface="Times New Roman" panose="02020603050405020304" pitchFamily="18" charset="0"/>
              </a:rPr>
              <a:t> your mo</a:t>
            </a:r>
            <a:r>
              <a:rPr lang="en-US" altLang="zh-CN" sz="2400">
                <a:latin typeface="Times New Roman" panose="02020603050405020304" pitchFamily="18" charset="0"/>
                <a:cs typeface="Times New Roman" panose="02020603050405020304" pitchFamily="18" charset="0"/>
              </a:rPr>
              <a:t>t</a:t>
            </a:r>
            <a:r>
              <a:rPr lang="zh-CN" altLang="en-US" sz="2400">
                <a:latin typeface="Times New Roman" panose="02020603050405020304" pitchFamily="18" charset="0"/>
                <a:cs typeface="Times New Roman" panose="02020603050405020304" pitchFamily="18" charset="0"/>
              </a:rPr>
              <a:t>her's hea</a:t>
            </a:r>
            <a:r>
              <a:rPr lang="en-US" altLang="zh-CN" sz="2400">
                <a:latin typeface="Times New Roman" panose="02020603050405020304" pitchFamily="18" charset="0"/>
                <a:cs typeface="Times New Roman" panose="02020603050405020304" pitchFamily="18" charset="0"/>
              </a:rPr>
              <a:t>t</a:t>
            </a:r>
            <a:r>
              <a:rPr lang="zh-CN" altLang="en-US" sz="2400">
                <a:latin typeface="Times New Roman" panose="02020603050405020304" pitchFamily="18" charset="0"/>
                <a:cs typeface="Times New Roman" panose="02020603050405020304" pitchFamily="18" charset="0"/>
              </a:rPr>
              <a:t>h f</a:t>
            </a:r>
            <a:r>
              <a:rPr lang="en-US" altLang="zh-CN" sz="2400">
                <a:latin typeface="Times New Roman" panose="02020603050405020304" pitchFamily="18" charset="0"/>
                <a:cs typeface="Times New Roman" panose="02020603050405020304" pitchFamily="18" charset="0"/>
              </a:rPr>
              <a:t>r</a:t>
            </a:r>
            <a:r>
              <a:rPr lang="zh-CN" altLang="en-US" sz="2400">
                <a:latin typeface="Times New Roman" panose="02020603050405020304" pitchFamily="18" charset="0"/>
                <a:cs typeface="Times New Roman" panose="02020603050405020304" pitchFamily="18" charset="0"/>
              </a:rPr>
              <a:t>i</a:t>
            </a:r>
            <a:r>
              <a:rPr lang="en-US" altLang="zh-CN" sz="2400">
                <a:latin typeface="Times New Roman" panose="02020603050405020304" pitchFamily="18" charset="0"/>
                <a:cs typeface="Times New Roman" panose="02020603050405020304" pitchFamily="18" charset="0"/>
              </a:rPr>
              <a:t>e</a:t>
            </a:r>
            <a:r>
              <a:rPr lang="zh-CN" altLang="en-US" sz="2400">
                <a:latin typeface="Times New Roman" panose="02020603050405020304" pitchFamily="18" charset="0"/>
                <a:cs typeface="Times New Roman" panose="02020603050405020304" pitchFamily="18" charset="0"/>
              </a:rPr>
              <a:t>nd. Promise</a:t>
            </a:r>
            <a:r>
              <a:rPr lang="en-US" altLang="zh-CN" sz="2400">
                <a:latin typeface="Times New Roman" panose="02020603050405020304" pitchFamily="18" charset="0"/>
                <a:cs typeface="Times New Roman" panose="02020603050405020304" pitchFamily="18" charset="0"/>
              </a:rPr>
              <a:t> t</a:t>
            </a:r>
            <a:r>
              <a:rPr lang="zh-CN" altLang="en-US" sz="2400">
                <a:latin typeface="Times New Roman" panose="02020603050405020304" pitchFamily="18" charset="0"/>
                <a:cs typeface="Times New Roman" panose="02020603050405020304" pitchFamily="18" charset="0"/>
              </a:rPr>
              <a:t>o be there for any and all of the doctor's visi</a:t>
            </a:r>
            <a:r>
              <a:rPr lang="en-US" altLang="zh-CN" sz="2400">
                <a:latin typeface="Times New Roman" panose="02020603050405020304" pitchFamily="18" charset="0"/>
                <a:cs typeface="Times New Roman" panose="02020603050405020304" pitchFamily="18" charset="0"/>
              </a:rPr>
              <a:t>t</a:t>
            </a:r>
            <a:r>
              <a:rPr lang="zh-CN" altLang="en-US" sz="2400">
                <a:latin typeface="Times New Roman" panose="02020603050405020304" pitchFamily="18" charset="0"/>
                <a:cs typeface="Times New Roman" panose="02020603050405020304" pitchFamily="18" charset="0"/>
              </a:rPr>
              <a:t>s whe</a:t>
            </a:r>
            <a:r>
              <a:rPr lang="en-US" altLang="zh-CN" sz="2400">
                <a:latin typeface="Times New Roman" panose="02020603050405020304" pitchFamily="18" charset="0"/>
                <a:cs typeface="Times New Roman" panose="02020603050405020304" pitchFamily="18" charset="0"/>
              </a:rPr>
              <a:t>t</a:t>
            </a:r>
            <a:r>
              <a:rPr lang="zh-CN" altLang="en-US" sz="2400">
                <a:latin typeface="Times New Roman" panose="02020603050405020304" pitchFamily="18" charset="0"/>
                <a:cs typeface="Times New Roman" panose="02020603050405020304" pitchFamily="18" charset="0"/>
              </a:rPr>
              <a:t>her</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a</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dis</a:t>
            </a:r>
            <a:r>
              <a:rPr lang="en-US" altLang="zh-CN" sz="2400">
                <a:latin typeface="Times New Roman" panose="02020603050405020304" pitchFamily="18" charset="0"/>
                <a:cs typeface="Times New Roman" panose="02020603050405020304" pitchFamily="18" charset="0"/>
              </a:rPr>
              <a:t>e</a:t>
            </a:r>
            <a:r>
              <a:rPr lang="zh-CN" altLang="en-US" sz="2400">
                <a:latin typeface="Times New Roman" panose="02020603050405020304" pitchFamily="18" charset="0"/>
                <a:cs typeface="Times New Roman" panose="02020603050405020304" pitchFamily="18" charset="0"/>
              </a:rPr>
              <a:t>ase or a regular medica</a:t>
            </a:r>
            <a:r>
              <a:rPr lang="en-US" altLang="zh-CN" sz="2400">
                <a:latin typeface="Times New Roman" panose="02020603050405020304" pitchFamily="18" charset="0"/>
                <a:cs typeface="Times New Roman" panose="02020603050405020304" pitchFamily="18" charset="0"/>
              </a:rPr>
              <a:t>l</a:t>
            </a:r>
            <a:r>
              <a:rPr lang="zh-CN" altLang="en-US" sz="2400">
                <a:latin typeface="Times New Roman" panose="02020603050405020304" pitchFamily="18" charset="0"/>
                <a:cs typeface="Times New Roman" panose="02020603050405020304" pitchFamily="18" charset="0"/>
              </a:rPr>
              <a:t> check-up. Most mother</a:t>
            </a:r>
            <a:r>
              <a:rPr lang="en-US" altLang="zh-CN" sz="2400">
                <a:latin typeface="Times New Roman" panose="02020603050405020304" pitchFamily="18" charset="0"/>
                <a:cs typeface="Times New Roman" panose="02020603050405020304" pitchFamily="18" charset="0"/>
              </a:rPr>
              <a:t>s </a:t>
            </a:r>
            <a:r>
              <a:rPr lang="zh-CN" altLang="en-US" sz="2400">
                <a:latin typeface="Times New Roman" panose="02020603050405020304" pitchFamily="18" charset="0"/>
                <a:cs typeface="Times New Roman" panose="02020603050405020304" pitchFamily="18" charset="0"/>
              </a:rPr>
              <a:t>always say "no need", but another set of </a:t>
            </a:r>
            <a:r>
              <a:rPr lang="en-US" altLang="zh-CN" sz="2400">
                <a:latin typeface="Times New Roman" panose="02020603050405020304" pitchFamily="18" charset="0"/>
                <a:cs typeface="Times New Roman" panose="02020603050405020304" pitchFamily="18" charset="0"/>
              </a:rPr>
              <a:t>e</a:t>
            </a:r>
            <a:r>
              <a:rPr lang="zh-CN" altLang="en-US" sz="2400">
                <a:latin typeface="Times New Roman" panose="02020603050405020304" pitchFamily="18" charset="0"/>
                <a:cs typeface="Times New Roman" panose="02020603050405020304" pitchFamily="18" charset="0"/>
              </a:rPr>
              <a:t>yes and </a:t>
            </a:r>
            <a:r>
              <a:rPr lang="en-US" altLang="zh-CN" sz="2400">
                <a:latin typeface="Times New Roman" panose="02020603050405020304" pitchFamily="18" charset="0"/>
                <a:cs typeface="Times New Roman" panose="02020603050405020304" pitchFamily="18" charset="0"/>
              </a:rPr>
              <a:t>e</a:t>
            </a:r>
            <a:r>
              <a:rPr lang="zh-CN" altLang="en-US" sz="2400">
                <a:latin typeface="Times New Roman" panose="02020603050405020304" pitchFamily="18" charset="0"/>
                <a:cs typeface="Times New Roman" panose="02020603050405020304" pitchFamily="18" charset="0"/>
              </a:rPr>
              <a:t>ars is</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always a good idea at</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a doctor's visit</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 The best par</a:t>
            </a:r>
            <a:r>
              <a:rPr lang="en-US" altLang="zh-CN" sz="2400">
                <a:latin typeface="Times New Roman" panose="02020603050405020304" pitchFamily="18" charset="0"/>
                <a:cs typeface="Times New Roman" panose="02020603050405020304" pitchFamily="18" charset="0"/>
              </a:rPr>
              <a:t>t</a:t>
            </a:r>
            <a:r>
              <a:rPr lang="zh-CN" altLang="en-US" sz="2400">
                <a:latin typeface="Times New Roman" panose="02020603050405020304" pitchFamily="18" charset="0"/>
                <a:cs typeface="Times New Roman" panose="02020603050405020304" pitchFamily="18" charset="0"/>
              </a:rPr>
              <a:t>? This one i</a:t>
            </a:r>
            <a:r>
              <a:rPr lang="en-US" altLang="zh-CN" sz="2400">
                <a:latin typeface="Times New Roman" panose="02020603050405020304" pitchFamily="18" charset="0"/>
                <a:cs typeface="Times New Roman" panose="02020603050405020304" pitchFamily="18" charset="0"/>
              </a:rPr>
              <a:t>s</a:t>
            </a:r>
            <a:r>
              <a:rPr lang="zh-CN" altLang="en-US" sz="2400">
                <a:latin typeface="Times New Roman" panose="02020603050405020304" pitchFamily="18" charset="0"/>
                <a:cs typeface="Times New Roman" panose="02020603050405020304" pitchFamily="18" charset="0"/>
              </a:rPr>
              <a:t> free</a:t>
            </a:r>
            <a:r>
              <a:rPr lang="en-US" altLang="zh-CN" sz="2400">
                <a:latin typeface="Times New Roman" panose="02020603050405020304" pitchFamily="18" charset="0"/>
                <a:cs typeface="Times New Roman" panose="02020603050405020304" pitchFamily="18" charset="0"/>
              </a:rPr>
              <a:t>.</a:t>
            </a:r>
            <a:endParaRPr lang="zh-CN" altLang="en-US"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Gift</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No. 2</a:t>
            </a: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Help your mother organize all of her medical re</a:t>
            </a:r>
            <a:r>
              <a:rPr lang="en-US" altLang="zh-CN" sz="2400">
                <a:latin typeface="Times New Roman" panose="02020603050405020304" pitchFamily="18" charset="0"/>
                <a:cs typeface="Times New Roman" panose="02020603050405020304" pitchFamily="18" charset="0"/>
              </a:rPr>
              <a:t>c</a:t>
            </a:r>
            <a:r>
              <a:rPr lang="zh-CN" altLang="en-US" sz="2400">
                <a:latin typeface="Times New Roman" panose="02020603050405020304" pitchFamily="18" charset="0"/>
                <a:cs typeface="Times New Roman" panose="02020603050405020304" pitchFamily="18" charset="0"/>
              </a:rPr>
              <a:t>ord</a:t>
            </a:r>
            <a:r>
              <a:rPr lang="en-US" altLang="zh-CN" sz="2400">
                <a:latin typeface="Times New Roman" panose="02020603050405020304" pitchFamily="18" charset="0"/>
                <a:cs typeface="Times New Roman" panose="02020603050405020304" pitchFamily="18" charset="0"/>
              </a:rPr>
              <a:t>s</a:t>
            </a:r>
            <a:r>
              <a:rPr lang="zh-CN" altLang="en-US" sz="2400">
                <a:latin typeface="Times New Roman" panose="02020603050405020304" pitchFamily="18" charset="0"/>
                <a:cs typeface="Times New Roman" panose="02020603050405020304" pitchFamily="18" charset="0"/>
              </a:rPr>
              <a:t>, which include the test results and medical info</a:t>
            </a:r>
            <a:r>
              <a:rPr lang="en-US" altLang="zh-CN" sz="2400">
                <a:latin typeface="Times New Roman" panose="02020603050405020304" pitchFamily="18" charset="0"/>
                <a:cs typeface="Times New Roman" panose="02020603050405020304" pitchFamily="18" charset="0"/>
              </a:rPr>
              <a:t>r</a:t>
            </a:r>
            <a:r>
              <a:rPr lang="zh-CN" altLang="en-US" sz="2400">
                <a:latin typeface="Times New Roman" panose="02020603050405020304" pitchFamily="18" charset="0"/>
                <a:cs typeface="Times New Roman" panose="02020603050405020304" pitchFamily="18" charset="0"/>
              </a:rPr>
              <a:t>mation</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Put them al</a:t>
            </a:r>
            <a:r>
              <a:rPr lang="en-US" altLang="zh-CN" sz="2400">
                <a:latin typeface="Times New Roman" panose="02020603050405020304" pitchFamily="18" charset="0"/>
                <a:cs typeface="Times New Roman" panose="02020603050405020304" pitchFamily="18" charset="0"/>
              </a:rPr>
              <a:t>l </a:t>
            </a:r>
            <a:r>
              <a:rPr lang="zh-CN" altLang="en-US" sz="2400">
                <a:latin typeface="Times New Roman" panose="02020603050405020304" pitchFamily="18" charset="0"/>
                <a:cs typeface="Times New Roman" panose="02020603050405020304" pitchFamily="18" charset="0"/>
              </a:rPr>
              <a:t>in on</a:t>
            </a:r>
            <a:r>
              <a:rPr lang="en-US" altLang="zh-CN" sz="2400">
                <a:latin typeface="Times New Roman" panose="02020603050405020304" pitchFamily="18" charset="0"/>
                <a:cs typeface="Times New Roman" panose="02020603050405020304" pitchFamily="18" charset="0"/>
              </a:rPr>
              <a:t>e</a:t>
            </a:r>
            <a:r>
              <a:rPr lang="zh-CN" altLang="en-US" sz="2400">
                <a:latin typeface="Times New Roman" panose="02020603050405020304" pitchFamily="18" charset="0"/>
                <a:cs typeface="Times New Roman" panose="02020603050405020304" pitchFamily="18" charset="0"/>
              </a:rPr>
              <a:t> p</a:t>
            </a:r>
            <a:r>
              <a:rPr lang="en-US" altLang="zh-CN" sz="2400">
                <a:latin typeface="Times New Roman" panose="02020603050405020304" pitchFamily="18" charset="0"/>
                <a:cs typeface="Times New Roman" panose="02020603050405020304" pitchFamily="18" charset="0"/>
              </a:rPr>
              <a:t>l</a:t>
            </a:r>
            <a:r>
              <a:rPr lang="zh-CN" altLang="en-US" sz="2400">
                <a:latin typeface="Times New Roman" panose="02020603050405020304" pitchFamily="18" charset="0"/>
                <a:cs typeface="Times New Roman" panose="02020603050405020304" pitchFamily="18" charset="0"/>
              </a:rPr>
              <a:t>ace</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 Be sure to make </a:t>
            </a:r>
            <a:r>
              <a:rPr lang="en-US" altLang="zh-CN" sz="2400">
                <a:latin typeface="Times New Roman" panose="02020603050405020304" pitchFamily="18" charset="0"/>
                <a:cs typeface="Times New Roman" panose="02020603050405020304" pitchFamily="18" charset="0"/>
              </a:rPr>
              <a:t>a </a:t>
            </a:r>
            <a:r>
              <a:rPr lang="zh-CN" altLang="en-US" sz="2400">
                <a:latin typeface="Times New Roman" panose="02020603050405020304" pitchFamily="18" charset="0"/>
                <a:cs typeface="Times New Roman" panose="02020603050405020304" pitchFamily="18" charset="0"/>
              </a:rPr>
              <a:t>list of</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all of</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her medicines and what </a:t>
            </a:r>
            <a:r>
              <a:rPr lang="en-US" altLang="zh-CN" sz="2400">
                <a:latin typeface="Times New Roman" panose="02020603050405020304" pitchFamily="18" charset="0"/>
                <a:cs typeface="Times New Roman" panose="02020603050405020304" pitchFamily="18" charset="0"/>
              </a:rPr>
              <a:t>t</a:t>
            </a:r>
            <a:r>
              <a:rPr lang="zh-CN" altLang="en-US" sz="2400">
                <a:latin typeface="Times New Roman" panose="02020603050405020304" pitchFamily="18" charset="0"/>
                <a:cs typeface="Times New Roman" panose="02020603050405020304" pitchFamily="18" charset="0"/>
              </a:rPr>
              <a:t>imes</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she takes them.</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"Having all</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this information in one place could end up saving your mother's life," Dr. Marie Savard said</a:t>
            </a:r>
            <a:r>
              <a:rPr lang="en-US" altLang="zh-CN" sz="2400">
                <a:latin typeface="Times New Roman" panose="02020603050405020304" pitchFamily="18" charset="0"/>
                <a:cs typeface="Times New Roman" panose="02020603050405020304" pitchFamily="18" charset="0"/>
              </a:rPr>
              <a:t>.</a:t>
            </a:r>
          </a:p>
          <a:p>
            <a:r>
              <a:rPr lang="en-US" altLang="zh-CN" sz="2400">
                <a:latin typeface="Times New Roman" panose="02020603050405020304" pitchFamily="18" charset="0"/>
                <a:cs typeface="Times New Roman" panose="02020603050405020304" pitchFamily="18" charset="0"/>
                <a:sym typeface="+mn-ea"/>
              </a:rPr>
              <a:t>     </a:t>
            </a:r>
            <a:r>
              <a:rPr lang="zh-CN" altLang="en-US" sz="2400">
                <a:latin typeface="Times New Roman" panose="02020603050405020304" pitchFamily="18" charset="0"/>
                <a:cs typeface="Times New Roman" panose="02020603050405020304" pitchFamily="18" charset="0"/>
                <a:sym typeface="+mn-ea"/>
              </a:rPr>
              <a:t>Gift No.3</a:t>
            </a:r>
            <a:endParaRPr lang="zh-CN" altLang="en-US"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sym typeface="+mn-ea"/>
              </a:rPr>
              <a:t>     </a:t>
            </a:r>
            <a:r>
              <a:rPr lang="zh-CN" altLang="en-US" sz="2400">
                <a:latin typeface="Times New Roman" panose="02020603050405020304" pitchFamily="18" charset="0"/>
                <a:cs typeface="Times New Roman" panose="02020603050405020304" pitchFamily="18" charset="0"/>
                <a:sym typeface="+mn-ea"/>
              </a:rPr>
              <a:t>Enough sleep is con</a:t>
            </a:r>
            <a:r>
              <a:rPr lang="en-US" altLang="zh-CN" sz="2400">
                <a:latin typeface="Times New Roman" panose="02020603050405020304" pitchFamily="18" charset="0"/>
                <a:cs typeface="Times New Roman" panose="02020603050405020304" pitchFamily="18" charset="0"/>
                <a:sym typeface="+mn-ea"/>
              </a:rPr>
              <a:t>ne</a:t>
            </a:r>
            <a:r>
              <a:rPr lang="zh-CN" altLang="en-US" sz="2400">
                <a:latin typeface="Times New Roman" panose="02020603050405020304" pitchFamily="18" charset="0"/>
                <a:cs typeface="Times New Roman" panose="02020603050405020304" pitchFamily="18" charset="0"/>
                <a:sym typeface="+mn-ea"/>
              </a:rPr>
              <a:t>c</a:t>
            </a:r>
            <a:r>
              <a:rPr lang="en-US" altLang="zh-CN" sz="2400">
                <a:latin typeface="Times New Roman" panose="02020603050405020304" pitchFamily="18" charset="0"/>
                <a:cs typeface="Times New Roman" panose="02020603050405020304" pitchFamily="18" charset="0"/>
                <a:sym typeface="+mn-ea"/>
              </a:rPr>
              <a:t>t</a:t>
            </a:r>
            <a:r>
              <a:rPr lang="zh-CN" altLang="en-US" sz="2400">
                <a:latin typeface="Times New Roman" panose="02020603050405020304" pitchFamily="18" charset="0"/>
                <a:cs typeface="Times New Roman" panose="02020603050405020304" pitchFamily="18" charset="0"/>
                <a:sym typeface="+mn-ea"/>
              </a:rPr>
              <a:t>ed to general h</a:t>
            </a:r>
            <a:r>
              <a:rPr lang="en-US" altLang="zh-CN" sz="2400">
                <a:latin typeface="Times New Roman" panose="02020603050405020304" pitchFamily="18" charset="0"/>
                <a:cs typeface="Times New Roman" panose="02020603050405020304" pitchFamily="18" charset="0"/>
                <a:sym typeface="+mn-ea"/>
              </a:rPr>
              <a:t>e</a:t>
            </a:r>
            <a:r>
              <a:rPr lang="zh-CN" altLang="en-US" sz="2400">
                <a:latin typeface="Times New Roman" panose="02020603050405020304" pitchFamily="18" charset="0"/>
                <a:cs typeface="Times New Roman" panose="02020603050405020304" pitchFamily="18" charset="0"/>
                <a:sym typeface="+mn-ea"/>
              </a:rPr>
              <a:t>alth cond</a:t>
            </a:r>
            <a:r>
              <a:rPr lang="en-US" altLang="zh-CN" sz="2400">
                <a:latin typeface="Times New Roman" panose="02020603050405020304" pitchFamily="18" charset="0"/>
                <a:cs typeface="Times New Roman" panose="02020603050405020304" pitchFamily="18" charset="0"/>
                <a:sym typeface="+mn-ea"/>
              </a:rPr>
              <a:t>i</a:t>
            </a:r>
            <a:r>
              <a:rPr lang="zh-CN" altLang="en-US" sz="2400">
                <a:latin typeface="Times New Roman" panose="02020603050405020304" pitchFamily="18" charset="0"/>
                <a:cs typeface="Times New Roman" panose="02020603050405020304" pitchFamily="18" charset="0"/>
                <a:sym typeface="+mn-ea"/>
              </a:rPr>
              <a:t>tions. "Buy your mother co</a:t>
            </a:r>
            <a:r>
              <a:rPr lang="en-US" altLang="zh-CN" sz="2400">
                <a:latin typeface="Times New Roman" panose="02020603050405020304" pitchFamily="18" charset="0"/>
                <a:cs typeface="Times New Roman" panose="02020603050405020304" pitchFamily="18" charset="0"/>
                <a:sym typeface="+mn-ea"/>
              </a:rPr>
              <a:t>tt</a:t>
            </a:r>
            <a:r>
              <a:rPr lang="zh-CN" altLang="en-US" sz="2400">
                <a:latin typeface="Times New Roman" panose="02020603050405020304" pitchFamily="18" charset="0"/>
                <a:cs typeface="Times New Roman" panose="02020603050405020304" pitchFamily="18" charset="0"/>
                <a:sym typeface="+mn-ea"/>
              </a:rPr>
              <a:t>on sheets and comfor</a:t>
            </a:r>
            <a:r>
              <a:rPr lang="en-US" altLang="zh-CN" sz="2400">
                <a:latin typeface="Times New Roman" panose="02020603050405020304" pitchFamily="18" charset="0"/>
                <a:cs typeface="Times New Roman" panose="02020603050405020304" pitchFamily="18" charset="0"/>
                <a:sym typeface="+mn-ea"/>
              </a:rPr>
              <a:t>t</a:t>
            </a:r>
            <a:r>
              <a:rPr lang="zh-CN" altLang="en-US" sz="2400">
                <a:latin typeface="Times New Roman" panose="02020603050405020304" pitchFamily="18" charset="0"/>
                <a:cs typeface="Times New Roman" panose="02020603050405020304" pitchFamily="18" charset="0"/>
                <a:sym typeface="+mn-ea"/>
              </a:rPr>
              <a:t>able</a:t>
            </a:r>
            <a:r>
              <a:rPr lang="en-US" altLang="zh-CN" sz="2400">
                <a:latin typeface="Times New Roman" panose="02020603050405020304" pitchFamily="18" charset="0"/>
                <a:cs typeface="Times New Roman" panose="02020603050405020304" pitchFamily="18" charset="0"/>
                <a:sym typeface="+mn-ea"/>
              </a:rPr>
              <a:t> p</a:t>
            </a:r>
            <a:r>
              <a:rPr lang="zh-CN" altLang="en-US" sz="2400">
                <a:latin typeface="Times New Roman" panose="02020603050405020304" pitchFamily="18" charset="0"/>
                <a:cs typeface="Times New Roman" panose="02020603050405020304" pitchFamily="18" charset="0"/>
                <a:sym typeface="+mn-ea"/>
              </a:rPr>
              <a:t>illows to encourag</a:t>
            </a:r>
            <a:r>
              <a:rPr lang="en-US" altLang="zh-CN" sz="2400">
                <a:latin typeface="Times New Roman" panose="02020603050405020304" pitchFamily="18" charset="0"/>
                <a:cs typeface="Times New Roman" panose="02020603050405020304" pitchFamily="18" charset="0"/>
                <a:sym typeface="+mn-ea"/>
              </a:rPr>
              <a:t>e</a:t>
            </a:r>
            <a:r>
              <a:rPr lang="zh-CN" altLang="en-US" sz="2400">
                <a:latin typeface="Times New Roman" panose="02020603050405020304" pitchFamily="18" charset="0"/>
                <a:cs typeface="Times New Roman" panose="02020603050405020304" pitchFamily="18" charset="0"/>
                <a:sym typeface="+mn-ea"/>
              </a:rPr>
              <a:t> better sleep," Savard said. "We know that good sleep is very important to our health</a:t>
            </a:r>
            <a:r>
              <a:rPr lang="en-US" altLang="zh-CN" sz="2400">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a:t>
            </a:r>
            <a:endParaRPr lang="zh-CN" altLang="en-US" sz="2400">
              <a:latin typeface="Times New Roman" panose="02020603050405020304" pitchFamily="18" charset="0"/>
              <a:cs typeface="Times New Roman" panose="02020603050405020304" pitchFamily="18" charset="0"/>
            </a:endParaRPr>
          </a:p>
        </p:txBody>
      </p:sp>
      <p:sp>
        <p:nvSpPr>
          <p:cNvPr id="5" name="文本框 4"/>
          <p:cNvSpPr txBox="1"/>
          <p:nvPr/>
        </p:nvSpPr>
        <p:spPr>
          <a:xfrm>
            <a:off x="2179320" y="118110"/>
            <a:ext cx="7831455" cy="583565"/>
          </a:xfrm>
          <a:prstGeom prst="rect">
            <a:avLst/>
          </a:prstGeom>
          <a:noFill/>
          <a:ln w="38100">
            <a:solidFill>
              <a:srgbClr val="FFC000"/>
            </a:solidFill>
            <a:prstDash val="sysDash"/>
          </a:ln>
        </p:spPr>
        <p:txBody>
          <a:bodyPr wrap="square">
            <a:spAutoFit/>
          </a:bodyPr>
          <a:lstStyle/>
          <a:p>
            <a:pPr indent="0" algn="ctr"/>
            <a:r>
              <a:rPr lang="en-US" sz="3200" b="1">
                <a:solidFill>
                  <a:srgbClr val="FF0000"/>
                </a:solidFill>
                <a:latin typeface="Times New Roman" panose="02020603050405020304" pitchFamily="18" charset="0"/>
                <a:ea typeface="宋体" panose="02010600030101010101" pitchFamily="2" charset="-122"/>
              </a:rPr>
              <a:t>Fit </a:t>
            </a:r>
            <a:r>
              <a:rPr lang="zh-CN" altLang="en-US" sz="3200" b="1">
                <a:solidFill>
                  <a:srgbClr val="FF0000"/>
                </a:solidFill>
                <a:latin typeface="Times New Roman" panose="02020603050405020304" pitchFamily="18" charset="0"/>
                <a:ea typeface="宋体" panose="02010600030101010101" pitchFamily="2" charset="-122"/>
              </a:rPr>
              <a:t>沸腾英语</a:t>
            </a:r>
            <a:r>
              <a:rPr lang="en-US" altLang="zh-CN" sz="3200" b="1">
                <a:solidFill>
                  <a:srgbClr val="FF0000"/>
                </a:solidFill>
                <a:latin typeface="Times New Roman" panose="02020603050405020304" pitchFamily="18" charset="0"/>
                <a:ea typeface="宋体" panose="02010600030101010101" pitchFamily="2" charset="-122"/>
              </a:rPr>
              <a:t> </a:t>
            </a:r>
            <a:r>
              <a:rPr lang="zh-CN" altLang="en-US" sz="3200" b="1">
                <a:solidFill>
                  <a:srgbClr val="FF0000"/>
                </a:solidFill>
                <a:latin typeface="Times New Roman" panose="02020603050405020304" pitchFamily="18" charset="0"/>
                <a:ea typeface="宋体" panose="02010600030101010101" pitchFamily="2" charset="-122"/>
              </a:rPr>
              <a:t>（高二）</a:t>
            </a:r>
            <a:r>
              <a:rPr lang="en-US" altLang="zh-CN" sz="3200" b="1">
                <a:solidFill>
                  <a:srgbClr val="FF0000"/>
                </a:solidFill>
                <a:latin typeface="Times New Roman" panose="02020603050405020304" pitchFamily="18" charset="0"/>
                <a:ea typeface="宋体" panose="02010600030101010101" pitchFamily="2" charset="-122"/>
              </a:rPr>
              <a:t> </a:t>
            </a:r>
            <a:r>
              <a:rPr lang="zh-CN" altLang="en-US" sz="3200" b="1">
                <a:solidFill>
                  <a:srgbClr val="FF0000"/>
                </a:solidFill>
                <a:latin typeface="Times New Roman" panose="02020603050405020304" pitchFamily="18" charset="0"/>
                <a:ea typeface="宋体" panose="02010600030101010101" pitchFamily="2" charset="-122"/>
              </a:rPr>
              <a:t>阅读理解</a:t>
            </a: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0" y="0"/>
            <a:ext cx="12192000" cy="427990"/>
          </a:xfrm>
          <a:prstGeom prst="rect">
            <a:avLst/>
          </a:prstGeom>
        </p:spPr>
      </p:pic>
      <p:sp>
        <p:nvSpPr>
          <p:cNvPr id="4" name="文本框 3"/>
          <p:cNvSpPr txBox="1"/>
          <p:nvPr/>
        </p:nvSpPr>
        <p:spPr>
          <a:xfrm>
            <a:off x="557530" y="427990"/>
            <a:ext cx="10920730" cy="5262245"/>
          </a:xfrm>
          <a:prstGeom prst="rect">
            <a:avLst/>
          </a:prstGeom>
          <a:noFill/>
        </p:spPr>
        <p:txBody>
          <a:bodyPr wrap="square" rtlCol="0" anchor="t">
            <a:spAutoFit/>
          </a:bodyPr>
          <a:lstStyle/>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Gift No.4</a:t>
            </a: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Some gift compani</a:t>
            </a:r>
            <a:r>
              <a:rPr lang="en-US" altLang="zh-CN" sz="2400">
                <a:latin typeface="Times New Roman" panose="02020603050405020304" pitchFamily="18" charset="0"/>
                <a:cs typeface="Times New Roman" panose="02020603050405020304" pitchFamily="18" charset="0"/>
              </a:rPr>
              <a:t>e</a:t>
            </a:r>
            <a:r>
              <a:rPr lang="zh-CN" altLang="en-US" sz="2400">
                <a:latin typeface="Times New Roman" panose="02020603050405020304" pitchFamily="18" charset="0"/>
                <a:cs typeface="Times New Roman" panose="02020603050405020304" pitchFamily="18" charset="0"/>
              </a:rPr>
              <a:t>s such as Presen</a:t>
            </a:r>
            <a:r>
              <a:rPr lang="en-US" altLang="zh-CN" sz="2400">
                <a:latin typeface="Times New Roman" panose="02020603050405020304" pitchFamily="18" charset="0"/>
                <a:cs typeface="Times New Roman" panose="02020603050405020304" pitchFamily="18" charset="0"/>
              </a:rPr>
              <a:t>t</a:t>
            </a:r>
            <a:r>
              <a:rPr lang="zh-CN" altLang="en-US" sz="2400">
                <a:latin typeface="Times New Roman" panose="02020603050405020304" pitchFamily="18" charset="0"/>
                <a:cs typeface="Times New Roman" panose="02020603050405020304" pitchFamily="18" charset="0"/>
              </a:rPr>
              <a:t>s for Purpose allow you to pay it forward this Mother's Day by picking</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gif</a:t>
            </a:r>
            <a:r>
              <a:rPr lang="en-US" altLang="zh-CN" sz="2400">
                <a:latin typeface="Times New Roman" panose="02020603050405020304" pitchFamily="18" charset="0"/>
                <a:cs typeface="Times New Roman" panose="02020603050405020304" pitchFamily="18" charset="0"/>
              </a:rPr>
              <a:t>t</a:t>
            </a:r>
            <a:r>
              <a:rPr lang="zh-CN" altLang="en-US" sz="2400">
                <a:latin typeface="Times New Roman" panose="02020603050405020304" pitchFamily="18" charset="0"/>
                <a:cs typeface="Times New Roman" panose="02020603050405020304" pitchFamily="18" charset="0"/>
              </a:rPr>
              <a:t>s in w</a:t>
            </a:r>
            <a:r>
              <a:rPr lang="en-US" altLang="zh-CN" sz="2400">
                <a:latin typeface="Times New Roman" panose="02020603050405020304" pitchFamily="18" charset="0"/>
                <a:cs typeface="Times New Roman" panose="02020603050405020304" pitchFamily="18" charset="0"/>
              </a:rPr>
              <a:t>h</a:t>
            </a:r>
            <a:r>
              <a:rPr lang="zh-CN" altLang="en-US" sz="2400">
                <a:latin typeface="Times New Roman" panose="02020603050405020304" pitchFamily="18" charset="0"/>
                <a:cs typeface="Times New Roman" panose="02020603050405020304" pitchFamily="18" charset="0"/>
              </a:rPr>
              <a:t>ich 10 per</a:t>
            </a:r>
            <a:r>
              <a:rPr lang="en-US" altLang="zh-CN" sz="2400">
                <a:latin typeface="Times New Roman" panose="02020603050405020304" pitchFamily="18" charset="0"/>
                <a:cs typeface="Times New Roman" panose="02020603050405020304" pitchFamily="18" charset="0"/>
              </a:rPr>
              <a:t>cent</a:t>
            </a:r>
            <a:r>
              <a:rPr lang="zh-CN" altLang="en-US" sz="2400">
                <a:latin typeface="Times New Roman" panose="02020603050405020304" pitchFamily="18" charset="0"/>
                <a:cs typeface="Times New Roman" panose="02020603050405020304" pitchFamily="18" charset="0"/>
              </a:rPr>
              <a:t> of the price you pay go</a:t>
            </a:r>
            <a:r>
              <a:rPr lang="en-US" altLang="zh-CN" sz="2400">
                <a:latin typeface="Times New Roman" panose="02020603050405020304" pitchFamily="18" charset="0"/>
                <a:cs typeface="Times New Roman" panose="02020603050405020304" pitchFamily="18" charset="0"/>
              </a:rPr>
              <a:t>e</a:t>
            </a:r>
            <a:r>
              <a:rPr lang="zh-CN" altLang="en-US" sz="2400">
                <a:latin typeface="Times New Roman" panose="02020603050405020304" pitchFamily="18" charset="0"/>
                <a:cs typeface="Times New Roman" panose="02020603050405020304" pitchFamily="18" charset="0"/>
              </a:rPr>
              <a:t>s</a:t>
            </a:r>
            <a:r>
              <a:rPr lang="en-US" altLang="zh-CN" sz="2400">
                <a:latin typeface="Times New Roman" panose="02020603050405020304" pitchFamily="18" charset="0"/>
                <a:cs typeface="Times New Roman" panose="02020603050405020304" pitchFamily="18" charset="0"/>
              </a:rPr>
              <a:t> t</a:t>
            </a:r>
            <a:r>
              <a:rPr lang="zh-CN" altLang="en-US" sz="2400">
                <a:latin typeface="Times New Roman" panose="02020603050405020304" pitchFamily="18" charset="0"/>
                <a:cs typeface="Times New Roman" panose="02020603050405020304" pitchFamily="18" charset="0"/>
              </a:rPr>
              <a:t>o a</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cha</a:t>
            </a:r>
            <a:r>
              <a:rPr lang="en-US" altLang="zh-CN" sz="2400">
                <a:latin typeface="Times New Roman" panose="02020603050405020304" pitchFamily="18" charset="0"/>
                <a:cs typeface="Times New Roman" panose="02020603050405020304" pitchFamily="18" charset="0"/>
              </a:rPr>
              <a:t>r</a:t>
            </a:r>
            <a:r>
              <a:rPr lang="zh-CN" altLang="en-US" sz="2400">
                <a:latin typeface="Times New Roman" panose="02020603050405020304" pitchFamily="18" charset="0"/>
                <a:cs typeface="Times New Roman" panose="02020603050405020304" pitchFamily="18" charset="0"/>
              </a:rPr>
              <a:t>i</a:t>
            </a:r>
            <a:r>
              <a:rPr lang="en-US" altLang="zh-CN" sz="2400">
                <a:latin typeface="Times New Roman" panose="02020603050405020304" pitchFamily="18" charset="0"/>
                <a:cs typeface="Times New Roman" panose="02020603050405020304" pitchFamily="18" charset="0"/>
              </a:rPr>
              <a:t>t</a:t>
            </a:r>
            <a:r>
              <a:rPr lang="zh-CN" altLang="en-US" sz="2400">
                <a:latin typeface="Times New Roman" panose="02020603050405020304" pitchFamily="18" charset="0"/>
                <a:cs typeface="Times New Roman" panose="02020603050405020304" pitchFamily="18" charset="0"/>
              </a:rPr>
              <a:t>y</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 Gi</a:t>
            </a:r>
            <a:r>
              <a:rPr lang="en-US" altLang="zh-CN" sz="2400">
                <a:latin typeface="Times New Roman" panose="02020603050405020304" pitchFamily="18" charset="0"/>
                <a:cs typeface="Times New Roman" panose="02020603050405020304" pitchFamily="18" charset="0"/>
              </a:rPr>
              <a:t>ft</a:t>
            </a:r>
            <a:r>
              <a:rPr lang="zh-CN" altLang="en-US" sz="2400">
                <a:latin typeface="Times New Roman" panose="02020603050405020304" pitchFamily="18" charset="0"/>
                <a:cs typeface="Times New Roman" panose="02020603050405020304" pitchFamily="18" charset="0"/>
              </a:rPr>
              <a:t> give</a:t>
            </a:r>
            <a:r>
              <a:rPr lang="en-US" altLang="zh-CN" sz="2400">
                <a:latin typeface="Times New Roman" panose="02020603050405020304" pitchFamily="18" charset="0"/>
                <a:cs typeface="Times New Roman" panose="02020603050405020304" pitchFamily="18" charset="0"/>
              </a:rPr>
              <a:t>rs</a:t>
            </a:r>
            <a:r>
              <a:rPr lang="zh-CN" altLang="en-US" sz="2400">
                <a:latin typeface="Times New Roman" panose="02020603050405020304" pitchFamily="18" charset="0"/>
                <a:cs typeface="Times New Roman" panose="02020603050405020304" pitchFamily="18" charset="0"/>
              </a:rPr>
              <a:t> can choo</a:t>
            </a:r>
            <a:r>
              <a:rPr lang="en-US" altLang="zh-CN" sz="2400">
                <a:latin typeface="Times New Roman" panose="02020603050405020304" pitchFamily="18" charset="0"/>
                <a:cs typeface="Times New Roman" panose="02020603050405020304" pitchFamily="18" charset="0"/>
              </a:rPr>
              <a:t>s</a:t>
            </a:r>
            <a:r>
              <a:rPr lang="zh-CN" altLang="en-US" sz="2400">
                <a:latin typeface="Times New Roman" panose="02020603050405020304" pitchFamily="18" charset="0"/>
                <a:cs typeface="Times New Roman" panose="02020603050405020304" pitchFamily="18" charset="0"/>
              </a:rPr>
              <a:t>e from </a:t>
            </a:r>
            <a:r>
              <a:rPr lang="en-US" altLang="zh-CN" sz="2400">
                <a:latin typeface="Times New Roman" panose="02020603050405020304" pitchFamily="18" charset="0"/>
                <a:cs typeface="Times New Roman" panose="02020603050405020304" pitchFamily="18" charset="0"/>
              </a:rPr>
              <a:t>a </a:t>
            </a:r>
            <a:r>
              <a:rPr lang="zh-CN" altLang="en-US" sz="2400">
                <a:latin typeface="Times New Roman" panose="02020603050405020304" pitchFamily="18" charset="0"/>
                <a:cs typeface="Times New Roman" panose="02020603050405020304" pitchFamily="18" charset="0"/>
              </a:rPr>
              <a:t>wide</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vari</a:t>
            </a:r>
            <a:r>
              <a:rPr lang="en-US" altLang="zh-CN" sz="2400">
                <a:latin typeface="Times New Roman" panose="02020603050405020304" pitchFamily="18" charset="0"/>
                <a:cs typeface="Times New Roman" panose="02020603050405020304" pitchFamily="18" charset="0"/>
              </a:rPr>
              <a:t>e</a:t>
            </a:r>
            <a:r>
              <a:rPr lang="zh-CN" altLang="en-US" sz="2400">
                <a:latin typeface="Times New Roman" panose="02020603050405020304" pitchFamily="18" charset="0"/>
                <a:cs typeface="Times New Roman" panose="02020603050405020304" pitchFamily="18" charset="0"/>
              </a:rPr>
              <a:t>ty of us</a:t>
            </a:r>
            <a:r>
              <a:rPr lang="en-US" altLang="zh-CN" sz="2400">
                <a:latin typeface="Times New Roman" panose="02020603050405020304" pitchFamily="18" charset="0"/>
                <a:cs typeface="Times New Roman" panose="02020603050405020304" pitchFamily="18" charset="0"/>
              </a:rPr>
              <a:t>e</a:t>
            </a:r>
            <a:r>
              <a:rPr lang="zh-CN" altLang="en-US" sz="2400">
                <a:latin typeface="Times New Roman" panose="02020603050405020304" pitchFamily="18" charset="0"/>
                <a:cs typeface="Times New Roman" panose="02020603050405020304" pitchFamily="18" charset="0"/>
              </a:rPr>
              <a:t>ful</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but</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in</a:t>
            </a:r>
            <a:r>
              <a:rPr lang="en-US" altLang="zh-CN" sz="2400">
                <a:latin typeface="Times New Roman" panose="02020603050405020304" pitchFamily="18" charset="0"/>
                <a:cs typeface="Times New Roman" panose="02020603050405020304" pitchFamily="18" charset="0"/>
              </a:rPr>
              <a:t>e</a:t>
            </a:r>
            <a:r>
              <a:rPr lang="zh-CN" altLang="en-US" sz="2400">
                <a:latin typeface="Times New Roman" panose="02020603050405020304" pitchFamily="18" charset="0"/>
                <a:cs typeface="Times New Roman" panose="02020603050405020304" pitchFamily="18" charset="0"/>
              </a:rPr>
              <a:t>xpe</a:t>
            </a:r>
            <a:r>
              <a:rPr lang="en-US" altLang="zh-CN" sz="2400">
                <a:latin typeface="Times New Roman" panose="02020603050405020304" pitchFamily="18" charset="0"/>
                <a:cs typeface="Times New Roman" panose="02020603050405020304" pitchFamily="18" charset="0"/>
              </a:rPr>
              <a:t>n</a:t>
            </a:r>
            <a:r>
              <a:rPr lang="zh-CN" altLang="en-US" sz="2400">
                <a:latin typeface="Times New Roman" panose="02020603050405020304" pitchFamily="18" charset="0"/>
                <a:cs typeface="Times New Roman" panose="02020603050405020304" pitchFamily="18" charset="0"/>
              </a:rPr>
              <a:t>sive things-</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many of which are "</a:t>
            </a:r>
            <a:r>
              <a:rPr lang="en-US" altLang="zh-CN" sz="2400">
                <a:latin typeface="Times New Roman" panose="02020603050405020304" pitchFamily="18" charset="0"/>
                <a:cs typeface="Times New Roman" panose="02020603050405020304" pitchFamily="18" charset="0"/>
              </a:rPr>
              <a:t>g</a:t>
            </a:r>
            <a:r>
              <a:rPr lang="zh-CN" altLang="en-US" sz="2400">
                <a:latin typeface="Times New Roman" panose="02020603050405020304" pitchFamily="18" charset="0"/>
                <a:cs typeface="Times New Roman" panose="02020603050405020304" pitchFamily="18" charset="0"/>
              </a:rPr>
              <a:t>reen" -</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 and then choose a meaningful cha</a:t>
            </a:r>
            <a:r>
              <a:rPr lang="en-US" altLang="zh-CN" sz="2400">
                <a:latin typeface="Times New Roman" panose="02020603050405020304" pitchFamily="18" charset="0"/>
                <a:cs typeface="Times New Roman" panose="02020603050405020304" pitchFamily="18" charset="0"/>
              </a:rPr>
              <a:t>ri</a:t>
            </a:r>
            <a:r>
              <a:rPr lang="zh-CN" altLang="en-US" sz="2400">
                <a:latin typeface="Times New Roman" panose="02020603050405020304" pitchFamily="18" charset="0"/>
                <a:cs typeface="Times New Roman" panose="02020603050405020304" pitchFamily="18" charset="0"/>
              </a:rPr>
              <a:t>ty from</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a</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list</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 W</a:t>
            </a:r>
            <a:r>
              <a:rPr lang="en-US" altLang="zh-CN" sz="2400">
                <a:latin typeface="Times New Roman" panose="02020603050405020304" pitchFamily="18" charset="0"/>
                <a:cs typeface="Times New Roman" panose="02020603050405020304" pitchFamily="18" charset="0"/>
              </a:rPr>
              <a:t>h</a:t>
            </a:r>
            <a:r>
              <a:rPr lang="zh-CN" altLang="en-US" sz="2400">
                <a:latin typeface="Times New Roman" panose="02020603050405020304" pitchFamily="18" charset="0"/>
                <a:cs typeface="Times New Roman" panose="02020603050405020304" pitchFamily="18" charset="0"/>
              </a:rPr>
              <a:t>en you</a:t>
            </a:r>
            <a:r>
              <a:rPr lang="en-US" altLang="zh-CN" sz="2400">
                <a:latin typeface="Times New Roman" panose="02020603050405020304" pitchFamily="18" charset="0"/>
                <a:cs typeface="Times New Roman" panose="02020603050405020304" pitchFamily="18" charset="0"/>
              </a:rPr>
              <a:t>r</a:t>
            </a:r>
            <a:r>
              <a:rPr lang="zh-CN" altLang="en-US" sz="2400">
                <a:latin typeface="Times New Roman" panose="02020603050405020304" pitchFamily="18" charset="0"/>
                <a:cs typeface="Times New Roman" panose="02020603050405020304" pitchFamily="18" charset="0"/>
              </a:rPr>
              <a:t> moth</a:t>
            </a:r>
            <a:r>
              <a:rPr lang="en-US" altLang="zh-CN" sz="2400">
                <a:latin typeface="Times New Roman" panose="02020603050405020304" pitchFamily="18" charset="0"/>
                <a:cs typeface="Times New Roman" panose="02020603050405020304" pitchFamily="18" charset="0"/>
              </a:rPr>
              <a:t>e</a:t>
            </a:r>
            <a:r>
              <a:rPr lang="zh-CN" altLang="en-US" sz="2400">
                <a:latin typeface="Times New Roman" panose="02020603050405020304" pitchFamily="18" charset="0"/>
                <a:cs typeface="Times New Roman" panose="02020603050405020304" pitchFamily="18" charset="0"/>
              </a:rPr>
              <a:t>r gets the gi</a:t>
            </a:r>
            <a:r>
              <a:rPr lang="en-US" altLang="zh-CN" sz="2400">
                <a:latin typeface="Times New Roman" panose="02020603050405020304" pitchFamily="18" charset="0"/>
                <a:cs typeface="Times New Roman" panose="02020603050405020304" pitchFamily="18" charset="0"/>
              </a:rPr>
              <a:t>ft</a:t>
            </a:r>
            <a:r>
              <a:rPr lang="zh-CN" altLang="en-US" sz="2400">
                <a:latin typeface="Times New Roman" panose="02020603050405020304" pitchFamily="18" charset="0"/>
                <a:cs typeface="Times New Roman" panose="02020603050405020304" pitchFamily="18" charset="0"/>
              </a:rPr>
              <a:t>, she will be told tha</a:t>
            </a:r>
            <a:r>
              <a:rPr lang="en-US" altLang="zh-CN" sz="2400">
                <a:latin typeface="Times New Roman" panose="02020603050405020304" pitchFamily="18" charset="0"/>
                <a:cs typeface="Times New Roman" panose="02020603050405020304" pitchFamily="18" charset="0"/>
              </a:rPr>
              <a:t>t</a:t>
            </a:r>
            <a:r>
              <a:rPr lang="zh-CN" altLang="en-US" sz="2400">
                <a:latin typeface="Times New Roman" panose="02020603050405020304" pitchFamily="18" charset="0"/>
                <a:cs typeface="Times New Roman" panose="02020603050405020304" pitchFamily="18" charset="0"/>
              </a:rPr>
              <a:t> she has helped </a:t>
            </a:r>
            <a:r>
              <a:rPr lang="en-US" altLang="zh-CN" sz="2400">
                <a:latin typeface="Times New Roman" panose="02020603050405020304" pitchFamily="18" charset="0"/>
                <a:cs typeface="Times New Roman" panose="02020603050405020304" pitchFamily="18" charset="0"/>
              </a:rPr>
              <a:t>t</a:t>
            </a:r>
            <a:r>
              <a:rPr lang="zh-CN" altLang="en-US" sz="2400">
                <a:latin typeface="Times New Roman" panose="02020603050405020304" pitchFamily="18" charset="0"/>
                <a:cs typeface="Times New Roman" panose="02020603050405020304" pitchFamily="18" charset="0"/>
              </a:rPr>
              <a:t>he chosen charity</a:t>
            </a:r>
            <a:r>
              <a:rPr lang="en-US" altLang="zh-CN" sz="2400">
                <a:latin typeface="Times New Roman" panose="02020603050405020304" pitchFamily="18" charset="0"/>
                <a:cs typeface="Times New Roman" panose="02020603050405020304" pitchFamily="18" charset="0"/>
              </a:rPr>
              <a:t>.</a:t>
            </a:r>
            <a:endParaRPr lang="zh-CN" altLang="en-US" sz="2400">
              <a:latin typeface="Times New Roman" panose="02020603050405020304" pitchFamily="18" charset="0"/>
              <a:cs typeface="Times New Roman" panose="02020603050405020304" pitchFamily="18" charset="0"/>
            </a:endParaRPr>
          </a:p>
          <a:p>
            <a:endParaRPr lang="zh-CN" altLang="en-US" sz="2400">
              <a:latin typeface="Times New Roman" panose="02020603050405020304" pitchFamily="18" charset="0"/>
              <a:cs typeface="Times New Roman" panose="02020603050405020304" pitchFamily="18" charset="0"/>
            </a:endParaRPr>
          </a:p>
          <a:p>
            <a:r>
              <a:rPr lang="zh-CN" altLang="en-US" sz="2400">
                <a:latin typeface="Times New Roman" panose="02020603050405020304" pitchFamily="18" charset="0"/>
                <a:cs typeface="Times New Roman" panose="02020603050405020304" pitchFamily="18" charset="0"/>
              </a:rPr>
              <a:t>1. Wha</a:t>
            </a:r>
            <a:r>
              <a:rPr lang="en-US" altLang="zh-CN" sz="2400">
                <a:latin typeface="Times New Roman" panose="02020603050405020304" pitchFamily="18" charset="0"/>
                <a:cs typeface="Times New Roman" panose="02020603050405020304" pitchFamily="18" charset="0"/>
              </a:rPr>
              <a:t>t</a:t>
            </a:r>
            <a:r>
              <a:rPr lang="zh-CN" altLang="en-US" sz="2400">
                <a:latin typeface="Times New Roman" panose="02020603050405020304" pitchFamily="18" charset="0"/>
                <a:cs typeface="Times New Roman" panose="02020603050405020304" pitchFamily="18" charset="0"/>
              </a:rPr>
              <a:t> are you advis</a:t>
            </a:r>
            <a:r>
              <a:rPr lang="en-US" altLang="zh-CN" sz="2400">
                <a:latin typeface="Times New Roman" panose="02020603050405020304" pitchFamily="18" charset="0"/>
                <a:cs typeface="Times New Roman" panose="02020603050405020304" pitchFamily="18" charset="0"/>
              </a:rPr>
              <a:t>e</a:t>
            </a:r>
            <a:r>
              <a:rPr lang="zh-CN" altLang="en-US" sz="2400">
                <a:latin typeface="Times New Roman" panose="02020603050405020304" pitchFamily="18" charset="0"/>
                <a:cs typeface="Times New Roman" panose="02020603050405020304" pitchFamily="18" charset="0"/>
              </a:rPr>
              <a:t>d to do for your mother a</a:t>
            </a:r>
            <a:r>
              <a:rPr lang="en-US" altLang="zh-CN" sz="2400">
                <a:latin typeface="Times New Roman" panose="02020603050405020304" pitchFamily="18" charset="0"/>
                <a:cs typeface="Times New Roman" panose="02020603050405020304" pitchFamily="18" charset="0"/>
              </a:rPr>
              <a:t>t</a:t>
            </a:r>
            <a:r>
              <a:rPr lang="zh-CN" altLang="en-US" sz="2400">
                <a:latin typeface="Times New Roman" panose="02020603050405020304" pitchFamily="18" charset="0"/>
                <a:cs typeface="Times New Roman" panose="02020603050405020304" pitchFamily="18" charset="0"/>
              </a:rPr>
              <a:t> the doctor's visits?</a:t>
            </a: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A. Take notes.</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B. Be with </a:t>
            </a:r>
            <a:r>
              <a:rPr lang="en-US" altLang="zh-CN" sz="2400">
                <a:latin typeface="Times New Roman" panose="02020603050405020304" pitchFamily="18" charset="0"/>
                <a:cs typeface="Times New Roman" panose="02020603050405020304" pitchFamily="18" charset="0"/>
              </a:rPr>
              <a:t>h</a:t>
            </a:r>
            <a:r>
              <a:rPr lang="zh-CN" altLang="en-US" sz="2400">
                <a:latin typeface="Times New Roman" panose="02020603050405020304" pitchFamily="18" charset="0"/>
                <a:cs typeface="Times New Roman" panose="02020603050405020304" pitchFamily="18" charset="0"/>
              </a:rPr>
              <a:t>er.</a:t>
            </a:r>
            <a:r>
              <a:rPr lang="en-US" altLang="zh-CN" sz="2400">
                <a:latin typeface="Times New Roman" panose="02020603050405020304" pitchFamily="18" charset="0"/>
                <a:cs typeface="Times New Roman" panose="02020603050405020304" pitchFamily="18" charset="0"/>
              </a:rPr>
              <a:t>             C</a:t>
            </a:r>
            <a:r>
              <a:rPr lang="zh-CN" altLang="en-US" sz="2400">
                <a:latin typeface="Times New Roman" panose="02020603050405020304" pitchFamily="18" charset="0"/>
                <a:cs typeface="Times New Roman" panose="02020603050405020304" pitchFamily="18" charset="0"/>
              </a:rPr>
              <a:t>. Buy medicine.</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D. Give her gifts.</a:t>
            </a:r>
          </a:p>
          <a:p>
            <a:r>
              <a:rPr lang="zh-CN" altLang="en-US" sz="2400">
                <a:latin typeface="Times New Roman" panose="02020603050405020304" pitchFamily="18" charset="0"/>
                <a:cs typeface="Times New Roman" panose="02020603050405020304" pitchFamily="18" charset="0"/>
              </a:rPr>
              <a:t>2</a:t>
            </a:r>
            <a:r>
              <a:rPr lang="en-US" altLang="zh-CN" sz="2400">
                <a:latin typeface="Times New Roman" panose="02020603050405020304" pitchFamily="18" charset="0"/>
                <a:cs typeface="Times New Roman" panose="02020603050405020304" pitchFamily="18" charset="0"/>
              </a:rPr>
              <a:t>.</a:t>
            </a:r>
            <a:r>
              <a:rPr lang="zh-CN" altLang="en-US" sz="2400">
                <a:latin typeface="Times New Roman" panose="02020603050405020304" pitchFamily="18" charset="0"/>
                <a:cs typeface="Times New Roman" panose="02020603050405020304" pitchFamily="18" charset="0"/>
              </a:rPr>
              <a:t> Where can you find a gi</a:t>
            </a:r>
            <a:r>
              <a:rPr lang="en-US" altLang="zh-CN" sz="2400">
                <a:latin typeface="Times New Roman" panose="02020603050405020304" pitchFamily="18" charset="0"/>
                <a:cs typeface="Times New Roman" panose="02020603050405020304" pitchFamily="18" charset="0"/>
              </a:rPr>
              <a:t>ft</a:t>
            </a:r>
            <a:r>
              <a:rPr lang="zh-CN" altLang="en-US" sz="2400">
                <a:latin typeface="Times New Roman" panose="02020603050405020304" pitchFamily="18" charset="0"/>
                <a:cs typeface="Times New Roman" panose="02020603050405020304" pitchFamily="18" charset="0"/>
              </a:rPr>
              <a:t> idea to improve your mother's s</a:t>
            </a:r>
            <a:r>
              <a:rPr lang="en-US" altLang="zh-CN" sz="2400">
                <a:latin typeface="Times New Roman" panose="02020603050405020304" pitchFamily="18" charset="0"/>
                <a:cs typeface="Times New Roman" panose="02020603050405020304" pitchFamily="18" charset="0"/>
              </a:rPr>
              <a:t>lee</a:t>
            </a:r>
            <a:r>
              <a:rPr lang="zh-CN" altLang="en-US" sz="2400">
                <a:latin typeface="Times New Roman" panose="02020603050405020304" pitchFamily="18" charset="0"/>
                <a:cs typeface="Times New Roman" panose="02020603050405020304" pitchFamily="18" charset="0"/>
              </a:rPr>
              <a:t>p</a:t>
            </a:r>
            <a:r>
              <a:rPr lang="en-US" altLang="zh-CN" sz="2400">
                <a:latin typeface="Times New Roman" panose="02020603050405020304" pitchFamily="18" charset="0"/>
                <a:cs typeface="Times New Roman" panose="02020603050405020304" pitchFamily="18" charset="0"/>
              </a:rPr>
              <a:t>?</a:t>
            </a:r>
            <a:endParaRPr lang="zh-CN" altLang="en-US"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A. In Gi</a:t>
            </a:r>
            <a:r>
              <a:rPr lang="en-US" altLang="zh-CN" sz="2400">
                <a:latin typeface="Times New Roman" panose="02020603050405020304" pitchFamily="18" charset="0"/>
                <a:cs typeface="Times New Roman" panose="02020603050405020304" pitchFamily="18" charset="0"/>
              </a:rPr>
              <a:t>f</a:t>
            </a:r>
            <a:r>
              <a:rPr lang="zh-CN" altLang="en-US" sz="2400">
                <a:latin typeface="Times New Roman" panose="02020603050405020304" pitchFamily="18" charset="0"/>
                <a:cs typeface="Times New Roman" panose="02020603050405020304" pitchFamily="18" charset="0"/>
              </a:rPr>
              <a:t>t</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No.1</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B. In Gift</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No.2.</a:t>
            </a:r>
            <a:r>
              <a:rPr lang="en-US" altLang="zh-CN" sz="2400">
                <a:latin typeface="Times New Roman" panose="02020603050405020304" pitchFamily="18" charset="0"/>
                <a:cs typeface="Times New Roman" panose="02020603050405020304" pitchFamily="18" charset="0"/>
              </a:rPr>
              <a:t>            C</a:t>
            </a:r>
            <a:r>
              <a:rPr lang="zh-CN" altLang="en-US" sz="2400">
                <a:latin typeface="Times New Roman" panose="02020603050405020304" pitchFamily="18" charset="0"/>
                <a:cs typeface="Times New Roman" panose="02020603050405020304" pitchFamily="18" charset="0"/>
              </a:rPr>
              <a:t>. In</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Gif</a:t>
            </a:r>
            <a:r>
              <a:rPr lang="en-US" altLang="zh-CN" sz="2400">
                <a:latin typeface="Times New Roman" panose="02020603050405020304" pitchFamily="18" charset="0"/>
                <a:cs typeface="Times New Roman" panose="02020603050405020304" pitchFamily="18" charset="0"/>
              </a:rPr>
              <a:t>t </a:t>
            </a:r>
            <a:r>
              <a:rPr lang="zh-CN" altLang="en-US" sz="2400">
                <a:latin typeface="Times New Roman" panose="02020603050405020304" pitchFamily="18" charset="0"/>
                <a:cs typeface="Times New Roman" panose="02020603050405020304" pitchFamily="18" charset="0"/>
              </a:rPr>
              <a:t>No. 3.</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D In Gif</a:t>
            </a:r>
            <a:r>
              <a:rPr lang="en-US" altLang="zh-CN" sz="2400">
                <a:latin typeface="Times New Roman" panose="02020603050405020304" pitchFamily="18" charset="0"/>
                <a:cs typeface="Times New Roman" panose="02020603050405020304" pitchFamily="18" charset="0"/>
              </a:rPr>
              <a:t>t </a:t>
            </a:r>
            <a:r>
              <a:rPr lang="zh-CN" altLang="en-US" sz="2400">
                <a:latin typeface="Times New Roman" panose="02020603050405020304" pitchFamily="18" charset="0"/>
                <a:cs typeface="Times New Roman" panose="02020603050405020304" pitchFamily="18" charset="0"/>
              </a:rPr>
              <a:t>No 4</a:t>
            </a:r>
            <a:r>
              <a:rPr lang="en-US" altLang="zh-CN" sz="2400">
                <a:latin typeface="Times New Roman" panose="02020603050405020304" pitchFamily="18" charset="0"/>
                <a:cs typeface="Times New Roman" panose="02020603050405020304" pitchFamily="18" charset="0"/>
              </a:rPr>
              <a:t>.</a:t>
            </a:r>
            <a:endParaRPr lang="zh-CN" altLang="en-US" sz="2400">
              <a:latin typeface="Times New Roman" panose="02020603050405020304" pitchFamily="18" charset="0"/>
              <a:cs typeface="Times New Roman" panose="02020603050405020304" pitchFamily="18" charset="0"/>
            </a:endParaRPr>
          </a:p>
          <a:p>
            <a:r>
              <a:rPr lang="zh-CN" altLang="en-US" sz="2400">
                <a:latin typeface="Times New Roman" panose="02020603050405020304" pitchFamily="18" charset="0"/>
                <a:cs typeface="Times New Roman" panose="02020603050405020304" pitchFamily="18" charset="0"/>
              </a:rPr>
              <a:t>3. Buying gif</a:t>
            </a:r>
            <a:r>
              <a:rPr lang="en-US" altLang="zh-CN" sz="2400">
                <a:latin typeface="Times New Roman" panose="02020603050405020304" pitchFamily="18" charset="0"/>
                <a:cs typeface="Times New Roman" panose="02020603050405020304" pitchFamily="18" charset="0"/>
              </a:rPr>
              <a:t>t</a:t>
            </a:r>
            <a:r>
              <a:rPr lang="zh-CN" altLang="en-US" sz="2400">
                <a:latin typeface="Times New Roman" panose="02020603050405020304" pitchFamily="18" charset="0"/>
                <a:cs typeface="Times New Roman" panose="02020603050405020304" pitchFamily="18" charset="0"/>
              </a:rPr>
              <a:t>s from Presents for Purpose allows mothers to</a:t>
            </a:r>
            <a:r>
              <a:rPr lang="en-US" altLang="zh-CN" sz="2400">
                <a:latin typeface="Times New Roman" panose="02020603050405020304" pitchFamily="18" charset="0"/>
                <a:cs typeface="Times New Roman" panose="02020603050405020304" pitchFamily="18" charset="0"/>
              </a:rPr>
              <a:t> ______.</a:t>
            </a:r>
            <a:endParaRPr lang="zh-CN" altLang="en-US"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A</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enjoy good sleep</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B. be </a:t>
            </a:r>
            <a:r>
              <a:rPr lang="en-US" altLang="zh-CN" sz="2400">
                <a:latin typeface="Times New Roman" panose="02020603050405020304" pitchFamily="18" charset="0"/>
                <a:cs typeface="Times New Roman" panose="02020603050405020304" pitchFamily="18" charset="0"/>
              </a:rPr>
              <a:t>w</a:t>
            </a:r>
            <a:r>
              <a:rPr lang="zh-CN" altLang="en-US" sz="2400">
                <a:latin typeface="Times New Roman" panose="02020603050405020304" pitchFamily="18" charset="0"/>
                <a:cs typeface="Times New Roman" panose="02020603050405020304" pitchFamily="18" charset="0"/>
              </a:rPr>
              <a:t>ell-organized</a:t>
            </a:r>
          </a:p>
          <a:p>
            <a:r>
              <a:rPr lang="en-US" altLang="zh-CN" sz="2400">
                <a:latin typeface="Times New Roman" panose="02020603050405020304" pitchFamily="18" charset="0"/>
                <a:cs typeface="Times New Roman" panose="02020603050405020304" pitchFamily="18" charset="0"/>
              </a:rPr>
              <a:t>   C.</a:t>
            </a:r>
            <a:r>
              <a:rPr lang="zh-CN" altLang="en-US" sz="2400">
                <a:latin typeface="Times New Roman" panose="02020603050405020304" pitchFamily="18" charset="0"/>
                <a:cs typeface="Times New Roman" panose="02020603050405020304" pitchFamily="18" charset="0"/>
              </a:rPr>
              <a:t> get extra support</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D. give othe</a:t>
            </a:r>
            <a:r>
              <a:rPr lang="en-US" altLang="zh-CN" sz="2400">
                <a:latin typeface="Times New Roman" panose="02020603050405020304" pitchFamily="18" charset="0"/>
                <a:cs typeface="Times New Roman" panose="02020603050405020304" pitchFamily="18" charset="0"/>
              </a:rPr>
              <a:t>r</a:t>
            </a:r>
            <a:r>
              <a:rPr lang="zh-CN" altLang="en-US" sz="2400">
                <a:latin typeface="Times New Roman" panose="02020603050405020304" pitchFamily="18" charset="0"/>
                <a:cs typeface="Times New Roman" panose="02020603050405020304" pitchFamily="18" charset="0"/>
              </a:rPr>
              <a:t>s help</a:t>
            </a:r>
          </a:p>
        </p:txBody>
      </p:sp>
      <p:pic>
        <p:nvPicPr>
          <p:cNvPr id="3" name="图片 2" descr="5fb6087b_E999638_b7cd179e"/>
          <p:cNvPicPr>
            <a:picLocks noChangeAspect="1"/>
          </p:cNvPicPr>
          <p:nvPr/>
        </p:nvPicPr>
        <p:blipFill>
          <a:blip r:embed="rId4"/>
          <a:stretch>
            <a:fillRect/>
          </a:stretch>
        </p:blipFill>
        <p:spPr>
          <a:xfrm>
            <a:off x="2848610" y="3178810"/>
            <a:ext cx="1043940" cy="788670"/>
          </a:xfrm>
          <a:prstGeom prst="rect">
            <a:avLst/>
          </a:prstGeom>
        </p:spPr>
      </p:pic>
      <p:pic>
        <p:nvPicPr>
          <p:cNvPr id="6" name="图片 5" descr="5fb6087b_E999638_b7cd179e"/>
          <p:cNvPicPr>
            <a:picLocks noChangeAspect="1"/>
          </p:cNvPicPr>
          <p:nvPr/>
        </p:nvPicPr>
        <p:blipFill>
          <a:blip r:embed="rId4"/>
          <a:stretch>
            <a:fillRect/>
          </a:stretch>
        </p:blipFill>
        <p:spPr>
          <a:xfrm>
            <a:off x="5744210" y="3864610"/>
            <a:ext cx="1043940" cy="788670"/>
          </a:xfrm>
          <a:prstGeom prst="rect">
            <a:avLst/>
          </a:prstGeom>
        </p:spPr>
      </p:pic>
      <p:pic>
        <p:nvPicPr>
          <p:cNvPr id="7" name="图片 6" descr="5fb6087b_E999638_b7cd179e"/>
          <p:cNvPicPr>
            <a:picLocks noChangeAspect="1"/>
          </p:cNvPicPr>
          <p:nvPr/>
        </p:nvPicPr>
        <p:blipFill>
          <a:blip r:embed="rId4"/>
          <a:stretch>
            <a:fillRect/>
          </a:stretch>
        </p:blipFill>
        <p:spPr>
          <a:xfrm>
            <a:off x="5423535" y="5055235"/>
            <a:ext cx="1043940" cy="788670"/>
          </a:xfrm>
          <a:prstGeom prst="rect">
            <a:avLst/>
          </a:prstGeom>
        </p:spPr>
      </p:pic>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stretch>
            <a:fillRect/>
          </a:stretch>
        </p:blipFill>
        <p:spPr>
          <a:xfrm flipV="1">
            <a:off x="0" y="0"/>
            <a:ext cx="12192000" cy="455930"/>
          </a:xfrm>
          <a:prstGeom prst="rect">
            <a:avLst/>
          </a:prstGeom>
        </p:spPr>
      </p:pic>
      <p:pic>
        <p:nvPicPr>
          <p:cNvPr id="5" name="疯传朋友圈的母亲节英文短片：这才是最珍貴的母亲节礼物！">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3068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video>
              <p:cMediaNode>
                <p:cTn id="2" fill="hold" display="1">
                  <p:stCondLst>
                    <p:cond delay="indefinite"/>
                  </p:st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0" y="0"/>
            <a:ext cx="12192000" cy="455930"/>
          </a:xfrm>
          <a:prstGeom prst="rect">
            <a:avLst/>
          </a:prstGeom>
        </p:spPr>
      </p:pic>
      <p:sp>
        <p:nvSpPr>
          <p:cNvPr id="3" name="圆角矩形 2"/>
          <p:cNvSpPr/>
          <p:nvPr/>
        </p:nvSpPr>
        <p:spPr>
          <a:xfrm>
            <a:off x="569595" y="561975"/>
            <a:ext cx="4578350" cy="728345"/>
          </a:xfrm>
          <a:prstGeom prst="roundRect">
            <a:avLst/>
          </a:prstGeom>
          <a:gradFill>
            <a:gsLst>
              <a:gs pos="0">
                <a:srgbClr val="FBFB11"/>
              </a:gs>
              <a:gs pos="100000">
                <a:srgbClr val="838309"/>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a:solidFill>
                  <a:srgbClr val="FF0000"/>
                </a:solidFill>
                <a:latin typeface="Times New Roman" panose="02020603050405020304" pitchFamily="18" charset="0"/>
                <a:cs typeface="Times New Roman" panose="02020603050405020304" pitchFamily="18" charset="0"/>
              </a:rPr>
              <a:t>Discuss</a:t>
            </a:r>
          </a:p>
        </p:txBody>
      </p:sp>
      <p:sp>
        <p:nvSpPr>
          <p:cNvPr id="4" name="文本框 3"/>
          <p:cNvSpPr txBox="1"/>
          <p:nvPr/>
        </p:nvSpPr>
        <p:spPr>
          <a:xfrm>
            <a:off x="4224655" y="3395980"/>
            <a:ext cx="6015990" cy="1568450"/>
          </a:xfrm>
          <a:prstGeom prst="rect">
            <a:avLst/>
          </a:prstGeom>
          <a:noFill/>
          <a:ln w="38100">
            <a:solidFill>
              <a:srgbClr val="FF0000"/>
            </a:solidFill>
            <a:prstDash val="sysDash"/>
          </a:ln>
        </p:spPr>
        <p:txBody>
          <a:bodyPr wrap="square" rtlCol="0" anchor="t">
            <a:spAutoFit/>
          </a:bodyPr>
          <a:lstStyle/>
          <a:p>
            <a:pPr lvl="0" algn="ctr">
              <a:buClrTx/>
              <a:buSzTx/>
              <a:buFontTx/>
            </a:pPr>
            <a:r>
              <a:rPr lang="en-US" sz="4800" b="1">
                <a:solidFill>
                  <a:schemeClr val="tx1"/>
                </a:solidFill>
                <a:latin typeface="Times New Roman" panose="02020603050405020304" pitchFamily="18" charset="0"/>
                <a:ea typeface="宋体" panose="02010600030101010101" pitchFamily="2" charset="-122"/>
                <a:sym typeface="+mn-ea"/>
              </a:rPr>
              <a:t>How can you repay your mother ?</a:t>
            </a:r>
          </a:p>
        </p:txBody>
      </p:sp>
      <p:pic>
        <p:nvPicPr>
          <p:cNvPr id="5" name="图片 4" descr="4a9ca2137e3d4457b11c0514ed58e5a3"/>
          <p:cNvPicPr>
            <a:picLocks noChangeAspect="1"/>
          </p:cNvPicPr>
          <p:nvPr/>
        </p:nvPicPr>
        <p:blipFill>
          <a:blip r:embed="rId4"/>
          <a:stretch>
            <a:fillRect/>
          </a:stretch>
        </p:blipFill>
        <p:spPr>
          <a:xfrm>
            <a:off x="393065" y="1985645"/>
            <a:ext cx="3188335" cy="4389755"/>
          </a:xfrm>
          <a:prstGeom prst="rect">
            <a:avLst/>
          </a:prstGeom>
        </p:spPr>
      </p:pic>
      <p:pic>
        <p:nvPicPr>
          <p:cNvPr id="6" name="图片 5" descr="16pic_1712383_s"/>
          <p:cNvPicPr>
            <a:picLocks noChangeAspect="1"/>
          </p:cNvPicPr>
          <p:nvPr/>
        </p:nvPicPr>
        <p:blipFill>
          <a:blip r:embed="rId5"/>
          <a:stretch>
            <a:fillRect/>
          </a:stretch>
        </p:blipFill>
        <p:spPr>
          <a:xfrm>
            <a:off x="9768205" y="312420"/>
            <a:ext cx="1564640" cy="1228090"/>
          </a:xfrm>
          <a:prstGeom prst="rect">
            <a:avLst/>
          </a:prstGeom>
        </p:spPr>
      </p:pic>
      <p:pic>
        <p:nvPicPr>
          <p:cNvPr id="7" name="图片 6" descr="16pic_1712383_s"/>
          <p:cNvPicPr>
            <a:picLocks noChangeAspect="1"/>
          </p:cNvPicPr>
          <p:nvPr/>
        </p:nvPicPr>
        <p:blipFill>
          <a:blip r:embed="rId5"/>
          <a:stretch>
            <a:fillRect/>
          </a:stretch>
        </p:blipFill>
        <p:spPr>
          <a:xfrm>
            <a:off x="7738110" y="312420"/>
            <a:ext cx="1564640" cy="1228090"/>
          </a:xfrm>
          <a:prstGeom prst="rect">
            <a:avLst/>
          </a:prstGeom>
        </p:spPr>
      </p:pic>
      <p:pic>
        <p:nvPicPr>
          <p:cNvPr id="8" name="图片 7" descr="16pic_1712383_s"/>
          <p:cNvPicPr>
            <a:picLocks noChangeAspect="1"/>
          </p:cNvPicPr>
          <p:nvPr/>
        </p:nvPicPr>
        <p:blipFill>
          <a:blip r:embed="rId5"/>
          <a:stretch>
            <a:fillRect/>
          </a:stretch>
        </p:blipFill>
        <p:spPr>
          <a:xfrm>
            <a:off x="5708015" y="312420"/>
            <a:ext cx="1564640" cy="1228090"/>
          </a:xfrm>
          <a:prstGeom prst="rect">
            <a:avLst/>
          </a:prstGeom>
        </p:spPr>
      </p:pic>
      <p:pic>
        <p:nvPicPr>
          <p:cNvPr id="9" name="图片 8" descr="300 (3)"/>
          <p:cNvPicPr>
            <a:picLocks noChangeAspect="1"/>
          </p:cNvPicPr>
          <p:nvPr/>
        </p:nvPicPr>
        <p:blipFill>
          <a:blip r:embed="rId6"/>
          <a:stretch>
            <a:fillRect/>
          </a:stretch>
        </p:blipFill>
        <p:spPr>
          <a:xfrm rot="21420000">
            <a:off x="9338945" y="5034915"/>
            <a:ext cx="2472690" cy="1457325"/>
          </a:xfrm>
          <a:prstGeom prst="rect">
            <a:avLst/>
          </a:prstGeom>
        </p:spPr>
      </p:pic>
      <p:sp>
        <p:nvSpPr>
          <p:cNvPr id="10" name="文本框 9"/>
          <p:cNvSpPr txBox="1"/>
          <p:nvPr/>
        </p:nvSpPr>
        <p:spPr>
          <a:xfrm>
            <a:off x="3504565" y="1807210"/>
            <a:ext cx="7930515" cy="1322070"/>
          </a:xfrm>
          <a:prstGeom prst="rect">
            <a:avLst/>
          </a:prstGeom>
          <a:noFill/>
          <a:ln w="38100">
            <a:solidFill>
              <a:srgbClr val="00B0F0"/>
            </a:solidFill>
            <a:prstDash val="sysDash"/>
          </a:ln>
        </p:spPr>
        <p:txBody>
          <a:bodyPr wrap="square" rtlCol="0" anchor="t">
            <a:spAutoFit/>
          </a:bodyPr>
          <a:lstStyle/>
          <a:p>
            <a:pPr lvl="0" algn="ctr">
              <a:buClrTx/>
              <a:buSzTx/>
              <a:buFontTx/>
            </a:pPr>
            <a:r>
              <a:rPr lang="en-US" sz="4000" b="1">
                <a:solidFill>
                  <a:schemeClr val="tx1"/>
                </a:solidFill>
                <a:latin typeface="Times New Roman" panose="02020603050405020304" pitchFamily="18" charset="0"/>
                <a:ea typeface="宋体" panose="02010600030101010101" pitchFamily="2" charset="-122"/>
                <a:sym typeface="+mn-ea"/>
              </a:rPr>
              <a:t>There’s only one person in this</a:t>
            </a:r>
          </a:p>
          <a:p>
            <a:pPr lvl="0" algn="ctr">
              <a:buClrTx/>
              <a:buSzTx/>
              <a:buFontTx/>
            </a:pPr>
            <a:r>
              <a:rPr lang="en-US" sz="4000" b="1">
                <a:solidFill>
                  <a:schemeClr val="tx1"/>
                </a:solidFill>
                <a:latin typeface="Times New Roman" panose="02020603050405020304" pitchFamily="18" charset="0"/>
                <a:ea typeface="宋体" panose="02010600030101010101" pitchFamily="2" charset="-122"/>
                <a:sym typeface="+mn-ea"/>
              </a:rPr>
              <a:t> world you’ll owe ---mom.</a:t>
            </a:r>
            <a:r>
              <a:rPr lang="en-US" sz="4000" b="1">
                <a:solidFill>
                  <a:srgbClr val="FF0000"/>
                </a:solidFill>
                <a:latin typeface="Times New Roman" panose="02020603050405020304" pitchFamily="18" charset="0"/>
                <a:ea typeface="宋体" panose="02010600030101010101" pitchFamily="2" charset="-122"/>
                <a:sym typeface="+mn-ea"/>
              </a:rPr>
              <a:t>   </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10" grpId="0" bldLvl="0" animBg="1"/>
      <p:bldP spid="10"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 y="0"/>
            <a:ext cx="12181840" cy="5111750"/>
          </a:xfrm>
          <a:prstGeom prst="rect">
            <a:avLst/>
          </a:prstGeom>
        </p:spPr>
      </p:pic>
      <p:pic>
        <p:nvPicPr>
          <p:cNvPr id="9" name="图片 8"/>
          <p:cNvPicPr>
            <a:picLocks noChangeAspect="1"/>
          </p:cNvPicPr>
          <p:nvPr/>
        </p:nvPicPr>
        <p:blipFill>
          <a:blip r:embed="rId4"/>
          <a:stretch>
            <a:fillRect/>
          </a:stretch>
        </p:blipFill>
        <p:spPr>
          <a:xfrm>
            <a:off x="9524925" y="1463883"/>
            <a:ext cx="2699431" cy="5086187"/>
          </a:xfrm>
          <a:prstGeom prst="rect">
            <a:avLst/>
          </a:prstGeom>
        </p:spPr>
      </p:pic>
      <p:pic>
        <p:nvPicPr>
          <p:cNvPr id="5" name="图片 4"/>
          <p:cNvPicPr>
            <a:picLocks noChangeAspect="1"/>
          </p:cNvPicPr>
          <p:nvPr/>
        </p:nvPicPr>
        <p:blipFill>
          <a:blip r:embed="rId5"/>
          <a:stretch>
            <a:fillRect/>
          </a:stretch>
        </p:blipFill>
        <p:spPr>
          <a:xfrm>
            <a:off x="-5715" y="5296535"/>
            <a:ext cx="12192000" cy="1561465"/>
          </a:xfrm>
          <a:prstGeom prst="rect">
            <a:avLst/>
          </a:prstGeom>
        </p:spPr>
      </p:pic>
      <p:pic>
        <p:nvPicPr>
          <p:cNvPr id="12" name="图片 11"/>
          <p:cNvPicPr>
            <a:picLocks noChangeAspect="1"/>
          </p:cNvPicPr>
          <p:nvPr/>
        </p:nvPicPr>
        <p:blipFill>
          <a:blip r:embed="rId6"/>
          <a:stretch>
            <a:fillRect/>
          </a:stretch>
        </p:blipFill>
        <p:spPr>
          <a:xfrm>
            <a:off x="3699510" y="5022169"/>
            <a:ext cx="438150" cy="371475"/>
          </a:xfrm>
          <a:prstGeom prst="rect">
            <a:avLst/>
          </a:prstGeom>
        </p:spPr>
      </p:pic>
      <p:sp>
        <p:nvSpPr>
          <p:cNvPr id="19" name="矩形 18"/>
          <p:cNvSpPr/>
          <p:nvPr/>
        </p:nvSpPr>
        <p:spPr>
          <a:xfrm>
            <a:off x="1227455" y="100965"/>
            <a:ext cx="10091420" cy="1322070"/>
          </a:xfrm>
          <a:prstGeom prst="rect">
            <a:avLst/>
          </a:prstGeom>
          <a:noFill/>
          <a:ln w="28575">
            <a:solidFill>
              <a:srgbClr val="FFFF00"/>
            </a:solidFill>
            <a:prstDash val="sysDot"/>
          </a:ln>
        </p:spPr>
        <p:txBody>
          <a:bodyPr wrap="square" rtlCol="0">
            <a:spAutoFit/>
          </a:bodyPr>
          <a:lstStyle/>
          <a:p>
            <a:pPr algn="ctr"/>
            <a:r>
              <a:rPr lang="en-US" altLang="zh-CN" sz="8000" dirty="0">
                <a:solidFill>
                  <a:srgbClr val="FF0000"/>
                </a:solidFill>
                <a:latin typeface="Times New Roman" panose="02020603050405020304" pitchFamily="18" charset="0"/>
                <a:cs typeface="Times New Roman" panose="02020603050405020304" pitchFamily="18" charset="0"/>
                <a:sym typeface="+mn-lt"/>
              </a:rPr>
              <a:t>Happy Mother’s Day</a:t>
            </a:r>
            <a:endParaRPr lang="en-US" altLang="zh-CN" sz="8000" b="1" dirty="0">
              <a:solidFill>
                <a:srgbClr val="FF0000"/>
              </a:solidFill>
              <a:effectLst>
                <a:outerShdw blurRad="38100" dist="38100" dir="2700000" algn="tl">
                  <a:srgbClr val="0D2B2D">
                    <a:alpha val="82745"/>
                  </a:srgbClr>
                </a:outerShdw>
              </a:effectLst>
              <a:latin typeface="Times New Roman" panose="02020603050405020304" pitchFamily="18" charset="0"/>
              <a:cs typeface="Times New Roman" panose="02020603050405020304" pitchFamily="18" charset="0"/>
              <a:sym typeface="+mn-lt"/>
            </a:endParaRPr>
          </a:p>
        </p:txBody>
      </p:sp>
      <p:pic>
        <p:nvPicPr>
          <p:cNvPr id="7" name="图片 6"/>
          <p:cNvPicPr>
            <a:picLocks noChangeAspect="1"/>
          </p:cNvPicPr>
          <p:nvPr/>
        </p:nvPicPr>
        <p:blipFill>
          <a:blip r:embed="rId7"/>
          <a:stretch>
            <a:fillRect/>
          </a:stretch>
        </p:blipFill>
        <p:spPr>
          <a:xfrm>
            <a:off x="403225" y="1463675"/>
            <a:ext cx="2943860" cy="3372485"/>
          </a:xfrm>
          <a:prstGeom prst="rect">
            <a:avLst/>
          </a:prstGeom>
        </p:spPr>
      </p:pic>
      <p:pic>
        <p:nvPicPr>
          <p:cNvPr id="4" name="图片 3"/>
          <p:cNvPicPr>
            <a:picLocks noChangeAspect="1"/>
          </p:cNvPicPr>
          <p:nvPr/>
        </p:nvPicPr>
        <p:blipFill>
          <a:blip r:embed="rId6"/>
          <a:stretch>
            <a:fillRect/>
          </a:stretch>
        </p:blipFill>
        <p:spPr>
          <a:xfrm>
            <a:off x="472440" y="5022169"/>
            <a:ext cx="438150" cy="371475"/>
          </a:xfrm>
          <a:prstGeom prst="rect">
            <a:avLst/>
          </a:prstGeom>
        </p:spPr>
      </p:pic>
      <p:pic>
        <p:nvPicPr>
          <p:cNvPr id="6" name="图片 5"/>
          <p:cNvPicPr>
            <a:picLocks noChangeAspect="1"/>
          </p:cNvPicPr>
          <p:nvPr/>
        </p:nvPicPr>
        <p:blipFill>
          <a:blip r:embed="rId6"/>
          <a:stretch>
            <a:fillRect/>
          </a:stretch>
        </p:blipFill>
        <p:spPr>
          <a:xfrm>
            <a:off x="3021330" y="5022169"/>
            <a:ext cx="438150" cy="371475"/>
          </a:xfrm>
          <a:prstGeom prst="rect">
            <a:avLst/>
          </a:prstGeom>
        </p:spPr>
      </p:pic>
      <p:pic>
        <p:nvPicPr>
          <p:cNvPr id="8" name="图片 7"/>
          <p:cNvPicPr>
            <a:picLocks noChangeAspect="1"/>
          </p:cNvPicPr>
          <p:nvPr/>
        </p:nvPicPr>
        <p:blipFill>
          <a:blip r:embed="rId6"/>
          <a:stretch>
            <a:fillRect/>
          </a:stretch>
        </p:blipFill>
        <p:spPr>
          <a:xfrm>
            <a:off x="2343150" y="5022169"/>
            <a:ext cx="438150" cy="371475"/>
          </a:xfrm>
          <a:prstGeom prst="rect">
            <a:avLst/>
          </a:prstGeom>
        </p:spPr>
      </p:pic>
      <p:pic>
        <p:nvPicPr>
          <p:cNvPr id="11" name="图片 10"/>
          <p:cNvPicPr>
            <a:picLocks noChangeAspect="1"/>
          </p:cNvPicPr>
          <p:nvPr/>
        </p:nvPicPr>
        <p:blipFill>
          <a:blip r:embed="rId6"/>
          <a:stretch>
            <a:fillRect/>
          </a:stretch>
        </p:blipFill>
        <p:spPr>
          <a:xfrm>
            <a:off x="1664970" y="5022169"/>
            <a:ext cx="438150" cy="371475"/>
          </a:xfrm>
          <a:prstGeom prst="rect">
            <a:avLst/>
          </a:prstGeom>
        </p:spPr>
      </p:pic>
      <p:pic>
        <p:nvPicPr>
          <p:cNvPr id="14" name="图片 13"/>
          <p:cNvPicPr>
            <a:picLocks noChangeAspect="1"/>
          </p:cNvPicPr>
          <p:nvPr/>
        </p:nvPicPr>
        <p:blipFill>
          <a:blip r:embed="rId6"/>
          <a:stretch>
            <a:fillRect/>
          </a:stretch>
        </p:blipFill>
        <p:spPr>
          <a:xfrm>
            <a:off x="1068705" y="5022169"/>
            <a:ext cx="438150" cy="371475"/>
          </a:xfrm>
          <a:prstGeom prst="rect">
            <a:avLst/>
          </a:prstGeom>
        </p:spPr>
      </p:pic>
      <p:pic>
        <p:nvPicPr>
          <p:cNvPr id="28" name="图片 27"/>
          <p:cNvPicPr>
            <a:picLocks noChangeAspect="1"/>
          </p:cNvPicPr>
          <p:nvPr/>
        </p:nvPicPr>
        <p:blipFill>
          <a:blip r:embed="rId6"/>
          <a:stretch>
            <a:fillRect/>
          </a:stretch>
        </p:blipFill>
        <p:spPr>
          <a:xfrm>
            <a:off x="4377690" y="5022169"/>
            <a:ext cx="438150" cy="371475"/>
          </a:xfrm>
          <a:prstGeom prst="rect">
            <a:avLst/>
          </a:prstGeom>
        </p:spPr>
      </p:pic>
      <p:pic>
        <p:nvPicPr>
          <p:cNvPr id="29" name="图片 28"/>
          <p:cNvPicPr>
            <a:picLocks noChangeAspect="1"/>
          </p:cNvPicPr>
          <p:nvPr/>
        </p:nvPicPr>
        <p:blipFill>
          <a:blip r:embed="rId6"/>
          <a:stretch>
            <a:fillRect/>
          </a:stretch>
        </p:blipFill>
        <p:spPr>
          <a:xfrm>
            <a:off x="7768590" y="5022169"/>
            <a:ext cx="438150" cy="371475"/>
          </a:xfrm>
          <a:prstGeom prst="rect">
            <a:avLst/>
          </a:prstGeom>
        </p:spPr>
      </p:pic>
      <p:pic>
        <p:nvPicPr>
          <p:cNvPr id="39" name="图片 38"/>
          <p:cNvPicPr>
            <a:picLocks noChangeAspect="1"/>
          </p:cNvPicPr>
          <p:nvPr/>
        </p:nvPicPr>
        <p:blipFill>
          <a:blip r:embed="rId6"/>
          <a:stretch>
            <a:fillRect/>
          </a:stretch>
        </p:blipFill>
        <p:spPr>
          <a:xfrm>
            <a:off x="8446770" y="5022169"/>
            <a:ext cx="438150" cy="371475"/>
          </a:xfrm>
          <a:prstGeom prst="rect">
            <a:avLst/>
          </a:prstGeom>
        </p:spPr>
      </p:pic>
      <p:pic>
        <p:nvPicPr>
          <p:cNvPr id="40" name="图片 39"/>
          <p:cNvPicPr>
            <a:picLocks noChangeAspect="1"/>
          </p:cNvPicPr>
          <p:nvPr/>
        </p:nvPicPr>
        <p:blipFill>
          <a:blip r:embed="rId6"/>
          <a:stretch>
            <a:fillRect/>
          </a:stretch>
        </p:blipFill>
        <p:spPr>
          <a:xfrm>
            <a:off x="9086850" y="5022169"/>
            <a:ext cx="438150" cy="371475"/>
          </a:xfrm>
          <a:prstGeom prst="rect">
            <a:avLst/>
          </a:prstGeom>
        </p:spPr>
      </p:pic>
      <p:pic>
        <p:nvPicPr>
          <p:cNvPr id="41" name="图片 40"/>
          <p:cNvPicPr>
            <a:picLocks noChangeAspect="1"/>
          </p:cNvPicPr>
          <p:nvPr/>
        </p:nvPicPr>
        <p:blipFill>
          <a:blip r:embed="rId6"/>
          <a:stretch>
            <a:fillRect/>
          </a:stretch>
        </p:blipFill>
        <p:spPr>
          <a:xfrm>
            <a:off x="9639300" y="5022169"/>
            <a:ext cx="438150" cy="371475"/>
          </a:xfrm>
          <a:prstGeom prst="rect">
            <a:avLst/>
          </a:prstGeom>
        </p:spPr>
      </p:pic>
      <p:pic>
        <p:nvPicPr>
          <p:cNvPr id="42" name="图片 41"/>
          <p:cNvPicPr>
            <a:picLocks noChangeAspect="1"/>
          </p:cNvPicPr>
          <p:nvPr/>
        </p:nvPicPr>
        <p:blipFill>
          <a:blip r:embed="rId6"/>
          <a:stretch>
            <a:fillRect/>
          </a:stretch>
        </p:blipFill>
        <p:spPr>
          <a:xfrm>
            <a:off x="5055870" y="5022169"/>
            <a:ext cx="438150" cy="371475"/>
          </a:xfrm>
          <a:prstGeom prst="rect">
            <a:avLst/>
          </a:prstGeom>
        </p:spPr>
      </p:pic>
      <p:pic>
        <p:nvPicPr>
          <p:cNvPr id="43" name="图片 42"/>
          <p:cNvPicPr>
            <a:picLocks noChangeAspect="1"/>
          </p:cNvPicPr>
          <p:nvPr/>
        </p:nvPicPr>
        <p:blipFill>
          <a:blip r:embed="rId6"/>
          <a:stretch>
            <a:fillRect/>
          </a:stretch>
        </p:blipFill>
        <p:spPr>
          <a:xfrm>
            <a:off x="6412230" y="5022169"/>
            <a:ext cx="438150" cy="371475"/>
          </a:xfrm>
          <a:prstGeom prst="rect">
            <a:avLst/>
          </a:prstGeom>
        </p:spPr>
      </p:pic>
      <p:pic>
        <p:nvPicPr>
          <p:cNvPr id="44" name="图片 43"/>
          <p:cNvPicPr>
            <a:picLocks noChangeAspect="1"/>
          </p:cNvPicPr>
          <p:nvPr/>
        </p:nvPicPr>
        <p:blipFill>
          <a:blip r:embed="rId6"/>
          <a:stretch>
            <a:fillRect/>
          </a:stretch>
        </p:blipFill>
        <p:spPr>
          <a:xfrm>
            <a:off x="7090410" y="5022169"/>
            <a:ext cx="438150" cy="371475"/>
          </a:xfrm>
          <a:prstGeom prst="rect">
            <a:avLst/>
          </a:prstGeom>
        </p:spPr>
      </p:pic>
      <p:pic>
        <p:nvPicPr>
          <p:cNvPr id="45" name="图片 44"/>
          <p:cNvPicPr>
            <a:picLocks noChangeAspect="1"/>
          </p:cNvPicPr>
          <p:nvPr/>
        </p:nvPicPr>
        <p:blipFill>
          <a:blip r:embed="rId6"/>
          <a:stretch>
            <a:fillRect/>
          </a:stretch>
        </p:blipFill>
        <p:spPr>
          <a:xfrm>
            <a:off x="5734050" y="5022169"/>
            <a:ext cx="438150" cy="371475"/>
          </a:xfrm>
          <a:prstGeom prst="rect">
            <a:avLst/>
          </a:prstGeom>
        </p:spPr>
      </p:pic>
      <p:pic>
        <p:nvPicPr>
          <p:cNvPr id="13" name="图片 12" descr="14_副本"/>
          <p:cNvPicPr>
            <a:picLocks noChangeAspect="1"/>
          </p:cNvPicPr>
          <p:nvPr/>
        </p:nvPicPr>
        <p:blipFill>
          <a:blip r:embed="rId8"/>
          <a:stretch>
            <a:fillRect/>
          </a:stretch>
        </p:blipFill>
        <p:spPr>
          <a:xfrm>
            <a:off x="3248660" y="1496060"/>
            <a:ext cx="6276340" cy="3723005"/>
          </a:xfrm>
          <a:prstGeom prst="rect">
            <a:avLst/>
          </a:prstGeom>
        </p:spPr>
      </p:pic>
      <p:sp>
        <p:nvSpPr>
          <p:cNvPr id="15" name="文本框 14"/>
          <p:cNvSpPr txBox="1"/>
          <p:nvPr/>
        </p:nvSpPr>
        <p:spPr>
          <a:xfrm>
            <a:off x="753110" y="5679440"/>
            <a:ext cx="10686415" cy="953135"/>
          </a:xfrm>
          <a:prstGeom prst="rect">
            <a:avLst/>
          </a:prstGeom>
          <a:noFill/>
        </p:spPr>
        <p:txBody>
          <a:bodyPr wrap="square" rtlCol="0">
            <a:spAutoFit/>
          </a:bodyPr>
          <a:lstStyle/>
          <a:p>
            <a:pPr algn="ctr"/>
            <a:r>
              <a:rPr lang="zh-CN" altLang="en-US" sz="2800" b="1">
                <a:solidFill>
                  <a:srgbClr val="FF0000"/>
                </a:solidFill>
              </a:rPr>
              <a:t>"Such kindness of warm sun, can't be repaid by grass."</a:t>
            </a:r>
          </a:p>
          <a:p>
            <a:pPr algn="ctr"/>
            <a:r>
              <a:rPr lang="en-US" altLang="zh-CN" sz="2800" b="1">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谁言寸草心，报得三春晖</a:t>
            </a:r>
            <a:r>
              <a:rPr lang="en-US" altLang="zh-CN" sz="2800" b="1">
                <a:solidFill>
                  <a:srgbClr val="FF0000"/>
                </a:solidFill>
                <a:latin typeface="宋体" panose="02010600030101010101" pitchFamily="2" charset="-122"/>
                <a:ea typeface="宋体" panose="02010600030101010101" pitchFamily="2" charset="-122"/>
                <a:cs typeface="宋体" panose="02010600030101010101" pitchFamily="2" charset="-122"/>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p:tgtEl>
                                          <p:spTgt spid="3"/>
                                        </p:tgtEl>
                                        <p:attrNameLst>
                                          <p:attrName>ppt_y</p:attrName>
                                        </p:attrNameLst>
                                      </p:cBhvr>
                                      <p:tavLst>
                                        <p:tav tm="0">
                                          <p:val>
                                            <p:strVal val="#ppt_y-#ppt_h*1.125000"/>
                                          </p:val>
                                        </p:tav>
                                        <p:tav tm="100000">
                                          <p:val>
                                            <p:strVal val="#ppt_y"/>
                                          </p:val>
                                        </p:tav>
                                      </p:tavLst>
                                    </p:anim>
                                    <p:animEffect transition="in" filter="wipe(down)">
                                      <p:cBhvr>
                                        <p:cTn id="8" dur="1000"/>
                                        <p:tgtEl>
                                          <p:spTgt spid="3"/>
                                        </p:tgtEl>
                                      </p:cBhvr>
                                    </p:animEffect>
                                  </p:childTnLst>
                                </p:cTn>
                              </p:par>
                              <p:par>
                                <p:cTn id="9" presetID="1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p:tgtEl>
                                          <p:spTgt spid="5"/>
                                        </p:tgtEl>
                                        <p:attrNameLst>
                                          <p:attrName>ppt_y</p:attrName>
                                        </p:attrNameLst>
                                      </p:cBhvr>
                                      <p:tavLst>
                                        <p:tav tm="0">
                                          <p:val>
                                            <p:strVal val="#ppt_y+#ppt_h*1.125000"/>
                                          </p:val>
                                        </p:tav>
                                        <p:tav tm="100000">
                                          <p:val>
                                            <p:strVal val="#ppt_y"/>
                                          </p:val>
                                        </p:tav>
                                      </p:tavLst>
                                    </p:anim>
                                    <p:animEffect transition="in" filter="wipe(up)">
                                      <p:cBhvr>
                                        <p:cTn id="12" dur="1000"/>
                                        <p:tgtEl>
                                          <p:spTgt spid="5"/>
                                        </p:tgtEl>
                                      </p:cBhvr>
                                    </p:animEffect>
                                  </p:childTnLst>
                                </p:cTn>
                              </p:par>
                            </p:childTnLst>
                          </p:cTn>
                        </p:par>
                        <p:par>
                          <p:cTn id="13" fill="hold">
                            <p:stCondLst>
                              <p:cond delay="1000"/>
                            </p:stCondLst>
                            <p:childTnLst>
                              <p:par>
                                <p:cTn id="14" presetID="16" presetClass="entr" presetSubtype="2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Horizontal)">
                                      <p:cBhvr>
                                        <p:cTn id="16" dur="10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42" presetClass="path" presetSubtype="0" accel="50000" decel="50000" fill="hold" nodeType="withEffect">
                                  <p:stCondLst>
                                    <p:cond delay="0"/>
                                  </p:stCondLst>
                                  <p:childTnLst>
                                    <p:animMotion origin="layout" path="M 0.14961 -0.00092 L -4.16667E-7 -1.85185E-6 " pathEditMode="relative" rAng="0" ptsTypes="AA">
                                      <p:cBhvr>
                                        <p:cTn id="21" dur="1500" fill="hold"/>
                                        <p:tgtEl>
                                          <p:spTgt spid="9"/>
                                        </p:tgtEl>
                                        <p:attrNameLst>
                                          <p:attrName>ppt_x</p:attrName>
                                          <p:attrName>ppt_y</p:attrName>
                                        </p:attrNameLst>
                                      </p:cBhvr>
                                      <p:rCtr x="-7487" y="46"/>
                                    </p:animMotion>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42" presetClass="path" presetSubtype="0" accel="50000" decel="50000" fill="hold" grpId="1" nodeType="withEffect">
                                  <p:stCondLst>
                                    <p:cond delay="0"/>
                                  </p:stCondLst>
                                  <p:childTnLst>
                                    <p:animMotion origin="layout" path="M -0.09518 -0.08657 L -8.33333E-7 0 " pathEditMode="relative" rAng="0" ptsTypes="AA">
                                      <p:cBhvr>
                                        <p:cTn id="26" dur="1500" fill="hold"/>
                                        <p:tgtEl>
                                          <p:spTgt spid="19"/>
                                        </p:tgtEl>
                                        <p:attrNameLst>
                                          <p:attrName>ppt_x</p:attrName>
                                          <p:attrName>ppt_y</p:attrName>
                                        </p:attrNameLst>
                                      </p:cBhvr>
                                      <p:rCtr x="4753"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300"/>
                    </a14:imgEffect>
                    <a14:imgEffect>
                      <a14:saturation sat="66000"/>
                    </a14:imgEffect>
                  </a14:imgLayer>
                </a14:imgProps>
              </a:ext>
            </a:extLst>
          </a:blip>
          <a:srcRect/>
          <a:stretch>
            <a:fillRect/>
          </a:stretch>
        </p:blipFill>
        <p:spPr>
          <a:xfrm rot="5400000" flipH="1">
            <a:off x="7694295" y="2341880"/>
            <a:ext cx="6840855" cy="2156460"/>
          </a:xfrm>
          <a:prstGeom prst="rect">
            <a:avLst/>
          </a:prstGeom>
        </p:spPr>
      </p:pic>
      <p:sp>
        <p:nvSpPr>
          <p:cNvPr id="44" name="文本框 43"/>
          <p:cNvSpPr txBox="1"/>
          <p:nvPr/>
        </p:nvSpPr>
        <p:spPr>
          <a:xfrm>
            <a:off x="2419985" y="667385"/>
            <a:ext cx="6626860" cy="645160"/>
          </a:xfrm>
          <a:prstGeom prst="rect">
            <a:avLst/>
          </a:prstGeom>
          <a:noFill/>
        </p:spPr>
        <p:txBody>
          <a:bodyPr wrap="square" rtlCol="0">
            <a:spAutoFit/>
          </a:bodyPr>
          <a:lstStyle>
            <a:defPPr>
              <a:defRPr lang="zh-CN"/>
            </a:defPPr>
            <a:lvl1pPr>
              <a:defRPr sz="4800" b="1">
                <a:solidFill>
                  <a:schemeClr val="bg1"/>
                </a:solidFill>
                <a:effectLst>
                  <a:outerShdw blurRad="38100" dist="38100" dir="2700000" algn="tl">
                    <a:srgbClr val="0D2B2D">
                      <a:alpha val="82745"/>
                    </a:srgbClr>
                  </a:outerShdw>
                </a:effectLst>
                <a:latin typeface="黄彦文行书字体" panose="02010601030101010101" pitchFamily="2" charset="-122"/>
                <a:ea typeface="黄彦文行书字体" panose="02010601030101010101" pitchFamily="2" charset="-122"/>
              </a:defRPr>
            </a:lvl1pPr>
          </a:lstStyle>
          <a:p>
            <a:pPr algn="l"/>
            <a:r>
              <a:rPr lang="zh-CN" altLang="en-US" sz="3600">
                <a:solidFill>
                  <a:schemeClr val="tx1"/>
                </a:solidFill>
                <a:latin typeface="Times New Roman" panose="02020603050405020304" pitchFamily="18" charset="0"/>
                <a:cs typeface="Times New Roman" panose="02020603050405020304" pitchFamily="18" charset="0"/>
                <a:sym typeface="+mn-ea"/>
              </a:rPr>
              <a:t>The history of Mother's Day</a:t>
            </a:r>
            <a:endParaRPr lang="zh-CN" altLang="en-US" sz="3600" dirty="0">
              <a:solidFill>
                <a:schemeClr val="tx1"/>
              </a:solidFill>
              <a:effectLst/>
              <a:latin typeface="Times New Roman" panose="02020603050405020304" pitchFamily="18" charset="0"/>
              <a:ea typeface="+mn-ea"/>
              <a:cs typeface="Times New Roman" panose="02020603050405020304" pitchFamily="18" charset="0"/>
              <a:sym typeface="+mn-ea"/>
            </a:endParaRPr>
          </a:p>
        </p:txBody>
      </p:sp>
      <p:sp>
        <p:nvSpPr>
          <p:cNvPr id="47" name="文本框 46"/>
          <p:cNvSpPr txBox="1"/>
          <p:nvPr/>
        </p:nvSpPr>
        <p:spPr>
          <a:xfrm>
            <a:off x="2514600" y="1579245"/>
            <a:ext cx="7796530" cy="645160"/>
          </a:xfrm>
          <a:prstGeom prst="rect">
            <a:avLst/>
          </a:prstGeom>
          <a:noFill/>
        </p:spPr>
        <p:txBody>
          <a:bodyPr wrap="square" rtlCol="0">
            <a:spAutoFit/>
          </a:bodyPr>
          <a:lstStyle>
            <a:defPPr>
              <a:defRPr lang="zh-CN"/>
            </a:defPPr>
            <a:lvl1pPr>
              <a:defRPr sz="4800" b="1">
                <a:solidFill>
                  <a:schemeClr val="bg1"/>
                </a:solidFill>
                <a:effectLst>
                  <a:outerShdw blurRad="38100" dist="38100" dir="2700000" algn="tl">
                    <a:srgbClr val="0D2B2D">
                      <a:alpha val="82745"/>
                    </a:srgbClr>
                  </a:outerShdw>
                </a:effectLst>
                <a:latin typeface="黄彦文行书字体" panose="02010601030101010101" pitchFamily="2" charset="-122"/>
                <a:ea typeface="黄彦文行书字体" panose="02010601030101010101" pitchFamily="2" charset="-122"/>
              </a:defRPr>
            </a:lvl1pPr>
          </a:lstStyle>
          <a:p>
            <a:pPr lvl="0" algn="l">
              <a:buClrTx/>
              <a:buSzTx/>
              <a:buFontTx/>
            </a:pPr>
            <a:r>
              <a:rPr lang="zh-CN" altLang="en-US" sz="3600">
                <a:solidFill>
                  <a:schemeClr val="tx1"/>
                </a:solidFill>
                <a:latin typeface="Times New Roman" panose="02020603050405020304" pitchFamily="18" charset="0"/>
                <a:cs typeface="Times New Roman" panose="02020603050405020304" pitchFamily="18" charset="0"/>
                <a:sym typeface="+mn-ea"/>
              </a:rPr>
              <a:t>Culture </a:t>
            </a:r>
            <a:r>
              <a:rPr lang="en-US" altLang="zh-CN" sz="3600">
                <a:solidFill>
                  <a:schemeClr val="tx1"/>
                </a:solidFill>
                <a:latin typeface="Times New Roman" panose="02020603050405020304" pitchFamily="18" charset="0"/>
                <a:cs typeface="Times New Roman" panose="02020603050405020304" pitchFamily="18" charset="0"/>
                <a:sym typeface="+mn-ea"/>
              </a:rPr>
              <a:t>o</a:t>
            </a:r>
            <a:r>
              <a:rPr lang="zh-CN" altLang="en-US" sz="3600">
                <a:solidFill>
                  <a:schemeClr val="tx1"/>
                </a:solidFill>
                <a:latin typeface="Times New Roman" panose="02020603050405020304" pitchFamily="18" charset="0"/>
                <a:cs typeface="Times New Roman" panose="02020603050405020304" pitchFamily="18" charset="0"/>
                <a:sym typeface="+mn-ea"/>
              </a:rPr>
              <a:t>verview about Mother's Day</a:t>
            </a:r>
          </a:p>
        </p:txBody>
      </p:sp>
      <p:sp>
        <p:nvSpPr>
          <p:cNvPr id="50" name="文本框 49"/>
          <p:cNvSpPr txBox="1"/>
          <p:nvPr/>
        </p:nvSpPr>
        <p:spPr>
          <a:xfrm>
            <a:off x="2514600" y="2367280"/>
            <a:ext cx="6181725" cy="645160"/>
          </a:xfrm>
          <a:prstGeom prst="rect">
            <a:avLst/>
          </a:prstGeom>
          <a:noFill/>
        </p:spPr>
        <p:txBody>
          <a:bodyPr wrap="square" rtlCol="0">
            <a:spAutoFit/>
          </a:bodyPr>
          <a:lstStyle>
            <a:defPPr>
              <a:defRPr lang="zh-CN"/>
            </a:defPPr>
            <a:lvl1pPr>
              <a:defRPr sz="4800" b="1">
                <a:solidFill>
                  <a:schemeClr val="bg1"/>
                </a:solidFill>
                <a:effectLst>
                  <a:outerShdw blurRad="38100" dist="38100" dir="2700000" algn="tl">
                    <a:srgbClr val="0D2B2D">
                      <a:alpha val="82745"/>
                    </a:srgbClr>
                  </a:outerShdw>
                </a:effectLst>
                <a:latin typeface="黄彦文行书字体" panose="02010601030101010101" pitchFamily="2" charset="-122"/>
                <a:ea typeface="黄彦文行书字体" panose="02010601030101010101" pitchFamily="2" charset="-122"/>
              </a:defRPr>
            </a:lvl1pPr>
          </a:lstStyle>
          <a:p>
            <a:pPr lvl="0" algn="l">
              <a:buClrTx/>
              <a:buSzTx/>
              <a:buFontTx/>
            </a:pPr>
            <a:r>
              <a:rPr lang="en-US" altLang="zh-CN" sz="3600">
                <a:solidFill>
                  <a:schemeClr val="tx1"/>
                </a:solidFill>
                <a:latin typeface="Times New Roman" panose="02020603050405020304" pitchFamily="18" charset="0"/>
                <a:cs typeface="Times New Roman" panose="02020603050405020304" pitchFamily="18" charset="0"/>
                <a:sym typeface="+mn-lt"/>
              </a:rPr>
              <a:t>The f</a:t>
            </a:r>
            <a:r>
              <a:rPr lang="zh-CN" altLang="en-US" sz="3600">
                <a:solidFill>
                  <a:schemeClr val="tx1"/>
                </a:solidFill>
                <a:latin typeface="Times New Roman" panose="02020603050405020304" pitchFamily="18" charset="0"/>
                <a:cs typeface="Times New Roman" panose="02020603050405020304" pitchFamily="18" charset="0"/>
                <a:sym typeface="+mn-lt"/>
              </a:rPr>
              <a:t>eeling</a:t>
            </a:r>
            <a:r>
              <a:rPr lang="en-US" altLang="zh-CN" sz="3600">
                <a:solidFill>
                  <a:schemeClr val="tx1"/>
                </a:solidFill>
                <a:latin typeface="Times New Roman" panose="02020603050405020304" pitchFamily="18" charset="0"/>
                <a:cs typeface="Times New Roman" panose="02020603050405020304" pitchFamily="18" charset="0"/>
                <a:sym typeface="+mn-lt"/>
              </a:rPr>
              <a:t>s</a:t>
            </a:r>
            <a:r>
              <a:rPr lang="zh-CN" altLang="en-US" sz="3600">
                <a:solidFill>
                  <a:schemeClr val="tx1"/>
                </a:solidFill>
                <a:latin typeface="Times New Roman" panose="02020603050405020304" pitchFamily="18" charset="0"/>
                <a:cs typeface="Times New Roman" panose="02020603050405020304" pitchFamily="18" charset="0"/>
                <a:sym typeface="+mn-lt"/>
              </a:rPr>
              <a:t> of </a:t>
            </a:r>
            <a:r>
              <a:rPr lang="en-US" altLang="zh-CN" sz="3600">
                <a:solidFill>
                  <a:schemeClr val="tx1"/>
                </a:solidFill>
                <a:latin typeface="Times New Roman" panose="02020603050405020304" pitchFamily="18" charset="0"/>
                <a:cs typeface="Times New Roman" panose="02020603050405020304" pitchFamily="18" charset="0"/>
                <a:sym typeface="+mn-lt"/>
              </a:rPr>
              <a:t> </a:t>
            </a:r>
            <a:r>
              <a:rPr lang="zh-CN" altLang="en-US" sz="3600">
                <a:solidFill>
                  <a:schemeClr val="tx1"/>
                </a:solidFill>
                <a:latin typeface="Times New Roman" panose="02020603050405020304" pitchFamily="18" charset="0"/>
                <a:cs typeface="Times New Roman" panose="02020603050405020304" pitchFamily="18" charset="0"/>
                <a:sym typeface="+mn-lt"/>
              </a:rPr>
              <a:t>maternal love</a:t>
            </a:r>
            <a:endParaRPr lang="zh-CN" altLang="en-US" sz="3600">
              <a:solidFill>
                <a:schemeClr val="tx1"/>
              </a:solidFill>
              <a:latin typeface="Times New Roman" panose="02020603050405020304" pitchFamily="18" charset="0"/>
              <a:cs typeface="Times New Roman" panose="02020603050405020304" pitchFamily="18" charset="0"/>
              <a:sym typeface="+mn-ea"/>
            </a:endParaRPr>
          </a:p>
        </p:txBody>
      </p:sp>
      <p:sp>
        <p:nvSpPr>
          <p:cNvPr id="53" name="文本框 52"/>
          <p:cNvSpPr txBox="1"/>
          <p:nvPr/>
        </p:nvSpPr>
        <p:spPr>
          <a:xfrm>
            <a:off x="2481580" y="3308350"/>
            <a:ext cx="6612255" cy="645160"/>
          </a:xfrm>
          <a:prstGeom prst="rect">
            <a:avLst/>
          </a:prstGeom>
          <a:noFill/>
        </p:spPr>
        <p:txBody>
          <a:bodyPr wrap="square" rtlCol="0">
            <a:spAutoFit/>
          </a:bodyPr>
          <a:lstStyle>
            <a:defPPr>
              <a:defRPr lang="zh-CN"/>
            </a:defPPr>
            <a:lvl1pPr>
              <a:defRPr sz="4800" b="1">
                <a:solidFill>
                  <a:schemeClr val="bg1"/>
                </a:solidFill>
                <a:effectLst>
                  <a:outerShdw blurRad="38100" dist="38100" dir="2700000" algn="tl">
                    <a:srgbClr val="0D2B2D">
                      <a:alpha val="82745"/>
                    </a:srgbClr>
                  </a:outerShdw>
                </a:effectLst>
                <a:latin typeface="黄彦文行书字体" panose="02010601030101010101" pitchFamily="2" charset="-122"/>
                <a:ea typeface="黄彦文行书字体" panose="02010601030101010101" pitchFamily="2" charset="-122"/>
              </a:defRPr>
            </a:lvl1pPr>
          </a:lstStyle>
          <a:p>
            <a:pPr lvl="0" algn="l">
              <a:buClrTx/>
              <a:buSzTx/>
              <a:buFontTx/>
            </a:pPr>
            <a:r>
              <a:rPr lang="en-US" altLang="zh-CN" sz="3600">
                <a:solidFill>
                  <a:schemeClr val="tx1"/>
                </a:solidFill>
                <a:latin typeface="Times New Roman" panose="02020603050405020304" pitchFamily="18" charset="0"/>
                <a:cs typeface="Times New Roman" panose="02020603050405020304" pitchFamily="18" charset="0"/>
                <a:sym typeface="+mn-ea"/>
              </a:rPr>
              <a:t>Famous mothers in the world</a:t>
            </a:r>
          </a:p>
        </p:txBody>
      </p:sp>
      <p:sp>
        <p:nvSpPr>
          <p:cNvPr id="56" name="文本框 55"/>
          <p:cNvSpPr txBox="1"/>
          <p:nvPr/>
        </p:nvSpPr>
        <p:spPr>
          <a:xfrm>
            <a:off x="2470785" y="4172585"/>
            <a:ext cx="9249410" cy="645160"/>
          </a:xfrm>
          <a:prstGeom prst="rect">
            <a:avLst/>
          </a:prstGeom>
          <a:noFill/>
        </p:spPr>
        <p:txBody>
          <a:bodyPr wrap="square" rtlCol="0">
            <a:spAutoFit/>
          </a:bodyPr>
          <a:lstStyle>
            <a:defPPr>
              <a:defRPr lang="zh-CN"/>
            </a:defPPr>
            <a:lvl1pPr>
              <a:defRPr sz="4800" b="1">
                <a:solidFill>
                  <a:schemeClr val="bg1"/>
                </a:solidFill>
                <a:effectLst>
                  <a:outerShdw blurRad="38100" dist="38100" dir="2700000" algn="tl">
                    <a:srgbClr val="0D2B2D">
                      <a:alpha val="82745"/>
                    </a:srgbClr>
                  </a:outerShdw>
                </a:effectLst>
                <a:latin typeface="黄彦文行书字体" panose="02010601030101010101" pitchFamily="2" charset="-122"/>
                <a:ea typeface="黄彦文行书字体" panose="02010601030101010101" pitchFamily="2" charset="-122"/>
              </a:defRPr>
            </a:lvl1pPr>
          </a:lstStyle>
          <a:p>
            <a:pPr lvl="0" algn="l">
              <a:buClrTx/>
              <a:buSzTx/>
              <a:buFontTx/>
            </a:pPr>
            <a:r>
              <a:rPr lang="en-US" altLang="zh-CN" sz="3600">
                <a:solidFill>
                  <a:schemeClr val="tx1"/>
                </a:solidFill>
                <a:latin typeface="Times New Roman" panose="02020603050405020304" pitchFamily="18" charset="0"/>
                <a:cs typeface="Times New Roman" panose="02020603050405020304" pitchFamily="18" charset="0"/>
                <a:sym typeface="+mn-lt"/>
              </a:rPr>
              <a:t>Expressions and blessings about mother’s Day </a:t>
            </a:r>
          </a:p>
        </p:txBody>
      </p:sp>
      <p:sp>
        <p:nvSpPr>
          <p:cNvPr id="59" name="文本框 58"/>
          <p:cNvSpPr txBox="1"/>
          <p:nvPr/>
        </p:nvSpPr>
        <p:spPr>
          <a:xfrm>
            <a:off x="2456815" y="5200650"/>
            <a:ext cx="8162925" cy="645160"/>
          </a:xfrm>
          <a:prstGeom prst="rect">
            <a:avLst/>
          </a:prstGeom>
          <a:noFill/>
        </p:spPr>
        <p:txBody>
          <a:bodyPr wrap="square" rtlCol="0">
            <a:spAutoFit/>
          </a:bodyPr>
          <a:lstStyle>
            <a:defPPr>
              <a:defRPr lang="zh-CN"/>
            </a:defPPr>
            <a:lvl1pPr>
              <a:defRPr sz="4800" b="1">
                <a:solidFill>
                  <a:schemeClr val="bg1"/>
                </a:solidFill>
                <a:effectLst>
                  <a:outerShdw blurRad="38100" dist="38100" dir="2700000" algn="tl">
                    <a:srgbClr val="0D2B2D">
                      <a:alpha val="82745"/>
                    </a:srgbClr>
                  </a:outerShdw>
                </a:effectLst>
                <a:latin typeface="黄彦文行书字体" panose="02010601030101010101" pitchFamily="2" charset="-122"/>
                <a:ea typeface="黄彦文行书字体" panose="02010601030101010101" pitchFamily="2" charset="-122"/>
              </a:defRPr>
            </a:lvl1pPr>
          </a:lstStyle>
          <a:p>
            <a:pPr lvl="0" algn="l">
              <a:buClrTx/>
              <a:buSzTx/>
              <a:buFontTx/>
            </a:pPr>
            <a:r>
              <a:rPr lang="en-US" altLang="zh-CN" sz="3600">
                <a:solidFill>
                  <a:schemeClr val="tx1"/>
                </a:solidFill>
                <a:latin typeface="Times New Roman" panose="02020603050405020304" pitchFamily="18" charset="0"/>
                <a:cs typeface="Times New Roman" panose="02020603050405020304" pitchFamily="18" charset="0"/>
                <a:sym typeface="+mn-ea"/>
              </a:rPr>
              <a:t>Mother’s Day in the exams</a:t>
            </a:r>
          </a:p>
        </p:txBody>
      </p:sp>
      <p:grpSp>
        <p:nvGrpSpPr>
          <p:cNvPr id="11" name="组合 10"/>
          <p:cNvGrpSpPr/>
          <p:nvPr/>
        </p:nvGrpSpPr>
        <p:grpSpPr>
          <a:xfrm>
            <a:off x="2514785" y="1313455"/>
            <a:ext cx="4471232" cy="3723701"/>
            <a:chOff x="5314950" y="1556660"/>
            <a:chExt cx="6153150" cy="3723701"/>
          </a:xfrm>
        </p:grpSpPr>
        <p:cxnSp>
          <p:nvCxnSpPr>
            <p:cNvPr id="8" name="直接连接符 7"/>
            <p:cNvCxnSpPr/>
            <p:nvPr/>
          </p:nvCxnSpPr>
          <p:spPr>
            <a:xfrm>
              <a:off x="5314950" y="1556660"/>
              <a:ext cx="6153150" cy="0"/>
            </a:xfrm>
            <a:prstGeom prst="line">
              <a:avLst/>
            </a:prstGeom>
            <a:ln>
              <a:solidFill>
                <a:srgbClr val="66BBC4"/>
              </a:solidFill>
              <a:prstDash val="sysDot"/>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5314950" y="2487585"/>
              <a:ext cx="6153150" cy="0"/>
            </a:xfrm>
            <a:prstGeom prst="line">
              <a:avLst/>
            </a:prstGeom>
            <a:ln>
              <a:solidFill>
                <a:srgbClr val="66BBC4"/>
              </a:solidFill>
              <a:prstDash val="sysDot"/>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5314950" y="3418510"/>
              <a:ext cx="6153150" cy="0"/>
            </a:xfrm>
            <a:prstGeom prst="line">
              <a:avLst/>
            </a:prstGeom>
            <a:ln>
              <a:solidFill>
                <a:srgbClr val="66BBC4"/>
              </a:solidFill>
              <a:prstDash val="sysDot"/>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5314950" y="4349435"/>
              <a:ext cx="6153150" cy="0"/>
            </a:xfrm>
            <a:prstGeom prst="line">
              <a:avLst/>
            </a:prstGeom>
            <a:ln>
              <a:solidFill>
                <a:srgbClr val="66BBC4"/>
              </a:solidFill>
              <a:prstDash val="sysDot"/>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5314950" y="5280361"/>
              <a:ext cx="6153150" cy="0"/>
            </a:xfrm>
            <a:prstGeom prst="line">
              <a:avLst/>
            </a:prstGeom>
            <a:ln>
              <a:solidFill>
                <a:srgbClr val="66BBC4"/>
              </a:solidFill>
              <a:prstDash val="sysDot"/>
            </a:ln>
          </p:spPr>
          <p:style>
            <a:lnRef idx="1">
              <a:schemeClr val="accent1"/>
            </a:lnRef>
            <a:fillRef idx="0">
              <a:schemeClr val="accent1"/>
            </a:fillRef>
            <a:effectRef idx="0">
              <a:schemeClr val="accent1"/>
            </a:effectRef>
            <a:fontRef idx="minor">
              <a:schemeClr val="tx1"/>
            </a:fontRef>
          </p:style>
        </p:cxnSp>
      </p:grpSp>
      <p:pic>
        <p:nvPicPr>
          <p:cNvPr id="3" name="图片 2"/>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5300"/>
                    </a14:imgEffect>
                    <a14:imgEffect>
                      <a14:saturation sat="66000"/>
                    </a14:imgEffect>
                  </a14:imgLayer>
                </a14:imgProps>
              </a:ext>
            </a:extLst>
          </a:blip>
          <a:srcRect t="-252"/>
          <a:stretch>
            <a:fillRect/>
          </a:stretch>
        </p:blipFill>
        <p:spPr>
          <a:xfrm rot="16200000">
            <a:off x="-2149475" y="2167890"/>
            <a:ext cx="6840855" cy="2540635"/>
          </a:xfrm>
          <a:prstGeom prst="rect">
            <a:avLst/>
          </a:prstGeom>
        </p:spPr>
      </p:pic>
      <p:sp>
        <p:nvSpPr>
          <p:cNvPr id="45" name="文本框 44"/>
          <p:cNvSpPr txBox="1"/>
          <p:nvPr/>
        </p:nvSpPr>
        <p:spPr>
          <a:xfrm>
            <a:off x="1779981" y="667890"/>
            <a:ext cx="640080" cy="645160"/>
          </a:xfrm>
          <a:prstGeom prst="rect">
            <a:avLst/>
          </a:prstGeom>
          <a:noFill/>
        </p:spPr>
        <p:txBody>
          <a:bodyPr wrap="none" rtlCol="0">
            <a:spAutoFit/>
          </a:bodyPr>
          <a:lstStyle>
            <a:defPPr>
              <a:defRPr lang="zh-CN"/>
            </a:defPPr>
            <a:lvl1pPr>
              <a:defRPr sz="4800" b="1">
                <a:solidFill>
                  <a:schemeClr val="bg1"/>
                </a:solidFill>
                <a:effectLst>
                  <a:outerShdw blurRad="38100" dist="38100" dir="2700000" algn="tl">
                    <a:srgbClr val="0D2B2D">
                      <a:alpha val="82745"/>
                    </a:srgbClr>
                  </a:outerShdw>
                </a:effectLst>
                <a:latin typeface="黄彦文行书字体" panose="02010601030101010101" pitchFamily="2" charset="-122"/>
                <a:ea typeface="黄彦文行书字体" panose="02010601030101010101" pitchFamily="2" charset="-122"/>
              </a:defRPr>
            </a:lvl1pPr>
          </a:lstStyle>
          <a:p>
            <a:r>
              <a:rPr lang="en-US" altLang="zh-CN" sz="3600" b="0" dirty="0">
                <a:solidFill>
                  <a:schemeClr val="tx1"/>
                </a:solidFill>
                <a:latin typeface="Times New Roman" panose="02020603050405020304" pitchFamily="18" charset="0"/>
                <a:ea typeface="+mn-ea"/>
                <a:cs typeface="Times New Roman" panose="02020603050405020304" pitchFamily="18" charset="0"/>
                <a:sym typeface="+mn-lt"/>
              </a:rPr>
              <a:t>01</a:t>
            </a:r>
          </a:p>
        </p:txBody>
      </p:sp>
      <p:sp>
        <p:nvSpPr>
          <p:cNvPr id="48" name="文本框 47"/>
          <p:cNvSpPr txBox="1"/>
          <p:nvPr/>
        </p:nvSpPr>
        <p:spPr>
          <a:xfrm>
            <a:off x="1684731" y="1598878"/>
            <a:ext cx="640080" cy="645160"/>
          </a:xfrm>
          <a:prstGeom prst="rect">
            <a:avLst/>
          </a:prstGeom>
          <a:noFill/>
        </p:spPr>
        <p:txBody>
          <a:bodyPr wrap="none" rtlCol="0">
            <a:spAutoFit/>
          </a:bodyPr>
          <a:lstStyle>
            <a:defPPr>
              <a:defRPr lang="zh-CN"/>
            </a:defPPr>
            <a:lvl1pPr>
              <a:defRPr sz="4800" b="1">
                <a:solidFill>
                  <a:schemeClr val="bg1"/>
                </a:solidFill>
                <a:effectLst>
                  <a:outerShdw blurRad="38100" dist="38100" dir="2700000" algn="tl">
                    <a:srgbClr val="0D2B2D">
                      <a:alpha val="82745"/>
                    </a:srgbClr>
                  </a:outerShdw>
                </a:effectLst>
                <a:latin typeface="黄彦文行书字体" panose="02010601030101010101" pitchFamily="2" charset="-122"/>
                <a:ea typeface="黄彦文行书字体" panose="02010601030101010101" pitchFamily="2" charset="-122"/>
              </a:defRPr>
            </a:lvl1pPr>
          </a:lstStyle>
          <a:p>
            <a:r>
              <a:rPr lang="en-US" altLang="zh-CN" sz="3600" b="0">
                <a:solidFill>
                  <a:schemeClr val="tx1"/>
                </a:solidFill>
                <a:latin typeface="Times New Roman" panose="02020603050405020304" pitchFamily="18" charset="0"/>
                <a:ea typeface="+mn-ea"/>
                <a:cs typeface="Times New Roman" panose="02020603050405020304" pitchFamily="18" charset="0"/>
                <a:sym typeface="+mn-lt"/>
              </a:rPr>
              <a:t>02</a:t>
            </a:r>
          </a:p>
        </p:txBody>
      </p:sp>
      <p:sp>
        <p:nvSpPr>
          <p:cNvPr id="51" name="文本框 50"/>
          <p:cNvSpPr txBox="1"/>
          <p:nvPr/>
        </p:nvSpPr>
        <p:spPr>
          <a:xfrm>
            <a:off x="1684731" y="2395881"/>
            <a:ext cx="640080" cy="645160"/>
          </a:xfrm>
          <a:prstGeom prst="rect">
            <a:avLst/>
          </a:prstGeom>
          <a:noFill/>
        </p:spPr>
        <p:txBody>
          <a:bodyPr wrap="none" rtlCol="0">
            <a:spAutoFit/>
          </a:bodyPr>
          <a:lstStyle>
            <a:defPPr>
              <a:defRPr lang="zh-CN"/>
            </a:defPPr>
            <a:lvl1pPr>
              <a:defRPr sz="4800" b="1">
                <a:solidFill>
                  <a:schemeClr val="bg1"/>
                </a:solidFill>
                <a:effectLst>
                  <a:outerShdw blurRad="38100" dist="38100" dir="2700000" algn="tl">
                    <a:srgbClr val="0D2B2D">
                      <a:alpha val="82745"/>
                    </a:srgbClr>
                  </a:outerShdw>
                </a:effectLst>
                <a:latin typeface="黄彦文行书字体" panose="02010601030101010101" pitchFamily="2" charset="-122"/>
                <a:ea typeface="黄彦文行书字体" panose="02010601030101010101" pitchFamily="2" charset="-122"/>
              </a:defRPr>
            </a:lvl1pPr>
          </a:lstStyle>
          <a:p>
            <a:pPr lvl="0" algn="l">
              <a:buClrTx/>
              <a:buSzTx/>
              <a:buFontTx/>
            </a:pPr>
            <a:r>
              <a:rPr lang="en-US" altLang="zh-CN" sz="3600" b="0">
                <a:solidFill>
                  <a:schemeClr val="tx1"/>
                </a:solidFill>
                <a:latin typeface="Times New Roman" panose="02020603050405020304" pitchFamily="18" charset="0"/>
                <a:ea typeface="+mn-ea"/>
                <a:cs typeface="Times New Roman" panose="02020603050405020304" pitchFamily="18" charset="0"/>
                <a:sym typeface="+mn-lt"/>
              </a:rPr>
              <a:t>03</a:t>
            </a:r>
          </a:p>
        </p:txBody>
      </p:sp>
      <p:sp>
        <p:nvSpPr>
          <p:cNvPr id="54" name="文本框 53"/>
          <p:cNvSpPr txBox="1"/>
          <p:nvPr/>
        </p:nvSpPr>
        <p:spPr>
          <a:xfrm>
            <a:off x="1684731" y="3367509"/>
            <a:ext cx="640080" cy="645160"/>
          </a:xfrm>
          <a:prstGeom prst="rect">
            <a:avLst/>
          </a:prstGeom>
          <a:noFill/>
        </p:spPr>
        <p:txBody>
          <a:bodyPr wrap="none" rtlCol="0">
            <a:spAutoFit/>
          </a:bodyPr>
          <a:lstStyle>
            <a:defPPr>
              <a:defRPr lang="zh-CN"/>
            </a:defPPr>
            <a:lvl1pPr>
              <a:defRPr sz="4800" b="1">
                <a:solidFill>
                  <a:schemeClr val="bg1"/>
                </a:solidFill>
                <a:effectLst>
                  <a:outerShdw blurRad="38100" dist="38100" dir="2700000" algn="tl">
                    <a:srgbClr val="0D2B2D">
                      <a:alpha val="82745"/>
                    </a:srgbClr>
                  </a:outerShdw>
                </a:effectLst>
                <a:latin typeface="黄彦文行书字体" panose="02010601030101010101" pitchFamily="2" charset="-122"/>
                <a:ea typeface="黄彦文行书字体" panose="02010601030101010101" pitchFamily="2" charset="-122"/>
              </a:defRPr>
            </a:lvl1pPr>
          </a:lstStyle>
          <a:p>
            <a:pPr lvl="0" algn="l">
              <a:buClrTx/>
              <a:buSzTx/>
              <a:buFontTx/>
            </a:pPr>
            <a:r>
              <a:rPr lang="en-US" altLang="zh-CN" sz="3600" b="0">
                <a:solidFill>
                  <a:schemeClr val="tx1"/>
                </a:solidFill>
                <a:latin typeface="Times New Roman" panose="02020603050405020304" pitchFamily="18" charset="0"/>
                <a:ea typeface="+mn-ea"/>
                <a:cs typeface="Times New Roman" panose="02020603050405020304" pitchFamily="18" charset="0"/>
                <a:sym typeface="+mn-lt"/>
              </a:rPr>
              <a:t>04</a:t>
            </a:r>
          </a:p>
        </p:txBody>
      </p:sp>
      <p:sp>
        <p:nvSpPr>
          <p:cNvPr id="57" name="文本框 56"/>
          <p:cNvSpPr txBox="1"/>
          <p:nvPr/>
        </p:nvSpPr>
        <p:spPr>
          <a:xfrm>
            <a:off x="1684731" y="4222932"/>
            <a:ext cx="640080" cy="645160"/>
          </a:xfrm>
          <a:prstGeom prst="rect">
            <a:avLst/>
          </a:prstGeom>
          <a:noFill/>
        </p:spPr>
        <p:txBody>
          <a:bodyPr wrap="none" rtlCol="0">
            <a:spAutoFit/>
          </a:bodyPr>
          <a:lstStyle>
            <a:defPPr>
              <a:defRPr lang="zh-CN"/>
            </a:defPPr>
            <a:lvl1pPr>
              <a:defRPr sz="4800" b="1">
                <a:solidFill>
                  <a:schemeClr val="bg1"/>
                </a:solidFill>
                <a:effectLst>
                  <a:outerShdw blurRad="38100" dist="38100" dir="2700000" algn="tl">
                    <a:srgbClr val="0D2B2D">
                      <a:alpha val="82745"/>
                    </a:srgbClr>
                  </a:outerShdw>
                </a:effectLst>
                <a:latin typeface="黄彦文行书字体" panose="02010601030101010101" pitchFamily="2" charset="-122"/>
                <a:ea typeface="黄彦文行书字体" panose="02010601030101010101" pitchFamily="2" charset="-122"/>
              </a:defRPr>
            </a:lvl1pPr>
          </a:lstStyle>
          <a:p>
            <a:pPr lvl="0" algn="l">
              <a:buClrTx/>
              <a:buSzTx/>
              <a:buFontTx/>
            </a:pPr>
            <a:r>
              <a:rPr lang="en-US" altLang="zh-CN" sz="3600" b="0">
                <a:solidFill>
                  <a:schemeClr val="tx1"/>
                </a:solidFill>
                <a:latin typeface="Times New Roman" panose="02020603050405020304" pitchFamily="18" charset="0"/>
                <a:ea typeface="+mn-ea"/>
                <a:cs typeface="Times New Roman" panose="02020603050405020304" pitchFamily="18" charset="0"/>
                <a:sym typeface="+mn-lt"/>
              </a:rPr>
              <a:t>05</a:t>
            </a:r>
          </a:p>
        </p:txBody>
      </p:sp>
      <p:sp>
        <p:nvSpPr>
          <p:cNvPr id="60" name="文本框 59"/>
          <p:cNvSpPr txBox="1"/>
          <p:nvPr/>
        </p:nvSpPr>
        <p:spPr>
          <a:xfrm>
            <a:off x="1684731" y="5136139"/>
            <a:ext cx="640080" cy="645160"/>
          </a:xfrm>
          <a:prstGeom prst="rect">
            <a:avLst/>
          </a:prstGeom>
          <a:noFill/>
        </p:spPr>
        <p:txBody>
          <a:bodyPr wrap="none" rtlCol="0">
            <a:spAutoFit/>
          </a:bodyPr>
          <a:lstStyle>
            <a:defPPr>
              <a:defRPr lang="zh-CN"/>
            </a:defPPr>
            <a:lvl1pPr>
              <a:defRPr sz="4800" b="1">
                <a:solidFill>
                  <a:schemeClr val="bg1"/>
                </a:solidFill>
                <a:effectLst>
                  <a:outerShdw blurRad="38100" dist="38100" dir="2700000" algn="tl">
                    <a:srgbClr val="0D2B2D">
                      <a:alpha val="82745"/>
                    </a:srgbClr>
                  </a:outerShdw>
                </a:effectLst>
                <a:latin typeface="黄彦文行书字体" panose="02010601030101010101" pitchFamily="2" charset="-122"/>
                <a:ea typeface="黄彦文行书字体" panose="02010601030101010101" pitchFamily="2" charset="-122"/>
              </a:defRPr>
            </a:lvl1pPr>
          </a:lstStyle>
          <a:p>
            <a:pPr lvl="0" algn="l">
              <a:buClrTx/>
              <a:buSzTx/>
              <a:buFontTx/>
            </a:pPr>
            <a:r>
              <a:rPr lang="en-US" altLang="zh-CN" sz="3600" b="0">
                <a:solidFill>
                  <a:schemeClr val="tx1"/>
                </a:solidFill>
                <a:latin typeface="Times New Roman" panose="02020603050405020304" pitchFamily="18" charset="0"/>
                <a:ea typeface="+mn-ea"/>
                <a:cs typeface="Times New Roman" panose="02020603050405020304" pitchFamily="18" charset="0"/>
                <a:sym typeface="+mn-lt"/>
              </a:rPr>
              <a:t>06</a:t>
            </a:r>
          </a:p>
        </p:txBody>
      </p:sp>
      <p:sp>
        <p:nvSpPr>
          <p:cNvPr id="2" name="文本框 1"/>
          <p:cNvSpPr txBox="1"/>
          <p:nvPr/>
        </p:nvSpPr>
        <p:spPr>
          <a:xfrm>
            <a:off x="10711815" y="843915"/>
            <a:ext cx="1290320" cy="2465705"/>
          </a:xfrm>
          <a:prstGeom prst="rect">
            <a:avLst/>
          </a:prstGeom>
          <a:gradFill>
            <a:gsLst>
              <a:gs pos="0">
                <a:srgbClr val="FBFB11"/>
              </a:gs>
              <a:gs pos="100000">
                <a:srgbClr val="838309"/>
              </a:gs>
            </a:gsLst>
            <a:lin scaled="0"/>
          </a:gradFill>
          <a:ln w="38100">
            <a:solidFill>
              <a:srgbClr val="FF0000"/>
            </a:solidFill>
            <a:prstDash val="sysDash"/>
          </a:ln>
        </p:spPr>
        <p:txBody>
          <a:bodyPr vert="eaVert" wrap="square" rtlCol="0">
            <a:spAutoFit/>
          </a:bodyPr>
          <a:lstStyle/>
          <a:p>
            <a:pPr algn="ctr"/>
            <a:r>
              <a:rPr lang="zh-CN" altLang="en-US" sz="7200"/>
              <a:t>目录</a:t>
            </a:r>
          </a:p>
        </p:txBody>
      </p:sp>
      <p:pic>
        <p:nvPicPr>
          <p:cNvPr id="5" name="图片 4" descr="379631781438291969"/>
          <p:cNvPicPr>
            <a:picLocks noChangeAspect="1"/>
          </p:cNvPicPr>
          <p:nvPr/>
        </p:nvPicPr>
        <p:blipFill>
          <a:blip r:embed="rId7"/>
          <a:stretch>
            <a:fillRect/>
          </a:stretch>
        </p:blipFill>
        <p:spPr>
          <a:xfrm>
            <a:off x="10751185" y="5100955"/>
            <a:ext cx="1442085" cy="1757680"/>
          </a:xfrm>
          <a:prstGeom prst="rect">
            <a:avLst/>
          </a:prstGeom>
        </p:spPr>
      </p:pic>
      <p:pic>
        <p:nvPicPr>
          <p:cNvPr id="6" name="图片 5" descr="4a9ca2137e3d4457b11c0514ed58e5a3"/>
          <p:cNvPicPr>
            <a:picLocks noChangeAspect="1"/>
          </p:cNvPicPr>
          <p:nvPr/>
        </p:nvPicPr>
        <p:blipFill>
          <a:blip r:embed="rId8"/>
          <a:stretch>
            <a:fillRect/>
          </a:stretch>
        </p:blipFill>
        <p:spPr>
          <a:xfrm>
            <a:off x="170180" y="3535045"/>
            <a:ext cx="1368425" cy="3235960"/>
          </a:xfrm>
          <a:prstGeom prst="rect">
            <a:avLst/>
          </a:prstGeom>
        </p:spPr>
      </p:pic>
      <p:pic>
        <p:nvPicPr>
          <p:cNvPr id="9" name="图片 8" descr="t017152463d5252c671(1)"/>
          <p:cNvPicPr>
            <a:picLocks noChangeAspect="1"/>
          </p:cNvPicPr>
          <p:nvPr/>
        </p:nvPicPr>
        <p:blipFill>
          <a:blip r:embed="rId9"/>
          <a:srcRect l="-1422" t="8121" r="9245" b="4074"/>
          <a:stretch>
            <a:fillRect/>
          </a:stretch>
        </p:blipFill>
        <p:spPr>
          <a:xfrm rot="18840000" flipH="1">
            <a:off x="-328295" y="665480"/>
            <a:ext cx="2322195" cy="22574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1000" fill="hold"/>
                                        <p:tgtEl>
                                          <p:spTgt spid="39"/>
                                        </p:tgtEl>
                                        <p:attrNameLst>
                                          <p:attrName>ppt_x</p:attrName>
                                        </p:attrNameLst>
                                      </p:cBhvr>
                                      <p:tavLst>
                                        <p:tav tm="0">
                                          <p:val>
                                            <p:strVal val="1+#ppt_w/2"/>
                                          </p:val>
                                        </p:tav>
                                        <p:tav tm="100000">
                                          <p:val>
                                            <p:strVal val="#ppt_x"/>
                                          </p:val>
                                        </p:tav>
                                      </p:tavLst>
                                    </p:anim>
                                    <p:anim calcmode="lin" valueType="num">
                                      <p:cBhvr additive="base">
                                        <p:cTn id="12" dur="1000" fill="hold"/>
                                        <p:tgtEl>
                                          <p:spTgt spid="3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6" presetClass="entr" presetSubtype="37"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out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blinds(horizontal)">
                                      <p:cBhvr>
                                        <p:cTn id="21" dur="500"/>
                                        <p:tgtEl>
                                          <p:spTgt spid="44"/>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blinds(horizontal)">
                                      <p:cBhvr>
                                        <p:cTn id="24" dur="500"/>
                                        <p:tgtEl>
                                          <p:spTgt spid="47"/>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blinds(horizontal)">
                                      <p:cBhvr>
                                        <p:cTn id="27" dur="500"/>
                                        <p:tgtEl>
                                          <p:spTgt spid="5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blinds(horizontal)">
                                      <p:cBhvr>
                                        <p:cTn id="30" dur="500"/>
                                        <p:tgtEl>
                                          <p:spTgt spid="53"/>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blinds(horizontal)">
                                      <p:cBhvr>
                                        <p:cTn id="33" dur="500"/>
                                        <p:tgtEl>
                                          <p:spTgt spid="5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linds(horizontal)">
                                      <p:cBhvr>
                                        <p:cTn id="36" dur="500"/>
                                        <p:tgtEl>
                                          <p:spTgt spid="45"/>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blinds(horizontal)">
                                      <p:cBhvr>
                                        <p:cTn id="39" dur="500"/>
                                        <p:tgtEl>
                                          <p:spTgt spid="48"/>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blinds(horizontal)">
                                      <p:cBhvr>
                                        <p:cTn id="42" dur="500"/>
                                        <p:tgtEl>
                                          <p:spTgt spid="51"/>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blinds(horizontal)">
                                      <p:cBhvr>
                                        <p:cTn id="45" dur="500"/>
                                        <p:tgtEl>
                                          <p:spTgt spid="54"/>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blinds(horizontal)">
                                      <p:cBhvr>
                                        <p:cTn id="48" dur="500"/>
                                        <p:tgtEl>
                                          <p:spTgt spid="57"/>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blinds(horizontal)">
                                      <p:cBhvr>
                                        <p:cTn id="51" dur="500"/>
                                        <p:tgtEl>
                                          <p:spTgt spid="60"/>
                                        </p:tgtEl>
                                      </p:cBhvr>
                                    </p:animEffect>
                                  </p:childTnLst>
                                </p:cTn>
                              </p:par>
                              <p:par>
                                <p:cTn id="52" presetID="3" presetClass="entr" presetSubtype="10" fill="hold"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blinds(horizontal)">
                                      <p:cBhvr>
                                        <p:cTn id="54" dur="500"/>
                                        <p:tgtEl>
                                          <p:spTgt spid="5"/>
                                        </p:tgtEl>
                                      </p:cBhvr>
                                    </p:animEffect>
                                  </p:childTnLst>
                                </p:cTn>
                              </p:par>
                              <p:par>
                                <p:cTn id="55" presetID="3" presetClass="entr" presetSubtype="1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linds(horizontal)">
                                      <p:cBhvr>
                                        <p:cTn id="57" dur="500"/>
                                        <p:tgtEl>
                                          <p:spTgt spid="6"/>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59"/>
                                        </p:tgtEl>
                                        <p:attrNameLst>
                                          <p:attrName>style.visibility</p:attrName>
                                        </p:attrNameLst>
                                      </p:cBhvr>
                                      <p:to>
                                        <p:strVal val="visible"/>
                                      </p:to>
                                    </p:set>
                                    <p:animEffect transition="in" filter="blinds(horizontal)">
                                      <p:cBhvr>
                                        <p:cTn id="6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47" grpId="0"/>
      <p:bldP spid="47" grpId="1"/>
      <p:bldP spid="50" grpId="0"/>
      <p:bldP spid="50" grpId="1"/>
      <p:bldP spid="53" grpId="0"/>
      <p:bldP spid="53" grpId="1"/>
      <p:bldP spid="56" grpId="0"/>
      <p:bldP spid="56" grpId="1"/>
      <p:bldP spid="59" grpId="0"/>
      <p:bldP spid="59" grpId="1"/>
      <p:bldP spid="45" grpId="0"/>
      <p:bldP spid="45" grpId="1"/>
      <p:bldP spid="48" grpId="0"/>
      <p:bldP spid="48" grpId="1"/>
      <p:bldP spid="51" grpId="0"/>
      <p:bldP spid="51" grpId="1"/>
      <p:bldP spid="54" grpId="0"/>
      <p:bldP spid="54" grpId="1"/>
      <p:bldP spid="57" grpId="0"/>
      <p:bldP spid="57" grpId="1"/>
      <p:bldP spid="60" grpId="0"/>
      <p:bldP spid="6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p:cNvPicPr>
            <a:picLocks noChangeAspect="1"/>
          </p:cNvPicPr>
          <p:nvPr/>
        </p:nvPicPr>
        <p:blipFill rotWithShape="1">
          <a:blip r:embed="rId3" cstate="screen"/>
          <a:srcRect r="1437"/>
          <a:stretch>
            <a:fillRect/>
          </a:stretch>
        </p:blipFill>
        <p:spPr>
          <a:xfrm>
            <a:off x="0" y="3152170"/>
            <a:ext cx="12192000" cy="3705830"/>
          </a:xfrm>
          <a:prstGeom prst="rect">
            <a:avLst/>
          </a:prstGeom>
        </p:spPr>
      </p:pic>
      <p:pic>
        <p:nvPicPr>
          <p:cNvPr id="55" name="图片 54"/>
          <p:cNvPicPr>
            <a:picLocks noChangeAspect="1"/>
          </p:cNvPicPr>
          <p:nvPr/>
        </p:nvPicPr>
        <p:blipFill rotWithShape="1">
          <a:blip r:embed="rId4" cstate="screen"/>
          <a:srcRect t="26516" r="11266"/>
          <a:stretch>
            <a:fillRect/>
          </a:stretch>
        </p:blipFill>
        <p:spPr>
          <a:xfrm>
            <a:off x="4226560" y="-17145"/>
            <a:ext cx="7965440" cy="1493520"/>
          </a:xfrm>
          <a:prstGeom prst="rect">
            <a:avLst/>
          </a:prstGeom>
        </p:spPr>
      </p:pic>
      <p:cxnSp>
        <p:nvCxnSpPr>
          <p:cNvPr id="62" name="直接连接符 61"/>
          <p:cNvCxnSpPr/>
          <p:nvPr/>
        </p:nvCxnSpPr>
        <p:spPr>
          <a:xfrm flipV="1">
            <a:off x="1360805" y="-17145"/>
            <a:ext cx="0" cy="2618770"/>
          </a:xfrm>
          <a:prstGeom prst="line">
            <a:avLst/>
          </a:prstGeom>
          <a:ln w="47625">
            <a:solidFill>
              <a:srgbClr val="E1637C"/>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62585" y="2081849"/>
            <a:ext cx="2006600" cy="2347705"/>
            <a:chOff x="1216025" y="2214564"/>
            <a:chExt cx="2006600" cy="2347705"/>
          </a:xfrm>
        </p:grpSpPr>
        <p:grpSp>
          <p:nvGrpSpPr>
            <p:cNvPr id="56" name="组合 55"/>
            <p:cNvGrpSpPr/>
            <p:nvPr/>
          </p:nvGrpSpPr>
          <p:grpSpPr>
            <a:xfrm>
              <a:off x="1403350" y="3152170"/>
              <a:ext cx="1631950" cy="1410099"/>
              <a:chOff x="1435100" y="3152170"/>
              <a:chExt cx="1631950" cy="1410099"/>
            </a:xfrm>
          </p:grpSpPr>
          <p:sp>
            <p:nvSpPr>
              <p:cNvPr id="57" name="矩形 56"/>
              <p:cNvSpPr/>
              <p:nvPr/>
            </p:nvSpPr>
            <p:spPr>
              <a:xfrm>
                <a:off x="1435100" y="3152170"/>
                <a:ext cx="784225" cy="1254730"/>
              </a:xfrm>
              <a:prstGeom prst="rect">
                <a:avLst/>
              </a:prstGeom>
              <a:solidFill>
                <a:srgbClr val="E16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58" name="矩形 57"/>
              <p:cNvSpPr/>
              <p:nvPr/>
            </p:nvSpPr>
            <p:spPr>
              <a:xfrm>
                <a:off x="2282825" y="3152170"/>
                <a:ext cx="784225" cy="1254730"/>
              </a:xfrm>
              <a:prstGeom prst="rect">
                <a:avLst/>
              </a:prstGeom>
              <a:solidFill>
                <a:srgbClr val="E16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59" name="文本框 58"/>
              <p:cNvSpPr txBox="1"/>
              <p:nvPr/>
            </p:nvSpPr>
            <p:spPr>
              <a:xfrm>
                <a:off x="1478398" y="3361940"/>
                <a:ext cx="697627" cy="1200329"/>
              </a:xfrm>
              <a:prstGeom prst="rect">
                <a:avLst/>
              </a:prstGeom>
              <a:noFill/>
            </p:spPr>
            <p:txBody>
              <a:bodyPr wrap="none" rtlCol="0" anchor="ctr">
                <a:spAutoFit/>
              </a:bodyPr>
              <a:lstStyle/>
              <a:p>
                <a:pPr algn="ctr"/>
                <a:r>
                  <a:rPr lang="en-US" altLang="zh-CN" sz="7200">
                    <a:solidFill>
                      <a:schemeClr val="bg1"/>
                    </a:solidFill>
                    <a:effectLst>
                      <a:outerShdw blurRad="38100" dist="38100" dir="2700000" algn="tl">
                        <a:srgbClr val="000000">
                          <a:alpha val="43137"/>
                        </a:srgbClr>
                      </a:outerShdw>
                    </a:effectLst>
                    <a:cs typeface="+mn-ea"/>
                    <a:sym typeface="+mn-lt"/>
                  </a:rPr>
                  <a:t>0</a:t>
                </a:r>
                <a:endParaRPr lang="zh-CN" altLang="en-US" sz="7200">
                  <a:solidFill>
                    <a:schemeClr val="bg1"/>
                  </a:solidFill>
                  <a:effectLst>
                    <a:outerShdw blurRad="38100" dist="38100" dir="2700000" algn="tl">
                      <a:srgbClr val="000000">
                        <a:alpha val="43137"/>
                      </a:srgbClr>
                    </a:outerShdw>
                  </a:effectLst>
                  <a:cs typeface="+mn-ea"/>
                  <a:sym typeface="+mn-lt"/>
                </a:endParaRPr>
              </a:p>
            </p:txBody>
          </p:sp>
          <p:sp>
            <p:nvSpPr>
              <p:cNvPr id="60" name="文本框 59"/>
              <p:cNvSpPr txBox="1"/>
              <p:nvPr/>
            </p:nvSpPr>
            <p:spPr>
              <a:xfrm>
                <a:off x="2324225" y="3361940"/>
                <a:ext cx="697627" cy="1200329"/>
              </a:xfrm>
              <a:prstGeom prst="rect">
                <a:avLst/>
              </a:prstGeom>
              <a:noFill/>
            </p:spPr>
            <p:txBody>
              <a:bodyPr wrap="none" rtlCol="0" anchor="ctr">
                <a:spAutoFit/>
              </a:bodyPr>
              <a:lstStyle/>
              <a:p>
                <a:pPr algn="ctr"/>
                <a:r>
                  <a:rPr lang="en-US" altLang="zh-CN" sz="7200">
                    <a:solidFill>
                      <a:schemeClr val="bg1"/>
                    </a:solidFill>
                    <a:effectLst>
                      <a:outerShdw blurRad="38100" dist="38100" dir="2700000" algn="tl">
                        <a:srgbClr val="000000">
                          <a:alpha val="43137"/>
                        </a:srgbClr>
                      </a:outerShdw>
                    </a:effectLst>
                    <a:cs typeface="+mn-ea"/>
                    <a:sym typeface="+mn-lt"/>
                  </a:rPr>
                  <a:t>1</a:t>
                </a:r>
                <a:endParaRPr lang="zh-CN" altLang="en-US" sz="7200">
                  <a:solidFill>
                    <a:schemeClr val="bg1"/>
                  </a:solidFill>
                  <a:effectLst>
                    <a:outerShdw blurRad="38100" dist="38100" dir="2700000" algn="tl">
                      <a:srgbClr val="000000">
                        <a:alpha val="43137"/>
                      </a:srgbClr>
                    </a:outerShdw>
                  </a:effectLst>
                  <a:cs typeface="+mn-ea"/>
                  <a:sym typeface="+mn-lt"/>
                </a:endParaRPr>
              </a:p>
            </p:txBody>
          </p:sp>
        </p:grpSp>
        <p:sp>
          <p:nvSpPr>
            <p:cNvPr id="63" name="任意多边形: 形状 62"/>
            <p:cNvSpPr/>
            <p:nvPr/>
          </p:nvSpPr>
          <p:spPr>
            <a:xfrm>
              <a:off x="1997204" y="2278856"/>
              <a:ext cx="219740" cy="304800"/>
            </a:xfrm>
            <a:custGeom>
              <a:avLst/>
              <a:gdLst>
                <a:gd name="connsiteX0" fmla="*/ 0 w 196850"/>
                <a:gd name="connsiteY0" fmla="*/ 0 h 273050"/>
                <a:gd name="connsiteX1" fmla="*/ 196850 w 196850"/>
                <a:gd name="connsiteY1" fmla="*/ 273050 h 273050"/>
              </a:gdLst>
              <a:ahLst/>
              <a:cxnLst>
                <a:cxn ang="0">
                  <a:pos x="connsiteX0" y="connsiteY0"/>
                </a:cxn>
                <a:cxn ang="0">
                  <a:pos x="connsiteX1" y="connsiteY1"/>
                </a:cxn>
              </a:cxnLst>
              <a:rect l="l" t="t" r="r" b="b"/>
              <a:pathLst>
                <a:path w="196850" h="273050">
                  <a:moveTo>
                    <a:pt x="0" y="0"/>
                  </a:moveTo>
                  <a:cubicBezTo>
                    <a:pt x="78846" y="53975"/>
                    <a:pt x="157692" y="107950"/>
                    <a:pt x="196850" y="273050"/>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cs typeface="+mn-ea"/>
                <a:sym typeface="+mn-lt"/>
              </a:endParaRPr>
            </a:p>
          </p:txBody>
        </p:sp>
        <p:sp>
          <p:nvSpPr>
            <p:cNvPr id="64" name="任意多边形: 形状 63"/>
            <p:cNvSpPr/>
            <p:nvPr/>
          </p:nvSpPr>
          <p:spPr>
            <a:xfrm>
              <a:off x="1836415" y="2330661"/>
              <a:ext cx="754967" cy="278429"/>
            </a:xfrm>
            <a:custGeom>
              <a:avLst/>
              <a:gdLst>
                <a:gd name="connsiteX0" fmla="*/ 362905 w 720973"/>
                <a:gd name="connsiteY0" fmla="*/ 168337 h 293421"/>
                <a:gd name="connsiteX1" fmla="*/ 108111 w 720973"/>
                <a:gd name="connsiteY1" fmla="*/ 1650 h 293421"/>
                <a:gd name="connsiteX2" fmla="*/ 36673 w 720973"/>
                <a:gd name="connsiteY2" fmla="*/ 258825 h 293421"/>
                <a:gd name="connsiteX3" fmla="*/ 674848 w 720973"/>
                <a:gd name="connsiteY3" fmla="*/ 263587 h 293421"/>
                <a:gd name="connsiteX4" fmla="*/ 641511 w 720973"/>
                <a:gd name="connsiteY4" fmla="*/ 6412 h 293421"/>
                <a:gd name="connsiteX5" fmla="*/ 405767 w 720973"/>
                <a:gd name="connsiteY5" fmla="*/ 218343 h 293421"/>
                <a:gd name="connsiteX0-1" fmla="*/ 382496 w 721514"/>
                <a:gd name="connsiteY0-2" fmla="*/ 235807 h 291835"/>
                <a:gd name="connsiteX1-3" fmla="*/ 108652 w 721514"/>
                <a:gd name="connsiteY1-4" fmla="*/ 64 h 291835"/>
                <a:gd name="connsiteX2-5" fmla="*/ 37214 w 721514"/>
                <a:gd name="connsiteY2-6" fmla="*/ 257239 h 291835"/>
                <a:gd name="connsiteX3-7" fmla="*/ 675389 w 721514"/>
                <a:gd name="connsiteY3-8" fmla="*/ 262001 h 291835"/>
                <a:gd name="connsiteX4-9" fmla="*/ 642052 w 721514"/>
                <a:gd name="connsiteY4-10" fmla="*/ 4826 h 291835"/>
                <a:gd name="connsiteX5-11" fmla="*/ 406308 w 721514"/>
                <a:gd name="connsiteY5-12" fmla="*/ 216757 h 291835"/>
                <a:gd name="connsiteX0-13" fmla="*/ 382496 w 722411"/>
                <a:gd name="connsiteY0-14" fmla="*/ 235807 h 291835"/>
                <a:gd name="connsiteX1-15" fmla="*/ 108652 w 722411"/>
                <a:gd name="connsiteY1-16" fmla="*/ 64 h 291835"/>
                <a:gd name="connsiteX2-17" fmla="*/ 37214 w 722411"/>
                <a:gd name="connsiteY2-18" fmla="*/ 257239 h 291835"/>
                <a:gd name="connsiteX3-19" fmla="*/ 675389 w 722411"/>
                <a:gd name="connsiteY3-20" fmla="*/ 262001 h 291835"/>
                <a:gd name="connsiteX4-21" fmla="*/ 642052 w 722411"/>
                <a:gd name="connsiteY4-22" fmla="*/ 4826 h 291835"/>
                <a:gd name="connsiteX5-23" fmla="*/ 382495 w 722411"/>
                <a:gd name="connsiteY5-24" fmla="*/ 238189 h 291835"/>
                <a:gd name="connsiteX0-25" fmla="*/ 382496 w 722501"/>
                <a:gd name="connsiteY0-26" fmla="*/ 235807 h 291835"/>
                <a:gd name="connsiteX1-27" fmla="*/ 108652 w 722501"/>
                <a:gd name="connsiteY1-28" fmla="*/ 64 h 291835"/>
                <a:gd name="connsiteX2-29" fmla="*/ 37214 w 722501"/>
                <a:gd name="connsiteY2-30" fmla="*/ 257239 h 291835"/>
                <a:gd name="connsiteX3-31" fmla="*/ 675389 w 722501"/>
                <a:gd name="connsiteY3-32" fmla="*/ 262001 h 291835"/>
                <a:gd name="connsiteX4-33" fmla="*/ 642052 w 722501"/>
                <a:gd name="connsiteY4-34" fmla="*/ 4826 h 291835"/>
                <a:gd name="connsiteX5-35" fmla="*/ 380114 w 722501"/>
                <a:gd name="connsiteY5-36" fmla="*/ 281456 h 291835"/>
                <a:gd name="connsiteX0-37" fmla="*/ 387396 w 722638"/>
                <a:gd name="connsiteY0-38" fmla="*/ 284167 h 291839"/>
                <a:gd name="connsiteX1-39" fmla="*/ 108789 w 722638"/>
                <a:gd name="connsiteY1-40" fmla="*/ 68 h 291839"/>
                <a:gd name="connsiteX2-41" fmla="*/ 37351 w 722638"/>
                <a:gd name="connsiteY2-42" fmla="*/ 257243 h 291839"/>
                <a:gd name="connsiteX3-43" fmla="*/ 675526 w 722638"/>
                <a:gd name="connsiteY3-44" fmla="*/ 262005 h 291839"/>
                <a:gd name="connsiteX4-45" fmla="*/ 642189 w 722638"/>
                <a:gd name="connsiteY4-46" fmla="*/ 4830 h 291839"/>
                <a:gd name="connsiteX5-47" fmla="*/ 380251 w 722638"/>
                <a:gd name="connsiteY5-48" fmla="*/ 281460 h 291839"/>
                <a:gd name="connsiteX0-49" fmla="*/ 387396 w 722638"/>
                <a:gd name="connsiteY0-50" fmla="*/ 284167 h 291839"/>
                <a:gd name="connsiteX1-51" fmla="*/ 108789 w 722638"/>
                <a:gd name="connsiteY1-52" fmla="*/ 68 h 291839"/>
                <a:gd name="connsiteX2-53" fmla="*/ 37351 w 722638"/>
                <a:gd name="connsiteY2-54" fmla="*/ 257243 h 291839"/>
                <a:gd name="connsiteX3-55" fmla="*/ 675526 w 722638"/>
                <a:gd name="connsiteY3-56" fmla="*/ 262005 h 291839"/>
                <a:gd name="connsiteX4-57" fmla="*/ 642189 w 722638"/>
                <a:gd name="connsiteY4-58" fmla="*/ 4830 h 291839"/>
                <a:gd name="connsiteX5-59" fmla="*/ 380251 w 722638"/>
                <a:gd name="connsiteY5-60" fmla="*/ 281460 h 291839"/>
                <a:gd name="connsiteX0-61" fmla="*/ 383758 w 719000"/>
                <a:gd name="connsiteY0-62" fmla="*/ 279373 h 285556"/>
                <a:gd name="connsiteX1-63" fmla="*/ 119439 w 719000"/>
                <a:gd name="connsiteY1-64" fmla="*/ 20726 h 285556"/>
                <a:gd name="connsiteX2-65" fmla="*/ 33713 w 719000"/>
                <a:gd name="connsiteY2-66" fmla="*/ 252449 h 285556"/>
                <a:gd name="connsiteX3-67" fmla="*/ 671888 w 719000"/>
                <a:gd name="connsiteY3-68" fmla="*/ 257211 h 285556"/>
                <a:gd name="connsiteX4-69" fmla="*/ 638551 w 719000"/>
                <a:gd name="connsiteY4-70" fmla="*/ 36 h 285556"/>
                <a:gd name="connsiteX5-71" fmla="*/ 376613 w 719000"/>
                <a:gd name="connsiteY5-72" fmla="*/ 276666 h 285556"/>
                <a:gd name="connsiteX0-73" fmla="*/ 383758 w 701654"/>
                <a:gd name="connsiteY0-74" fmla="*/ 284462 h 290984"/>
                <a:gd name="connsiteX1-75" fmla="*/ 119439 w 701654"/>
                <a:gd name="connsiteY1-76" fmla="*/ 25815 h 290984"/>
                <a:gd name="connsiteX2-77" fmla="*/ 33713 w 701654"/>
                <a:gd name="connsiteY2-78" fmla="*/ 257538 h 290984"/>
                <a:gd name="connsiteX3-79" fmla="*/ 671888 w 701654"/>
                <a:gd name="connsiteY3-80" fmla="*/ 262300 h 290984"/>
                <a:gd name="connsiteX4-81" fmla="*/ 574257 w 701654"/>
                <a:gd name="connsiteY4-82" fmla="*/ 35 h 290984"/>
                <a:gd name="connsiteX5-83" fmla="*/ 376613 w 701654"/>
                <a:gd name="connsiteY5-84" fmla="*/ 281755 h 290984"/>
                <a:gd name="connsiteX0-85" fmla="*/ 387674 w 754967"/>
                <a:gd name="connsiteY0-86" fmla="*/ 284435 h 297584"/>
                <a:gd name="connsiteX1-87" fmla="*/ 123355 w 754967"/>
                <a:gd name="connsiteY1-88" fmla="*/ 25788 h 297584"/>
                <a:gd name="connsiteX2-89" fmla="*/ 37629 w 754967"/>
                <a:gd name="connsiteY2-90" fmla="*/ 257511 h 297584"/>
                <a:gd name="connsiteX3-91" fmla="*/ 730572 w 754967"/>
                <a:gd name="connsiteY3-92" fmla="*/ 272453 h 297584"/>
                <a:gd name="connsiteX4-93" fmla="*/ 578173 w 754967"/>
                <a:gd name="connsiteY4-94" fmla="*/ 8 h 297584"/>
                <a:gd name="connsiteX5-95" fmla="*/ 380529 w 754967"/>
                <a:gd name="connsiteY5-96" fmla="*/ 281728 h 297584"/>
                <a:gd name="connsiteX0-97" fmla="*/ 387674 w 754967"/>
                <a:gd name="connsiteY0-98" fmla="*/ 284435 h 297584"/>
                <a:gd name="connsiteX1-99" fmla="*/ 123355 w 754967"/>
                <a:gd name="connsiteY1-100" fmla="*/ 25788 h 297584"/>
                <a:gd name="connsiteX2-101" fmla="*/ 37629 w 754967"/>
                <a:gd name="connsiteY2-102" fmla="*/ 257511 h 297584"/>
                <a:gd name="connsiteX3-103" fmla="*/ 730572 w 754967"/>
                <a:gd name="connsiteY3-104" fmla="*/ 272453 h 297584"/>
                <a:gd name="connsiteX4-105" fmla="*/ 578173 w 754967"/>
                <a:gd name="connsiteY4-106" fmla="*/ 8 h 297584"/>
                <a:gd name="connsiteX5-107" fmla="*/ 380529 w 754967"/>
                <a:gd name="connsiteY5-108" fmla="*/ 281728 h 29758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54967" h="297584">
                  <a:moveTo>
                    <a:pt x="387674" y="284435"/>
                  </a:moveTo>
                  <a:cubicBezTo>
                    <a:pt x="311275" y="163010"/>
                    <a:pt x="181696" y="30275"/>
                    <a:pt x="123355" y="25788"/>
                  </a:cubicBezTo>
                  <a:cubicBezTo>
                    <a:pt x="65014" y="21301"/>
                    <a:pt x="-63574" y="216400"/>
                    <a:pt x="37629" y="257511"/>
                  </a:cubicBezTo>
                  <a:cubicBezTo>
                    <a:pt x="138832" y="298622"/>
                    <a:pt x="640481" y="315370"/>
                    <a:pt x="730572" y="272453"/>
                  </a:cubicBezTo>
                  <a:cubicBezTo>
                    <a:pt x="820663" y="229536"/>
                    <a:pt x="636513" y="-1538"/>
                    <a:pt x="578173" y="8"/>
                  </a:cubicBezTo>
                  <a:cubicBezTo>
                    <a:pt x="519833" y="1554"/>
                    <a:pt x="433114" y="161812"/>
                    <a:pt x="380529" y="281728"/>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solidFill>
                <a:cs typeface="+mn-ea"/>
                <a:sym typeface="+mn-lt"/>
              </a:endParaRPr>
            </a:p>
          </p:txBody>
        </p:sp>
        <p:sp>
          <p:nvSpPr>
            <p:cNvPr id="65" name="任意多边形: 形状 64"/>
            <p:cNvSpPr/>
            <p:nvPr/>
          </p:nvSpPr>
          <p:spPr>
            <a:xfrm flipH="1">
              <a:off x="2220912" y="2214564"/>
              <a:ext cx="195255" cy="383380"/>
            </a:xfrm>
            <a:custGeom>
              <a:avLst/>
              <a:gdLst>
                <a:gd name="connsiteX0" fmla="*/ 0 w 196850"/>
                <a:gd name="connsiteY0" fmla="*/ 0 h 273050"/>
                <a:gd name="connsiteX1" fmla="*/ 196850 w 196850"/>
                <a:gd name="connsiteY1" fmla="*/ 273050 h 273050"/>
              </a:gdLst>
              <a:ahLst/>
              <a:cxnLst>
                <a:cxn ang="0">
                  <a:pos x="connsiteX0" y="connsiteY0"/>
                </a:cxn>
                <a:cxn ang="0">
                  <a:pos x="connsiteX1" y="connsiteY1"/>
                </a:cxn>
              </a:cxnLst>
              <a:rect l="l" t="t" r="r" b="b"/>
              <a:pathLst>
                <a:path w="196850" h="273050">
                  <a:moveTo>
                    <a:pt x="0" y="0"/>
                  </a:moveTo>
                  <a:cubicBezTo>
                    <a:pt x="78846" y="53975"/>
                    <a:pt x="157692" y="107950"/>
                    <a:pt x="196850" y="273050"/>
                  </a:cubicBezTo>
                </a:path>
              </a:pathLst>
            </a:custGeom>
            <a:ln w="47625">
              <a:solidFill>
                <a:srgbClr val="E1637C"/>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solidFill>
                <a:cs typeface="+mn-ea"/>
                <a:sym typeface="+mn-lt"/>
              </a:endParaRPr>
            </a:p>
          </p:txBody>
        </p:sp>
        <p:sp>
          <p:nvSpPr>
            <p:cNvPr id="66" name="矩形 65"/>
            <p:cNvSpPr/>
            <p:nvPr/>
          </p:nvSpPr>
          <p:spPr>
            <a:xfrm>
              <a:off x="1216025" y="2618770"/>
              <a:ext cx="2006600" cy="441930"/>
            </a:xfrm>
            <a:prstGeom prst="rect">
              <a:avLst/>
            </a:prstGeom>
            <a:solidFill>
              <a:srgbClr val="FA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pic>
        <p:nvPicPr>
          <p:cNvPr id="3" name="图片 2"/>
          <p:cNvPicPr>
            <a:picLocks noChangeAspect="1"/>
          </p:cNvPicPr>
          <p:nvPr/>
        </p:nvPicPr>
        <p:blipFill rotWithShape="1">
          <a:blip r:embed="rId4" cstate="screen"/>
          <a:srcRect t="26516" r="11266"/>
          <a:stretch>
            <a:fillRect/>
          </a:stretch>
        </p:blipFill>
        <p:spPr>
          <a:xfrm>
            <a:off x="4111625" y="0"/>
            <a:ext cx="7965440" cy="1143635"/>
          </a:xfrm>
          <a:prstGeom prst="rect">
            <a:avLst/>
          </a:prstGeom>
        </p:spPr>
      </p:pic>
      <p:sp>
        <p:nvSpPr>
          <p:cNvPr id="100" name="矩形 99"/>
          <p:cNvSpPr/>
          <p:nvPr/>
        </p:nvSpPr>
        <p:spPr>
          <a:xfrm>
            <a:off x="2600325" y="890270"/>
            <a:ext cx="8186420" cy="829945"/>
          </a:xfrm>
          <a:prstGeom prst="rect">
            <a:avLst/>
          </a:prstGeom>
          <a:noFill/>
        </p:spPr>
        <p:txBody>
          <a:bodyPr wrap="none" rtlCol="0">
            <a:spAutoFit/>
          </a:bodyPr>
          <a:lstStyle/>
          <a:p>
            <a:pPr lvl="0" algn="l">
              <a:buClrTx/>
              <a:buSzTx/>
              <a:buFontTx/>
            </a:pPr>
            <a:r>
              <a:rPr lang="zh-CN" altLang="en-US" sz="4800" b="1">
                <a:effectLst>
                  <a:outerShdw blurRad="38100" dist="38100" dir="2700000" algn="tl">
                    <a:srgbClr val="0D2B2D">
                      <a:alpha val="82745"/>
                    </a:srgbClr>
                  </a:outerShdw>
                </a:effectLst>
                <a:cs typeface="+mn-ea"/>
                <a:sym typeface="+mn-ea"/>
              </a:rPr>
              <a:t>The history of Mother's Day</a:t>
            </a:r>
          </a:p>
        </p:txBody>
      </p:sp>
      <p:sp>
        <p:nvSpPr>
          <p:cNvPr id="4" name="矩形 3"/>
          <p:cNvSpPr/>
          <p:nvPr/>
        </p:nvSpPr>
        <p:spPr>
          <a:xfrm>
            <a:off x="2572385" y="1924685"/>
            <a:ext cx="8527415" cy="1383665"/>
          </a:xfrm>
          <a:prstGeom prst="rect">
            <a:avLst/>
          </a:prstGeom>
          <a:noFill/>
        </p:spPr>
        <p:txBody>
          <a:bodyPr wrap="square" rtlCol="0">
            <a:spAutoFit/>
          </a:bodyPr>
          <a:lstStyle/>
          <a:p>
            <a:pPr lvl="0" algn="l">
              <a:buClrTx/>
              <a:buSzTx/>
              <a:buFontTx/>
            </a:pPr>
            <a:r>
              <a:rPr lang="zh-CN" altLang="en-US" sz="3600" b="1">
                <a:effectLst>
                  <a:outerShdw blurRad="38100" dist="38100" dir="2700000" algn="tl">
                    <a:srgbClr val="0D2B2D">
                      <a:alpha val="82745"/>
                    </a:srgbClr>
                  </a:outerShdw>
                </a:effectLst>
                <a:cs typeface="+mn-ea"/>
                <a:sym typeface="+mn-ea"/>
              </a:rPr>
              <a:t>①</a:t>
            </a:r>
            <a:r>
              <a:rPr lang="en-US" altLang="zh-CN" sz="4800" b="1">
                <a:effectLst>
                  <a:outerShdw blurRad="38100" dist="38100" dir="2700000" algn="tl">
                    <a:srgbClr val="0D2B2D">
                      <a:alpha val="82745"/>
                    </a:srgbClr>
                  </a:outerShdw>
                </a:effectLst>
                <a:cs typeface="+mn-ea"/>
                <a:sym typeface="+mn-ea"/>
              </a:rPr>
              <a:t> </a:t>
            </a:r>
            <a:r>
              <a:rPr lang="zh-CN" altLang="en-US" sz="3600" b="1">
                <a:effectLst>
                  <a:outerShdw blurRad="38100" dist="38100" dir="2700000" algn="tl">
                    <a:srgbClr val="0D2B2D">
                      <a:alpha val="82745"/>
                    </a:srgbClr>
                  </a:outerShdw>
                </a:effectLst>
                <a:cs typeface="+mn-ea"/>
                <a:sym typeface="+mn-ea"/>
              </a:rPr>
              <a:t>A </a:t>
            </a:r>
            <a:r>
              <a:rPr lang="en-US" altLang="zh-CN" sz="3600" b="1">
                <a:effectLst>
                  <a:outerShdw blurRad="38100" dist="38100" dir="2700000" algn="tl">
                    <a:srgbClr val="0D2B2D">
                      <a:alpha val="82745"/>
                    </a:srgbClr>
                  </a:outerShdw>
                </a:effectLst>
                <a:cs typeface="+mn-ea"/>
                <a:sym typeface="+mn-ea"/>
              </a:rPr>
              <a:t>b</a:t>
            </a:r>
            <a:r>
              <a:rPr lang="zh-CN" altLang="en-US" sz="3600" b="1">
                <a:effectLst>
                  <a:outerShdw blurRad="38100" dist="38100" dir="2700000" algn="tl">
                    <a:srgbClr val="0D2B2D">
                      <a:alpha val="82745"/>
                    </a:srgbClr>
                  </a:outerShdw>
                </a:effectLst>
                <a:cs typeface="+mn-ea"/>
                <a:sym typeface="+mn-ea"/>
              </a:rPr>
              <a:t>rief </a:t>
            </a:r>
            <a:r>
              <a:rPr lang="en-US" altLang="zh-CN" sz="3600" b="1">
                <a:effectLst>
                  <a:outerShdw blurRad="38100" dist="38100" dir="2700000" algn="tl">
                    <a:srgbClr val="0D2B2D">
                      <a:alpha val="82745"/>
                    </a:srgbClr>
                  </a:outerShdw>
                </a:effectLst>
                <a:cs typeface="+mn-ea"/>
                <a:sym typeface="+mn-ea"/>
              </a:rPr>
              <a:t>h</a:t>
            </a:r>
            <a:r>
              <a:rPr lang="zh-CN" altLang="en-US" sz="3600" b="1">
                <a:effectLst>
                  <a:outerShdw blurRad="38100" dist="38100" dir="2700000" algn="tl">
                    <a:srgbClr val="0D2B2D">
                      <a:alpha val="82745"/>
                    </a:srgbClr>
                  </a:outerShdw>
                </a:effectLst>
                <a:cs typeface="+mn-ea"/>
                <a:sym typeface="+mn-ea"/>
              </a:rPr>
              <a:t>istory of Mother's Day</a:t>
            </a:r>
          </a:p>
          <a:p>
            <a:pPr lvl="0" algn="ctr">
              <a:buClrTx/>
              <a:buSzTx/>
              <a:buFontTx/>
            </a:pPr>
            <a:r>
              <a:rPr lang="en-US" altLang="zh-CN" sz="3600" b="1">
                <a:effectLst>
                  <a:outerShdw blurRad="38100" dist="38100" dir="2700000" algn="tl">
                    <a:srgbClr val="0D2B2D">
                      <a:alpha val="82745"/>
                    </a:srgbClr>
                  </a:outerShdw>
                </a:effectLst>
                <a:cs typeface="+mn-ea"/>
                <a:sym typeface="+mn-ea"/>
              </a:rPr>
              <a:t>(</a:t>
            </a:r>
            <a:r>
              <a:rPr lang="zh-CN" altLang="en-US" sz="3600" b="1">
                <a:effectLst>
                  <a:outerShdw blurRad="38100" dist="38100" dir="2700000" algn="tl">
                    <a:srgbClr val="0D2B2D">
                      <a:alpha val="82745"/>
                    </a:srgbClr>
                  </a:outerShdw>
                </a:effectLst>
                <a:cs typeface="+mn-ea"/>
                <a:sym typeface="+mn-ea"/>
              </a:rPr>
              <a:t>题型开发：七选五</a:t>
            </a:r>
            <a:r>
              <a:rPr lang="en-US" altLang="zh-CN" sz="3600" b="1">
                <a:effectLst>
                  <a:outerShdw blurRad="38100" dist="38100" dir="2700000" algn="tl">
                    <a:srgbClr val="0D2B2D">
                      <a:alpha val="82745"/>
                    </a:srgbClr>
                  </a:outerShdw>
                </a:effectLst>
                <a:cs typeface="+mn-ea"/>
                <a:sym typeface="+mn-ea"/>
              </a:rPr>
              <a:t>)</a:t>
            </a:r>
          </a:p>
        </p:txBody>
      </p:sp>
      <p:sp>
        <p:nvSpPr>
          <p:cNvPr id="6" name="矩形 5"/>
          <p:cNvSpPr/>
          <p:nvPr/>
        </p:nvSpPr>
        <p:spPr>
          <a:xfrm>
            <a:off x="2600325" y="3483610"/>
            <a:ext cx="9436735" cy="1198880"/>
          </a:xfrm>
          <a:prstGeom prst="rect">
            <a:avLst/>
          </a:prstGeom>
          <a:noFill/>
        </p:spPr>
        <p:txBody>
          <a:bodyPr wrap="square" rtlCol="0">
            <a:spAutoFit/>
          </a:bodyPr>
          <a:lstStyle/>
          <a:p>
            <a:pPr lvl="0" algn="l">
              <a:buClrTx/>
              <a:buSzTx/>
              <a:buFontTx/>
            </a:pPr>
            <a:r>
              <a:rPr lang="zh-CN" altLang="en-US" sz="3600" b="1">
                <a:effectLst>
                  <a:outerShdw blurRad="38100" dist="38100" dir="2700000" algn="tl">
                    <a:srgbClr val="0D2B2D">
                      <a:alpha val="82745"/>
                    </a:srgbClr>
                  </a:outerShdw>
                </a:effectLst>
                <a:cs typeface="+mn-ea"/>
                <a:sym typeface="+mn-ea"/>
              </a:rPr>
              <a:t>②</a:t>
            </a:r>
            <a:r>
              <a:rPr lang="en-US" altLang="zh-CN" sz="3600" b="1">
                <a:effectLst>
                  <a:outerShdw blurRad="38100" dist="38100" dir="2700000" algn="tl">
                    <a:srgbClr val="0D2B2D">
                      <a:alpha val="82745"/>
                    </a:srgbClr>
                  </a:outerShdw>
                </a:effectLst>
                <a:cs typeface="+mn-ea"/>
                <a:sym typeface="+mn-ea"/>
              </a:rPr>
              <a:t> The ancient meaning of Mother’s Day</a:t>
            </a:r>
          </a:p>
          <a:p>
            <a:pPr lvl="0" algn="ctr">
              <a:buClrTx/>
              <a:buSzTx/>
              <a:buFontTx/>
            </a:pPr>
            <a:r>
              <a:rPr lang="zh-CN" altLang="en-US" sz="3600" b="1">
                <a:effectLst>
                  <a:outerShdw blurRad="38100" dist="38100" dir="2700000" algn="tl">
                    <a:srgbClr val="0D2B2D">
                      <a:alpha val="82745"/>
                    </a:srgbClr>
                  </a:outerShdw>
                </a:effectLst>
                <a:cs typeface="+mn-ea"/>
                <a:sym typeface="+mn-ea"/>
              </a:rPr>
              <a:t>（题型开发：阅读理解）</a:t>
            </a:r>
          </a:p>
        </p:txBody>
      </p:sp>
      <p:sp>
        <p:nvSpPr>
          <p:cNvPr id="7" name="矩形 6"/>
          <p:cNvSpPr/>
          <p:nvPr/>
        </p:nvSpPr>
        <p:spPr>
          <a:xfrm>
            <a:off x="2515235" y="4682490"/>
            <a:ext cx="9208135" cy="1198880"/>
          </a:xfrm>
          <a:prstGeom prst="rect">
            <a:avLst/>
          </a:prstGeom>
          <a:noFill/>
        </p:spPr>
        <p:txBody>
          <a:bodyPr wrap="square" rtlCol="0">
            <a:spAutoFit/>
          </a:bodyPr>
          <a:lstStyle/>
          <a:p>
            <a:pPr lvl="0" algn="l">
              <a:buClrTx/>
              <a:buSzTx/>
              <a:buFontTx/>
            </a:pPr>
            <a:r>
              <a:rPr lang="zh-CN" altLang="en-US" sz="3600" b="1">
                <a:effectLst>
                  <a:outerShdw blurRad="38100" dist="38100" dir="2700000" algn="tl">
                    <a:srgbClr val="0D2B2D">
                      <a:alpha val="82745"/>
                    </a:srgbClr>
                  </a:outerShdw>
                </a:effectLst>
                <a:cs typeface="+mn-ea"/>
                <a:sym typeface="+mn-ea"/>
              </a:rPr>
              <a:t>③</a:t>
            </a:r>
            <a:r>
              <a:rPr lang="en-US" altLang="zh-CN" sz="3600" b="1">
                <a:effectLst>
                  <a:outerShdw blurRad="38100" dist="38100" dir="2700000" algn="tl">
                    <a:srgbClr val="0D2B2D">
                      <a:alpha val="82745"/>
                    </a:srgbClr>
                  </a:outerShdw>
                </a:effectLst>
                <a:cs typeface="+mn-ea"/>
                <a:sym typeface="+mn-ea"/>
              </a:rPr>
              <a:t> The  modern meaning of Mother’s Day</a:t>
            </a:r>
          </a:p>
          <a:p>
            <a:pPr lvl="0" algn="ctr">
              <a:buClrTx/>
              <a:buSzTx/>
              <a:buFontTx/>
            </a:pPr>
            <a:r>
              <a:rPr lang="zh-CN" altLang="en-US" sz="3600" b="1">
                <a:effectLst>
                  <a:outerShdw blurRad="38100" dist="38100" dir="2700000" algn="tl">
                    <a:srgbClr val="0D2B2D">
                      <a:alpha val="82745"/>
                    </a:srgbClr>
                  </a:outerShdw>
                </a:effectLst>
                <a:cs typeface="+mn-ea"/>
                <a:sym typeface="+mn-ea"/>
              </a:rPr>
              <a:t>（题型开发：语篇填空）</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1500"/>
                                        <p:tgtEl>
                                          <p:spTgt spid="6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42" presetClass="path" presetSubtype="0" accel="50000" decel="50000" fill="hold" nodeType="withEffect">
                                  <p:stCondLst>
                                    <p:cond delay="0"/>
                                  </p:stCondLst>
                                  <p:childTnLst>
                                    <p:animMotion origin="layout" path="M -1.25E-6 0.26273 L -1.25E-6 -1.48148E-6 " pathEditMode="relative" rAng="0" ptsTypes="AA">
                                      <p:cBhvr>
                                        <p:cTn id="12" dur="1500" fill="hold"/>
                                        <p:tgtEl>
                                          <p:spTgt spid="2"/>
                                        </p:tgtEl>
                                        <p:attrNameLst>
                                          <p:attrName>ppt_x</p:attrName>
                                          <p:attrName>ppt_y</p:attrName>
                                        </p:attrNameLst>
                                      </p:cBhvr>
                                      <p:rCtr x="0" y="-13148"/>
                                    </p:animMotion>
                                  </p:childTnLst>
                                </p:cTn>
                              </p:par>
                              <p:par>
                                <p:cTn id="13" presetID="3" presetClass="entr" presetSubtype="10"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linds(horizontal)">
                                      <p:cBhvr>
                                        <p:cTn id="15" dur="500"/>
                                        <p:tgtEl>
                                          <p:spTgt spid="55"/>
                                        </p:tgtEl>
                                      </p:cBhvr>
                                    </p:animEffect>
                                  </p:childTnLst>
                                </p:cTn>
                              </p:par>
                              <p:par>
                                <p:cTn id="16" presetID="3"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linds(horizont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P spid="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stretch>
            <a:fillRect/>
          </a:stretch>
        </p:blipFill>
        <p:spPr>
          <a:xfrm flipV="1">
            <a:off x="0" y="0"/>
            <a:ext cx="12192000" cy="1135380"/>
          </a:xfrm>
          <a:prstGeom prst="rect">
            <a:avLst/>
          </a:prstGeom>
        </p:spPr>
      </p:pic>
      <p:sp>
        <p:nvSpPr>
          <p:cNvPr id="54" name="矩形 53"/>
          <p:cNvSpPr/>
          <p:nvPr/>
        </p:nvSpPr>
        <p:spPr>
          <a:xfrm>
            <a:off x="1067435" y="0"/>
            <a:ext cx="10388600" cy="829945"/>
          </a:xfrm>
          <a:prstGeom prst="rect">
            <a:avLst/>
          </a:prstGeom>
          <a:noFill/>
        </p:spPr>
        <p:txBody>
          <a:bodyPr wrap="square" rtlCol="0">
            <a:spAutoFit/>
          </a:bodyPr>
          <a:lstStyle/>
          <a:p>
            <a:pPr algn="ctr"/>
            <a:r>
              <a:rPr lang="en-US" altLang="zh-CN" sz="4800" b="1">
                <a:solidFill>
                  <a:srgbClr val="FF0000"/>
                </a:solidFill>
                <a:effectLst>
                  <a:outerShdw blurRad="38100" dist="38100" dir="2700000" algn="tl">
                    <a:srgbClr val="0D2B2D">
                      <a:alpha val="82745"/>
                    </a:srgbClr>
                  </a:outerShdw>
                </a:effectLst>
                <a:cs typeface="+mn-ea"/>
                <a:sym typeface="+mn-lt"/>
              </a:rPr>
              <a:t> A  video about Mother’s Day </a:t>
            </a:r>
          </a:p>
        </p:txBody>
      </p:sp>
      <p:pic>
        <p:nvPicPr>
          <p:cNvPr id="5" name="时光不再，母爱永恒！ Happy Mother's day">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0" y="63500"/>
            <a:ext cx="12192000" cy="67316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0" y="0"/>
            <a:ext cx="12192000" cy="1135380"/>
          </a:xfrm>
          <a:prstGeom prst="rect">
            <a:avLst/>
          </a:prstGeom>
        </p:spPr>
      </p:pic>
      <p:sp>
        <p:nvSpPr>
          <p:cNvPr id="54" name="矩形 53"/>
          <p:cNvSpPr/>
          <p:nvPr/>
        </p:nvSpPr>
        <p:spPr>
          <a:xfrm>
            <a:off x="2242941" y="60"/>
            <a:ext cx="7871460" cy="829945"/>
          </a:xfrm>
          <a:prstGeom prst="rect">
            <a:avLst/>
          </a:prstGeom>
          <a:noFill/>
        </p:spPr>
        <p:txBody>
          <a:bodyPr wrap="square" rtlCol="0">
            <a:spAutoFit/>
          </a:bodyPr>
          <a:lstStyle/>
          <a:p>
            <a:pPr algn="ctr"/>
            <a:r>
              <a:rPr lang="en-US" altLang="zh-CN" sz="4800" b="1">
                <a:solidFill>
                  <a:srgbClr val="FF0000"/>
                </a:solidFill>
                <a:effectLst>
                  <a:outerShdw blurRad="38100" dist="38100" dir="2700000" algn="tl">
                    <a:srgbClr val="0D2B2D">
                      <a:alpha val="82745"/>
                    </a:srgbClr>
                  </a:outerShdw>
                </a:effectLst>
                <a:cs typeface="+mn-ea"/>
                <a:sym typeface="+mn-lt"/>
              </a:rPr>
              <a:t>Choose 5 out of 7</a:t>
            </a:r>
          </a:p>
        </p:txBody>
      </p:sp>
      <p:sp>
        <p:nvSpPr>
          <p:cNvPr id="100" name="文本框 99"/>
          <p:cNvSpPr txBox="1"/>
          <p:nvPr/>
        </p:nvSpPr>
        <p:spPr>
          <a:xfrm>
            <a:off x="619125" y="908050"/>
            <a:ext cx="11130280" cy="5692775"/>
          </a:xfrm>
          <a:prstGeom prst="rect">
            <a:avLst/>
          </a:prstGeom>
          <a:noFill/>
          <a:ln w="9525">
            <a:noFill/>
          </a:ln>
        </p:spPr>
        <p:txBody>
          <a:bodyPr wrap="square">
            <a:spAutoFit/>
          </a:bodyPr>
          <a:lstStyle/>
          <a:p>
            <a:pPr indent="266700"/>
            <a:r>
              <a:rPr lang="en-US" sz="2400" b="0">
                <a:latin typeface="Times New Roman" panose="02020603050405020304" pitchFamily="18" charset="0"/>
                <a:ea typeface="宋体" panose="02010600030101010101" pitchFamily="2" charset="-122"/>
              </a:rPr>
              <a:t>   </a:t>
            </a:r>
            <a:r>
              <a:rPr lang="en-US" sz="2800" b="0">
                <a:latin typeface="Times New Roman" panose="02020603050405020304" pitchFamily="18" charset="0"/>
                <a:ea typeface="宋体" panose="02010600030101010101" pitchFamily="2" charset="-122"/>
              </a:rPr>
              <a:t> In the late 1850s, Ann Jarvis, widely considered the ‘mother’ of Mother’s Day, established Mother’s Work Day. </a:t>
            </a:r>
            <a:r>
              <a:rPr lang="en-US" sz="2800" b="0" u="sng">
                <a:solidFill>
                  <a:schemeClr val="tx1"/>
                </a:solidFill>
                <a:latin typeface="Times New Roman" panose="02020603050405020304" pitchFamily="18" charset="0"/>
                <a:ea typeface="宋体" panose="02010600030101010101" pitchFamily="2" charset="-122"/>
              </a:rPr>
              <a:t>   1    </a:t>
            </a:r>
            <a:r>
              <a:rPr lang="en-US" sz="2800" b="0">
                <a:solidFill>
                  <a:schemeClr val="tx1"/>
                </a:solidFill>
                <a:latin typeface="Times New Roman" panose="02020603050405020304" pitchFamily="18" charset="0"/>
                <a:ea typeface="宋体" panose="02010600030101010101" pitchFamily="2" charset="-122"/>
              </a:rPr>
              <a:t> </a:t>
            </a:r>
            <a:r>
              <a:rPr lang="en-US" sz="2800" b="0">
                <a:latin typeface="Times New Roman" panose="02020603050405020304" pitchFamily="18" charset="0"/>
                <a:ea typeface="宋体" panose="02010600030101010101" pitchFamily="2" charset="-122"/>
              </a:rPr>
              <a:t>This mission was driven by personal experience, as seven of her eleven children died before adulthood. This experience was anything but unique in a time before vaccines and a widespread understanding of germ theory.</a:t>
            </a:r>
          </a:p>
          <a:p>
            <a:pPr indent="266700"/>
            <a:r>
              <a:rPr lang="en-US" sz="2800" b="0">
                <a:latin typeface="Times New Roman" panose="02020603050405020304" pitchFamily="18" charset="0"/>
                <a:ea typeface="宋体" panose="02010600030101010101" pitchFamily="2" charset="-122"/>
              </a:rPr>
              <a:t>Jarvis’s work took on new meaning during the Civil War. The county was flooded with wounded Confederate and Union soldiers. </a:t>
            </a:r>
            <a:r>
              <a:rPr lang="en-US" sz="2800" b="0" u="sng">
                <a:latin typeface="Times New Roman" panose="02020603050405020304" pitchFamily="18" charset="0"/>
                <a:ea typeface="宋体" panose="02010600030101010101" pitchFamily="2" charset="-122"/>
              </a:rPr>
              <a:t>    2    </a:t>
            </a:r>
            <a:r>
              <a:rPr lang="en-US" sz="2800" b="0">
                <a:latin typeface="Times New Roman" panose="02020603050405020304" pitchFamily="18" charset="0"/>
                <a:ea typeface="宋体" panose="02010600030101010101" pitchFamily="2" charset="-122"/>
              </a:rPr>
              <a:t> She was not only concerned with the well-being of the young soldiers and sons, but also with that of a post-war, unified, country. The carnage of the war spurred women, like Jarvis, around the country to find ways to help where they could. </a:t>
            </a:r>
            <a:r>
              <a:rPr lang="en-US" sz="2800" b="0" u="sng">
                <a:latin typeface="Times New Roman" panose="02020603050405020304" pitchFamily="18" charset="0"/>
                <a:ea typeface="宋体" panose="02010600030101010101" pitchFamily="2" charset="-122"/>
              </a:rPr>
              <a:t>     3    </a:t>
            </a:r>
            <a:r>
              <a:rPr lang="en-US" sz="2800" b="0">
                <a:latin typeface="Times New Roman" panose="02020603050405020304" pitchFamily="18" charset="0"/>
                <a:ea typeface="宋体" panose="02010600030101010101" pitchFamily="2" charset="-122"/>
              </a:rPr>
              <a:t>   As a volunteer for the United States Sanitary Commission during the Civil War, she helped alleviate the effects of disease and injury. After the War, Julia </a:t>
            </a:r>
            <a:r>
              <a:rPr lang="en-US" sz="2800">
                <a:latin typeface="Times New Roman" panose="02020603050405020304" pitchFamily="18" charset="0"/>
                <a:ea typeface="宋体" panose="02010600030101010101" pitchFamily="2" charset="-122"/>
                <a:sym typeface="+mn-ea"/>
              </a:rPr>
              <a:t>wrote her“Appeal to womanhood throughout the world”. </a:t>
            </a:r>
            <a:endParaRPr lang="en-US" sz="2800" b="0">
              <a:latin typeface="Times New Roman" panose="02020603050405020304" pitchFamily="18" charset="0"/>
              <a:ea typeface="宋体" panose="02010600030101010101" pitchFamily="2" charset="-122"/>
            </a:endParaRPr>
          </a:p>
        </p:txBody>
      </p:sp>
      <p:sp>
        <p:nvSpPr>
          <p:cNvPr id="7" name="圆角矩形 6"/>
          <p:cNvSpPr/>
          <p:nvPr/>
        </p:nvSpPr>
        <p:spPr>
          <a:xfrm>
            <a:off x="7513320" y="1397635"/>
            <a:ext cx="96647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G</a:t>
            </a:r>
          </a:p>
        </p:txBody>
      </p:sp>
      <p:sp>
        <p:nvSpPr>
          <p:cNvPr id="5" name="圆角矩形 4"/>
          <p:cNvSpPr/>
          <p:nvPr/>
        </p:nvSpPr>
        <p:spPr>
          <a:xfrm>
            <a:off x="8672195" y="3488690"/>
            <a:ext cx="96647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B</a:t>
            </a:r>
          </a:p>
        </p:txBody>
      </p:sp>
      <p:sp>
        <p:nvSpPr>
          <p:cNvPr id="6" name="圆角矩形 5"/>
          <p:cNvSpPr/>
          <p:nvPr/>
        </p:nvSpPr>
        <p:spPr>
          <a:xfrm>
            <a:off x="1725930" y="5208905"/>
            <a:ext cx="96647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F</a:t>
            </a: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5" grpId="0" bldLvl="0" animBg="1"/>
      <p:bldP spid="5" grpId="1" animBg="1"/>
      <p:bldP spid="6" grpId="0" bldLvl="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flipV="1">
            <a:off x="0" y="0"/>
            <a:ext cx="12192000" cy="455930"/>
          </a:xfrm>
          <a:prstGeom prst="rect">
            <a:avLst/>
          </a:prstGeom>
        </p:spPr>
      </p:pic>
      <p:sp>
        <p:nvSpPr>
          <p:cNvPr id="3" name="文本框 2"/>
          <p:cNvSpPr txBox="1"/>
          <p:nvPr/>
        </p:nvSpPr>
        <p:spPr>
          <a:xfrm>
            <a:off x="399415" y="541020"/>
            <a:ext cx="11393170" cy="5262245"/>
          </a:xfrm>
          <a:prstGeom prst="rect">
            <a:avLst/>
          </a:prstGeom>
          <a:noFill/>
        </p:spPr>
        <p:txBody>
          <a:bodyPr wrap="square" rtlCol="0" anchor="t">
            <a:spAutoFit/>
          </a:bodyPr>
          <a:lstStyle/>
          <a:p>
            <a:pPr indent="266700"/>
            <a:r>
              <a:rPr lang="en-US" sz="2400">
                <a:latin typeface="Times New Roman" panose="02020603050405020304" pitchFamily="18" charset="0"/>
                <a:ea typeface="宋体" panose="02010600030101010101" pitchFamily="2" charset="-122"/>
                <a:sym typeface="+mn-ea"/>
              </a:rPr>
              <a:t>The“Mother’s Day  Proclamation”brought about a lasting peace. </a:t>
            </a:r>
          </a:p>
          <a:p>
            <a:pPr indent="266700"/>
            <a:r>
              <a:rPr lang="en-US" sz="2400">
                <a:latin typeface="Times New Roman" panose="02020603050405020304" pitchFamily="18" charset="0"/>
                <a:ea typeface="宋体" panose="02010600030101010101" pitchFamily="2" charset="-122"/>
              </a:rPr>
              <a:t>     </a:t>
            </a:r>
            <a:r>
              <a:rPr lang="en-US" sz="2400" u="sng">
                <a:latin typeface="Times New Roman" panose="02020603050405020304" pitchFamily="18" charset="0"/>
                <a:ea typeface="宋体" panose="02010600030101010101" pitchFamily="2" charset="-122"/>
              </a:rPr>
              <a:t>    4   </a:t>
            </a:r>
            <a:r>
              <a:rPr lang="en-US" sz="2400">
                <a:latin typeface="Times New Roman" panose="02020603050405020304" pitchFamily="18" charset="0"/>
                <a:ea typeface="宋体" panose="02010600030101010101" pitchFamily="2" charset="-122"/>
              </a:rPr>
              <a:t> In 1908, Anna Jarvis, daughter of the aforementioned Ann Jarvis, campaigned to make Mother’s Day a federally recognized day in honor of her mother who had died in 1905.  </a:t>
            </a:r>
            <a:r>
              <a:rPr lang="en-US" sz="2400" u="sng">
                <a:latin typeface="Times New Roman" panose="02020603050405020304" pitchFamily="18" charset="0"/>
                <a:ea typeface="宋体" panose="02010600030101010101" pitchFamily="2" charset="-122"/>
              </a:rPr>
              <a:t>    5    </a:t>
            </a:r>
            <a:r>
              <a:rPr lang="en-US" sz="2400">
                <a:latin typeface="Times New Roman" panose="02020603050405020304" pitchFamily="18" charset="0"/>
                <a:ea typeface="宋体" panose="02010600030101010101" pitchFamily="2" charset="-122"/>
              </a:rPr>
              <a:t> But what had been a day dedicated first to cleanliness and later to peace was again repurposed, this time to celebrate mothers themselves. </a:t>
            </a:r>
          </a:p>
          <a:p>
            <a:pPr indent="266700"/>
            <a:endParaRPr lang="en-US" sz="2400">
              <a:latin typeface="Times New Roman" panose="02020603050405020304" pitchFamily="18" charset="0"/>
              <a:ea typeface="宋体" panose="02010600030101010101" pitchFamily="2" charset="-122"/>
            </a:endParaRPr>
          </a:p>
          <a:p>
            <a:pPr indent="266700"/>
            <a:r>
              <a:rPr lang="en-US" sz="2400">
                <a:latin typeface="Times New Roman" panose="02020603050405020304" pitchFamily="18" charset="0"/>
                <a:ea typeface="宋体" panose="02010600030101010101" pitchFamily="2" charset="-122"/>
              </a:rPr>
              <a:t>A.The war was very cruel.</a:t>
            </a:r>
          </a:p>
          <a:p>
            <a:pPr indent="266700"/>
            <a:r>
              <a:rPr lang="en-US" sz="2400">
                <a:latin typeface="Times New Roman" panose="02020603050405020304" pitchFamily="18" charset="0"/>
                <a:ea typeface="宋体" panose="02010600030101010101" pitchFamily="2" charset="-122"/>
              </a:rPr>
              <a:t>B. Jarvis organized groups of mothers to tend to the injuries.</a:t>
            </a:r>
          </a:p>
          <a:p>
            <a:pPr indent="266700"/>
            <a:r>
              <a:rPr lang="en-US" sz="2400">
                <a:latin typeface="Times New Roman" panose="02020603050405020304" pitchFamily="18" charset="0"/>
                <a:ea typeface="宋体" panose="02010600030101010101" pitchFamily="2" charset="-122"/>
              </a:rPr>
              <a:t>C. So the first nationally celebrated Mother’s Day was in May of 1914.</a:t>
            </a:r>
          </a:p>
          <a:p>
            <a:pPr indent="266700"/>
            <a:r>
              <a:rPr lang="en-US" sz="2400">
                <a:latin typeface="Times New Roman" panose="02020603050405020304" pitchFamily="18" charset="0"/>
                <a:ea typeface="宋体" panose="02010600030101010101" pitchFamily="2" charset="-122"/>
              </a:rPr>
              <a:t>D. But it was only celebrated at local levels until the turn of the century.</a:t>
            </a:r>
          </a:p>
          <a:p>
            <a:pPr indent="266700"/>
            <a:r>
              <a:rPr lang="en-US" sz="2400">
                <a:latin typeface="Times New Roman" panose="02020603050405020304" pitchFamily="18" charset="0"/>
                <a:ea typeface="宋体" panose="02010600030101010101" pitchFamily="2" charset="-122"/>
              </a:rPr>
              <a:t>E. We think back to the origins of the holiday and remember the goals of the mothers.</a:t>
            </a:r>
          </a:p>
          <a:p>
            <a:pPr indent="266700"/>
            <a:r>
              <a:rPr lang="en-US" sz="2400">
                <a:latin typeface="Times New Roman" panose="02020603050405020304" pitchFamily="18" charset="0"/>
                <a:ea typeface="宋体" panose="02010600030101010101" pitchFamily="2" charset="-122"/>
              </a:rPr>
              <a:t>F. After the war, Julia Ward Howe helped to reshape what Mother’s Day could mean. </a:t>
            </a:r>
          </a:p>
          <a:p>
            <a:pPr indent="266700"/>
            <a:r>
              <a:rPr lang="en-US" sz="2400">
                <a:latin typeface="Times New Roman" panose="02020603050405020304" pitchFamily="18" charset="0"/>
                <a:ea typeface="宋体" panose="02010600030101010101" pitchFamily="2" charset="-122"/>
              </a:rPr>
              <a:t>G. It was a day dedicated to teaching mothers how to better prepare food and clean to</a:t>
            </a:r>
          </a:p>
          <a:p>
            <a:pPr indent="266700"/>
            <a:r>
              <a:rPr lang="en-US" sz="2400">
                <a:latin typeface="Times New Roman" panose="02020603050405020304" pitchFamily="18" charset="0"/>
                <a:ea typeface="宋体" panose="02010600030101010101" pitchFamily="2" charset="-122"/>
              </a:rPr>
              <a:t>    prevent disease.</a:t>
            </a:r>
          </a:p>
        </p:txBody>
      </p:sp>
      <p:sp>
        <p:nvSpPr>
          <p:cNvPr id="7" name="圆角矩形 6"/>
          <p:cNvSpPr/>
          <p:nvPr/>
        </p:nvSpPr>
        <p:spPr>
          <a:xfrm>
            <a:off x="977265" y="930910"/>
            <a:ext cx="96647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D</a:t>
            </a:r>
          </a:p>
        </p:txBody>
      </p:sp>
      <p:sp>
        <p:nvSpPr>
          <p:cNvPr id="5" name="圆角矩形 4"/>
          <p:cNvSpPr/>
          <p:nvPr/>
        </p:nvSpPr>
        <p:spPr>
          <a:xfrm>
            <a:off x="1231900" y="1641475"/>
            <a:ext cx="966470" cy="377825"/>
          </a:xfrm>
          <a:prstGeom prst="roundRect">
            <a:avLst/>
          </a:prstGeom>
          <a:gradFill>
            <a:gsLst>
              <a:gs pos="0">
                <a:srgbClr val="FBFB11"/>
              </a:gs>
              <a:gs pos="100000">
                <a:srgbClr val="838309"/>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C</a:t>
            </a: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5" grpId="0" bldLvl="0" animBg="1"/>
      <p:bldP spid="5"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95,&quot;width&quot;:19200}"/>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535,&quot;width&quot;:6330}"/>
</p:tagLst>
</file>

<file path=ppt/theme/theme1.xml><?xml version="1.0" encoding="utf-8"?>
<a:theme xmlns:a="http://schemas.openxmlformats.org/drawingml/2006/main" name="www.99ppt.com">
  <a:themeElements>
    <a:clrScheme name="自定义 1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491A0"/>
      </a:hlink>
      <a:folHlink>
        <a:srgbClr val="954F72"/>
      </a:folHlink>
    </a:clrScheme>
    <a:fontScheme name="lwacntgo">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6458</Words>
  <Application>Microsoft Office PowerPoint</Application>
  <PresentationFormat>宽屏</PresentationFormat>
  <Paragraphs>427</Paragraphs>
  <Slides>48</Slides>
  <Notes>47</Notes>
  <HiddenSlides>0</HiddenSlides>
  <MMClips>3</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48</vt:i4>
      </vt:variant>
    </vt:vector>
  </HeadingPairs>
  <TitlesOfParts>
    <vt:vector size="56" baseType="lpstr">
      <vt:lpstr>HelveticaNeue</vt:lpstr>
      <vt:lpstr>等线</vt:lpstr>
      <vt:lpstr>华文新魏</vt:lpstr>
      <vt:lpstr>宋体</vt:lpstr>
      <vt:lpstr>Arial</vt:lpstr>
      <vt:lpstr>Calibri</vt:lpstr>
      <vt:lpstr>Times New Roman</vt:lpstr>
      <vt:lpstr>www.99ppt.com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素材来源网站当图网-www.99ppt.com</dc:title>
  <dc:subject>素材来源网站当图网-www.99ppt.com</dc:subject>
  <dc:creator>素材来源网站当图网-www.99ppt.com</dc:creator>
  <dc:description>素材来源网站当图网-www.99ppt.com</dc:description>
  <cp:lastModifiedBy>陈 顺坤</cp:lastModifiedBy>
  <cp:revision>168</cp:revision>
  <dcterms:created xsi:type="dcterms:W3CDTF">2022-04-30T14:00:00Z</dcterms:created>
  <dcterms:modified xsi:type="dcterms:W3CDTF">2022-05-07T04:47:25Z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C0D024B31D75406EB604F28E67C64239</vt:lpwstr>
  </property>
  <property fmtid="{D5CDD505-2E9C-101B-9397-08002B2CF9AE}" pid="3" name="KSOProductBuildVer">
    <vt:lpwstr>2052-11.8.2.8411</vt:lpwstr>
  </property>
</Properties>
</file>