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72" r:id="rId3"/>
    <p:sldId id="257" r:id="rId4"/>
    <p:sldId id="258" r:id="rId5"/>
    <p:sldId id="259" r:id="rId6"/>
    <p:sldId id="260" r:id="rId7"/>
    <p:sldId id="261" r:id="rId8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" lastIdx="0" clrIdx="0"/>
  <p:cmAuthor id="2" name="Administra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0000FF"/>
    <a:srgbClr val="E96578"/>
    <a:srgbClr val="EF919E"/>
    <a:srgbClr val="EEEEEE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32"/>
      </p:cViewPr>
      <p:guideLst>
        <p:guide orient="horz" pos="210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38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835858-691E-45D6-B1F7-08CA731284F4}" type="doc">
      <dgm:prSet loTypeId="list" loCatId="list" qsTypeId="urn:microsoft.com/office/officeart/2005/8/quickstyle/simple1#12" qsCatId="simple" csTypeId="urn:microsoft.com/office/officeart/2005/8/colors/accent1_2#12" csCatId="accent1"/>
      <dgm:spPr/>
      <dgm:t>
        <a:bodyPr/>
        <a:lstStyle/>
        <a:p>
          <a:endParaRPr lang="zh-CN" altLang="en-US"/>
        </a:p>
      </dgm:t>
    </dgm:pt>
    <dgm:pt modelId="{6C228ED4-A80A-493C-9939-EBE555E05503}">
      <dgm:prSet/>
      <dgm:spPr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</dgm:spPr>
      <dgm:t>
        <a:bodyPr/>
        <a:lstStyle/>
        <a:p>
          <a:endParaRPr lang="zh-CN"/>
        </a:p>
      </dgm:t>
    </dgm:pt>
    <dgm:pt modelId="{FC0BA2F7-553D-42DE-8AF1-A5AFC0F5E4A3}" cxnId="{52F5A7BE-F4B4-4DD2-B304-A0E3CD308564}" type="parTrans">
      <dgm:prSet/>
      <dgm:spPr/>
      <dgm:t>
        <a:bodyPr/>
        <a:lstStyle/>
        <a:p>
          <a:endParaRPr lang="zh-CN" altLang="en-US"/>
        </a:p>
      </dgm:t>
    </dgm:pt>
    <dgm:pt modelId="{AE75DEE7-AAE5-497D-875D-2A4F3717FC6E}" cxnId="{52F5A7BE-F4B4-4DD2-B304-A0E3CD308564}" type="sibTrans">
      <dgm:prSet/>
      <dgm:spPr/>
      <dgm:t>
        <a:bodyPr/>
        <a:lstStyle/>
        <a:p>
          <a:endParaRPr lang="zh-CN" altLang="en-US"/>
        </a:p>
      </dgm:t>
    </dgm:pt>
    <dgm:pt modelId="{A86558C2-AF40-45BE-AD2C-026DBD820CFA}">
      <dgm:prSet phldr="0" custT="1"/>
      <dgm:spPr>
        <a:noFill/>
        <a:ln>
          <a:noFill/>
        </a:ln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20000"/>
            </a:spcAft>
          </a:pPr>
          <a:r>
            <a:rPr lang="en-US" sz="4000" b="1">
              <a:latin typeface="Times New Roman" panose="02020603050405020304" pitchFamily="18" charset="0"/>
              <a:cs typeface="Times New Roman" panose="02020603050405020304" pitchFamily="18" charset="0"/>
            </a:rPr>
            <a:t>What do you think Li Lan might write in the travel journal?</a:t>
          </a:r>
          <a:r>
            <a:rPr lang="en-US" sz="4000" b="1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en-US" sz="4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FDFB2D-D412-4334-8EE3-78AC717CEAB7}" cxnId="{B3004423-3E6E-4A82-B28D-05D6EA0BD4BE}" type="parTrans">
      <dgm:prSet/>
      <dgm:spPr/>
      <dgm:t>
        <a:bodyPr/>
        <a:lstStyle/>
        <a:p>
          <a:endParaRPr lang="zh-CN" altLang="en-US"/>
        </a:p>
      </dgm:t>
    </dgm:pt>
    <dgm:pt modelId="{55F0D9CE-BDE3-48C8-83BC-A8BA57CDE6FB}" cxnId="{B3004423-3E6E-4A82-B28D-05D6EA0BD4BE}" type="sibTrans">
      <dgm:prSet/>
      <dgm:spPr/>
      <dgm:t>
        <a:bodyPr/>
        <a:lstStyle/>
        <a:p>
          <a:endParaRPr lang="zh-CN" altLang="en-US"/>
        </a:p>
      </dgm:t>
    </dgm:pt>
    <dgm:pt modelId="{CB36FC30-B408-4D66-9DD3-8EF88CFA2B29}" type="pres">
      <dgm:prSet presAssocID="{92835858-691E-45D6-B1F7-08CA731284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/>
      </dgm:t>
    </dgm:pt>
    <dgm:pt modelId="{E8B3C0DA-726C-4678-AEA2-11619135F6B4}" type="pres">
      <dgm:prSet presAssocID="{6C228ED4-A80A-493C-9939-EBE555E05503}" presName="parentText" presStyleLbl="node1" presStyleIdx="0" presStyleCnt="1" custLinFactNeighborX="-185" custLinFactNeighborY="-30968">
        <dgm:presLayoutVars>
          <dgm:chMax val="0"/>
          <dgm:bulletEnabled val="1"/>
        </dgm:presLayoutVars>
      </dgm:prSet>
      <dgm:spPr/>
      <dgm:t>
        <a:bodyPr/>
        <a:lstStyle/>
        <a:p/>
      </dgm:t>
    </dgm:pt>
    <dgm:pt modelId="{990F8B43-AC94-4429-A222-A1E7C6DAF509}" type="pres">
      <dgm:prSet presAssocID="{6C228ED4-A80A-493C-9939-EBE555E0550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/>
      </dgm:t>
    </dgm:pt>
  </dgm:ptLst>
  <dgm:cxnLst>
    <dgm:cxn modelId="{52F5A7BE-F4B4-4DD2-B304-A0E3CD308564}" srcId="{92835858-691E-45D6-B1F7-08CA731284F4}" destId="{6C228ED4-A80A-493C-9939-EBE555E05503}" srcOrd="0" destOrd="0" parTransId="{FC0BA2F7-553D-42DE-8AF1-A5AFC0F5E4A3}" sibTransId="{AE75DEE7-AAE5-497D-875D-2A4F3717FC6E}"/>
    <dgm:cxn modelId="{B3004423-3E6E-4A82-B28D-05D6EA0BD4BE}" srcId="{6C228ED4-A80A-493C-9939-EBE555E05503}" destId="{A86558C2-AF40-45BE-AD2C-026DBD820CFA}" srcOrd="0" destOrd="0" parTransId="{0EFDFB2D-D412-4334-8EE3-78AC717CEAB7}" sibTransId="{55F0D9CE-BDE3-48C8-83BC-A8BA57CDE6FB}"/>
    <dgm:cxn modelId="{B235218B-0C10-441F-B38A-874FDA1D4CAB}" type="presOf" srcId="{92835858-691E-45D6-B1F7-08CA731284F4}" destId="{CB36FC30-B408-4D66-9DD3-8EF88CFA2B29}" srcOrd="0" destOrd="0" presId="urn:microsoft.com/office/officeart/2005/8/layout/vList2#8"/>
    <dgm:cxn modelId="{78E3D9CE-4076-4AC6-A472-E0F71A97931C}" type="presParOf" srcId="{CB36FC30-B408-4D66-9DD3-8EF88CFA2B29}" destId="{E8B3C0DA-726C-4678-AEA2-11619135F6B4}" srcOrd="0" destOrd="0" presId="urn:microsoft.com/office/officeart/2005/8/layout/vList2#8"/>
    <dgm:cxn modelId="{39786A8C-3B3F-484E-91FD-A04B88A34821}" type="presOf" srcId="{6C228ED4-A80A-493C-9939-EBE555E05503}" destId="{E8B3C0DA-726C-4678-AEA2-11619135F6B4}" srcOrd="0" destOrd="0" presId="urn:microsoft.com/office/officeart/2005/8/layout/vList2#8"/>
    <dgm:cxn modelId="{74B953B7-782F-402A-B582-F696FE36A928}" type="presParOf" srcId="{CB36FC30-B408-4D66-9DD3-8EF88CFA2B29}" destId="{990F8B43-AC94-4429-A222-A1E7C6DAF509}" srcOrd="1" destOrd="0" presId="urn:microsoft.com/office/officeart/2005/8/layout/vList2#8"/>
    <dgm:cxn modelId="{7AE02554-9F04-480B-98E3-0B053B5A1076}" type="presOf" srcId="{A86558C2-AF40-45BE-AD2C-026DBD820CFA}" destId="{990F8B43-AC94-4429-A222-A1E7C6DAF509}" srcOrd="0" destOrd="0" presId="urn:microsoft.com/office/officeart/2005/8/layout/vList2#8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="http://schemas.openxmlformats.org/presentationml/2006/main" xmlns:dsp="http://schemas.microsoft.com/office/drawing/2008/diagram">
  <dsp:spTree>
    <dsp:nvGrpSpPr>
      <dsp:cNvPr id="8" name=""/>
      <dsp:cNvGrpSpPr/>
    </dsp:nvGrpSpPr>
    <dsp:grpSpPr/>
    <dsp:sp modelId="{E8B3C0DA-726C-4678-AEA2-11619135F6B4}">
      <dsp:nvSpPr>
        <dsp:cNvPr id="9" name=""/>
        <dsp:cNvSpPr/>
      </dsp:nvSpPr>
      <dsp:spPr>
        <a:xfrm>
          <a:off x="0" y="0"/>
          <a:ext cx="89154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sz="6500" kern="1200"/>
        </a:p>
      </dsp:txBody>
      <dsp:txXfrm>
        <a:off x="59399" y="59399"/>
        <a:ext cx="8796602" cy="1098002"/>
      </dsp:txXfrm>
    </dsp:sp>
    <dsp:sp modelId="{990F8B43-AC94-4429-A222-A1E7C6DAF509}">
      <dsp:nvSpPr>
        <dsp:cNvPr id="10" name=""/>
        <dsp:cNvSpPr/>
      </dsp:nvSpPr>
      <dsp:spPr>
        <a:xfrm>
          <a:off x="0" y="1319898"/>
          <a:ext cx="8915400" cy="2354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064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5100" b="1" kern="1200"/>
            <a:t>What do you think Li Lan might write in the travel journal?  </a:t>
          </a:r>
          <a:endParaRPr lang="zh-CN" sz="5100" kern="1200"/>
        </a:p>
      </dsp:txBody>
      <dsp:txXfrm>
        <a:off x="0" y="1319898"/>
        <a:ext cx="8915400" cy="2354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#8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4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25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5FAFF-E2A2-4A33-A2D1-C284F4E0C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26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1048727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28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29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E49CE-362A-4DF5-9005-5EB7F0BB0C4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11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B7DA4347-9214-47BC-B481-67F599E96F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29" name="直接连接符 2"/>
          <p:cNvCxnSpPr/>
          <p:nvPr userDrawn="1">
            <p:custDataLst>
              <p:tags r:id="rId2"/>
            </p:custDataLst>
          </p:nvPr>
        </p:nvCxnSpPr>
        <p:spPr>
          <a:xfrm>
            <a:off x="687009" y="832152"/>
            <a:ext cx="4256863" cy="698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0" name="直接连接符 4"/>
          <p:cNvCxnSpPr/>
          <p:nvPr userDrawn="1">
            <p:custDataLst>
              <p:tags r:id="rId3"/>
            </p:custDataLst>
          </p:nvPr>
        </p:nvCxnSpPr>
        <p:spPr>
          <a:xfrm>
            <a:off x="7248128" y="839135"/>
            <a:ext cx="435287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Picture 2" descr="E:\新教材项目\新教材同步课\PPT模板设计\源文件\英语封面内页（无框）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318" y="0"/>
            <a:ext cx="12192159" cy="6858159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15" name="日期占位符 1"/>
          <p:cNvSpPr>
            <a:spLocks noGrp="1"/>
          </p:cNvSpPr>
          <p:nvPr>
            <p:ph type="dt" sz="half" idx="10"/>
          </p:nvPr>
        </p:nvSpPr>
        <p:spPr>
          <a:xfrm>
            <a:off x="609568" y="6245441"/>
            <a:ext cx="2844652" cy="476206"/>
          </a:xfrm>
        </p:spPr>
        <p:txBody>
          <a:bodyPr/>
          <a:p>
            <a:endParaRPr lang="zh-CN" altLang="zh-CN"/>
          </a:p>
        </p:txBody>
      </p:sp>
      <p:sp>
        <p:nvSpPr>
          <p:cNvPr id="104871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383" y="6245441"/>
            <a:ext cx="3861393" cy="476206"/>
          </a:xfrm>
        </p:spPr>
        <p:txBody>
          <a:bodyPr/>
          <a:p>
            <a:endParaRPr lang="zh-CN" altLang="zh-CN"/>
          </a:p>
        </p:txBody>
      </p:sp>
      <p:sp>
        <p:nvSpPr>
          <p:cNvPr id="104871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939" y="6245441"/>
            <a:ext cx="2844652" cy="476206"/>
          </a:xfrm>
        </p:spPr>
        <p:txBody>
          <a:bodyPr/>
          <a:p>
            <a:fld id="{4E568464-30FA-458A-870F-12C5B3E1ABA6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节标题">
    <p:bg>
      <p:bgPr>
        <a:solidFill>
          <a:srgbClr val="F0F0F0"/>
        </a:solidFill>
        <a:effectLst/>
      </p:bgPr>
    </p:bg>
    <p:spTree>
      <p:nvGrpSpPr>
        <p:cNvPr id="60" name=""/>
        <p:cNvGrpSpPr/>
        <p:nvPr/>
      </p:nvGrpSpPr>
      <p:grpSpPr/>
      <p:grpSp>
        <p:nvGrpSpPr>
          <p:cNvPr id="61" name="组合 7"/>
          <p:cNvGrpSpPr/>
          <p:nvPr/>
        </p:nvGrpSpPr>
        <p:grpSpPr>
          <a:xfrm>
            <a:off x="815975" y="836613"/>
            <a:ext cx="10560050" cy="60325"/>
            <a:chOff x="3060700" y="4724400"/>
            <a:chExt cx="5955507" cy="31432"/>
          </a:xfrm>
        </p:grpSpPr>
        <p:cxnSp>
          <p:nvCxnSpPr>
            <p:cNvPr id="3145741" name="直接连接符 10"/>
            <p:cNvCxnSpPr/>
            <p:nvPr>
              <p:custDataLst>
                <p:tags r:id="rId2"/>
              </p:custDataLst>
            </p:nvPr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 cap="flat" cmpd="sng">
              <a:solidFill>
                <a:srgbClr val="BFBFBF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3145742" name="直接连接符 12"/>
            <p:cNvCxnSpPr/>
            <p:nvPr>
              <p:custDataLst>
                <p:tags r:id="rId3"/>
              </p:custDataLst>
            </p:nvPr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048577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</p:spPr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</p:spPr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wipe/>
      </p:transition>
    </mc:Choice>
    <mc:Fallback>
      <p:transition spd="med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����ռλ�� 3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xfrm rot="19140000">
            <a:off x="268224" y="5870448"/>
            <a:ext cx="2901696" cy="201168"/>
          </a:xfrm>
        </p:spPr>
        <p:txBody>
          <a:bodyPr/>
          <a:p>
            <a:fld id="{676D614E-4A5D-4BC6-9360-2FCEEF71791A}" type="datetime1">
              <a:rPr lang="zh-CN" altLang="en-US"/>
            </a:fld>
            <a:endParaRPr lang="zh-CN" altLang="en-US"/>
          </a:p>
        </p:txBody>
      </p:sp>
      <p:sp>
        <p:nvSpPr>
          <p:cNvPr id="1048621" name="ҳ��ռλ�� 4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690019" y="6285122"/>
            <a:ext cx="6299200" cy="274320"/>
          </a:xfrm>
        </p:spPr>
        <p:txBody>
          <a:bodyPr/>
          <a:p>
            <a:endParaRPr lang="zh-CN" altLang="en-US"/>
          </a:p>
        </p:txBody>
      </p:sp>
      <p:sp>
        <p:nvSpPr>
          <p:cNvPr id="1048622" name="��Ƭ����ռλ�� 5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1201384" y="6170822"/>
            <a:ext cx="670560" cy="502920"/>
          </a:xfrm>
        </p:spPr>
        <p:txBody>
          <a:bodyPr/>
          <a:p>
            <a:fld id="{7EB8B950-52D1-4DC9-B426-B103D4879CF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8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757363" y="1268413"/>
            <a:ext cx="4321174" cy="4321174"/>
          </a:xfrm>
          <a:custGeom>
            <a:avLst/>
            <a:gdLst>
              <a:gd name="connsiteX0" fmla="*/ 2160587 w 4321174"/>
              <a:gd name="connsiteY0" fmla="*/ 0 h 4321174"/>
              <a:gd name="connsiteX1" fmla="*/ 4321174 w 4321174"/>
              <a:gd name="connsiteY1" fmla="*/ 2160587 h 4321174"/>
              <a:gd name="connsiteX2" fmla="*/ 2160587 w 4321174"/>
              <a:gd name="connsiteY2" fmla="*/ 4321174 h 4321174"/>
              <a:gd name="connsiteX3" fmla="*/ 0 w 4321174"/>
              <a:gd name="connsiteY3" fmla="*/ 2160587 h 4321174"/>
              <a:gd name="connsiteX4" fmla="*/ 2160587 w 4321174"/>
              <a:gd name="connsiteY4" fmla="*/ 0 h 4321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1174" h="4321174">
                <a:moveTo>
                  <a:pt x="2160587" y="0"/>
                </a:moveTo>
                <a:cubicBezTo>
                  <a:pt x="3353847" y="0"/>
                  <a:pt x="4321174" y="967328"/>
                  <a:pt x="4321174" y="2160587"/>
                </a:cubicBezTo>
                <a:cubicBezTo>
                  <a:pt x="4321174" y="3353846"/>
                  <a:pt x="3353847" y="4321174"/>
                  <a:pt x="2160587" y="4321174"/>
                </a:cubicBezTo>
                <a:cubicBezTo>
                  <a:pt x="967328" y="4321174"/>
                  <a:pt x="0" y="3353846"/>
                  <a:pt x="0" y="2160587"/>
                </a:cubicBezTo>
                <a:cubicBezTo>
                  <a:pt x="0" y="967328"/>
                  <a:pt x="967328" y="0"/>
                  <a:pt x="2160587" y="0"/>
                </a:cubicBezTo>
                <a:close/>
              </a:path>
            </a:pathLst>
          </a:custGeom>
        </p:spPr>
        <p:txBody>
          <a:bodyPr wrap="square">
            <a:no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mages + Footer"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31704" y="1700808"/>
            <a:ext cx="2520280" cy="3390900"/>
          </a:xfrm>
          <a:prstGeom prst="rect">
            <a:avLst/>
          </a:prstGeom>
        </p:spPr>
        <p:txBody>
          <a:bodyPr/>
          <a:lstStyle>
            <a:lvl1pPr marL="0" indent="0">
              <a:buNone/>
            </a:lvl1pPr>
          </a:lstStyle>
          <a:p>
            <a:endParaRPr lang="en-US"/>
          </a:p>
        </p:txBody>
      </p:sp>
      <p:sp>
        <p:nvSpPr>
          <p:cNvPr id="104872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26324" y="1712786"/>
            <a:ext cx="2520280" cy="3390900"/>
          </a:xfrm>
          <a:prstGeom prst="rect">
            <a:avLst/>
          </a:prstGeom>
        </p:spPr>
        <p:txBody>
          <a:bodyPr/>
          <a:lstStyle>
            <a:lvl1pPr marL="0" indent="0">
              <a:buNone/>
            </a:lvl1pPr>
          </a:lstStyle>
          <a:p>
            <a:endParaRPr lang="en-US"/>
          </a:p>
        </p:txBody>
      </p:sp>
      <p:sp>
        <p:nvSpPr>
          <p:cNvPr id="104872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9000870" y="1700808"/>
            <a:ext cx="2520280" cy="3390900"/>
          </a:xfrm>
          <a:prstGeom prst="rect">
            <a:avLst/>
          </a:prstGeom>
        </p:spPr>
        <p:txBody>
          <a:bodyPr/>
          <a:lstStyle>
            <a:lvl1pPr marL="0" indent="0">
              <a:buNone/>
            </a:lvl1pPr>
          </a:lstStyle>
          <a:p>
            <a:endParaRPr lang="en-US"/>
          </a:p>
        </p:txBody>
      </p:sp>
      <p:sp>
        <p:nvSpPr>
          <p:cNvPr id="1048722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3946" y="1700808"/>
            <a:ext cx="2520280" cy="3390900"/>
          </a:xfrm>
          <a:prstGeom prst="rect">
            <a:avLst/>
          </a:prstGeom>
        </p:spPr>
        <p:txBody>
          <a:bodyPr/>
          <a:lstStyle>
            <a:lvl1pPr marL="0" indent="0">
              <a:buNone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Images + Footer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63452" y="1700808"/>
            <a:ext cx="3031108" cy="3390900"/>
          </a:xfrm>
          <a:prstGeom prst="rect">
            <a:avLst/>
          </a:prstGeom>
        </p:spPr>
        <p:txBody>
          <a:bodyPr/>
          <a:lstStyle>
            <a:lvl1pPr marL="0" indent="0">
              <a:buNone/>
            </a:lvl1pPr>
          </a:lstStyle>
          <a:p>
            <a:endParaRPr lang="en-US"/>
          </a:p>
        </p:txBody>
      </p:sp>
      <p:sp>
        <p:nvSpPr>
          <p:cNvPr id="104871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19836" y="1712786"/>
            <a:ext cx="3031108" cy="3390900"/>
          </a:xfrm>
          <a:prstGeom prst="rect">
            <a:avLst/>
          </a:prstGeom>
        </p:spPr>
        <p:txBody>
          <a:bodyPr/>
          <a:lstStyle>
            <a:lvl1pPr marL="0" indent="0">
              <a:buNone/>
            </a:lvl1pPr>
          </a:lstStyle>
          <a:p>
            <a:endParaRPr lang="en-US"/>
          </a:p>
        </p:txBody>
      </p:sp>
      <p:sp>
        <p:nvSpPr>
          <p:cNvPr id="104871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148228" y="1700808"/>
            <a:ext cx="3031108" cy="3390900"/>
          </a:xfrm>
          <a:prstGeom prst="rect">
            <a:avLst/>
          </a:prstGeom>
        </p:spPr>
        <p:txBody>
          <a:bodyPr/>
          <a:lstStyle>
            <a:lvl1pPr marL="0" indent="0">
              <a:buNone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3" name="图片占位符 5"/>
          <p:cNvSpPr>
            <a:spLocks noGrp="1"/>
          </p:cNvSpPr>
          <p:nvPr>
            <p:ph type="pic" sz="quarter" idx="10"/>
          </p:nvPr>
        </p:nvSpPr>
        <p:spPr>
          <a:xfrm>
            <a:off x="4372794" y="2397242"/>
            <a:ext cx="3528000" cy="2304000"/>
          </a:xfrm>
          <a:custGeom>
            <a:avLst/>
            <a:gdLst>
              <a:gd name="connsiteX0" fmla="*/ 0 w 3528000"/>
              <a:gd name="connsiteY0" fmla="*/ 0 h 2304000"/>
              <a:gd name="connsiteX1" fmla="*/ 3528000 w 3528000"/>
              <a:gd name="connsiteY1" fmla="*/ 0 h 2304000"/>
              <a:gd name="connsiteX2" fmla="*/ 3528000 w 3528000"/>
              <a:gd name="connsiteY2" fmla="*/ 2304000 h 2304000"/>
              <a:gd name="connsiteX3" fmla="*/ 0 w 3528000"/>
              <a:gd name="connsiteY3" fmla="*/ 2304000 h 23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8000" h="2304000">
                <a:moveTo>
                  <a:pt x="0" y="0"/>
                </a:moveTo>
                <a:lnTo>
                  <a:pt x="3528000" y="0"/>
                </a:lnTo>
                <a:lnTo>
                  <a:pt x="3528000" y="2304000"/>
                </a:lnTo>
                <a:lnTo>
                  <a:pt x="0" y="2304000"/>
                </a:lnTo>
                <a:close/>
              </a:path>
            </a:pathLst>
          </a:custGeom>
        </p:spPr>
        <p:txBody>
          <a:bodyPr wrap="square">
            <a:no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91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59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p>
            <a:fld id="{309D65E3-4EC6-4468-BD9C-8F8202879C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9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p>
            <a:endParaRPr lang="zh-CN" altLang="en-US"/>
          </a:p>
        </p:txBody>
      </p:sp>
      <p:sp>
        <p:nvSpPr>
          <p:cNvPr id="104859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p>
            <a:fld id="{BA2E2B62-FB7D-47A7-8220-D8C741E63F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2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95000"/>
          </a:schemeClr>
        </a:solidFill>
        <a:effectLst/>
      </p:bgPr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" name="图片 0" descr="水印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8.png"/><Relationship Id="rId4" Type="http://schemas.openxmlformats.org/officeDocument/2006/relationships/tags" Target="../tags/tag100.xml"/><Relationship Id="rId30" Type="http://schemas.openxmlformats.org/officeDocument/2006/relationships/slideLayout" Target="../slideLayouts/slideLayout10.xml"/><Relationship Id="rId3" Type="http://schemas.openxmlformats.org/officeDocument/2006/relationships/image" Target="../media/image17.png"/><Relationship Id="rId29" Type="http://schemas.openxmlformats.org/officeDocument/2006/relationships/tags" Target="../tags/tag124.xml"/><Relationship Id="rId28" Type="http://schemas.openxmlformats.org/officeDocument/2006/relationships/tags" Target="../tags/tag123.xml"/><Relationship Id="rId27" Type="http://schemas.openxmlformats.org/officeDocument/2006/relationships/tags" Target="../tags/tag122.xml"/><Relationship Id="rId26" Type="http://schemas.openxmlformats.org/officeDocument/2006/relationships/tags" Target="../tags/tag121.xml"/><Relationship Id="rId25" Type="http://schemas.openxmlformats.org/officeDocument/2006/relationships/tags" Target="../tags/tag120.xml"/><Relationship Id="rId24" Type="http://schemas.openxmlformats.org/officeDocument/2006/relationships/tags" Target="../tags/tag119.xml"/><Relationship Id="rId23" Type="http://schemas.openxmlformats.org/officeDocument/2006/relationships/tags" Target="../tags/tag118.xml"/><Relationship Id="rId22" Type="http://schemas.openxmlformats.org/officeDocument/2006/relationships/tags" Target="../tags/tag117.xml"/><Relationship Id="rId21" Type="http://schemas.openxmlformats.org/officeDocument/2006/relationships/tags" Target="../tags/tag116.xml"/><Relationship Id="rId20" Type="http://schemas.openxmlformats.org/officeDocument/2006/relationships/tags" Target="../tags/tag115.xml"/><Relationship Id="rId2" Type="http://schemas.openxmlformats.org/officeDocument/2006/relationships/tags" Target="../tags/tag99.xml"/><Relationship Id="rId19" Type="http://schemas.openxmlformats.org/officeDocument/2006/relationships/tags" Target="../tags/tag114.xml"/><Relationship Id="rId18" Type="http://schemas.openxmlformats.org/officeDocument/2006/relationships/tags" Target="../tags/tag113.xml"/><Relationship Id="rId17" Type="http://schemas.openxmlformats.org/officeDocument/2006/relationships/tags" Target="../tags/tag112.xml"/><Relationship Id="rId16" Type="http://schemas.openxmlformats.org/officeDocument/2006/relationships/tags" Target="../tags/tag111.xml"/><Relationship Id="rId15" Type="http://schemas.openxmlformats.org/officeDocument/2006/relationships/tags" Target="../tags/tag110.xml"/><Relationship Id="rId14" Type="http://schemas.openxmlformats.org/officeDocument/2006/relationships/tags" Target="../tags/tag109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tags" Target="../tags/tag9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4" Type="http://schemas.openxmlformats.org/officeDocument/2006/relationships/slideLayout" Target="../slideLayouts/slideLayout12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tags" Target="../tags/tag144.xml"/><Relationship Id="rId3" Type="http://schemas.openxmlformats.org/officeDocument/2006/relationships/image" Target="../media/image19.png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png"/><Relationship Id="rId3" Type="http://schemas.openxmlformats.org/officeDocument/2006/relationships/tags" Target="../tags/tag17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image" Target="../media/image6.jpeg"/><Relationship Id="rId5" Type="http://schemas.openxmlformats.org/officeDocument/2006/relationships/tags" Target="../tags/tag21.xml"/><Relationship Id="rId4" Type="http://schemas.openxmlformats.org/officeDocument/2006/relationships/image" Target="../media/image5.jpeg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tags" Target="../tags/tag1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image" Target="../media/image8.png"/><Relationship Id="rId1" Type="http://schemas.openxmlformats.org/officeDocument/2006/relationships/tags" Target="../tags/tag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image" Target="../media/image14.jpeg"/><Relationship Id="rId7" Type="http://schemas.openxmlformats.org/officeDocument/2006/relationships/tags" Target="../tags/tag36.xml"/><Relationship Id="rId6" Type="http://schemas.openxmlformats.org/officeDocument/2006/relationships/image" Target="../media/image13.jpeg"/><Relationship Id="rId5" Type="http://schemas.openxmlformats.org/officeDocument/2006/relationships/tags" Target="../tags/tag35.xml"/><Relationship Id="rId4" Type="http://schemas.openxmlformats.org/officeDocument/2006/relationships/image" Target="../media/image12.jpeg"/><Relationship Id="rId3" Type="http://schemas.openxmlformats.org/officeDocument/2006/relationships/tags" Target="../tags/tag34.xml"/><Relationship Id="rId21" Type="http://schemas.openxmlformats.org/officeDocument/2006/relationships/slideLayout" Target="../slideLayouts/slideLayout9.xml"/><Relationship Id="rId20" Type="http://schemas.openxmlformats.org/officeDocument/2006/relationships/tags" Target="../tags/tag45.xml"/><Relationship Id="rId2" Type="http://schemas.openxmlformats.org/officeDocument/2006/relationships/image" Target="../media/image11.jpeg"/><Relationship Id="rId19" Type="http://schemas.openxmlformats.org/officeDocument/2006/relationships/image" Target="file:///D:\Personal\Temp\wps\INetCache\66991c9f69c74b1b1c7f76beafa02bae" TargetMode="External"/><Relationship Id="rId18" Type="http://schemas.openxmlformats.org/officeDocument/2006/relationships/image" Target="../media/image16.jpeg"/><Relationship Id="rId17" Type="http://schemas.openxmlformats.org/officeDocument/2006/relationships/tags" Target="../tags/tag44.xml"/><Relationship Id="rId16" Type="http://schemas.openxmlformats.org/officeDocument/2006/relationships/tags" Target="../tags/tag43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image" Target="../media/image15.jpeg"/><Relationship Id="rId1" Type="http://schemas.openxmlformats.org/officeDocument/2006/relationships/tags" Target="../tags/tag3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3" Type="http://schemas.openxmlformats.org/officeDocument/2006/relationships/slideLayout" Target="../slideLayouts/slideLayout14.xml"/><Relationship Id="rId52" Type="http://schemas.openxmlformats.org/officeDocument/2006/relationships/tags" Target="../tags/tag97.xml"/><Relationship Id="rId51" Type="http://schemas.openxmlformats.org/officeDocument/2006/relationships/tags" Target="../tags/tag96.xml"/><Relationship Id="rId50" Type="http://schemas.openxmlformats.org/officeDocument/2006/relationships/tags" Target="../tags/tag95.xml"/><Relationship Id="rId5" Type="http://schemas.openxmlformats.org/officeDocument/2006/relationships/tags" Target="../tags/tag50.xml"/><Relationship Id="rId49" Type="http://schemas.openxmlformats.org/officeDocument/2006/relationships/tags" Target="../tags/tag94.xml"/><Relationship Id="rId48" Type="http://schemas.openxmlformats.org/officeDocument/2006/relationships/tags" Target="../tags/tag93.xml"/><Relationship Id="rId47" Type="http://schemas.openxmlformats.org/officeDocument/2006/relationships/tags" Target="../tags/tag92.xml"/><Relationship Id="rId46" Type="http://schemas.openxmlformats.org/officeDocument/2006/relationships/tags" Target="../tags/tag91.xml"/><Relationship Id="rId45" Type="http://schemas.openxmlformats.org/officeDocument/2006/relationships/tags" Target="../tags/tag90.xml"/><Relationship Id="rId44" Type="http://schemas.openxmlformats.org/officeDocument/2006/relationships/tags" Target="../tags/tag89.xml"/><Relationship Id="rId43" Type="http://schemas.openxmlformats.org/officeDocument/2006/relationships/tags" Target="../tags/tag88.xml"/><Relationship Id="rId42" Type="http://schemas.openxmlformats.org/officeDocument/2006/relationships/tags" Target="../tags/tag87.xml"/><Relationship Id="rId41" Type="http://schemas.openxmlformats.org/officeDocument/2006/relationships/tags" Target="../tags/tag86.xml"/><Relationship Id="rId40" Type="http://schemas.openxmlformats.org/officeDocument/2006/relationships/tags" Target="../tags/tag85.xml"/><Relationship Id="rId4" Type="http://schemas.openxmlformats.org/officeDocument/2006/relationships/tags" Target="../tags/tag49.xml"/><Relationship Id="rId39" Type="http://schemas.openxmlformats.org/officeDocument/2006/relationships/tags" Target="../tags/tag84.xml"/><Relationship Id="rId38" Type="http://schemas.openxmlformats.org/officeDocument/2006/relationships/tags" Target="../tags/tag83.xml"/><Relationship Id="rId37" Type="http://schemas.openxmlformats.org/officeDocument/2006/relationships/tags" Target="../tags/tag82.xml"/><Relationship Id="rId36" Type="http://schemas.openxmlformats.org/officeDocument/2006/relationships/tags" Target="../tags/tag81.xml"/><Relationship Id="rId35" Type="http://schemas.openxmlformats.org/officeDocument/2006/relationships/tags" Target="../tags/tag80.xml"/><Relationship Id="rId34" Type="http://schemas.openxmlformats.org/officeDocument/2006/relationships/tags" Target="../tags/tag79.xml"/><Relationship Id="rId33" Type="http://schemas.openxmlformats.org/officeDocument/2006/relationships/tags" Target="../tags/tag78.xml"/><Relationship Id="rId32" Type="http://schemas.openxmlformats.org/officeDocument/2006/relationships/tags" Target="../tags/tag77.xml"/><Relationship Id="rId31" Type="http://schemas.openxmlformats.org/officeDocument/2006/relationships/tags" Target="../tags/tag76.xml"/><Relationship Id="rId30" Type="http://schemas.openxmlformats.org/officeDocument/2006/relationships/tags" Target="../tags/tag75.xml"/><Relationship Id="rId3" Type="http://schemas.openxmlformats.org/officeDocument/2006/relationships/tags" Target="../tags/tag48.xml"/><Relationship Id="rId29" Type="http://schemas.openxmlformats.org/officeDocument/2006/relationships/tags" Target="../tags/tag74.xml"/><Relationship Id="rId28" Type="http://schemas.openxmlformats.org/officeDocument/2006/relationships/tags" Target="../tags/tag73.xml"/><Relationship Id="rId27" Type="http://schemas.openxmlformats.org/officeDocument/2006/relationships/tags" Target="../tags/tag72.xml"/><Relationship Id="rId26" Type="http://schemas.openxmlformats.org/officeDocument/2006/relationships/tags" Target="../tags/tag71.xml"/><Relationship Id="rId25" Type="http://schemas.openxmlformats.org/officeDocument/2006/relationships/tags" Target="../tags/tag70.xml"/><Relationship Id="rId24" Type="http://schemas.openxmlformats.org/officeDocument/2006/relationships/tags" Target="../tags/tag69.xml"/><Relationship Id="rId23" Type="http://schemas.openxmlformats.org/officeDocument/2006/relationships/tags" Target="../tags/tag68.xml"/><Relationship Id="rId22" Type="http://schemas.openxmlformats.org/officeDocument/2006/relationships/tags" Target="../tags/tag67.xml"/><Relationship Id="rId21" Type="http://schemas.openxmlformats.org/officeDocument/2006/relationships/tags" Target="../tags/tag66.xml"/><Relationship Id="rId20" Type="http://schemas.openxmlformats.org/officeDocument/2006/relationships/tags" Target="../tags/tag65.xml"/><Relationship Id="rId2" Type="http://schemas.openxmlformats.org/officeDocument/2006/relationships/tags" Target="../tags/tag47.xml"/><Relationship Id="rId19" Type="http://schemas.openxmlformats.org/officeDocument/2006/relationships/tags" Target="../tags/tag64.xml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tags" Target="../tags/tag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1"/>
          <p:cNvGrpSpPr/>
          <p:nvPr>
            <p:custDataLst>
              <p:tags r:id="rId1"/>
            </p:custDataLst>
          </p:nvPr>
        </p:nvGrpSpPr>
        <p:grpSpPr>
          <a:xfrm>
            <a:off x="85725" y="122555"/>
            <a:ext cx="7350800" cy="6497955"/>
            <a:chOff x="134" y="-522"/>
            <a:chExt cx="12352" cy="12987"/>
          </a:xfrm>
          <a:solidFill>
            <a:srgbClr val="C00000"/>
          </a:solidFill>
        </p:grpSpPr>
        <p:pic>
          <p:nvPicPr>
            <p:cNvPr id="2097165" name="图片 7" descr="微信图片_202002151714304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3"/>
            <a:srcRect l="1859" t="4523"/>
            <a:stretch>
              <a:fillRect/>
            </a:stretch>
          </p:blipFill>
          <p:spPr bwMode="auto">
            <a:xfrm>
              <a:off x="134" y="-522"/>
              <a:ext cx="12352" cy="10946"/>
            </a:xfrm>
            <a:prstGeom prst="rect">
              <a:avLst/>
            </a:prstGeom>
            <a:grpFill/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097166" name="图片 7" descr="微信图片_202002151714305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l="1486" t="27109" r="6285" b="15753"/>
            <a:stretch>
              <a:fillRect/>
            </a:stretch>
          </p:blipFill>
          <p:spPr bwMode="auto">
            <a:xfrm>
              <a:off x="134" y="10423"/>
              <a:ext cx="12352" cy="2042"/>
            </a:xfrm>
            <a:prstGeom prst="rect">
              <a:avLst/>
            </a:prstGeom>
            <a:grpFill/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</p:pic>
      </p:grpSp>
      <p:sp>
        <p:nvSpPr>
          <p:cNvPr id="1048668" name="文本框 2"/>
          <p:cNvSpPr txBox="1"/>
          <p:nvPr>
            <p:custDataLst>
              <p:tags r:id="rId6"/>
            </p:custDataLst>
          </p:nvPr>
        </p:nvSpPr>
        <p:spPr>
          <a:xfrm>
            <a:off x="7327265" y="835025"/>
            <a:ext cx="4716780" cy="5425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90000"/>
              </a:lnSpc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1. What impressed the writer </a:t>
            </a:r>
            <a:endParaRPr lang="en-US" altLang="en-US" sz="2800" b="1">
              <a:solidFill>
                <a:srgbClr val="002060"/>
              </a:solidFill>
              <a:latin typeface="Times New Roman" panose="02020603050405020304" pitchFamily="18" charset="0"/>
              <a:sym typeface="+mn-ea"/>
            </a:endParaRPr>
          </a:p>
          <a:p>
            <a:pPr indent="0">
              <a:lnSpc>
                <a:spcPct val="90000"/>
              </a:lnSpc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   first about San Francisco?</a:t>
            </a:r>
            <a:endParaRPr lang="en-US" altLang="en-US" sz="2800" b="1">
              <a:solidFill>
                <a:srgbClr val="002060"/>
              </a:solidFill>
              <a:latin typeface="Times New Roman" panose="02020603050405020304" pitchFamily="18" charset="0"/>
              <a:sym typeface="+mn-ea"/>
            </a:endParaRPr>
          </a:p>
          <a:p>
            <a:pPr indent="0">
              <a:lnSpc>
                <a:spcPct val="90000"/>
              </a:lnSpc>
            </a:pPr>
            <a:endParaRPr lang="en-US" altLang="en-US" sz="2800" b="1">
              <a:solidFill>
                <a:srgbClr val="002060"/>
              </a:solidFill>
              <a:latin typeface="Times New Roman" panose="02020603050405020304" pitchFamily="18" charset="0"/>
              <a:sym typeface="+mn-ea"/>
            </a:endParaRPr>
          </a:p>
          <a:p>
            <a:pPr indent="0">
              <a:lnSpc>
                <a:spcPct val="90000"/>
              </a:lnSpc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2. What is so special about </a:t>
            </a:r>
            <a:endParaRPr lang="en-US" altLang="en-US" sz="2800" b="1">
              <a:solidFill>
                <a:srgbClr val="002060"/>
              </a:solidFill>
              <a:latin typeface="Times New Roman" panose="02020603050405020304" pitchFamily="18" charset="0"/>
              <a:sym typeface="+mn-ea"/>
            </a:endParaRPr>
          </a:p>
          <a:p>
            <a:pPr indent="0">
              <a:lnSpc>
                <a:spcPct val="90000"/>
              </a:lnSpc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   the Mission District?</a:t>
            </a:r>
            <a:endParaRPr lang="en-US" altLang="en-US" sz="2800" b="1">
              <a:solidFill>
                <a:srgbClr val="002060"/>
              </a:solidFill>
              <a:latin typeface="Times New Roman" panose="02020603050405020304" pitchFamily="18" charset="0"/>
              <a:sym typeface="+mn-ea"/>
            </a:endParaRPr>
          </a:p>
          <a:p>
            <a:pPr indent="0">
              <a:lnSpc>
                <a:spcPct val="90000"/>
              </a:lnSpc>
            </a:pPr>
            <a:endParaRPr lang="en-US" altLang="en-US" sz="2800" b="1">
              <a:solidFill>
                <a:srgbClr val="002060"/>
              </a:solidFill>
              <a:latin typeface="Times New Roman" panose="02020603050405020304" pitchFamily="18" charset="0"/>
              <a:sym typeface="+mn-ea"/>
            </a:endParaRPr>
          </a:p>
          <a:p>
            <a:pPr indent="0">
              <a:lnSpc>
                <a:spcPct val="90000"/>
              </a:lnSpc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3. Why did Chinese </a:t>
            </a:r>
            <a:endParaRPr lang="en-US" altLang="en-US" sz="2800" b="1">
              <a:solidFill>
                <a:srgbClr val="002060"/>
              </a:solidFill>
              <a:latin typeface="Times New Roman" panose="02020603050405020304" pitchFamily="18" charset="0"/>
              <a:sym typeface="+mn-ea"/>
            </a:endParaRPr>
          </a:p>
          <a:p>
            <a:pPr indent="0">
              <a:lnSpc>
                <a:spcPct val="90000"/>
              </a:lnSpc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immigrants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go to San </a:t>
            </a:r>
            <a:endParaRPr lang="en-US" altLang="en-US" sz="2800" b="1">
              <a:solidFill>
                <a:srgbClr val="002060"/>
              </a:solidFill>
              <a:latin typeface="Times New Roman" panose="02020603050405020304" pitchFamily="18" charset="0"/>
              <a:sym typeface="+mn-ea"/>
            </a:endParaRPr>
          </a:p>
          <a:p>
            <a:pPr indent="0">
              <a:lnSpc>
                <a:spcPct val="90000"/>
              </a:lnSpc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   Francisco?       </a:t>
            </a:r>
            <a:endParaRPr lang="en-US" altLang="en-US" sz="2800" b="1">
              <a:solidFill>
                <a:srgbClr val="002060"/>
              </a:solidFill>
              <a:latin typeface="Times New Roman" panose="02020603050405020304" pitchFamily="18" charset="0"/>
              <a:sym typeface="+mn-ea"/>
            </a:endParaRPr>
          </a:p>
          <a:p>
            <a:pPr indent="0">
              <a:lnSpc>
                <a:spcPct val="90000"/>
              </a:lnSpc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                                                         </a:t>
            </a:r>
            <a:endParaRPr lang="en-US" altLang="en-US" sz="2800" b="1">
              <a:solidFill>
                <a:srgbClr val="002060"/>
              </a:solidFill>
              <a:latin typeface="Times New Roman" panose="02020603050405020304" pitchFamily="18" charset="0"/>
              <a:sym typeface="+mn-ea"/>
            </a:endParaRPr>
          </a:p>
          <a:p>
            <a:pPr indent="0" algn="just" fontAlgn="auto">
              <a:lnSpc>
                <a:spcPct val="90000"/>
              </a:lnSpc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 4.What examples of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ethnic and cultural diversity 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can you find in the journal?</a:t>
            </a:r>
            <a:endParaRPr lang="en-US" altLang="en-US" sz="2800" b="1">
              <a:solidFill>
                <a:srgbClr val="00206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048669" name="矩形 3"/>
          <p:cNvSpPr/>
          <p:nvPr>
            <p:custDataLst>
              <p:tags r:id="rId7"/>
            </p:custDataLst>
          </p:nvPr>
        </p:nvSpPr>
        <p:spPr bwMode="auto">
          <a:xfrm>
            <a:off x="7786370" y="122555"/>
            <a:ext cx="3990340" cy="68326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lIns="90000" tIns="46800" rIns="90000" bIns="46800" rtlCol="0">
            <a:noAutofit/>
            <a:scene3d>
              <a:camera prst="orthographicFront"/>
              <a:lightRig rig="threePt" dir="t"/>
            </a:scene3d>
          </a:bodyPr>
          <a:p>
            <a:pPr lvl="0" algn="l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3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What did she learn？</a:t>
            </a:r>
            <a:endParaRPr lang="en-US" altLang="zh-CN" sz="3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cxnSp>
        <p:nvCxnSpPr>
          <p:cNvPr id="3145731" name="直接连接符 7"/>
          <p:cNvCxnSpPr/>
          <p:nvPr>
            <p:custDataLst>
              <p:tags r:id="rId8"/>
            </p:custDataLst>
          </p:nvPr>
        </p:nvCxnSpPr>
        <p:spPr>
          <a:xfrm>
            <a:off x="2078990" y="1106170"/>
            <a:ext cx="4786630" cy="114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2" name="直接连接符 4"/>
          <p:cNvCxnSpPr/>
          <p:nvPr>
            <p:custDataLst>
              <p:tags r:id="rId9"/>
            </p:custDataLst>
          </p:nvPr>
        </p:nvCxnSpPr>
        <p:spPr>
          <a:xfrm>
            <a:off x="3311525" y="1781810"/>
            <a:ext cx="1903095" cy="292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3" name="直接连接符 5"/>
          <p:cNvCxnSpPr/>
          <p:nvPr>
            <p:custDataLst>
              <p:tags r:id="rId10"/>
            </p:custDataLst>
          </p:nvPr>
        </p:nvCxnSpPr>
        <p:spPr>
          <a:xfrm>
            <a:off x="4895850" y="2790190"/>
            <a:ext cx="1991360" cy="215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4" name="直接连接符 6"/>
          <p:cNvCxnSpPr/>
          <p:nvPr>
            <p:custDataLst>
              <p:tags r:id="rId11"/>
            </p:custDataLst>
          </p:nvPr>
        </p:nvCxnSpPr>
        <p:spPr>
          <a:xfrm>
            <a:off x="5008880" y="3129280"/>
            <a:ext cx="1765300" cy="222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5" name="直接连接符 8"/>
          <p:cNvCxnSpPr/>
          <p:nvPr>
            <p:custDataLst>
              <p:tags r:id="rId12"/>
            </p:custDataLst>
          </p:nvPr>
        </p:nvCxnSpPr>
        <p:spPr>
          <a:xfrm flipV="1">
            <a:off x="3256280" y="4133215"/>
            <a:ext cx="1639570" cy="88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6" name="直接连接符 12"/>
          <p:cNvCxnSpPr/>
          <p:nvPr>
            <p:custDataLst>
              <p:tags r:id="rId13"/>
            </p:custDataLst>
          </p:nvPr>
        </p:nvCxnSpPr>
        <p:spPr>
          <a:xfrm>
            <a:off x="879475" y="1320800"/>
            <a:ext cx="4489450" cy="57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7" name="直接连接符 14"/>
          <p:cNvCxnSpPr/>
          <p:nvPr>
            <p:custDataLst>
              <p:tags r:id="rId14"/>
            </p:custDataLst>
          </p:nvPr>
        </p:nvCxnSpPr>
        <p:spPr>
          <a:xfrm>
            <a:off x="4208145" y="1943100"/>
            <a:ext cx="1757680" cy="215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8" name="直接连接符 15"/>
          <p:cNvCxnSpPr/>
          <p:nvPr>
            <p:custDataLst>
              <p:tags r:id="rId15"/>
            </p:custDataLst>
          </p:nvPr>
        </p:nvCxnSpPr>
        <p:spPr>
          <a:xfrm>
            <a:off x="3754120" y="5107940"/>
            <a:ext cx="3111500" cy="24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9" name="直接连接符 16"/>
          <p:cNvCxnSpPr/>
          <p:nvPr>
            <p:custDataLst>
              <p:tags r:id="rId16"/>
            </p:custDataLst>
          </p:nvPr>
        </p:nvCxnSpPr>
        <p:spPr>
          <a:xfrm flipV="1">
            <a:off x="3967480" y="5765800"/>
            <a:ext cx="2403475" cy="292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0" name="直接连接符 17"/>
          <p:cNvCxnSpPr/>
          <p:nvPr>
            <p:custDataLst>
              <p:tags r:id="rId17"/>
            </p:custDataLst>
          </p:nvPr>
        </p:nvCxnSpPr>
        <p:spPr>
          <a:xfrm flipV="1">
            <a:off x="4094480" y="6428105"/>
            <a:ext cx="2403475" cy="292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70" name="TextBox 12"/>
          <p:cNvSpPr txBox="1"/>
          <p:nvPr/>
        </p:nvSpPr>
        <p:spPr>
          <a:xfrm>
            <a:off x="7584440" y="5904865"/>
            <a:ext cx="4607560" cy="953135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en-US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music originated from black people</a:t>
            </a:r>
            <a:endParaRPr lang="en-US" altLang="en-US" sz="28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57" name="组合 56"/>
          <p:cNvGrpSpPr/>
          <p:nvPr>
            <p:custDataLst>
              <p:tags r:id="rId18"/>
            </p:custDataLst>
          </p:nvPr>
        </p:nvGrpSpPr>
        <p:grpSpPr>
          <a:xfrm>
            <a:off x="3256915" y="1426845"/>
            <a:ext cx="3939540" cy="1739900"/>
            <a:chOff x="4381" y="2096"/>
            <a:chExt cx="8512" cy="1814"/>
          </a:xfrm>
        </p:grpSpPr>
        <p:sp>
          <p:nvSpPr>
            <p:cNvPr id="1048671" name="圆角矩形 57"/>
            <p:cNvSpPr/>
            <p:nvPr>
              <p:custDataLst>
                <p:tags r:id="rId19"/>
              </p:custDataLst>
            </p:nvPr>
          </p:nvSpPr>
          <p:spPr>
            <a:xfrm>
              <a:off x="4381" y="2096"/>
              <a:ext cx="8380" cy="1814"/>
            </a:xfrm>
            <a:prstGeom prst="roundRect">
              <a:avLst>
                <a:gd name="adj" fmla="val 9481"/>
              </a:avLst>
            </a:prstGeom>
            <a:noFill/>
            <a:ln w="50800" cap="flat" cmpd="sng" algn="ctr">
              <a:solidFill>
                <a:srgbClr val="7030A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p>
              <a:pPr algn="ctr"/>
              <a:endParaRPr lang="zh-CN" altLang="en-US">
                <a:solidFill>
                  <a:srgbClr val="FFFFFF"/>
                </a:solidFill>
                <a:latin typeface="����" charset="0"/>
              </a:endParaRPr>
            </a:p>
          </p:txBody>
        </p:sp>
        <p:sp>
          <p:nvSpPr>
            <p:cNvPr id="1048672" name="等腰三角形 58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5400000">
              <a:off x="12635" y="2859"/>
              <a:ext cx="389" cy="1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50800" algn="ctr">
              <a:solidFill>
                <a:srgbClr val="7030A0"/>
              </a:solidFill>
              <a:miter lim="800000"/>
            </a:ln>
          </p:spPr>
          <p:txBody>
            <a:bodyPr anchor="ctr"/>
            <a:p>
              <a:pPr algn="ctr"/>
              <a:endParaRPr lang="zh-CN" altLang="en-US">
                <a:solidFill>
                  <a:srgbClr val="FFFFFF"/>
                </a:solidFill>
                <a:latin typeface="����" charset="0"/>
              </a:endParaRPr>
            </a:p>
          </p:txBody>
        </p:sp>
      </p:grpSp>
      <p:sp>
        <p:nvSpPr>
          <p:cNvPr id="1048673" name="文本框 59"/>
          <p:cNvSpPr/>
          <p:nvPr>
            <p:custDataLst>
              <p:tags r:id="rId21"/>
            </p:custDataLst>
          </p:nvPr>
        </p:nvSpPr>
        <p:spPr>
          <a:xfrm>
            <a:off x="5418455" y="644525"/>
            <a:ext cx="2018030" cy="1043940"/>
          </a:xfrm>
          <a:prstGeom prst="rect">
            <a:avLst/>
          </a:prstGeom>
          <a:solidFill>
            <a:srgbClr val="0070C0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 Narrow" panose="020B0606020202030204" pitchFamily="34" charset="0"/>
                <a:sym typeface="Wingdings" panose="05000000000000000000"/>
              </a:rPr>
              <a:t>ethnic  and cultural cultures</a:t>
            </a:r>
            <a:endParaRPr lang="en-US" altLang="zh-CN" sz="22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58" name="组合 60"/>
          <p:cNvGrpSpPr/>
          <p:nvPr>
            <p:custDataLst>
              <p:tags r:id="rId22"/>
            </p:custDataLst>
          </p:nvPr>
        </p:nvGrpSpPr>
        <p:grpSpPr>
          <a:xfrm>
            <a:off x="676910" y="3180715"/>
            <a:ext cx="6907530" cy="2245995"/>
            <a:chOff x="4381" y="2096"/>
            <a:chExt cx="8842" cy="3978"/>
          </a:xfrm>
        </p:grpSpPr>
        <p:sp>
          <p:nvSpPr>
            <p:cNvPr id="1048674" name="圆角矩形 61"/>
            <p:cNvSpPr/>
            <p:nvPr>
              <p:custDataLst>
                <p:tags r:id="rId23"/>
              </p:custDataLst>
            </p:nvPr>
          </p:nvSpPr>
          <p:spPr>
            <a:xfrm>
              <a:off x="4381" y="2096"/>
              <a:ext cx="8702" cy="3978"/>
            </a:xfrm>
            <a:prstGeom prst="roundRect">
              <a:avLst>
                <a:gd name="adj" fmla="val 9481"/>
              </a:avLst>
            </a:prstGeom>
            <a:noFill/>
            <a:ln w="50800" cap="flat" cmpd="sng" algn="ctr">
              <a:solidFill>
                <a:srgbClr val="7030A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p>
              <a:pPr algn="ctr"/>
              <a:endParaRPr lang="zh-CN" altLang="en-US">
                <a:solidFill>
                  <a:srgbClr val="FFFFFF"/>
                </a:solidFill>
                <a:latin typeface="����" charset="0"/>
              </a:endParaRPr>
            </a:p>
          </p:txBody>
        </p:sp>
        <p:sp>
          <p:nvSpPr>
            <p:cNvPr id="1048675" name="等腰三角形 62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 rot="5400000">
              <a:off x="12963" y="4023"/>
              <a:ext cx="389" cy="1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50800" algn="ctr">
              <a:solidFill>
                <a:srgbClr val="7030A0"/>
              </a:solidFill>
              <a:miter lim="800000"/>
            </a:ln>
          </p:spPr>
          <p:txBody>
            <a:bodyPr anchor="ctr"/>
            <a:p>
              <a:pPr algn="ctr"/>
              <a:endParaRPr lang="zh-CN" altLang="en-US">
                <a:solidFill>
                  <a:srgbClr val="FFFFFF"/>
                </a:solidFill>
                <a:latin typeface="����" charset="0"/>
              </a:endParaRPr>
            </a:p>
          </p:txBody>
        </p:sp>
      </p:grpSp>
      <p:sp>
        <p:nvSpPr>
          <p:cNvPr id="1048676" name="文本框 63"/>
          <p:cNvSpPr/>
          <p:nvPr>
            <p:custDataLst>
              <p:tags r:id="rId25"/>
            </p:custDataLst>
          </p:nvPr>
        </p:nvSpPr>
        <p:spPr>
          <a:xfrm>
            <a:off x="5494338" y="3706178"/>
            <a:ext cx="1233487" cy="726440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/>
            <a:r>
              <a:rPr lang="en-US"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 Narrow" panose="020B0606020202030204" pitchFamily="34" charset="0"/>
                <a:sym typeface="Wingdings" panose="05000000000000000000"/>
              </a:rPr>
              <a:t>ethnic diversity</a:t>
            </a:r>
            <a:endParaRPr lang="en-US" altLang="zh-CN" sz="22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59" name="组合 65"/>
          <p:cNvGrpSpPr/>
          <p:nvPr>
            <p:custDataLst>
              <p:tags r:id="rId26"/>
            </p:custDataLst>
          </p:nvPr>
        </p:nvGrpSpPr>
        <p:grpSpPr>
          <a:xfrm>
            <a:off x="676910" y="5598795"/>
            <a:ext cx="6759575" cy="966470"/>
            <a:chOff x="4381" y="2096"/>
            <a:chExt cx="8512" cy="1814"/>
          </a:xfrm>
        </p:grpSpPr>
        <p:sp>
          <p:nvSpPr>
            <p:cNvPr id="1048677" name="圆角矩形 66"/>
            <p:cNvSpPr/>
            <p:nvPr>
              <p:custDataLst>
                <p:tags r:id="rId27"/>
              </p:custDataLst>
            </p:nvPr>
          </p:nvSpPr>
          <p:spPr>
            <a:xfrm>
              <a:off x="4381" y="2096"/>
              <a:ext cx="8379" cy="1814"/>
            </a:xfrm>
            <a:prstGeom prst="roundRect">
              <a:avLst>
                <a:gd name="adj" fmla="val 9481"/>
              </a:avLst>
            </a:prstGeom>
            <a:noFill/>
            <a:ln w="50800" cap="flat" cmpd="sng" algn="ctr">
              <a:solidFill>
                <a:srgbClr val="7030A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p>
              <a:pPr algn="ctr"/>
              <a:endParaRPr lang="zh-CN" altLang="en-US">
                <a:solidFill>
                  <a:srgbClr val="FFFFFF"/>
                </a:solidFill>
                <a:latin typeface="����" charset="0"/>
              </a:endParaRPr>
            </a:p>
          </p:txBody>
        </p:sp>
        <p:sp>
          <p:nvSpPr>
            <p:cNvPr id="1048678" name="等腰三角形 67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 rot="5400000">
              <a:off x="12635" y="2859"/>
              <a:ext cx="389" cy="1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50800" algn="ctr">
              <a:solidFill>
                <a:srgbClr val="7030A0"/>
              </a:solidFill>
              <a:miter lim="800000"/>
            </a:ln>
          </p:spPr>
          <p:txBody>
            <a:bodyPr anchor="ctr"/>
            <a:p>
              <a:pPr algn="ctr"/>
              <a:endParaRPr lang="zh-CN" altLang="en-US">
                <a:solidFill>
                  <a:srgbClr val="FFFFFF"/>
                </a:solidFill>
                <a:latin typeface="����" charset="0"/>
              </a:endParaRPr>
            </a:p>
          </p:txBody>
        </p:sp>
      </p:grpSp>
      <p:sp>
        <p:nvSpPr>
          <p:cNvPr id="1048679" name="文本框 63"/>
          <p:cNvSpPr/>
          <p:nvPr>
            <p:custDataLst>
              <p:tags r:id="rId29"/>
            </p:custDataLst>
          </p:nvPr>
        </p:nvSpPr>
        <p:spPr>
          <a:xfrm>
            <a:off x="6200458" y="5014278"/>
            <a:ext cx="1233487" cy="726440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/>
            <a:r>
              <a:rPr lang="en-US"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 Narrow" panose="020B0606020202030204" pitchFamily="34" charset="0"/>
                <a:sym typeface="Wingdings" panose="05000000000000000000"/>
              </a:rPr>
              <a:t>cultural diversity</a:t>
            </a:r>
            <a:endParaRPr lang="en-US" altLang="zh-CN" sz="22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4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45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4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14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145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145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145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145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145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145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0" grpId="0" bldLvl="0" animBg="1"/>
      <p:bldP spid="1048673" grpId="0" bldLvl="0" animBg="1"/>
      <p:bldP spid="1048676" grpId="0" bldLvl="0" animBg="1"/>
      <p:bldP spid="10486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/>
      <p:sp>
        <p:nvSpPr>
          <p:cNvPr id="1048680" name="文本框 2"/>
          <p:cNvSpPr/>
          <p:nvPr>
            <p:custDataLst>
              <p:tags r:id="rId1"/>
            </p:custDataLst>
          </p:nvPr>
        </p:nvSpPr>
        <p:spPr>
          <a:xfrm>
            <a:off x="161925" y="603885"/>
            <a:ext cx="11614150" cy="953135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>
            <a:spAutoFit/>
          </a:bodyPr>
          <a:p>
            <a:pPr eaLnBrk="0" hangingPunct="0"/>
            <a:r>
              <a:rPr lang="en-US" altLang="zh-CN" sz="2800">
                <a:latin typeface="Aharoni" panose="02010803020104030203" pitchFamily="2" charset="0"/>
                <a:cs typeface="Aharoni" panose="02010803020104030203" pitchFamily="2" charset="0"/>
              </a:rPr>
              <a:t>Did Li Lan enjoy her trip in San Francisco? Can you find some evidence to support your idea?</a:t>
            </a:r>
            <a:endParaRPr lang="zh-CN" altLang="en-US" sz="2800">
              <a:latin typeface="Aharoni" panose="02010803020104030203" pitchFamily="2" charset="0"/>
              <a:ea typeface="Aharoni" panose="02010803020104030203" pitchFamily="2" charset="0"/>
            </a:endParaRPr>
          </a:p>
        </p:txBody>
      </p:sp>
      <p:graphicFrame>
        <p:nvGraphicFramePr>
          <p:cNvPr id="4194305" name="表格 21506"/>
          <p:cNvGraphicFramePr/>
          <p:nvPr>
            <p:custDataLst>
              <p:tags r:id="rId2"/>
            </p:custDataLst>
          </p:nvPr>
        </p:nvGraphicFramePr>
        <p:xfrm>
          <a:off x="254000" y="1557338"/>
          <a:ext cx="11522075" cy="4791075"/>
        </p:xfrm>
        <a:graphic>
          <a:graphicData uri="http://schemas.openxmlformats.org/drawingml/2006/table">
            <a:tbl>
              <a:tblPr/>
              <a:tblGrid>
                <a:gridCol w="3178175"/>
                <a:gridCol w="2663825"/>
                <a:gridCol w="5680075"/>
              </a:tblGrid>
              <a:tr h="6159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2400" b="1">
                          <a:solidFill>
                            <a:srgbClr val="FFFFFF"/>
                          </a:solidFill>
                        </a:rPr>
                        <a:t>Parts</a:t>
                      </a:r>
                      <a:endParaRPr lang="zh-CN" altLang="en-US" sz="2400" b="1">
                        <a:solidFill>
                          <a:srgbClr val="FFFFFF"/>
                        </a:solidFill>
                      </a:endParaRPr>
                    </a:p>
                  </a:txBody>
                  <a:tcPr marL="91434" marR="91434" marT="45706" marB="45706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2400" b="1">
                          <a:solidFill>
                            <a:srgbClr val="FFFFFF"/>
                          </a:solidFill>
                        </a:rPr>
                        <a:t>Feelings</a:t>
                      </a:r>
                      <a:endParaRPr lang="zh-CN" altLang="en-US" sz="2400" b="1">
                        <a:solidFill>
                          <a:srgbClr val="FFFFFF"/>
                        </a:solidFill>
                      </a:endParaRPr>
                    </a:p>
                  </a:txBody>
                  <a:tcPr marL="91434" marR="91434" marT="45706" marB="45706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2400" b="1">
                          <a:solidFill>
                            <a:srgbClr val="FFFFFF"/>
                          </a:solidFill>
                        </a:rPr>
                        <a:t>evidence </a:t>
                      </a:r>
                      <a:endParaRPr lang="zh-CN" altLang="en-US" sz="2400" b="1">
                        <a:solidFill>
                          <a:srgbClr val="FFFFFF"/>
                        </a:solidFill>
                      </a:endParaRPr>
                    </a:p>
                  </a:txBody>
                  <a:tcPr marL="91434" marR="91434" marT="45706" marB="45706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accent1"/>
                    </a:solidFill>
                  </a:tcPr>
                </a:tc>
              </a:tr>
              <a:tr h="8350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2400" b="1"/>
                        <a:t>Para 1: city of San Francisco</a:t>
                      </a:r>
                      <a:endParaRPr lang="zh-CN" altLang="en-US" sz="2400" b="1"/>
                    </a:p>
                  </a:txBody>
                  <a:tcPr marL="91434" marR="91434" marT="45706" marB="45706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rgbClr val="F6D0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buNone/>
                      </a:pPr>
                      <a:endParaRPr lang="zh-CN" altLang="en-US"/>
                    </a:p>
                  </a:txBody>
                  <a:tcPr marT="45715" marB="4571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rgbClr val="F6D0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buNone/>
                      </a:pPr>
                      <a:endParaRPr lang="zh-CN" altLang="en-US"/>
                    </a:p>
                  </a:txBody>
                  <a:tcPr marT="45715" marB="4571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rgbClr val="F6D0CC"/>
                    </a:solidFill>
                  </a:tcPr>
                </a:tc>
              </a:tr>
              <a:tr h="8350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2400" b="1"/>
                        <a:t>Para 2: Mission District</a:t>
                      </a:r>
                      <a:endParaRPr lang="zh-CN" altLang="en-US" sz="2400" b="1"/>
                    </a:p>
                  </a:txBody>
                  <a:tcPr marL="91434" marR="91434" marT="45706" marB="45706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buNone/>
                      </a:pPr>
                      <a:endParaRPr lang="zh-CN" altLang="en-US"/>
                    </a:p>
                  </a:txBody>
                  <a:tcPr marT="45715" marB="4571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buNone/>
                      </a:pPr>
                      <a:endParaRPr lang="zh-CN" altLang="en-US"/>
                    </a:p>
                  </a:txBody>
                  <a:tcPr marT="45715" marB="4571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rgbClr val="FBE9E8"/>
                    </a:solidFill>
                  </a:tcPr>
                </a:tc>
              </a:tr>
              <a:tr h="8350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2400" b="1"/>
                        <a:t>Para 3: local museum</a:t>
                      </a:r>
                      <a:endParaRPr lang="zh-CN" altLang="en-US" sz="2400" b="1"/>
                    </a:p>
                  </a:txBody>
                  <a:tcPr marL="91434" marR="91434" marT="45706" marB="45706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rgbClr val="F6D0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buNone/>
                      </a:pPr>
                      <a:endParaRPr lang="zh-CN" altLang="en-US"/>
                    </a:p>
                  </a:txBody>
                  <a:tcPr marT="45715" marB="4571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rgbClr val="F6D0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buNone/>
                      </a:pPr>
                      <a:endParaRPr lang="zh-CN" altLang="en-US"/>
                    </a:p>
                  </a:txBody>
                  <a:tcPr marT="45715" marB="4571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rgbClr val="F6D0CC"/>
                    </a:solidFill>
                  </a:tcPr>
                </a:tc>
              </a:tr>
              <a:tr h="8350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2400" b="1"/>
                        <a:t>Para 4: Chinatown</a:t>
                      </a:r>
                      <a:endParaRPr lang="zh-CN" altLang="en-US" sz="2400" b="1"/>
                    </a:p>
                  </a:txBody>
                  <a:tcPr marL="91434" marR="91434" marT="45706" marB="45706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buNone/>
                      </a:pPr>
                      <a:endParaRPr lang="zh-CN" altLang="en-US"/>
                    </a:p>
                  </a:txBody>
                  <a:tcPr marT="45715" marB="4571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buNone/>
                      </a:pPr>
                      <a:endParaRPr lang="zh-CN" altLang="en-US"/>
                    </a:p>
                  </a:txBody>
                  <a:tcPr marT="45715" marB="4571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rgbClr val="FBE9E8"/>
                    </a:solidFill>
                  </a:tcPr>
                </a:tc>
              </a:tr>
              <a:tr h="8350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2400" b="1"/>
                        <a:t>Para 5: Richmond District</a:t>
                      </a:r>
                      <a:endParaRPr lang="zh-CN" altLang="en-US" sz="2400" b="1"/>
                    </a:p>
                  </a:txBody>
                  <a:tcPr marL="91434" marR="91434" marT="45706" marB="45706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rgbClr val="F6D0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buNone/>
                      </a:pPr>
                      <a:endParaRPr lang="zh-CN" altLang="en-US"/>
                    </a:p>
                  </a:txBody>
                  <a:tcPr marT="45715" marB="4571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rgbClr val="F6D0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buNone/>
                      </a:pPr>
                      <a:endParaRPr lang="zh-CN" altLang="en-US"/>
                    </a:p>
                  </a:txBody>
                  <a:tcPr marT="45715" marB="4571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rgbClr val="F6D0CC"/>
                    </a:solidFill>
                  </a:tcPr>
                </a:tc>
              </a:tr>
            </a:tbl>
          </a:graphicData>
        </a:graphic>
      </p:graphicFrame>
      <p:sp>
        <p:nvSpPr>
          <p:cNvPr id="1048681" name="文本框 7"/>
          <p:cNvSpPr/>
          <p:nvPr>
            <p:custDataLst>
              <p:tags r:id="rId3"/>
            </p:custDataLst>
          </p:nvPr>
        </p:nvSpPr>
        <p:spPr>
          <a:xfrm>
            <a:off x="3503613" y="2205038"/>
            <a:ext cx="2393950" cy="8026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0" hangingPunct="0"/>
            <a:r>
              <a:rPr lang="en-US" altLang="zh-CN" sz="2400" b="1"/>
              <a:t>amazed, </a:t>
            </a:r>
            <a:endParaRPr lang="en-US" altLang="zh-CN" sz="2400" b="1"/>
          </a:p>
          <a:p>
            <a:pPr algn="ctr" eaLnBrk="0" hangingPunct="0"/>
            <a:endParaRPr lang="zh-CN" altLang="en-US" sz="2400" b="1"/>
          </a:p>
        </p:txBody>
      </p:sp>
      <p:sp>
        <p:nvSpPr>
          <p:cNvPr id="1048682" name="文本框 10"/>
          <p:cNvSpPr/>
          <p:nvPr>
            <p:custDataLst>
              <p:tags r:id="rId4"/>
            </p:custDataLst>
          </p:nvPr>
        </p:nvSpPr>
        <p:spPr>
          <a:xfrm>
            <a:off x="3521075" y="3222625"/>
            <a:ext cx="239395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0" hangingPunct="0"/>
            <a:r>
              <a:rPr lang="en-US" altLang="zh-CN" sz="2400" b="1"/>
              <a:t>interested</a:t>
            </a:r>
            <a:endParaRPr lang="zh-CN" altLang="en-US" sz="2400" b="1"/>
          </a:p>
        </p:txBody>
      </p:sp>
      <p:sp>
        <p:nvSpPr>
          <p:cNvPr id="1048683" name="文本框 11"/>
          <p:cNvSpPr/>
          <p:nvPr>
            <p:custDataLst>
              <p:tags r:id="rId5"/>
            </p:custDataLst>
          </p:nvPr>
        </p:nvSpPr>
        <p:spPr>
          <a:xfrm>
            <a:off x="3503613" y="4040188"/>
            <a:ext cx="23939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0" hangingPunct="0"/>
            <a:r>
              <a:rPr lang="en-US" altLang="zh-CN" sz="2400" b="1"/>
              <a:t>touched</a:t>
            </a:r>
            <a:endParaRPr lang="zh-CN" altLang="en-US" sz="2400" b="1"/>
          </a:p>
        </p:txBody>
      </p:sp>
      <p:sp>
        <p:nvSpPr>
          <p:cNvPr id="1048684" name="文本框 14"/>
          <p:cNvSpPr/>
          <p:nvPr>
            <p:custDataLst>
              <p:tags r:id="rId6"/>
            </p:custDataLst>
          </p:nvPr>
        </p:nvSpPr>
        <p:spPr>
          <a:xfrm>
            <a:off x="3490913" y="4857750"/>
            <a:ext cx="239553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0" hangingPunct="0"/>
            <a:r>
              <a:rPr lang="en-US" altLang="zh-CN" sz="2400" b="1"/>
              <a:t>happy,satisfied</a:t>
            </a:r>
            <a:endParaRPr lang="zh-CN" altLang="en-US" sz="2400" b="1"/>
          </a:p>
        </p:txBody>
      </p:sp>
      <p:sp>
        <p:nvSpPr>
          <p:cNvPr id="1048685" name="文本框 15"/>
          <p:cNvSpPr/>
          <p:nvPr>
            <p:custDataLst>
              <p:tags r:id="rId7"/>
            </p:custDataLst>
          </p:nvPr>
        </p:nvSpPr>
        <p:spPr>
          <a:xfrm>
            <a:off x="3521075" y="5748338"/>
            <a:ext cx="239395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0" hangingPunct="0"/>
            <a:r>
              <a:rPr lang="en-US" altLang="zh-CN" sz="2400" b="1"/>
              <a:t>eager to know</a:t>
            </a:r>
            <a:endParaRPr lang="zh-CN" altLang="en-US" sz="2400" b="1"/>
          </a:p>
        </p:txBody>
      </p:sp>
      <p:sp>
        <p:nvSpPr>
          <p:cNvPr id="1048686" name="文本框 16"/>
          <p:cNvSpPr/>
          <p:nvPr>
            <p:custDataLst>
              <p:tags r:id="rId8"/>
            </p:custDataLst>
          </p:nvPr>
        </p:nvSpPr>
        <p:spPr>
          <a:xfrm>
            <a:off x="6127750" y="2205038"/>
            <a:ext cx="5543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/>
            <a:r>
              <a:rPr lang="en-US" altLang="zh-CN" sz="2000" b="1"/>
              <a:t>What a city</a:t>
            </a:r>
            <a:r>
              <a:rPr lang="en-US" altLang="zh-CN" sz="2000" b="1">
                <a:latin typeface="等线" panose="02010600030101010101" pitchFamily="2" charset="-122"/>
              </a:rPr>
              <a:t>…</a:t>
            </a:r>
            <a:r>
              <a:rPr lang="en-US" altLang="zh-CN" sz="2000" b="1"/>
              <a:t>rebuild itself after the earthquake</a:t>
            </a:r>
            <a:r>
              <a:rPr lang="en-US" altLang="zh-CN" sz="2000" b="1">
                <a:latin typeface="等线" panose="02010600030101010101" pitchFamily="2" charset="-122"/>
              </a:rPr>
              <a:t>…</a:t>
            </a:r>
            <a:r>
              <a:rPr lang="en-US" altLang="zh-CN" sz="2000" b="1"/>
              <a:t>so many beautiful old buildings</a:t>
            </a:r>
            <a:endParaRPr lang="zh-CN" altLang="en-US" sz="2000" b="1"/>
          </a:p>
        </p:txBody>
      </p:sp>
      <p:sp>
        <p:nvSpPr>
          <p:cNvPr id="1048687" name="文本框 17"/>
          <p:cNvSpPr/>
          <p:nvPr>
            <p:custDataLst>
              <p:tags r:id="rId9"/>
            </p:custDataLst>
          </p:nvPr>
        </p:nvSpPr>
        <p:spPr>
          <a:xfrm>
            <a:off x="6127750" y="3035300"/>
            <a:ext cx="5543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/>
            <a:r>
              <a:rPr lang="en-US" altLang="zh-CN" sz="2000" b="1"/>
              <a:t>I walked around looking at the street art for a few hours</a:t>
            </a:r>
            <a:r>
              <a:rPr lang="en-US" altLang="zh-CN" sz="2000" b="1">
                <a:latin typeface="等线" panose="02010600030101010101" pitchFamily="2" charset="-122"/>
              </a:rPr>
              <a:t>…</a:t>
            </a:r>
            <a:r>
              <a:rPr lang="en-US" altLang="zh-CN" sz="2000" b="1"/>
              <a:t>quite modern and lively</a:t>
            </a:r>
            <a:endParaRPr lang="zh-CN" altLang="en-US" sz="2000" b="1"/>
          </a:p>
        </p:txBody>
      </p:sp>
      <p:sp>
        <p:nvSpPr>
          <p:cNvPr id="1048688" name="文本框 20"/>
          <p:cNvSpPr/>
          <p:nvPr>
            <p:custDataLst>
              <p:tags r:id="rId10"/>
            </p:custDataLst>
          </p:nvPr>
        </p:nvSpPr>
        <p:spPr>
          <a:xfrm>
            <a:off x="6138863" y="3860800"/>
            <a:ext cx="55451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/>
            <a:r>
              <a:rPr lang="en-US" altLang="zh-CN" sz="2000" b="1"/>
              <a:t>The museum did a really good job</a:t>
            </a:r>
            <a:r>
              <a:rPr lang="en-US" altLang="zh-CN" sz="2000" b="1">
                <a:latin typeface="等线" panose="02010600030101010101" pitchFamily="2" charset="-122"/>
              </a:rPr>
              <a:t>…</a:t>
            </a:r>
            <a:r>
              <a:rPr lang="en-US" altLang="zh-CN" sz="2000" b="1"/>
              <a:t>immigrants left their own country</a:t>
            </a:r>
            <a:r>
              <a:rPr lang="en-US" altLang="zh-CN" sz="2000" b="1">
                <a:latin typeface="等线" panose="02010600030101010101" pitchFamily="2" charset="-122"/>
              </a:rPr>
              <a:t>…</a:t>
            </a:r>
            <a:endParaRPr lang="zh-CN" altLang="en-US" sz="2000" b="1"/>
          </a:p>
        </p:txBody>
      </p:sp>
      <p:sp>
        <p:nvSpPr>
          <p:cNvPr id="1048689" name="文本框 21"/>
          <p:cNvSpPr/>
          <p:nvPr>
            <p:custDataLst>
              <p:tags r:id="rId11"/>
            </p:custDataLst>
          </p:nvPr>
        </p:nvSpPr>
        <p:spPr>
          <a:xfrm>
            <a:off x="6211888" y="4733925"/>
            <a:ext cx="55451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/>
            <a:r>
              <a:rPr lang="en-US" altLang="zh-CN" sz="2000" b="1"/>
              <a:t>So many good cafes and restaurants </a:t>
            </a:r>
            <a:r>
              <a:rPr lang="en-US" altLang="zh-CN" sz="2000" b="1">
                <a:latin typeface="等线" panose="02010600030101010101" pitchFamily="2" charset="-122"/>
              </a:rPr>
              <a:t>…</a:t>
            </a:r>
            <a:r>
              <a:rPr lang="en-US" altLang="zh-CN" sz="2000" b="1"/>
              <a:t> beautiful china plates</a:t>
            </a:r>
            <a:r>
              <a:rPr lang="en-US" altLang="zh-CN" sz="2000" b="1">
                <a:latin typeface="等线" panose="02010600030101010101" pitchFamily="2" charset="-122"/>
              </a:rPr>
              <a:t>…</a:t>
            </a:r>
            <a:r>
              <a:rPr lang="en-US" altLang="zh-CN" sz="2000" b="1"/>
              <a:t>what good food!</a:t>
            </a:r>
            <a:endParaRPr lang="zh-CN" altLang="en-US" sz="2000" b="1"/>
          </a:p>
        </p:txBody>
      </p:sp>
      <p:sp>
        <p:nvSpPr>
          <p:cNvPr id="1048690" name="文本框 22"/>
          <p:cNvSpPr/>
          <p:nvPr>
            <p:custDataLst>
              <p:tags r:id="rId12"/>
            </p:custDataLst>
          </p:nvPr>
        </p:nvSpPr>
        <p:spPr>
          <a:xfrm>
            <a:off x="6159500" y="5794375"/>
            <a:ext cx="5545138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0" hangingPunct="0"/>
            <a:r>
              <a:rPr lang="en-US" altLang="zh-CN" sz="2000" b="1"/>
              <a:t>Can’t wait !</a:t>
            </a:r>
            <a:endParaRPr lang="zh-CN" altLang="en-US" sz="2000" b="1"/>
          </a:p>
        </p:txBody>
      </p:sp>
      <p:sp>
        <p:nvSpPr>
          <p:cNvPr id="1048691" name="Rectangle 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1925" y="-181610"/>
            <a:ext cx="2914650" cy="100584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spAutoFit/>
          </a:bodyPr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Read and analyze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48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86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8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8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48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486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48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48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4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4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48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48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48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48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486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48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48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1" grpId="0" animBg="1"/>
      <p:bldP spid="1048682" grpId="0" animBg="1"/>
      <p:bldP spid="1048683" grpId="0" animBg="1"/>
      <p:bldP spid="1048684" grpId="0" animBg="1"/>
      <p:bldP spid="1048685" grpId="0" animBg="1"/>
      <p:bldP spid="1048686" grpId="0" animBg="1"/>
      <p:bldP spid="1048687" grpId="0" animBg="1"/>
      <p:bldP spid="1048688" grpId="0" animBg="1"/>
      <p:bldP spid="1048689" grpId="0" animBg="1"/>
      <p:bldP spid="104869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/>
      <p:sp>
        <p:nvSpPr>
          <p:cNvPr id="1048692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1925" y="0"/>
            <a:ext cx="2914650" cy="5651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spAutoFit/>
          </a:bodyPr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Think </a:t>
            </a:r>
            <a:r>
              <a:rPr lang="en-US" altLang="zh-CN" sz="2800" b="1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 Share 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48693" name="文本框 4"/>
          <p:cNvSpPr txBox="1"/>
          <p:nvPr>
            <p:custDataLst>
              <p:tags r:id="rId2"/>
            </p:custDataLst>
          </p:nvPr>
        </p:nvSpPr>
        <p:spPr>
          <a:xfrm>
            <a:off x="1540510" y="809625"/>
            <a:ext cx="10330180" cy="42545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3200">
                <a:sym typeface="+mn-ea"/>
              </a:rPr>
              <a:t>Your impressions?</a:t>
            </a:r>
            <a:endParaRPr lang="en-US" altLang="zh-CN" sz="3200"/>
          </a:p>
          <a:p>
            <a:r>
              <a:rPr lang="en-US" altLang="zh-CN" sz="3200"/>
              <a:t>What kind of city is San Francisco?  </a:t>
            </a:r>
            <a:endParaRPr lang="en-US" altLang="zh-CN" sz="3200"/>
          </a:p>
        </p:txBody>
      </p:sp>
      <p:sp>
        <p:nvSpPr>
          <p:cNvPr id="1048694" name="文本框 44"/>
          <p:cNvSpPr txBox="1"/>
          <p:nvPr/>
        </p:nvSpPr>
        <p:spPr>
          <a:xfrm>
            <a:off x="161925" y="3164205"/>
            <a:ext cx="11440160" cy="10763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omic Sans MS" panose="030F0702030302020204" pitchFamily="66" charset="0"/>
                <a:sym typeface="+mn-ea"/>
              </a:rPr>
              <a:t>modern ,open, tolerant,</a:t>
            </a:r>
            <a:r>
              <a:rPr lang="en-US" altLang="zh-C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vibrant city of art,</a:t>
            </a:r>
            <a:r>
              <a:rPr lang="en-US" altLang="zh-C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mixed culture and ethnic diversity</a:t>
            </a:r>
            <a:endParaRPr lang="en-US" altLang="zh-CN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48695" name="文本框 1"/>
          <p:cNvSpPr txBox="1"/>
          <p:nvPr/>
        </p:nvSpPr>
        <p:spPr>
          <a:xfrm>
            <a:off x="161290" y="1993900"/>
            <a:ext cx="11440795" cy="10763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tough/ </a:t>
            </a:r>
            <a:r>
              <a:rPr lang="en-US" altLang="zh-C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strong</a:t>
            </a:r>
            <a:r>
              <a:rPr lang="zh-CN" alt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；</a:t>
            </a:r>
            <a:r>
              <a:rPr lang="en-US" altLang="zh-C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beautiful /spectacular.</a:t>
            </a:r>
            <a:endParaRPr lang="en-US" altLang="zh-CN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96" name="文本框 5"/>
          <p:cNvSpPr txBox="1"/>
          <p:nvPr/>
        </p:nvSpPr>
        <p:spPr>
          <a:xfrm>
            <a:off x="161925" y="4792345"/>
            <a:ext cx="4224655" cy="5835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p>
            <a:pPr indent="0" fontAlgn="auto"/>
            <a:r>
              <a:rPr lang="en-US" altLang="zh-CN" sz="3200" dirty="0">
                <a:solidFill>
                  <a:srgbClr val="C00000"/>
                </a:solidFill>
                <a:latin typeface="Comic Sans MS" panose="030F0702030302020204" pitchFamily="66" charset="0"/>
                <a:sym typeface="+mn-ea"/>
              </a:rPr>
              <a:t>historical 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ea typeface="等线" panose="02010600030101010101" pitchFamily="2" charset="-122"/>
              <a:sym typeface="+mn-ea"/>
            </a:endParaRPr>
          </a:p>
        </p:txBody>
      </p:sp>
      <p:sp>
        <p:nvSpPr>
          <p:cNvPr id="1048697" name="文本框 29"/>
          <p:cNvSpPr txBox="1"/>
          <p:nvPr>
            <p:custDataLst>
              <p:tags r:id="rId3"/>
            </p:custDataLst>
          </p:nvPr>
        </p:nvSpPr>
        <p:spPr>
          <a:xfrm>
            <a:off x="4897120" y="5018722"/>
            <a:ext cx="6704965" cy="13360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p>
            <a:pPr algn="l" defTabSz="1219200">
              <a:lnSpc>
                <a:spcPct val="140000"/>
              </a:lnSpc>
            </a:pPr>
            <a:r>
              <a:rPr lang="en-US" altLang="zh-CN" sz="3000" b="1">
                <a:solidFill>
                  <a:srgbClr val="351FB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SF is </a:t>
            </a:r>
            <a:r>
              <a:rPr lang="en-US" altLang="zh-CN" sz="3000" b="1" smtClean="0">
                <a:cs typeface="+mn-lt"/>
                <a:sym typeface="+mn-ea"/>
              </a:rPr>
              <a:t>a  city that has </a:t>
            </a:r>
            <a:r>
              <a:rPr lang="en-US" altLang="zh-CN" sz="3000" b="1" smtClean="0">
                <a:solidFill>
                  <a:srgbClr val="FF0000"/>
                </a:solidFill>
                <a:cs typeface="+mn-lt"/>
                <a:sym typeface="+mn-ea"/>
              </a:rPr>
              <a:t>diverse  cultures</a:t>
            </a:r>
            <a:endParaRPr lang="en-US" altLang="zh-CN" sz="3000" b="1" smtClean="0">
              <a:solidFill>
                <a:srgbClr val="FF0000"/>
              </a:solidFill>
              <a:latin typeface="+mn-lt"/>
              <a:cs typeface="+mn-lt"/>
            </a:endParaRPr>
          </a:p>
          <a:p>
            <a:pPr algn="l" defTabSz="1219200">
              <a:lnSpc>
                <a:spcPct val="140000"/>
              </a:lnSpc>
            </a:pPr>
            <a:r>
              <a:rPr lang="en-US" altLang="zh-CN" sz="3000" b="1">
                <a:solidFill>
                  <a:srgbClr val="351FB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800" b="1">
              <a:solidFill>
                <a:srgbClr val="351F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98" name="虚尾箭头 2"/>
          <p:cNvSpPr/>
          <p:nvPr/>
        </p:nvSpPr>
        <p:spPr>
          <a:xfrm>
            <a:off x="161290" y="5647690"/>
            <a:ext cx="2840990" cy="84010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48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94" grpId="0" bldLvl="0" animBg="1"/>
      <p:bldP spid="1048694" grpId="1" animBg="1"/>
      <p:bldP spid="1048695" grpId="0" bldLvl="0" animBg="1"/>
      <p:bldP spid="1048695" grpId="1" animBg="1"/>
      <p:bldP spid="1048696" grpId="0" bldLvl="0" animBg="1"/>
      <p:bldP spid="1048696" grpId="1" animBg="1"/>
      <p:bldP spid="1048698" grpId="0" bldLvl="0" animBg="1"/>
      <p:bldP spid="104869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/>
      <p:sp>
        <p:nvSpPr>
          <p:cNvPr id="1048699" name="文本框 1"/>
          <p:cNvSpPr txBox="1"/>
          <p:nvPr/>
        </p:nvSpPr>
        <p:spPr>
          <a:xfrm>
            <a:off x="0" y="191135"/>
            <a:ext cx="6200140" cy="56515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l" fontAlgn="base">
              <a:lnSpc>
                <a:spcPct val="110000"/>
              </a:lnSpc>
              <a:buClrTx/>
              <a:buSzTx/>
              <a:buFontTx/>
            </a:pPr>
            <a:r>
              <a:rPr lang="en-US" altLang="zh-CN" sz="2800" b="1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Post  reading——critical thinking</a:t>
            </a:r>
            <a:endParaRPr lang="en-US" altLang="zh-CN" sz="2800" b="1" smtClean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48700" name="Rectangle 9"/>
          <p:cNvSpPr>
            <a:spLocks noChangeArrowheads="1"/>
          </p:cNvSpPr>
          <p:nvPr/>
        </p:nvSpPr>
        <p:spPr bwMode="auto">
          <a:xfrm>
            <a:off x="0" y="756285"/>
            <a:ext cx="11519535" cy="1085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45720" tIns="22860" rIns="45720" bIns="22860" numCol="1" anchor="t" anchorCtr="0" compatLnSpc="1"/>
          <a:p>
            <a:pPr algn="just" fontAlgn="auto"/>
            <a:r>
              <a:rPr lang="en-US" altLang="zh-CN" sz="2800" b="1" u="sng" dirty="0">
                <a:solidFill>
                  <a:schemeClr val="accent4"/>
                </a:solidFill>
                <a:latin typeface="Arial Rounded MT Bold" panose="020F0704030504030204" pitchFamily="34" charset="0"/>
                <a:sym typeface="+mn-ea"/>
              </a:rPr>
              <a:t>San Francisco</a:t>
            </a:r>
            <a:r>
              <a:rPr lang="en-US" altLang="zh-CN" sz="2800" b="1" dirty="0">
                <a:solidFill>
                  <a:schemeClr val="accent4"/>
                </a:solidFill>
                <a:latin typeface="Arial Rounded MT Bold" panose="020F0704030504030204" pitchFamily="34" charset="0"/>
                <a:sym typeface="+mn-ea"/>
              </a:rPr>
              <a:t> is called “ melting pot”.However, someone thinks it is better to call it “a salad bowl”. What’s the difference?  </a:t>
            </a:r>
            <a:endParaRPr lang="zh-CN" altLang="en-US" sz="2800" b="1" dirty="0">
              <a:solidFill>
                <a:schemeClr val="accent4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97167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6638290" y="2164080"/>
            <a:ext cx="4514850" cy="3921760"/>
          </a:xfrm>
          <a:prstGeom prst="rect">
            <a:avLst/>
          </a:prstGeom>
        </p:spPr>
      </p:pic>
      <p:pic>
        <p:nvPicPr>
          <p:cNvPr id="2097168" name="Picture 4" descr="http://p2.so.qhimg.com/bdr/_240_/t0179d83f87ef74d7a7.pn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" y="2165350"/>
            <a:ext cx="4514400" cy="3920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9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/>
      <p:sp>
        <p:nvSpPr>
          <p:cNvPr id="1048701" name="文本框 9"/>
          <p:cNvSpPr txBox="1"/>
          <p:nvPr>
            <p:custDataLst>
              <p:tags r:id="rId1"/>
            </p:custDataLst>
          </p:nvPr>
        </p:nvSpPr>
        <p:spPr>
          <a:xfrm>
            <a:off x="154305" y="5862955"/>
            <a:ext cx="11584940" cy="52197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p>
            <a:pPr algn="just" fontAlgn="auto"/>
            <a:r>
              <a:rPr lang="en-US" altLang="zh-CN" sz="2800">
                <a:solidFill>
                  <a:srgbClr val="FF0000"/>
                </a:solidFill>
              </a:rPr>
              <a:t> salad bowl</a:t>
            </a:r>
            <a:r>
              <a:rPr lang="en-US" altLang="zh-CN" sz="2800">
                <a:solidFill>
                  <a:schemeClr val="tx1"/>
                </a:solidFill>
              </a:rPr>
              <a:t> : accept different cultures but they keep their own identity.</a:t>
            </a:r>
            <a:endParaRPr lang="en-US" altLang="zh-CN" sz="2800">
              <a:solidFill>
                <a:schemeClr val="tx1"/>
              </a:solidFill>
            </a:endParaRPr>
          </a:p>
        </p:txBody>
      </p:sp>
      <p:sp>
        <p:nvSpPr>
          <p:cNvPr id="1048702" name="矩形 7"/>
          <p:cNvSpPr/>
          <p:nvPr>
            <p:custDataLst>
              <p:tags r:id="rId2"/>
            </p:custDataLst>
          </p:nvPr>
        </p:nvSpPr>
        <p:spPr>
          <a:xfrm>
            <a:off x="401320" y="2609215"/>
            <a:ext cx="11091545" cy="140208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ysDash"/>
          </a:ln>
        </p:spPr>
        <p:txBody>
          <a:bodyPr wrap="square" lIns="68580" tIns="34290" rIns="68580" bIns="34290">
            <a:spAutoFit/>
          </a:bodyPr>
          <a:p>
            <a:r>
              <a:rPr lang="en-US" altLang="zh-CN" sz="3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melting pot  (</a:t>
            </a:r>
            <a:r>
              <a:rPr lang="zh-CN" altLang="en-US" sz="3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大熔炉）：</a:t>
            </a:r>
            <a:r>
              <a:rPr lang="en-US" altLang="zh-CN" sz="3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heating metals</a:t>
            </a:r>
            <a:r>
              <a:rPr lang="zh-CN" altLang="en-US" sz="3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（金属）</a:t>
            </a:r>
            <a:r>
              <a:rPr lang="en-US" altLang="zh-CN" sz="3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in a container. When they melt(</a:t>
            </a:r>
            <a:r>
              <a:rPr lang="zh-CN" altLang="en-US" sz="3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融化），</a:t>
            </a:r>
            <a:r>
              <a:rPr lang="en-US" altLang="zh-CN" sz="3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the metals unite and become something new and stronger.  </a:t>
            </a:r>
            <a:endParaRPr lang="zh-CN" altLang="en-US" sz="3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097169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390" y="-8255"/>
            <a:ext cx="3941445" cy="2511425"/>
          </a:xfrm>
          <a:prstGeom prst="rect">
            <a:avLst/>
          </a:prstGeom>
        </p:spPr>
      </p:pic>
      <p:sp>
        <p:nvSpPr>
          <p:cNvPr id="1048703" name="文本框 1"/>
          <p:cNvSpPr txBox="1"/>
          <p:nvPr>
            <p:custDataLst>
              <p:tags r:id="rId4"/>
            </p:custDataLst>
          </p:nvPr>
        </p:nvSpPr>
        <p:spPr>
          <a:xfrm>
            <a:off x="154940" y="4105275"/>
            <a:ext cx="11584940" cy="134874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p>
            <a:pPr algn="just" fontAlgn="auto"/>
            <a:r>
              <a:rPr lang="en-US" altLang="zh-CN" sz="2800">
                <a:solidFill>
                  <a:srgbClr val="FF0000"/>
                </a:solidFill>
              </a:rPr>
              <a:t> </a:t>
            </a:r>
            <a:r>
              <a:rPr lang="en-US" altLang="zh-CN" sz="2800">
                <a:solidFill>
                  <a:schemeClr val="tx1"/>
                </a:solidFill>
              </a:rPr>
              <a:t>melting pot : is a place where people of different backgrounds live together and gradually get mixed together. (melts different cultures into one culture)</a:t>
            </a:r>
            <a:endParaRPr lang="en-US" altLang="zh-CN" sz="2800">
              <a:solidFill>
                <a:schemeClr val="tx1"/>
              </a:solidFill>
            </a:endParaRPr>
          </a:p>
        </p:txBody>
      </p:sp>
      <p:pic>
        <p:nvPicPr>
          <p:cNvPr id="2097170" name="Picture 4" descr="http://p2.so.qhimg.com/bdr/_240_/t0179d83f87ef74d7a7.pn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7730" y="-8255"/>
            <a:ext cx="3942000" cy="2512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48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48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03" grpId="0" bldLvl="0" animBg="1"/>
      <p:bldP spid="1048702" grpId="0" animBg="1"/>
      <p:bldP spid="104870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/>
      <p:sp>
        <p:nvSpPr>
          <p:cNvPr id="1048704" name="Rectangle 9"/>
          <p:cNvSpPr>
            <a:spLocks noChangeArrowheads="1"/>
          </p:cNvSpPr>
          <p:nvPr/>
        </p:nvSpPr>
        <p:spPr bwMode="auto">
          <a:xfrm>
            <a:off x="0" y="756285"/>
            <a:ext cx="11519535" cy="10858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45720" tIns="22860" rIns="45720" bIns="22860" numCol="1" anchor="t" anchorCtr="0" compatLnSpc="1"/>
          <a:p>
            <a:pPr algn="just" fontAlgn="auto"/>
            <a:r>
              <a:rPr lang="en-US" altLang="zh-CN" sz="2800" b="1" u="sng" dirty="0">
                <a:solidFill>
                  <a:schemeClr val="accent4"/>
                </a:solidFill>
                <a:latin typeface="Arial Rounded MT Bold" panose="020F0704030504030204" pitchFamily="34" charset="0"/>
                <a:sym typeface="+mn-ea"/>
              </a:rPr>
              <a:t>What can we learn from San Francisco while treating different cultures.</a:t>
            </a:r>
            <a:endParaRPr lang="zh-CN" altLang="en-US" sz="2800" b="1" dirty="0">
              <a:solidFill>
                <a:schemeClr val="accent4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48705" name="流程图: 合并 1"/>
          <p:cNvSpPr/>
          <p:nvPr/>
        </p:nvSpPr>
        <p:spPr>
          <a:xfrm>
            <a:off x="4568825" y="2155190"/>
            <a:ext cx="1586865" cy="131572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706" name="Rectangle 9"/>
          <p:cNvSpPr>
            <a:spLocks noChangeArrowheads="1"/>
          </p:cNvSpPr>
          <p:nvPr/>
        </p:nvSpPr>
        <p:spPr bwMode="auto">
          <a:xfrm>
            <a:off x="224790" y="3783965"/>
            <a:ext cx="11519535" cy="1085850"/>
          </a:xfrm>
          <a:prstGeom prst="rect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scaled="0"/>
          </a:gradFill>
          <a:ln>
            <a:noFill/>
          </a:ln>
        </p:spPr>
        <p:txBody>
          <a:bodyPr vert="horz" wrap="square" lIns="45720" tIns="22860" rIns="45720" bIns="22860" numCol="1" anchor="t" anchorCtr="0" compatLnSpc="1"/>
          <a:p>
            <a:pPr algn="just" fontAlgn="auto"/>
            <a:r>
              <a:rPr lang="en-US" altLang="zh-CN" sz="2800" b="1" dirty="0">
                <a:solidFill>
                  <a:schemeClr val="accent4"/>
                </a:solidFill>
                <a:latin typeface="Arial Rounded MT Bold" panose="020F0704030504030204" pitchFamily="34" charset="0"/>
                <a:sym typeface="+mn-ea"/>
              </a:rPr>
              <a:t>                  To embrace   </a:t>
            </a:r>
            <a:r>
              <a:rPr lang="en-US" altLang="zh-CN" sz="2800" b="1" dirty="0">
                <a:solidFill>
                  <a:schemeClr val="accent4"/>
                </a:solidFill>
                <a:latin typeface="Arial Rounded MT Bold" panose="020F0704030504030204" pitchFamily="34" charset="0"/>
              </a:rPr>
              <a:t>To appreciate     To respect     To accept</a:t>
            </a:r>
            <a:endParaRPr lang="en-US" altLang="zh-CN" sz="2800" b="1" dirty="0">
              <a:solidFill>
                <a:schemeClr val="accent4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48707" name="文本框 4"/>
          <p:cNvSpPr txBox="1"/>
          <p:nvPr>
            <p:custDataLst>
              <p:tags r:id="rId1"/>
            </p:custDataLst>
          </p:nvPr>
        </p:nvSpPr>
        <p:spPr>
          <a:xfrm>
            <a:off x="1038860" y="4956810"/>
            <a:ext cx="9891395" cy="134874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just" fontAlgn="auto"/>
            <a:r>
              <a:rPr lang="en-US" altLang="zh-CN" sz="2800"/>
              <a:t>We should </a:t>
            </a:r>
            <a:r>
              <a:rPr lang="en-US" altLang="zh-CN" sz="2800" u="sng"/>
              <a:t>                      </a:t>
            </a:r>
            <a:r>
              <a:rPr lang="en-US" altLang="zh-CN" sz="2800"/>
              <a:t>(</a:t>
            </a:r>
            <a:r>
              <a:rPr lang="zh-CN" altLang="zh-CN" sz="2800"/>
              <a:t>珍惜）</a:t>
            </a:r>
            <a:r>
              <a:rPr lang="en-US" altLang="zh-CN" sz="2800"/>
              <a:t>our own traditional culture and ___________</a:t>
            </a:r>
            <a:r>
              <a:rPr lang="zh-CN" altLang="en-US" sz="2800"/>
              <a:t>（尊重）</a:t>
            </a:r>
            <a:r>
              <a:rPr lang="en-US" altLang="zh-CN" sz="2800"/>
              <a:t>cultural diversity</a:t>
            </a:r>
            <a:r>
              <a:rPr lang="zh-CN" altLang="en-US" sz="2800"/>
              <a:t>，</a:t>
            </a:r>
            <a:r>
              <a:rPr lang="en-US" altLang="zh-CN" sz="2800"/>
              <a:t>and thus live in </a:t>
            </a:r>
            <a:endParaRPr lang="en-US" altLang="zh-CN" sz="2800"/>
          </a:p>
          <a:p>
            <a:pPr algn="just" fontAlgn="auto"/>
            <a:r>
              <a:rPr lang="en-US" altLang="zh-CN" sz="2800" u="sng"/>
              <a:t>                 </a:t>
            </a:r>
            <a:r>
              <a:rPr lang="en-US" altLang="zh-CN" sz="2800"/>
              <a:t> (</a:t>
            </a:r>
            <a:r>
              <a:rPr lang="zh-CN" altLang="zh-CN" sz="2800"/>
              <a:t>和睦）</a:t>
            </a:r>
            <a:r>
              <a:rPr lang="en-US" altLang="zh-CN" sz="2800"/>
              <a:t>with each other.</a:t>
            </a:r>
            <a:endParaRPr lang="zh-CN" altLang="en-US" sz="2800"/>
          </a:p>
        </p:txBody>
      </p:sp>
      <p:sp>
        <p:nvSpPr>
          <p:cNvPr id="1048708" name="文本框 5"/>
          <p:cNvSpPr txBox="1"/>
          <p:nvPr>
            <p:custDataLst>
              <p:tags r:id="rId2"/>
            </p:custDataLst>
          </p:nvPr>
        </p:nvSpPr>
        <p:spPr>
          <a:xfrm>
            <a:off x="3090545" y="4869815"/>
            <a:ext cx="57873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cherish</a:t>
            </a:r>
            <a:endParaRPr lang="en-US" altLang="zh-CN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709" name="文本框 6"/>
          <p:cNvSpPr txBox="1"/>
          <p:nvPr>
            <p:custDataLst>
              <p:tags r:id="rId3"/>
            </p:custDataLst>
          </p:nvPr>
        </p:nvSpPr>
        <p:spPr>
          <a:xfrm>
            <a:off x="1921510" y="5356860"/>
            <a:ext cx="22752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respect</a:t>
            </a:r>
            <a:endParaRPr lang="en-US" altLang="zh-CN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710" name="文本框 7"/>
          <p:cNvSpPr txBox="1"/>
          <p:nvPr>
            <p:custDataLst>
              <p:tags r:id="rId4"/>
            </p:custDataLst>
          </p:nvPr>
        </p:nvSpPr>
        <p:spPr>
          <a:xfrm>
            <a:off x="1185545" y="5756910"/>
            <a:ext cx="1706880" cy="10566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harmony</a:t>
            </a:r>
            <a:endParaRPr lang="en-US" altLang="zh-CN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4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48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48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04" grpId="0" bldLvl="0" animBg="1"/>
      <p:bldP spid="1048706" grpId="0" bldLvl="0" animBg="1"/>
      <p:bldP spid="1048707" grpId="0" bldLvl="0" animBg="1"/>
      <p:bldP spid="1048708" grpId="0"/>
      <p:bldP spid="1048709" grpId="0"/>
      <p:bldP spid="1048710" grpId="0"/>
      <p:bldP spid="104870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文本框 1"/>
          <p:cNvSpPr txBox="1"/>
          <p:nvPr/>
        </p:nvSpPr>
        <p:spPr>
          <a:xfrm>
            <a:off x="457200" y="444500"/>
            <a:ext cx="11277600" cy="1285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i="1" dirty="0"/>
              <a:t>The beauty of the world lies in the diversity of its people and cultures.</a:t>
            </a:r>
            <a:endParaRPr lang="en-US" altLang="zh-CN" sz="4000" i="1" dirty="0"/>
          </a:p>
        </p:txBody>
      </p:sp>
      <p:pic>
        <p:nvPicPr>
          <p:cNvPr id="2097171" name="Picture 7" descr="C:\Users\Administrator\Desktop\赛课\239951694.jpg"/>
          <p:cNvPicPr>
            <a:picLocks noChangeAspect="1" noChangeArrowheads="1"/>
          </p:cNvPicPr>
          <p:nvPr/>
        </p:nvPicPr>
        <p:blipFill>
          <a:blip r:embed="rId1"/>
          <a:srcRect r="3287" b="12000"/>
          <a:stretch>
            <a:fillRect/>
          </a:stretch>
        </p:blipFill>
        <p:spPr bwMode="auto">
          <a:xfrm>
            <a:off x="561340" y="2028825"/>
            <a:ext cx="11069320" cy="42570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ext Box 2"/>
          <p:cNvSpPr txBox="1"/>
          <p:nvPr>
            <p:custDataLst>
              <p:tags r:id="rId1"/>
            </p:custDataLst>
          </p:nvPr>
        </p:nvSpPr>
        <p:spPr>
          <a:xfrm>
            <a:off x="1778000" y="3014980"/>
            <a:ext cx="8925560" cy="828675"/>
          </a:xfrm>
          <a:prstGeom prst="rect">
            <a:avLst/>
          </a:prstGeom>
          <a:noFill/>
          <a:ln w="9525">
            <a:noFill/>
          </a:ln>
        </p:spPr>
        <p:txBody>
          <a:bodyPr wrap="square" lIns="91435" tIns="45717" rIns="91435" bIns="45717" anchor="t">
            <a:spAutoFit/>
          </a:bodyPr>
          <a:p>
            <a:pPr algn="ctr" defTabSz="913130">
              <a:spcBef>
                <a:spcPct val="50000"/>
              </a:spcBef>
            </a:pPr>
            <a:r>
              <a:rPr lang="en-US" altLang="zh-CN" sz="4800" b="1">
                <a:solidFill>
                  <a:srgbClr val="FF0000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Reading and Thinking</a:t>
            </a:r>
            <a:r>
              <a:rPr lang="en-US" altLang="zh-CN" sz="4800" b="1" noProof="1">
                <a:solidFill>
                  <a:srgbClr val="FF0000"/>
                </a:solidFill>
                <a:latin typeface="+mn-lt"/>
                <a:ea typeface="微软雅黑" panose="020B0503020204020204" charset="-122"/>
                <a:cs typeface="+mn-lt"/>
              </a:rPr>
              <a:t> </a:t>
            </a:r>
            <a:r>
              <a:rPr lang="en-US" altLang="zh-CN" sz="3600" b="1" noProof="1">
                <a:solidFill>
                  <a:srgbClr val="C00000"/>
                </a:solidFill>
                <a:latin typeface="+mn-lt"/>
                <a:ea typeface="宋体" panose="02010600030101010101" pitchFamily="2" charset="-122"/>
                <a:cs typeface="+mn-lt"/>
              </a:rPr>
              <a:t> </a:t>
            </a:r>
            <a:endParaRPr lang="en-US" altLang="zh-CN" sz="4800" noProof="1">
              <a:solidFill>
                <a:srgbClr val="002060"/>
              </a:solidFill>
              <a:latin typeface="+mn-lt"/>
              <a:ea typeface="微软雅黑" panose="020B0503020204020204" charset="-122"/>
              <a:cs typeface="+mn-lt"/>
            </a:endParaRPr>
          </a:p>
        </p:txBody>
      </p:sp>
      <p:sp>
        <p:nvSpPr>
          <p:cNvPr id="1048582" name="Text Box 3"/>
          <p:cNvSpPr txBox="1"/>
          <p:nvPr>
            <p:custDataLst>
              <p:tags r:id="rId2"/>
            </p:custDataLst>
          </p:nvPr>
        </p:nvSpPr>
        <p:spPr>
          <a:xfrm>
            <a:off x="416560" y="193040"/>
            <a:ext cx="4450080" cy="548640"/>
          </a:xfrm>
          <a:prstGeom prst="rect">
            <a:avLst/>
          </a:prstGeom>
          <a:noFill/>
          <a:ln w="9525">
            <a:noFill/>
          </a:ln>
        </p:spPr>
        <p:txBody>
          <a:bodyPr wrap="square" lIns="118454" tIns="59228" rIns="118454" bIns="59228" anchor="t">
            <a:spAutoFit/>
          </a:bodyPr>
          <a:p>
            <a:pPr defTabSz="911225"/>
            <a:r>
              <a:rPr lang="zh-CN" altLang="en-US" sz="2800" b="1" noProof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新人教必修</a:t>
            </a:r>
            <a:r>
              <a:rPr lang="zh-CN" altLang="en-US" sz="2800" b="1" noProof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Book 3</a:t>
            </a:r>
            <a:r>
              <a:rPr lang="en-US" altLang="zh-CN" sz="2800" b="1" noProof="1" smtClean="0">
                <a:solidFill>
                  <a:schemeClr val="tx1"/>
                </a:solidFill>
                <a:latin typeface="Garamond" panose="02020404030301010803" pitchFamily="18" charset="0"/>
                <a:ea typeface="黑体" panose="02010609060101010101" charset="-122"/>
                <a:cs typeface="+mn-cs"/>
              </a:rPr>
              <a:t>  </a:t>
            </a:r>
            <a:endParaRPr lang="en-US" altLang="zh-CN" sz="2800" b="1" noProof="1" smtClean="0">
              <a:solidFill>
                <a:schemeClr val="tx1"/>
              </a:solidFill>
              <a:latin typeface="Garamond" panose="02020404030301010803" pitchFamily="18" charset="0"/>
              <a:ea typeface="黑体" panose="02010609060101010101" charset="-122"/>
              <a:cs typeface="+mn-cs"/>
            </a:endParaRPr>
          </a:p>
        </p:txBody>
      </p:sp>
      <p:sp>
        <p:nvSpPr>
          <p:cNvPr id="1048583" name="Text Box 3"/>
          <p:cNvSpPr txBox="1"/>
          <p:nvPr>
            <p:custDataLst>
              <p:tags r:id="rId3"/>
            </p:custDataLst>
          </p:nvPr>
        </p:nvSpPr>
        <p:spPr>
          <a:xfrm>
            <a:off x="1991360" y="1295400"/>
            <a:ext cx="8498840" cy="918556"/>
          </a:xfrm>
          <a:prstGeom prst="rect">
            <a:avLst/>
          </a:prstGeom>
          <a:noFill/>
          <a:ln w="9525">
            <a:noFill/>
          </a:ln>
        </p:spPr>
        <p:txBody>
          <a:bodyPr wrap="square" lIns="118454" tIns="59228" rIns="118454" bIns="59228" anchor="t">
            <a:spAutoFit/>
          </a:bodyPr>
          <a:p>
            <a:pPr defTabSz="911225"/>
            <a:r>
              <a:rPr lang="en-US" altLang="zh-CN" sz="5400" b="1">
                <a:latin typeface="+mj-lt"/>
                <a:ea typeface="微软雅黑" panose="020B0503020204020204" charset="-122"/>
                <a:cs typeface="+mj-lt"/>
              </a:rPr>
              <a:t>Unit 3 Diverse Cultures</a:t>
            </a:r>
            <a:endParaRPr lang="en-US" altLang="zh-CN" sz="54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1048584" name="矩形 2"/>
          <p:cNvSpPr/>
          <p:nvPr>
            <p:custDataLst>
              <p:tags r:id="rId4"/>
            </p:custDataLst>
          </p:nvPr>
        </p:nvSpPr>
        <p:spPr>
          <a:xfrm>
            <a:off x="786765" y="4862195"/>
            <a:ext cx="10618470" cy="6038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ts val="4000"/>
              </a:lnSpc>
              <a:buFont typeface="Wingdings" panose="05000000000000000000" charset="0"/>
            </a:pPr>
            <a:r>
              <a:rPr lang="en-US" altLang="zh-CN" sz="3200" b="1" smtClean="0">
                <a:latin typeface="+mn-lt"/>
                <a:cs typeface="+mn-lt"/>
              </a:rPr>
              <a:t>         Learn about a  city that has diverse  cultures</a:t>
            </a:r>
            <a:endParaRPr lang="en-US" altLang="zh-CN" sz="3200" b="1" smtClean="0">
              <a:latin typeface="+mn-lt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wipe/>
      </p:transition>
    </mc:Choice>
    <mc:Fallback>
      <p:transition spd="med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金门大桥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9585" y="524510"/>
            <a:ext cx="11213465" cy="5580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wipe/>
      </p:transition>
    </mc:Choice>
    <mc:Fallback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097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97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097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5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09715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CustomShape 2"/>
          <p:cNvSpPr/>
          <p:nvPr>
            <p:custDataLst>
              <p:tags r:id="rId1"/>
            </p:custDataLst>
          </p:nvPr>
        </p:nvSpPr>
        <p:spPr>
          <a:xfrm>
            <a:off x="2529840" y="116840"/>
            <a:ext cx="8867140" cy="574675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rgbClr val="000000"/>
          </a:fontRef>
        </p:style>
        <p:txBody>
          <a:bodyPr wrap="square" lIns="67500" tIns="33750" rIns="67500" bIns="33750">
            <a:spAutoFit/>
          </a:bodyPr>
          <a:p>
            <a:pPr>
              <a:lnSpc>
                <a:spcPct val="100000"/>
              </a:lnSpc>
            </a:pPr>
            <a:r>
              <a:rPr lang="en-US" sz="3300" b="1" strike="noStrike" spc="-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rPr>
              <a:t>W</a:t>
            </a:r>
            <a:r>
              <a:rPr lang="en-US" altLang="zh-CN" sz="3300" b="1" strike="noStrike" spc="-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rPr>
              <a:t>here were these scenes filmed?</a:t>
            </a:r>
            <a:endParaRPr lang="en-US" altLang="zh-CN" sz="3300" b="1" strike="noStrike" spc="-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1048586" name="文本框 2"/>
          <p:cNvSpPr txBox="1"/>
          <p:nvPr>
            <p:custDataLst>
              <p:tags r:id="rId2"/>
            </p:custDataLst>
          </p:nvPr>
        </p:nvSpPr>
        <p:spPr>
          <a:xfrm>
            <a:off x="0" y="4378325"/>
            <a:ext cx="12089130" cy="2186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auto"/>
            <a:r>
              <a:rPr lang="en-US" altLang="zh-CN" sz="2800">
                <a:solidFill>
                  <a:schemeClr val="tx2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     The Golden Gate Bridge is an</a:t>
            </a:r>
            <a:r>
              <a:rPr lang="en-US" altLang="zh-CN" sz="2800" u="sng">
                <a:solidFill>
                  <a:schemeClr val="tx2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u="sng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iconic structure</a:t>
            </a:r>
            <a:r>
              <a:rPr lang="en-US" altLang="zh-CN" sz="2800" u="sng">
                <a:solidFill>
                  <a:schemeClr val="tx2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u="sng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zh-CN" sz="2800" u="sng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标志性的建筑</a:t>
            </a:r>
            <a:r>
              <a:rPr lang="en-US" altLang="zh-CN" sz="2800" u="sng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) </a:t>
            </a:r>
            <a:r>
              <a:rPr lang="en-US" altLang="zh-CN" sz="2800">
                <a:solidFill>
                  <a:schemeClr val="tx2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connecting the city of San Francisco and California,which is famous for its plendid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>
                <a:solidFill>
                  <a:schemeClr val="tx2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view. </a:t>
            </a:r>
            <a:endParaRPr lang="en-US" altLang="zh-CN" sz="2800">
              <a:solidFill>
                <a:schemeClr val="tx2"/>
              </a:solidFill>
              <a:latin typeface="Times New Roman" panose="02020603050405020304"/>
              <a:cs typeface="Times New Roman" panose="02020603050405020304" pitchFamily="18" charset="0"/>
              <a:sym typeface="+mn-ea"/>
            </a:endParaRPr>
          </a:p>
          <a:p>
            <a:pPr algn="just" fontAlgn="auto"/>
            <a:r>
              <a:rPr lang="en-US" altLang="zh-CN" sz="2800">
                <a:solidFill>
                  <a:schemeClr val="tx2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     The Golden Gate Bridge has seen many </a:t>
            </a:r>
            <a:r>
              <a:rPr lang="en-US" altLang="zh-CN" sz="2800" u="sng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ups and downs (</a:t>
            </a:r>
            <a:r>
              <a:rPr lang="zh-CN" altLang="zh-CN" sz="2800" u="sng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兴衰浮沉</a:t>
            </a:r>
            <a:r>
              <a:rPr lang="zh-CN" altLang="zh-CN" sz="2800" u="sng">
                <a:solidFill>
                  <a:schemeClr val="tx2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）</a:t>
            </a:r>
            <a:r>
              <a:rPr lang="en-US" altLang="zh-CN" sz="2800">
                <a:solidFill>
                  <a:schemeClr val="tx2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of the city. Besides, it is considered a </a:t>
            </a:r>
            <a:r>
              <a:rPr lang="en-US" altLang="zh-CN" sz="2800" u="sng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landmark(</a:t>
            </a:r>
            <a:r>
              <a:rPr lang="zh-CN" altLang="en-US" sz="2800" u="sng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地标）</a:t>
            </a:r>
            <a:r>
              <a:rPr lang="en-US" altLang="zh-CN" sz="2800">
                <a:solidFill>
                  <a:schemeClr val="tx2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 and an </a:t>
            </a:r>
            <a:r>
              <a:rPr lang="en-US" altLang="zh-CN" sz="2800" u="sng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engineering marvel(工程奇迹）</a:t>
            </a:r>
            <a:endParaRPr lang="zh-CN" altLang="en-US" sz="2800">
              <a:solidFill>
                <a:schemeClr val="tx2"/>
              </a:solidFill>
              <a:latin typeface="Times New Roman" panose="02020603050405020304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097153" name="Picture 6" descr="https://timgsa.baidu.com/timg?image&amp;quality=80&amp;size=b9999_10000&amp;sec=1596819095061&amp;di=01e44406ecce0f12bb41e0ab3623d592&amp;imgtype=0&amp;src=http%3A%2F%2Fww3.sinaimg.cn%2Flarge%2F5d439550gw1f6hha5mmm0j20r30k940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 b="4658"/>
          <a:stretch>
            <a:fillRect/>
          </a:stretch>
        </p:blipFill>
        <p:spPr bwMode="auto">
          <a:xfrm>
            <a:off x="210185" y="599440"/>
            <a:ext cx="5191125" cy="3681730"/>
          </a:xfrm>
          <a:prstGeom prst="rect">
            <a:avLst/>
          </a:prstGeom>
          <a:noFill/>
        </p:spPr>
      </p:pic>
      <p:pic>
        <p:nvPicPr>
          <p:cNvPr id="2097154" name="Picture 2" descr="https://timgsa.baidu.com/timg?image&amp;quality=80&amp;size=b9999_10000&amp;sec=1596818530735&amp;di=add3092a6fb686a087dd4f043760ce8e&amp;imgtype=0&amp;src=http%3A%2F%2F5b0988e595225.cdn.sohucs.com%2Fimages%2F20190115%2Faa8b3d5f69fb43cca62ece8a01ee23ed.jpe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6042660" y="599440"/>
            <a:ext cx="5804535" cy="2072640"/>
          </a:xfrm>
          <a:prstGeom prst="rect">
            <a:avLst/>
          </a:prstGeom>
          <a:noFill/>
        </p:spPr>
      </p:pic>
      <p:sp>
        <p:nvSpPr>
          <p:cNvPr id="1048587" name="文本框 13"/>
          <p:cNvSpPr txBox="1"/>
          <p:nvPr>
            <p:custDataLst>
              <p:tags r:id="rId7"/>
            </p:custDataLst>
          </p:nvPr>
        </p:nvSpPr>
        <p:spPr>
          <a:xfrm>
            <a:off x="7471410" y="691515"/>
            <a:ext cx="4543425" cy="24282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995">
                <a:solidFill>
                  <a:schemeClr val="tx1"/>
                </a:solidFill>
                <a:latin typeface="Blackadder ITC" panose="04020505051007020D02" pitchFamily="82" charset="0"/>
                <a:cs typeface="Times New Roman" panose="02020603050405020304" pitchFamily="18" charset="0"/>
              </a:rPr>
              <a:t>Bumblebee</a:t>
            </a:r>
            <a:r>
              <a:rPr lang="en-US" altLang="zh-CN" sz="7995">
                <a:solidFill>
                  <a:schemeClr val="accent2">
                    <a:lumMod val="75000"/>
                  </a:schemeClr>
                </a:solidFill>
                <a:latin typeface="Blackadder ITC" panose="04020505051007020D02" pitchFamily="82" charset="0"/>
                <a:cs typeface="Times New Roman" panose="02020603050405020304" pitchFamily="18" charset="0"/>
              </a:rPr>
              <a:t> </a:t>
            </a:r>
            <a:endParaRPr lang="zh-CN" altLang="en-US" sz="7995">
              <a:solidFill>
                <a:schemeClr val="accent2">
                  <a:lumMod val="75000"/>
                </a:schemeClr>
              </a:solidFill>
              <a:latin typeface="Blackadder ITC" panose="04020505051007020D02" pitchFamily="82" charset="0"/>
              <a:cs typeface="Times New Roman" panose="02020603050405020304" pitchFamily="18" charset="0"/>
            </a:endParaRPr>
          </a:p>
        </p:txBody>
      </p:sp>
      <p:pic>
        <p:nvPicPr>
          <p:cNvPr id="2097155" name="Picture 8" descr="https://timgsa.baidu.com/timg?image&amp;quality=80&amp;size=b9999_10000&amp;sec=1596819569349&amp;di=f63877784a297eb04cd42978735ee717&amp;imgtype=0&amp;src=http%3A%2F%2Fpic2.52pk.com%2Ffiles%2F160706%2F6146134_160909_3.jp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/>
          <a:srcRect t="8651" b="7736"/>
          <a:stretch>
            <a:fillRect/>
          </a:stretch>
        </p:blipFill>
        <p:spPr bwMode="auto">
          <a:xfrm>
            <a:off x="6042660" y="2388870"/>
            <a:ext cx="5804535" cy="1989455"/>
          </a:xfrm>
          <a:prstGeom prst="rect">
            <a:avLst/>
          </a:prstGeom>
          <a:noFill/>
        </p:spPr>
      </p:pic>
      <p:sp>
        <p:nvSpPr>
          <p:cNvPr id="1048588" name="文本框 12"/>
          <p:cNvSpPr txBox="1"/>
          <p:nvPr>
            <p:custDataLst>
              <p:tags r:id="rId10"/>
            </p:custDataLst>
          </p:nvPr>
        </p:nvSpPr>
        <p:spPr>
          <a:xfrm>
            <a:off x="7266940" y="3713480"/>
            <a:ext cx="4953000" cy="637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73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Monsters vs Aliens</a:t>
            </a:r>
            <a:endParaRPr lang="en-US" altLang="zh-CN" sz="373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589" name="矩形 11"/>
          <p:cNvSpPr/>
          <p:nvPr>
            <p:custDataLst>
              <p:tags r:id="rId11"/>
            </p:custDataLst>
          </p:nvPr>
        </p:nvSpPr>
        <p:spPr>
          <a:xfrm>
            <a:off x="0" y="4378325"/>
            <a:ext cx="12192000" cy="2002155"/>
          </a:xfrm>
          <a:prstGeom prst="rect">
            <a:avLst/>
          </a:prstGeom>
          <a:solidFill>
            <a:srgbClr val="FADBD3"/>
          </a:solidFill>
          <a:ln w="12700">
            <a:noFill/>
          </a:ln>
        </p:spPr>
        <p:txBody>
          <a:bodyPr anchor="ctr" anchorCtr="0"/>
          <a:p>
            <a:pPr algn="ctr" defTabSz="914400" eaLnBrk="0" hangingPunct="0">
              <a:buClrTx/>
              <a:buSzPct val="100000"/>
              <a:buFontTx/>
              <a:buNone/>
            </a:pPr>
            <a:r>
              <a:rPr lang="en-US" altLang="zh-CN" sz="4200" b="1">
                <a:latin typeface="Times New Roman" panose="02020603050405020304" pitchFamily="18" charset="0"/>
                <a:cs typeface="Arial" panose="020B0604020202020204" pitchFamily="34" charset="0"/>
              </a:rPr>
              <a:t>The Golden Gate Bridge</a:t>
            </a:r>
            <a:endParaRPr lang="en-US" altLang="zh-CN" sz="42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defTabSz="914400" eaLnBrk="0" hangingPunct="0">
              <a:buClrTx/>
              <a:buSzPct val="100000"/>
              <a:buFontTx/>
              <a:buNone/>
            </a:pPr>
            <a:r>
              <a:rPr lang="en-US" altLang="zh-CN" sz="3700" b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 suspension bridge serves as the symbol of SF.</a:t>
            </a:r>
            <a:endParaRPr lang="en-US" altLang="zh-CN" sz="3700" b="1">
              <a:solidFill>
                <a:srgbClr val="C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wipe/>
      </p:transition>
    </mc:Choice>
    <mc:Fallback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48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6" grpId="0"/>
      <p:bldP spid="104858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6976"/>
          <a:stretch>
            <a:fillRect/>
          </a:stretch>
        </p:blipFill>
        <p:spPr>
          <a:xfrm>
            <a:off x="0" y="0"/>
            <a:ext cx="12192000" cy="5723890"/>
          </a:xfrm>
          <a:prstGeom prst="rect">
            <a:avLst/>
          </a:prstGeom>
        </p:spPr>
      </p:pic>
      <p:sp>
        <p:nvSpPr>
          <p:cNvPr id="1048595" name="任意多边形 4"/>
          <p:cNvSpPr/>
          <p:nvPr>
            <p:custDataLst>
              <p:tags r:id="rId3"/>
            </p:custDataLst>
          </p:nvPr>
        </p:nvSpPr>
        <p:spPr>
          <a:xfrm>
            <a:off x="479960" y="1698753"/>
            <a:ext cx="1632181" cy="2306312"/>
          </a:xfrm>
          <a:custGeom>
            <a:avLst/>
            <a:gdLst>
              <a:gd name="connsiteX0" fmla="*/ 137565 w 1425699"/>
              <a:gd name="connsiteY0" fmla="*/ 8367 h 2347910"/>
              <a:gd name="connsiteX1" fmla="*/ 356050 w 1425699"/>
              <a:gd name="connsiteY1" fmla="*/ 24551 h 2347910"/>
              <a:gd name="connsiteX2" fmla="*/ 412694 w 1425699"/>
              <a:gd name="connsiteY2" fmla="*/ 32643 h 2347910"/>
              <a:gd name="connsiteX3" fmla="*/ 485522 w 1425699"/>
              <a:gd name="connsiteY3" fmla="*/ 56919 h 2347910"/>
              <a:gd name="connsiteX4" fmla="*/ 509798 w 1425699"/>
              <a:gd name="connsiteY4" fmla="*/ 65011 h 2347910"/>
              <a:gd name="connsiteX5" fmla="*/ 534074 w 1425699"/>
              <a:gd name="connsiteY5" fmla="*/ 81195 h 2347910"/>
              <a:gd name="connsiteX6" fmla="*/ 647363 w 1425699"/>
              <a:gd name="connsiteY6" fmla="*/ 97379 h 2347910"/>
              <a:gd name="connsiteX7" fmla="*/ 704007 w 1425699"/>
              <a:gd name="connsiteY7" fmla="*/ 105471 h 2347910"/>
              <a:gd name="connsiteX8" fmla="*/ 776835 w 1425699"/>
              <a:gd name="connsiteY8" fmla="*/ 129747 h 2347910"/>
              <a:gd name="connsiteX9" fmla="*/ 801112 w 1425699"/>
              <a:gd name="connsiteY9" fmla="*/ 137839 h 2347910"/>
              <a:gd name="connsiteX10" fmla="*/ 809204 w 1425699"/>
              <a:gd name="connsiteY10" fmla="*/ 162116 h 2347910"/>
              <a:gd name="connsiteX11" fmla="*/ 825388 w 1425699"/>
              <a:gd name="connsiteY11" fmla="*/ 186392 h 2347910"/>
              <a:gd name="connsiteX12" fmla="*/ 809204 w 1425699"/>
              <a:gd name="connsiteY12" fmla="*/ 323956 h 2347910"/>
              <a:gd name="connsiteX13" fmla="*/ 793020 w 1425699"/>
              <a:gd name="connsiteY13" fmla="*/ 348232 h 2347910"/>
              <a:gd name="connsiteX14" fmla="*/ 784927 w 1425699"/>
              <a:gd name="connsiteY14" fmla="*/ 372509 h 2347910"/>
              <a:gd name="connsiteX15" fmla="*/ 736375 w 1425699"/>
              <a:gd name="connsiteY15" fmla="*/ 445337 h 2347910"/>
              <a:gd name="connsiteX16" fmla="*/ 720191 w 1425699"/>
              <a:gd name="connsiteY16" fmla="*/ 469613 h 2347910"/>
              <a:gd name="connsiteX17" fmla="*/ 712099 w 1425699"/>
              <a:gd name="connsiteY17" fmla="*/ 493889 h 2347910"/>
              <a:gd name="connsiteX18" fmla="*/ 704007 w 1425699"/>
              <a:gd name="connsiteY18" fmla="*/ 809478 h 2347910"/>
              <a:gd name="connsiteX19" fmla="*/ 679731 w 1425699"/>
              <a:gd name="connsiteY19" fmla="*/ 817570 h 2347910"/>
              <a:gd name="connsiteX20" fmla="*/ 663547 w 1425699"/>
              <a:gd name="connsiteY20" fmla="*/ 833755 h 2347910"/>
              <a:gd name="connsiteX21" fmla="*/ 655455 w 1425699"/>
              <a:gd name="connsiteY21" fmla="*/ 858031 h 2347910"/>
              <a:gd name="connsiteX22" fmla="*/ 728283 w 1425699"/>
              <a:gd name="connsiteY22" fmla="*/ 922767 h 2347910"/>
              <a:gd name="connsiteX23" fmla="*/ 768743 w 1425699"/>
              <a:gd name="connsiteY23" fmla="*/ 971319 h 2347910"/>
              <a:gd name="connsiteX24" fmla="*/ 784927 w 1425699"/>
              <a:gd name="connsiteY24" fmla="*/ 995595 h 2347910"/>
              <a:gd name="connsiteX25" fmla="*/ 793020 w 1425699"/>
              <a:gd name="connsiteY25" fmla="*/ 1019871 h 2347910"/>
              <a:gd name="connsiteX26" fmla="*/ 817296 w 1425699"/>
              <a:gd name="connsiteY26" fmla="*/ 1036055 h 2347910"/>
              <a:gd name="connsiteX27" fmla="*/ 857756 w 1425699"/>
              <a:gd name="connsiteY27" fmla="*/ 1092700 h 2347910"/>
              <a:gd name="connsiteX28" fmla="*/ 898216 w 1425699"/>
              <a:gd name="connsiteY28" fmla="*/ 1141252 h 2347910"/>
              <a:gd name="connsiteX29" fmla="*/ 914400 w 1425699"/>
              <a:gd name="connsiteY29" fmla="*/ 1189804 h 2347910"/>
              <a:gd name="connsiteX30" fmla="*/ 930584 w 1425699"/>
              <a:gd name="connsiteY30" fmla="*/ 1214080 h 2347910"/>
              <a:gd name="connsiteX31" fmla="*/ 954860 w 1425699"/>
              <a:gd name="connsiteY31" fmla="*/ 1246448 h 2347910"/>
              <a:gd name="connsiteX32" fmla="*/ 971044 w 1425699"/>
              <a:gd name="connsiteY32" fmla="*/ 1278816 h 2347910"/>
              <a:gd name="connsiteX33" fmla="*/ 987228 w 1425699"/>
              <a:gd name="connsiteY33" fmla="*/ 1303093 h 2347910"/>
              <a:gd name="connsiteX34" fmla="*/ 1019597 w 1425699"/>
              <a:gd name="connsiteY34" fmla="*/ 1384013 h 2347910"/>
              <a:gd name="connsiteX35" fmla="*/ 1035781 w 1425699"/>
              <a:gd name="connsiteY35" fmla="*/ 1408289 h 2347910"/>
              <a:gd name="connsiteX36" fmla="*/ 1068149 w 1425699"/>
              <a:gd name="connsiteY36" fmla="*/ 1432565 h 2347910"/>
              <a:gd name="connsiteX37" fmla="*/ 1076241 w 1425699"/>
              <a:gd name="connsiteY37" fmla="*/ 1456841 h 2347910"/>
              <a:gd name="connsiteX38" fmla="*/ 1124793 w 1425699"/>
              <a:gd name="connsiteY38" fmla="*/ 1521578 h 2347910"/>
              <a:gd name="connsiteX39" fmla="*/ 1157161 w 1425699"/>
              <a:gd name="connsiteY39" fmla="*/ 1562038 h 2347910"/>
              <a:gd name="connsiteX40" fmla="*/ 1205713 w 1425699"/>
              <a:gd name="connsiteY40" fmla="*/ 1610590 h 2347910"/>
              <a:gd name="connsiteX41" fmla="*/ 1213805 w 1425699"/>
              <a:gd name="connsiteY41" fmla="*/ 1634866 h 2347910"/>
              <a:gd name="connsiteX42" fmla="*/ 1254266 w 1425699"/>
              <a:gd name="connsiteY42" fmla="*/ 1683418 h 2347910"/>
              <a:gd name="connsiteX43" fmla="*/ 1278542 w 1425699"/>
              <a:gd name="connsiteY43" fmla="*/ 1731970 h 2347910"/>
              <a:gd name="connsiteX44" fmla="*/ 1310910 w 1425699"/>
              <a:gd name="connsiteY44" fmla="*/ 1772431 h 2347910"/>
              <a:gd name="connsiteX45" fmla="*/ 1319002 w 1425699"/>
              <a:gd name="connsiteY45" fmla="*/ 1796707 h 2347910"/>
              <a:gd name="connsiteX46" fmla="*/ 1351370 w 1425699"/>
              <a:gd name="connsiteY46" fmla="*/ 1861443 h 2347910"/>
              <a:gd name="connsiteX47" fmla="*/ 1367554 w 1425699"/>
              <a:gd name="connsiteY47" fmla="*/ 1885719 h 2347910"/>
              <a:gd name="connsiteX48" fmla="*/ 1383738 w 1425699"/>
              <a:gd name="connsiteY48" fmla="*/ 1934271 h 2347910"/>
              <a:gd name="connsiteX49" fmla="*/ 1391830 w 1425699"/>
              <a:gd name="connsiteY49" fmla="*/ 1958547 h 2347910"/>
              <a:gd name="connsiteX50" fmla="*/ 1408014 w 1425699"/>
              <a:gd name="connsiteY50" fmla="*/ 2015192 h 2347910"/>
              <a:gd name="connsiteX51" fmla="*/ 1424198 w 1425699"/>
              <a:gd name="connsiteY51" fmla="*/ 2039468 h 2347910"/>
              <a:gd name="connsiteX52" fmla="*/ 1416106 w 1425699"/>
              <a:gd name="connsiteY52" fmla="*/ 2112296 h 2347910"/>
              <a:gd name="connsiteX53" fmla="*/ 1343278 w 1425699"/>
              <a:gd name="connsiteY53" fmla="*/ 2120388 h 2347910"/>
              <a:gd name="connsiteX54" fmla="*/ 1302818 w 1425699"/>
              <a:gd name="connsiteY54" fmla="*/ 2128480 h 2347910"/>
              <a:gd name="connsiteX55" fmla="*/ 1278542 w 1425699"/>
              <a:gd name="connsiteY55" fmla="*/ 2177032 h 2347910"/>
              <a:gd name="connsiteX56" fmla="*/ 1294726 w 1425699"/>
              <a:gd name="connsiteY56" fmla="*/ 2282229 h 2347910"/>
              <a:gd name="connsiteX57" fmla="*/ 1286634 w 1425699"/>
              <a:gd name="connsiteY57" fmla="*/ 2346965 h 2347910"/>
              <a:gd name="connsiteX58" fmla="*/ 898216 w 1425699"/>
              <a:gd name="connsiteY58" fmla="*/ 2330781 h 2347910"/>
              <a:gd name="connsiteX59" fmla="*/ 817296 w 1425699"/>
              <a:gd name="connsiteY59" fmla="*/ 2314597 h 2347910"/>
              <a:gd name="connsiteX60" fmla="*/ 776835 w 1425699"/>
              <a:gd name="connsiteY60" fmla="*/ 2274137 h 2347910"/>
              <a:gd name="connsiteX61" fmla="*/ 768743 w 1425699"/>
              <a:gd name="connsiteY61" fmla="*/ 2217493 h 2347910"/>
              <a:gd name="connsiteX62" fmla="*/ 736375 w 1425699"/>
              <a:gd name="connsiteY62" fmla="*/ 2168940 h 2347910"/>
              <a:gd name="connsiteX63" fmla="*/ 695915 w 1425699"/>
              <a:gd name="connsiteY63" fmla="*/ 2128480 h 2347910"/>
              <a:gd name="connsiteX64" fmla="*/ 671639 w 1425699"/>
              <a:gd name="connsiteY64" fmla="*/ 1982824 h 2347910"/>
              <a:gd name="connsiteX65" fmla="*/ 639271 w 1425699"/>
              <a:gd name="connsiteY65" fmla="*/ 1974732 h 2347910"/>
              <a:gd name="connsiteX66" fmla="*/ 598811 w 1425699"/>
              <a:gd name="connsiteY66" fmla="*/ 1966639 h 2347910"/>
              <a:gd name="connsiteX67" fmla="*/ 550258 w 1425699"/>
              <a:gd name="connsiteY67" fmla="*/ 1950455 h 2347910"/>
              <a:gd name="connsiteX68" fmla="*/ 501706 w 1425699"/>
              <a:gd name="connsiteY68" fmla="*/ 1918087 h 2347910"/>
              <a:gd name="connsiteX69" fmla="*/ 477430 w 1425699"/>
              <a:gd name="connsiteY69" fmla="*/ 1901903 h 2347910"/>
              <a:gd name="connsiteX70" fmla="*/ 428878 w 1425699"/>
              <a:gd name="connsiteY70" fmla="*/ 1885719 h 2347910"/>
              <a:gd name="connsiteX71" fmla="*/ 404602 w 1425699"/>
              <a:gd name="connsiteY71" fmla="*/ 1877627 h 2347910"/>
              <a:gd name="connsiteX72" fmla="*/ 356050 w 1425699"/>
              <a:gd name="connsiteY72" fmla="*/ 1845259 h 2347910"/>
              <a:gd name="connsiteX73" fmla="*/ 331774 w 1425699"/>
              <a:gd name="connsiteY73" fmla="*/ 1829075 h 2347910"/>
              <a:gd name="connsiteX74" fmla="*/ 275129 w 1425699"/>
              <a:gd name="connsiteY74" fmla="*/ 1772431 h 2347910"/>
              <a:gd name="connsiteX75" fmla="*/ 267037 w 1425699"/>
              <a:gd name="connsiteY75" fmla="*/ 1602498 h 2347910"/>
              <a:gd name="connsiteX76" fmla="*/ 258945 w 1425699"/>
              <a:gd name="connsiteY76" fmla="*/ 1578222 h 2347910"/>
              <a:gd name="connsiteX77" fmla="*/ 242761 w 1425699"/>
              <a:gd name="connsiteY77" fmla="*/ 1553946 h 2347910"/>
              <a:gd name="connsiteX78" fmla="*/ 234669 w 1425699"/>
              <a:gd name="connsiteY78" fmla="*/ 1521578 h 2347910"/>
              <a:gd name="connsiteX79" fmla="*/ 218485 w 1425699"/>
              <a:gd name="connsiteY79" fmla="*/ 1489209 h 2347910"/>
              <a:gd name="connsiteX80" fmla="*/ 202301 w 1425699"/>
              <a:gd name="connsiteY80" fmla="*/ 1448749 h 2347910"/>
              <a:gd name="connsiteX81" fmla="*/ 161841 w 1425699"/>
              <a:gd name="connsiteY81" fmla="*/ 1392105 h 2347910"/>
              <a:gd name="connsiteX82" fmla="*/ 121381 w 1425699"/>
              <a:gd name="connsiteY82" fmla="*/ 1327369 h 2347910"/>
              <a:gd name="connsiteX83" fmla="*/ 105197 w 1425699"/>
              <a:gd name="connsiteY83" fmla="*/ 1278816 h 2347910"/>
              <a:gd name="connsiteX84" fmla="*/ 129473 w 1425699"/>
              <a:gd name="connsiteY84" fmla="*/ 1165528 h 2347910"/>
              <a:gd name="connsiteX85" fmla="*/ 161841 w 1425699"/>
              <a:gd name="connsiteY85" fmla="*/ 1116976 h 2347910"/>
              <a:gd name="connsiteX86" fmla="*/ 202301 w 1425699"/>
              <a:gd name="connsiteY86" fmla="*/ 1108884 h 2347910"/>
              <a:gd name="connsiteX87" fmla="*/ 137565 w 1425699"/>
              <a:gd name="connsiteY87" fmla="*/ 1068424 h 2347910"/>
              <a:gd name="connsiteX88" fmla="*/ 121381 w 1425699"/>
              <a:gd name="connsiteY88" fmla="*/ 1052239 h 2347910"/>
              <a:gd name="connsiteX89" fmla="*/ 113289 w 1425699"/>
              <a:gd name="connsiteY89" fmla="*/ 1027963 h 2347910"/>
              <a:gd name="connsiteX90" fmla="*/ 121381 w 1425699"/>
              <a:gd name="connsiteY90" fmla="*/ 1003687 h 2347910"/>
              <a:gd name="connsiteX91" fmla="*/ 145657 w 1425699"/>
              <a:gd name="connsiteY91" fmla="*/ 995595 h 2347910"/>
              <a:gd name="connsiteX92" fmla="*/ 210393 w 1425699"/>
              <a:gd name="connsiteY92" fmla="*/ 987503 h 2347910"/>
              <a:gd name="connsiteX93" fmla="*/ 226577 w 1425699"/>
              <a:gd name="connsiteY93" fmla="*/ 938951 h 2347910"/>
              <a:gd name="connsiteX94" fmla="*/ 72828 w 1425699"/>
              <a:gd name="connsiteY94" fmla="*/ 914675 h 2347910"/>
              <a:gd name="connsiteX95" fmla="*/ 40460 w 1425699"/>
              <a:gd name="connsiteY95" fmla="*/ 866123 h 2347910"/>
              <a:gd name="connsiteX96" fmla="*/ 24276 w 1425699"/>
              <a:gd name="connsiteY96" fmla="*/ 501981 h 2347910"/>
              <a:gd name="connsiteX97" fmla="*/ 0 w 1425699"/>
              <a:gd name="connsiteY97" fmla="*/ 251128 h 2347910"/>
              <a:gd name="connsiteX98" fmla="*/ 8092 w 1425699"/>
              <a:gd name="connsiteY98" fmla="*/ 226852 h 2347910"/>
              <a:gd name="connsiteX99" fmla="*/ 32368 w 1425699"/>
              <a:gd name="connsiteY99" fmla="*/ 218760 h 2347910"/>
              <a:gd name="connsiteX100" fmla="*/ 56644 w 1425699"/>
              <a:gd name="connsiteY100" fmla="*/ 202576 h 2347910"/>
              <a:gd name="connsiteX101" fmla="*/ 105197 w 1425699"/>
              <a:gd name="connsiteY101" fmla="*/ 162116 h 2347910"/>
              <a:gd name="connsiteX102" fmla="*/ 137565 w 1425699"/>
              <a:gd name="connsiteY102" fmla="*/ 8367 h 234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1425699" h="2347910">
                <a:moveTo>
                  <a:pt x="137565" y="8367"/>
                </a:moveTo>
                <a:cubicBezTo>
                  <a:pt x="179374" y="-14560"/>
                  <a:pt x="278864" y="15975"/>
                  <a:pt x="356050" y="24551"/>
                </a:cubicBezTo>
                <a:cubicBezTo>
                  <a:pt x="375006" y="26657"/>
                  <a:pt x="393813" y="29946"/>
                  <a:pt x="412694" y="32643"/>
                </a:cubicBezTo>
                <a:lnTo>
                  <a:pt x="485522" y="56919"/>
                </a:lnTo>
                <a:cubicBezTo>
                  <a:pt x="493614" y="59616"/>
                  <a:pt x="502701" y="60280"/>
                  <a:pt x="509798" y="65011"/>
                </a:cubicBezTo>
                <a:cubicBezTo>
                  <a:pt x="517890" y="70406"/>
                  <a:pt x="525135" y="77364"/>
                  <a:pt x="534074" y="81195"/>
                </a:cubicBezTo>
                <a:cubicBezTo>
                  <a:pt x="561189" y="92815"/>
                  <a:pt x="632283" y="95605"/>
                  <a:pt x="647363" y="97379"/>
                </a:cubicBezTo>
                <a:cubicBezTo>
                  <a:pt x="666305" y="99608"/>
                  <a:pt x="685126" y="102774"/>
                  <a:pt x="704007" y="105471"/>
                </a:cubicBezTo>
                <a:lnTo>
                  <a:pt x="776835" y="129747"/>
                </a:lnTo>
                <a:lnTo>
                  <a:pt x="801112" y="137839"/>
                </a:lnTo>
                <a:cubicBezTo>
                  <a:pt x="803809" y="145931"/>
                  <a:pt x="805389" y="154486"/>
                  <a:pt x="809204" y="162116"/>
                </a:cubicBezTo>
                <a:cubicBezTo>
                  <a:pt x="813553" y="170815"/>
                  <a:pt x="824741" y="176688"/>
                  <a:pt x="825388" y="186392"/>
                </a:cubicBezTo>
                <a:cubicBezTo>
                  <a:pt x="825756" y="191908"/>
                  <a:pt x="819600" y="296233"/>
                  <a:pt x="809204" y="323956"/>
                </a:cubicBezTo>
                <a:cubicBezTo>
                  <a:pt x="805789" y="333062"/>
                  <a:pt x="797369" y="339533"/>
                  <a:pt x="793020" y="348232"/>
                </a:cubicBezTo>
                <a:cubicBezTo>
                  <a:pt x="789205" y="355862"/>
                  <a:pt x="789070" y="365052"/>
                  <a:pt x="784927" y="372509"/>
                </a:cubicBezTo>
                <a:lnTo>
                  <a:pt x="736375" y="445337"/>
                </a:lnTo>
                <a:cubicBezTo>
                  <a:pt x="730980" y="453429"/>
                  <a:pt x="723266" y="460387"/>
                  <a:pt x="720191" y="469613"/>
                </a:cubicBezTo>
                <a:lnTo>
                  <a:pt x="712099" y="493889"/>
                </a:lnTo>
                <a:cubicBezTo>
                  <a:pt x="709402" y="599085"/>
                  <a:pt x="714478" y="704769"/>
                  <a:pt x="704007" y="809478"/>
                </a:cubicBezTo>
                <a:cubicBezTo>
                  <a:pt x="703158" y="817965"/>
                  <a:pt x="687045" y="813181"/>
                  <a:pt x="679731" y="817570"/>
                </a:cubicBezTo>
                <a:cubicBezTo>
                  <a:pt x="673189" y="821495"/>
                  <a:pt x="668942" y="828360"/>
                  <a:pt x="663547" y="833755"/>
                </a:cubicBezTo>
                <a:cubicBezTo>
                  <a:pt x="660850" y="841847"/>
                  <a:pt x="651313" y="850575"/>
                  <a:pt x="655455" y="858031"/>
                </a:cubicBezTo>
                <a:cubicBezTo>
                  <a:pt x="671758" y="887376"/>
                  <a:pt x="701589" y="904971"/>
                  <a:pt x="728283" y="922767"/>
                </a:cubicBezTo>
                <a:cubicBezTo>
                  <a:pt x="768465" y="983040"/>
                  <a:pt x="716822" y="909013"/>
                  <a:pt x="768743" y="971319"/>
                </a:cubicBezTo>
                <a:cubicBezTo>
                  <a:pt x="774969" y="978790"/>
                  <a:pt x="780578" y="986896"/>
                  <a:pt x="784927" y="995595"/>
                </a:cubicBezTo>
                <a:cubicBezTo>
                  <a:pt x="788742" y="1003224"/>
                  <a:pt x="787691" y="1013210"/>
                  <a:pt x="793020" y="1019871"/>
                </a:cubicBezTo>
                <a:cubicBezTo>
                  <a:pt x="799096" y="1027465"/>
                  <a:pt x="809204" y="1030660"/>
                  <a:pt x="817296" y="1036055"/>
                </a:cubicBezTo>
                <a:cubicBezTo>
                  <a:pt x="830106" y="1055270"/>
                  <a:pt x="842698" y="1075132"/>
                  <a:pt x="857756" y="1092700"/>
                </a:cubicBezTo>
                <a:cubicBezTo>
                  <a:pt x="875346" y="1113222"/>
                  <a:pt x="887210" y="1116489"/>
                  <a:pt x="898216" y="1141252"/>
                </a:cubicBezTo>
                <a:cubicBezTo>
                  <a:pt x="905144" y="1156841"/>
                  <a:pt x="904937" y="1175610"/>
                  <a:pt x="914400" y="1189804"/>
                </a:cubicBezTo>
                <a:cubicBezTo>
                  <a:pt x="919795" y="1197896"/>
                  <a:pt x="924931" y="1206166"/>
                  <a:pt x="930584" y="1214080"/>
                </a:cubicBezTo>
                <a:cubicBezTo>
                  <a:pt x="938423" y="1225055"/>
                  <a:pt x="947712" y="1235011"/>
                  <a:pt x="954860" y="1246448"/>
                </a:cubicBezTo>
                <a:cubicBezTo>
                  <a:pt x="961253" y="1256677"/>
                  <a:pt x="965059" y="1268342"/>
                  <a:pt x="971044" y="1278816"/>
                </a:cubicBezTo>
                <a:cubicBezTo>
                  <a:pt x="975869" y="1287260"/>
                  <a:pt x="983278" y="1294206"/>
                  <a:pt x="987228" y="1303093"/>
                </a:cubicBezTo>
                <a:cubicBezTo>
                  <a:pt x="1020387" y="1377701"/>
                  <a:pt x="986477" y="1326054"/>
                  <a:pt x="1019597" y="1384013"/>
                </a:cubicBezTo>
                <a:cubicBezTo>
                  <a:pt x="1024422" y="1392457"/>
                  <a:pt x="1028904" y="1401412"/>
                  <a:pt x="1035781" y="1408289"/>
                </a:cubicBezTo>
                <a:cubicBezTo>
                  <a:pt x="1045318" y="1417826"/>
                  <a:pt x="1057360" y="1424473"/>
                  <a:pt x="1068149" y="1432565"/>
                </a:cubicBezTo>
                <a:cubicBezTo>
                  <a:pt x="1070846" y="1440657"/>
                  <a:pt x="1072099" y="1449385"/>
                  <a:pt x="1076241" y="1456841"/>
                </a:cubicBezTo>
                <a:cubicBezTo>
                  <a:pt x="1099115" y="1498014"/>
                  <a:pt x="1100240" y="1497023"/>
                  <a:pt x="1124793" y="1521578"/>
                </a:cubicBezTo>
                <a:cubicBezTo>
                  <a:pt x="1138857" y="1563770"/>
                  <a:pt x="1122485" y="1531215"/>
                  <a:pt x="1157161" y="1562038"/>
                </a:cubicBezTo>
                <a:cubicBezTo>
                  <a:pt x="1174267" y="1577244"/>
                  <a:pt x="1205713" y="1610590"/>
                  <a:pt x="1205713" y="1610590"/>
                </a:cubicBezTo>
                <a:cubicBezTo>
                  <a:pt x="1208410" y="1618682"/>
                  <a:pt x="1209573" y="1627460"/>
                  <a:pt x="1213805" y="1634866"/>
                </a:cubicBezTo>
                <a:cubicBezTo>
                  <a:pt x="1226630" y="1657310"/>
                  <a:pt x="1237612" y="1666765"/>
                  <a:pt x="1254266" y="1683418"/>
                </a:cubicBezTo>
                <a:cubicBezTo>
                  <a:pt x="1262813" y="1709059"/>
                  <a:pt x="1260614" y="1709560"/>
                  <a:pt x="1278542" y="1731970"/>
                </a:cubicBezTo>
                <a:cubicBezTo>
                  <a:pt x="1298611" y="1757057"/>
                  <a:pt x="1294307" y="1739226"/>
                  <a:pt x="1310910" y="1772431"/>
                </a:cubicBezTo>
                <a:cubicBezTo>
                  <a:pt x="1314725" y="1780060"/>
                  <a:pt x="1315472" y="1788942"/>
                  <a:pt x="1319002" y="1796707"/>
                </a:cubicBezTo>
                <a:cubicBezTo>
                  <a:pt x="1328985" y="1818670"/>
                  <a:pt x="1339817" y="1840263"/>
                  <a:pt x="1351370" y="1861443"/>
                </a:cubicBezTo>
                <a:cubicBezTo>
                  <a:pt x="1356027" y="1869981"/>
                  <a:pt x="1363604" y="1876832"/>
                  <a:pt x="1367554" y="1885719"/>
                </a:cubicBezTo>
                <a:cubicBezTo>
                  <a:pt x="1374482" y="1901308"/>
                  <a:pt x="1378343" y="1918087"/>
                  <a:pt x="1383738" y="1934271"/>
                </a:cubicBezTo>
                <a:cubicBezTo>
                  <a:pt x="1386435" y="1942363"/>
                  <a:pt x="1389761" y="1950272"/>
                  <a:pt x="1391830" y="1958547"/>
                </a:cubicBezTo>
                <a:cubicBezTo>
                  <a:pt x="1394423" y="1968919"/>
                  <a:pt x="1402209" y="2003582"/>
                  <a:pt x="1408014" y="2015192"/>
                </a:cubicBezTo>
                <a:cubicBezTo>
                  <a:pt x="1412363" y="2023891"/>
                  <a:pt x="1418803" y="2031376"/>
                  <a:pt x="1424198" y="2039468"/>
                </a:cubicBezTo>
                <a:cubicBezTo>
                  <a:pt x="1421501" y="2063744"/>
                  <a:pt x="1433377" y="2095025"/>
                  <a:pt x="1416106" y="2112296"/>
                </a:cubicBezTo>
                <a:cubicBezTo>
                  <a:pt x="1398835" y="2129567"/>
                  <a:pt x="1367458" y="2116934"/>
                  <a:pt x="1343278" y="2120388"/>
                </a:cubicBezTo>
                <a:cubicBezTo>
                  <a:pt x="1329662" y="2122333"/>
                  <a:pt x="1316305" y="2125783"/>
                  <a:pt x="1302818" y="2128480"/>
                </a:cubicBezTo>
                <a:cubicBezTo>
                  <a:pt x="1294635" y="2140754"/>
                  <a:pt x="1278542" y="2160281"/>
                  <a:pt x="1278542" y="2177032"/>
                </a:cubicBezTo>
                <a:cubicBezTo>
                  <a:pt x="1278542" y="2239618"/>
                  <a:pt x="1280875" y="2240676"/>
                  <a:pt x="1294726" y="2282229"/>
                </a:cubicBezTo>
                <a:cubicBezTo>
                  <a:pt x="1292029" y="2303808"/>
                  <a:pt x="1307847" y="2342175"/>
                  <a:pt x="1286634" y="2346965"/>
                </a:cubicBezTo>
                <a:cubicBezTo>
                  <a:pt x="1263622" y="2352161"/>
                  <a:pt x="963545" y="2334410"/>
                  <a:pt x="898216" y="2330781"/>
                </a:cubicBezTo>
                <a:cubicBezTo>
                  <a:pt x="898147" y="2330771"/>
                  <a:pt x="830589" y="2324567"/>
                  <a:pt x="817296" y="2314597"/>
                </a:cubicBezTo>
                <a:cubicBezTo>
                  <a:pt x="802037" y="2303153"/>
                  <a:pt x="776835" y="2274137"/>
                  <a:pt x="776835" y="2274137"/>
                </a:cubicBezTo>
                <a:cubicBezTo>
                  <a:pt x="774138" y="2255256"/>
                  <a:pt x="775590" y="2235295"/>
                  <a:pt x="768743" y="2217493"/>
                </a:cubicBezTo>
                <a:cubicBezTo>
                  <a:pt x="761761" y="2199338"/>
                  <a:pt x="747164" y="2185124"/>
                  <a:pt x="736375" y="2168940"/>
                </a:cubicBezTo>
                <a:cubicBezTo>
                  <a:pt x="714797" y="2136572"/>
                  <a:pt x="728282" y="2150058"/>
                  <a:pt x="695915" y="2128480"/>
                </a:cubicBezTo>
                <a:cubicBezTo>
                  <a:pt x="642690" y="2048642"/>
                  <a:pt x="741036" y="2204895"/>
                  <a:pt x="671639" y="1982824"/>
                </a:cubicBezTo>
                <a:cubicBezTo>
                  <a:pt x="668322" y="1972209"/>
                  <a:pt x="650128" y="1977145"/>
                  <a:pt x="639271" y="1974732"/>
                </a:cubicBezTo>
                <a:cubicBezTo>
                  <a:pt x="625845" y="1971748"/>
                  <a:pt x="612080" y="1970258"/>
                  <a:pt x="598811" y="1966639"/>
                </a:cubicBezTo>
                <a:cubicBezTo>
                  <a:pt x="582352" y="1962150"/>
                  <a:pt x="550258" y="1950455"/>
                  <a:pt x="550258" y="1950455"/>
                </a:cubicBezTo>
                <a:cubicBezTo>
                  <a:pt x="504239" y="1904436"/>
                  <a:pt x="548549" y="1941509"/>
                  <a:pt x="501706" y="1918087"/>
                </a:cubicBezTo>
                <a:cubicBezTo>
                  <a:pt x="493007" y="1913738"/>
                  <a:pt x="486317" y="1905853"/>
                  <a:pt x="477430" y="1901903"/>
                </a:cubicBezTo>
                <a:cubicBezTo>
                  <a:pt x="461841" y="1894975"/>
                  <a:pt x="445062" y="1891114"/>
                  <a:pt x="428878" y="1885719"/>
                </a:cubicBezTo>
                <a:cubicBezTo>
                  <a:pt x="420786" y="1883022"/>
                  <a:pt x="411699" y="1882358"/>
                  <a:pt x="404602" y="1877627"/>
                </a:cubicBezTo>
                <a:lnTo>
                  <a:pt x="356050" y="1845259"/>
                </a:lnTo>
                <a:cubicBezTo>
                  <a:pt x="347958" y="1839864"/>
                  <a:pt x="338651" y="1835952"/>
                  <a:pt x="331774" y="1829075"/>
                </a:cubicBezTo>
                <a:lnTo>
                  <a:pt x="275129" y="1772431"/>
                </a:lnTo>
                <a:cubicBezTo>
                  <a:pt x="272432" y="1715787"/>
                  <a:pt x="271746" y="1659011"/>
                  <a:pt x="267037" y="1602498"/>
                </a:cubicBezTo>
                <a:cubicBezTo>
                  <a:pt x="266329" y="1593998"/>
                  <a:pt x="262760" y="1585851"/>
                  <a:pt x="258945" y="1578222"/>
                </a:cubicBezTo>
                <a:cubicBezTo>
                  <a:pt x="254596" y="1569523"/>
                  <a:pt x="248156" y="1562038"/>
                  <a:pt x="242761" y="1553946"/>
                </a:cubicBezTo>
                <a:cubicBezTo>
                  <a:pt x="240064" y="1543157"/>
                  <a:pt x="238574" y="1531991"/>
                  <a:pt x="234669" y="1521578"/>
                </a:cubicBezTo>
                <a:cubicBezTo>
                  <a:pt x="230433" y="1510283"/>
                  <a:pt x="223384" y="1500232"/>
                  <a:pt x="218485" y="1489209"/>
                </a:cubicBezTo>
                <a:cubicBezTo>
                  <a:pt x="212586" y="1475935"/>
                  <a:pt x="207265" y="1462400"/>
                  <a:pt x="202301" y="1448749"/>
                </a:cubicBezTo>
                <a:cubicBezTo>
                  <a:pt x="181466" y="1391454"/>
                  <a:pt x="203278" y="1405917"/>
                  <a:pt x="161841" y="1392105"/>
                </a:cubicBezTo>
                <a:cubicBezTo>
                  <a:pt x="129594" y="1359858"/>
                  <a:pt x="138896" y="1375535"/>
                  <a:pt x="121381" y="1327369"/>
                </a:cubicBezTo>
                <a:cubicBezTo>
                  <a:pt x="115551" y="1311336"/>
                  <a:pt x="105197" y="1278816"/>
                  <a:pt x="105197" y="1278816"/>
                </a:cubicBezTo>
                <a:cubicBezTo>
                  <a:pt x="111945" y="1211338"/>
                  <a:pt x="102298" y="1210819"/>
                  <a:pt x="129473" y="1165528"/>
                </a:cubicBezTo>
                <a:cubicBezTo>
                  <a:pt x="139480" y="1148849"/>
                  <a:pt x="142768" y="1120791"/>
                  <a:pt x="161841" y="1116976"/>
                </a:cubicBezTo>
                <a:lnTo>
                  <a:pt x="202301" y="1108884"/>
                </a:lnTo>
                <a:cubicBezTo>
                  <a:pt x="132255" y="1085535"/>
                  <a:pt x="170205" y="1109225"/>
                  <a:pt x="137565" y="1068424"/>
                </a:cubicBezTo>
                <a:cubicBezTo>
                  <a:pt x="132799" y="1062466"/>
                  <a:pt x="126776" y="1057634"/>
                  <a:pt x="121381" y="1052239"/>
                </a:cubicBezTo>
                <a:cubicBezTo>
                  <a:pt x="118684" y="1044147"/>
                  <a:pt x="113289" y="1036493"/>
                  <a:pt x="113289" y="1027963"/>
                </a:cubicBezTo>
                <a:cubicBezTo>
                  <a:pt x="113289" y="1019433"/>
                  <a:pt x="115350" y="1009718"/>
                  <a:pt x="121381" y="1003687"/>
                </a:cubicBezTo>
                <a:cubicBezTo>
                  <a:pt x="127412" y="997656"/>
                  <a:pt x="137265" y="997121"/>
                  <a:pt x="145657" y="995595"/>
                </a:cubicBezTo>
                <a:cubicBezTo>
                  <a:pt x="167053" y="991705"/>
                  <a:pt x="188814" y="990200"/>
                  <a:pt x="210393" y="987503"/>
                </a:cubicBezTo>
                <a:cubicBezTo>
                  <a:pt x="215788" y="971319"/>
                  <a:pt x="240771" y="948414"/>
                  <a:pt x="226577" y="938951"/>
                </a:cubicBezTo>
                <a:cubicBezTo>
                  <a:pt x="166322" y="898781"/>
                  <a:pt x="212007" y="923374"/>
                  <a:pt x="72828" y="914675"/>
                </a:cubicBezTo>
                <a:cubicBezTo>
                  <a:pt x="62039" y="898491"/>
                  <a:pt x="40923" y="885568"/>
                  <a:pt x="40460" y="866123"/>
                </a:cubicBezTo>
                <a:cubicBezTo>
                  <a:pt x="32165" y="517730"/>
                  <a:pt x="68203" y="633763"/>
                  <a:pt x="24276" y="501981"/>
                </a:cubicBezTo>
                <a:cubicBezTo>
                  <a:pt x="7484" y="266896"/>
                  <a:pt x="32036" y="347236"/>
                  <a:pt x="0" y="251128"/>
                </a:cubicBezTo>
                <a:cubicBezTo>
                  <a:pt x="2697" y="243036"/>
                  <a:pt x="2061" y="232883"/>
                  <a:pt x="8092" y="226852"/>
                </a:cubicBezTo>
                <a:cubicBezTo>
                  <a:pt x="14123" y="220821"/>
                  <a:pt x="24739" y="222575"/>
                  <a:pt x="32368" y="218760"/>
                </a:cubicBezTo>
                <a:cubicBezTo>
                  <a:pt x="41067" y="214411"/>
                  <a:pt x="49173" y="208802"/>
                  <a:pt x="56644" y="202576"/>
                </a:cubicBezTo>
                <a:cubicBezTo>
                  <a:pt x="118945" y="150658"/>
                  <a:pt x="44927" y="202295"/>
                  <a:pt x="105197" y="162116"/>
                </a:cubicBezTo>
                <a:cubicBezTo>
                  <a:pt x="119392" y="62747"/>
                  <a:pt x="95756" y="31294"/>
                  <a:pt x="137565" y="8367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596" name="同心圆 5"/>
          <p:cNvSpPr/>
          <p:nvPr>
            <p:custDataLst>
              <p:tags r:id="rId4"/>
            </p:custDataLst>
          </p:nvPr>
        </p:nvSpPr>
        <p:spPr>
          <a:xfrm>
            <a:off x="341641" y="2358295"/>
            <a:ext cx="477431" cy="493615"/>
          </a:xfrm>
          <a:prstGeom prst="donu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48597" name="矩形 6"/>
          <p:cNvSpPr/>
          <p:nvPr>
            <p:custDataLst>
              <p:tags r:id="rId5"/>
            </p:custDataLst>
          </p:nvPr>
        </p:nvSpPr>
        <p:spPr>
          <a:xfrm>
            <a:off x="1292998" y="1789719"/>
            <a:ext cx="4030980" cy="8915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en-US" altLang="zh-CN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CALIFORNIA</a:t>
            </a:r>
            <a:endParaRPr lang="zh-CN" altLang="en-US" sz="54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48598" name="矩形 7"/>
          <p:cNvSpPr/>
          <p:nvPr>
            <p:custDataLst>
              <p:tags r:id="rId6"/>
            </p:custDataLst>
          </p:nvPr>
        </p:nvSpPr>
        <p:spPr>
          <a:xfrm>
            <a:off x="234751" y="2851984"/>
            <a:ext cx="4424680" cy="7518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4400" b="1">
                <a:solidFill>
                  <a:srgbClr val="0000FF"/>
                </a:solidFill>
                <a:latin typeface="Arial Narrow" panose="020B0606020202030204" pitchFamily="34" charset="0"/>
              </a:rPr>
              <a:t>SAN FRANCISCO</a:t>
            </a:r>
            <a:endParaRPr lang="zh-CN" altLang="en-US" sz="4400" b="1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1048599" name="矩形 10"/>
          <p:cNvSpPr/>
          <p:nvPr>
            <p:custDataLst>
              <p:tags r:id="rId7"/>
            </p:custDataLst>
          </p:nvPr>
        </p:nvSpPr>
        <p:spPr>
          <a:xfrm>
            <a:off x="3238454" y="239"/>
            <a:ext cx="6990081" cy="57404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p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 find San Francisco on the map</a:t>
            </a:r>
            <a:endParaRPr lang="en-US" altLang="zh-C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00" name="文本框 1"/>
          <p:cNvSpPr txBox="1"/>
          <p:nvPr>
            <p:custDataLst>
              <p:tags r:id="rId8"/>
            </p:custDataLst>
          </p:nvPr>
        </p:nvSpPr>
        <p:spPr>
          <a:xfrm>
            <a:off x="234950" y="5888355"/>
            <a:ext cx="11850370" cy="11582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It’s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 beautiful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coastal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city in California on the West Coast of  USA.</a:t>
            </a:r>
            <a:endParaRPr lang="en-US" altLang="zh-C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4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5" grpId="0" bldLvl="0" animBg="1"/>
      <p:bldP spid="1048596" grpId="0" bldLvl="0" animBg="1"/>
      <p:bldP spid="1048597" grpId="0"/>
      <p:bldP spid="1048598" grpId="0"/>
      <p:bldP spid="104860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图片 5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417195" y="217805"/>
            <a:ext cx="11357610" cy="451040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048601" name="矩形 7"/>
          <p:cNvSpPr/>
          <p:nvPr/>
        </p:nvSpPr>
        <p:spPr>
          <a:xfrm>
            <a:off x="2669415" y="1669685"/>
            <a:ext cx="7251031" cy="1459832"/>
          </a:xfrm>
          <a:custGeom>
            <a:avLst/>
            <a:gdLst>
              <a:gd name="connsiteX0" fmla="*/ 240631 w 7251031"/>
              <a:gd name="connsiteY0" fmla="*/ 0 h 1459832"/>
              <a:gd name="connsiteX1" fmla="*/ 7251031 w 7251031"/>
              <a:gd name="connsiteY1" fmla="*/ 0 h 1459832"/>
              <a:gd name="connsiteX2" fmla="*/ 7010400 w 7251031"/>
              <a:gd name="connsiteY2" fmla="*/ 1459832 h 1459832"/>
              <a:gd name="connsiteX3" fmla="*/ 0 w 7251031"/>
              <a:gd name="connsiteY3" fmla="*/ 1459832 h 1459832"/>
              <a:gd name="connsiteX4" fmla="*/ 240631 w 7251031"/>
              <a:gd name="connsiteY4" fmla="*/ 0 h 145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1031" h="1459832">
                <a:moveTo>
                  <a:pt x="240631" y="0"/>
                </a:moveTo>
                <a:lnTo>
                  <a:pt x="7251031" y="0"/>
                </a:lnTo>
                <a:lnTo>
                  <a:pt x="7010400" y="1459832"/>
                </a:lnTo>
                <a:lnTo>
                  <a:pt x="0" y="1459832"/>
                </a:lnTo>
                <a:lnTo>
                  <a:pt x="240631" y="0"/>
                </a:lnTo>
                <a:close/>
              </a:path>
            </a:pathLst>
          </a:custGeom>
          <a:solidFill>
            <a:schemeClr val="bg2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02" name="文本框 34"/>
          <p:cNvSpPr txBox="1"/>
          <p:nvPr/>
        </p:nvSpPr>
        <p:spPr>
          <a:xfrm>
            <a:off x="3040380" y="2021840"/>
            <a:ext cx="7692390" cy="7683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4400" b="1" dirty="0">
                <a:solidFill>
                  <a:srgbClr val="0070C0"/>
                </a:solidFill>
                <a:latin typeface="+mn-ea"/>
              </a:rPr>
              <a:t>A Travel Journal of Li Lan </a:t>
            </a:r>
            <a:endParaRPr lang="zh-CN" altLang="en-US" sz="44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048603" name="KSO_Shape"/>
          <p:cNvSpPr/>
          <p:nvPr/>
        </p:nvSpPr>
        <p:spPr>
          <a:xfrm>
            <a:off x="1110122" y="522677"/>
            <a:ext cx="693617" cy="693617"/>
          </a:xfrm>
          <a:custGeom>
            <a:avLst/>
            <a:gdLst>
              <a:gd name="connsiteX0" fmla="*/ 0 w 1584176"/>
              <a:gd name="connsiteY0" fmla="*/ 0 h 1584176"/>
              <a:gd name="connsiteX1" fmla="*/ 1584176 w 1584176"/>
              <a:gd name="connsiteY1" fmla="*/ 0 h 1584176"/>
              <a:gd name="connsiteX2" fmla="*/ 1584176 w 1584176"/>
              <a:gd name="connsiteY2" fmla="*/ 187449 h 1584176"/>
              <a:gd name="connsiteX3" fmla="*/ 189611 w 1584176"/>
              <a:gd name="connsiteY3" fmla="*/ 187449 h 1584176"/>
              <a:gd name="connsiteX4" fmla="*/ 189611 w 1584176"/>
              <a:gd name="connsiteY4" fmla="*/ 1584176 h 1584176"/>
              <a:gd name="connsiteX5" fmla="*/ 0 w 1584176"/>
              <a:gd name="connsiteY5" fmla="*/ 1584176 h 158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4176" h="1584176">
                <a:moveTo>
                  <a:pt x="0" y="0"/>
                </a:moveTo>
                <a:lnTo>
                  <a:pt x="1584176" y="0"/>
                </a:lnTo>
                <a:lnTo>
                  <a:pt x="1584176" y="187449"/>
                </a:lnTo>
                <a:lnTo>
                  <a:pt x="189611" y="187449"/>
                </a:lnTo>
                <a:lnTo>
                  <a:pt x="189611" y="1584176"/>
                </a:lnTo>
                <a:lnTo>
                  <a:pt x="0" y="1584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48604" name="KSO_Shape"/>
          <p:cNvSpPr/>
          <p:nvPr/>
        </p:nvSpPr>
        <p:spPr>
          <a:xfrm flipH="1" flipV="1">
            <a:off x="10733167" y="4748463"/>
            <a:ext cx="680786" cy="680786"/>
          </a:xfrm>
          <a:custGeom>
            <a:avLst/>
            <a:gdLst>
              <a:gd name="connsiteX0" fmla="*/ 0 w 1584176"/>
              <a:gd name="connsiteY0" fmla="*/ 0 h 1584176"/>
              <a:gd name="connsiteX1" fmla="*/ 1584176 w 1584176"/>
              <a:gd name="connsiteY1" fmla="*/ 0 h 1584176"/>
              <a:gd name="connsiteX2" fmla="*/ 1584176 w 1584176"/>
              <a:gd name="connsiteY2" fmla="*/ 187449 h 1584176"/>
              <a:gd name="connsiteX3" fmla="*/ 189611 w 1584176"/>
              <a:gd name="connsiteY3" fmla="*/ 187449 h 1584176"/>
              <a:gd name="connsiteX4" fmla="*/ 189611 w 1584176"/>
              <a:gd name="connsiteY4" fmla="*/ 1584176 h 1584176"/>
              <a:gd name="connsiteX5" fmla="*/ 0 w 1584176"/>
              <a:gd name="connsiteY5" fmla="*/ 1584176 h 158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4176" h="1584176">
                <a:moveTo>
                  <a:pt x="0" y="0"/>
                </a:moveTo>
                <a:lnTo>
                  <a:pt x="1584176" y="0"/>
                </a:lnTo>
                <a:lnTo>
                  <a:pt x="1584176" y="187449"/>
                </a:lnTo>
                <a:lnTo>
                  <a:pt x="189611" y="187449"/>
                </a:lnTo>
                <a:lnTo>
                  <a:pt x="189611" y="1584176"/>
                </a:lnTo>
                <a:lnTo>
                  <a:pt x="0" y="1584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48605" name="椭圆 40"/>
          <p:cNvSpPr/>
          <p:nvPr/>
        </p:nvSpPr>
        <p:spPr>
          <a:xfrm>
            <a:off x="5909320" y="5769620"/>
            <a:ext cx="373360" cy="37336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40" name="组合 41"/>
          <p:cNvGrpSpPr/>
          <p:nvPr/>
        </p:nvGrpSpPr>
        <p:grpSpPr>
          <a:xfrm>
            <a:off x="6002403" y="5862703"/>
            <a:ext cx="187194" cy="995297"/>
            <a:chOff x="6002403" y="5862703"/>
            <a:chExt cx="187194" cy="995297"/>
          </a:xfrm>
        </p:grpSpPr>
        <p:cxnSp>
          <p:nvCxnSpPr>
            <p:cNvPr id="3145728" name="直接连接符 42"/>
            <p:cNvCxnSpPr/>
            <p:nvPr/>
          </p:nvCxnSpPr>
          <p:spPr>
            <a:xfrm flipH="1" flipV="1">
              <a:off x="6096000" y="5956300"/>
              <a:ext cx="0" cy="9017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06" name="椭圆 43"/>
            <p:cNvSpPr/>
            <p:nvPr/>
          </p:nvSpPr>
          <p:spPr>
            <a:xfrm>
              <a:off x="6002403" y="5862703"/>
              <a:ext cx="187194" cy="18719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sp>
        <p:nvSpPr>
          <p:cNvPr id="1048607" name="文本框 4"/>
          <p:cNvSpPr txBox="1"/>
          <p:nvPr/>
        </p:nvSpPr>
        <p:spPr>
          <a:xfrm>
            <a:off x="421640" y="5012690"/>
            <a:ext cx="11353165" cy="13487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just" fontAlgn="auto"/>
            <a:r>
              <a:rPr lang="en-US" altLang="zh-CN" sz="280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800000"/>
                </a:highlight>
              </a:rPr>
              <a:t>A travel journal</a:t>
            </a:r>
            <a:r>
              <a:rPr lang="en-US" altLang="zh-CN" sz="280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is personal record of one’s travels, which may be kept ina diary or in a blog online. It is usually organized in time order or space order.</a:t>
            </a:r>
            <a:endParaRPr lang="en-US" altLang="zh-CN" sz="280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48608" name="矩形 32"/>
          <p:cNvSpPr/>
          <p:nvPr/>
        </p:nvSpPr>
        <p:spPr>
          <a:xfrm rot="20539214">
            <a:off x="2919096" y="3034665"/>
            <a:ext cx="6752307" cy="128524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p>
            <a:pPr algn="ctr" eaLnBrk="1" hangingPunct="1"/>
            <a:r>
              <a:rPr lang="en-US" altLang="zh-CN" sz="8000" b="1" spc="-90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San Francisco</a:t>
            </a:r>
            <a:endParaRPr lang="en-US" altLang="zh-CN" sz="8000" b="1" spc="-90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048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1" nodeType="withEffect"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0486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48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48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5" grpId="0" animBg="1"/>
      <p:bldP spid="1048605" grpId="1" animBg="1"/>
      <p:bldP spid="1048605" grpId="2" animBg="1"/>
      <p:bldP spid="104860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4" name="内容占位符 5"/>
          <p:cNvGraphicFramePr>
            <a:graphicFrameLocks noGrp="1"/>
          </p:cNvGraphicFramePr>
          <p:nvPr>
            <p:ph idx="1"/>
          </p:nvPr>
        </p:nvGraphicFramePr>
        <p:xfrm>
          <a:off x="0" y="592455"/>
          <a:ext cx="11584940" cy="3777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2097158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4413" y="3825463"/>
            <a:ext cx="4116066" cy="2755042"/>
          </a:xfrm>
          <a:prstGeom prst="rect">
            <a:avLst/>
          </a:prstGeom>
        </p:spPr>
      </p:pic>
      <p:sp>
        <p:nvSpPr>
          <p:cNvPr id="1048612" name="标题 1"/>
          <p:cNvSpPr>
            <a:spLocks noGrp="1"/>
          </p:cNvSpPr>
          <p:nvPr>
            <p:ph type="title"/>
          </p:nvPr>
        </p:nvSpPr>
        <p:spPr>
          <a:xfrm>
            <a:off x="2673557" y="1061587"/>
            <a:ext cx="8911687" cy="1280890"/>
          </a:xfrm>
        </p:spPr>
        <p:txBody>
          <a:bodyPr/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Prediction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/>
      <p:pic>
        <p:nvPicPr>
          <p:cNvPr id="2097159" name="图片 22" descr="C:\Users\bravolily\Downloads\b17caf0f372a39cda1b72d5dbed46093.jpegb17caf0f372a39cda1b72d5dbed46093"/>
          <p:cNvPicPr/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8046085" y="965835"/>
            <a:ext cx="3621600" cy="2458800"/>
          </a:xfrm>
          <a:prstGeom prst="roundRect">
            <a:avLst/>
          </a:prstGeom>
        </p:spPr>
      </p:pic>
      <p:pic>
        <p:nvPicPr>
          <p:cNvPr id="2097160" name="图片 23" descr="C:\Users\bravolily\Downloads\37d5d9f75d0ec2255209eaa5718d7da9.jpeg37d5d9f75d0ec2255209eaa5718d7da9"/>
          <p:cNvPicPr/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61595" y="965835"/>
            <a:ext cx="3621600" cy="2458800"/>
          </a:xfrm>
          <a:prstGeom prst="roundRect">
            <a:avLst/>
          </a:prstGeom>
        </p:spPr>
      </p:pic>
      <p:pic>
        <p:nvPicPr>
          <p:cNvPr id="2097161" name="图片 24" descr="C:\Users\bravolily\Downloads\7c9556ab173774bfef7f0a2750463eff.jpeg7c9556ab173774bfef7f0a2750463ef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3996055" y="965835"/>
            <a:ext cx="3816000" cy="2459353"/>
          </a:xfrm>
          <a:prstGeom prst="roundRect">
            <a:avLst/>
          </a:prstGeom>
        </p:spPr>
      </p:pic>
      <p:pic>
        <p:nvPicPr>
          <p:cNvPr id="2097162" name="图片 26" descr="C:\Users\bravolily\Downloads\e2797c3a022810a528b7a995d5fa33d7.jpege2797c3a022810a528b7a995d5fa33d7"/>
          <p:cNvPicPr/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61595" y="3675380"/>
            <a:ext cx="3621600" cy="2458800"/>
          </a:xfrm>
          <a:prstGeom prst="roundRect">
            <a:avLst/>
          </a:prstGeom>
        </p:spPr>
      </p:pic>
      <p:pic>
        <p:nvPicPr>
          <p:cNvPr id="2097163" name="图片 31" descr="C:\Users\bravolily\Downloads\d38a7f0f93ef65fb90fe3c15cb2fd954.jpegd38a7f0f93ef65fb90fe3c15cb2fd95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8046085" y="3895090"/>
            <a:ext cx="3621600" cy="2310841"/>
          </a:xfrm>
          <a:prstGeom prst="roundRect">
            <a:avLst/>
          </a:prstGeom>
        </p:spPr>
      </p:pic>
      <p:sp>
        <p:nvSpPr>
          <p:cNvPr id="1048613" name="TextBox 3"/>
          <p:cNvSpPr txBox="1"/>
          <p:nvPr>
            <p:custDataLst>
              <p:tags r:id="rId11"/>
            </p:custDataLst>
          </p:nvPr>
        </p:nvSpPr>
        <p:spPr>
          <a:xfrm>
            <a:off x="8509000" y="487680"/>
            <a:ext cx="4002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Redwood 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</a:t>
            </a:r>
            <a:endParaRPr lang="en-US" altLang="zh-CN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14" name="TextBox 3"/>
          <p:cNvSpPr txBox="1"/>
          <p:nvPr>
            <p:custDataLst>
              <p:tags r:id="rId12"/>
            </p:custDataLst>
          </p:nvPr>
        </p:nvSpPr>
        <p:spPr>
          <a:xfrm>
            <a:off x="1024893" y="487681"/>
            <a:ext cx="244459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Napa Valley</a:t>
            </a:r>
            <a:endParaRPr lang="en-US" altLang="zh-CN" sz="28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15" name="TextBox 3"/>
          <p:cNvSpPr txBox="1"/>
          <p:nvPr>
            <p:custDataLst>
              <p:tags r:id="rId13"/>
            </p:custDataLst>
          </p:nvPr>
        </p:nvSpPr>
        <p:spPr>
          <a:xfrm>
            <a:off x="4716780" y="485775"/>
            <a:ext cx="2758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Mission District</a:t>
            </a:r>
            <a:endParaRPr lang="en-US" altLang="zh-CN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16" name="TextBox 3"/>
          <p:cNvSpPr txBox="1"/>
          <p:nvPr>
            <p:custDataLst>
              <p:tags r:id="rId14"/>
            </p:custDataLst>
          </p:nvPr>
        </p:nvSpPr>
        <p:spPr>
          <a:xfrm>
            <a:off x="8990330" y="6205855"/>
            <a:ext cx="4126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jazz bar </a:t>
            </a:r>
            <a:endParaRPr lang="en-US" altLang="zh-CN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17" name="TextBox 3"/>
          <p:cNvSpPr txBox="1"/>
          <p:nvPr>
            <p:custDataLst>
              <p:tags r:id="rId15"/>
            </p:custDataLst>
          </p:nvPr>
        </p:nvSpPr>
        <p:spPr>
          <a:xfrm>
            <a:off x="710931" y="6206099"/>
            <a:ext cx="232225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Chinatown</a:t>
            </a:r>
            <a:endParaRPr lang="en-US" altLang="zh-CN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18" name="Rectangle 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0" y="5081"/>
            <a:ext cx="12202160" cy="5651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spAutoFit/>
          </a:bodyPr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Scanning :Look at these </a:t>
            </a:r>
            <a:r>
              <a:rPr lang="en-US" altLang="zh-CN" sz="2800" b="1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photos </a:t>
            </a:r>
            <a:r>
              <a:rPr lang="en-US" altLang="zh-CN" sz="2400" b="1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 match them with the contents in the passage.</a:t>
            </a:r>
            <a:endParaRPr lang="en-US" altLang="zh-CN" sz="2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97164" name="图片 99"/>
          <p:cNvPicPr/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4090035" y="3820160"/>
            <a:ext cx="3618000" cy="2458800"/>
          </a:xfrm>
          <a:prstGeom prst="roundRect">
            <a:avLst/>
          </a:prstGeom>
        </p:spPr>
      </p:pic>
      <p:sp>
        <p:nvSpPr>
          <p:cNvPr id="1048619" name="TextBox 3"/>
          <p:cNvSpPr txBox="1"/>
          <p:nvPr>
            <p:custDataLst>
              <p:tags r:id="rId20"/>
            </p:custDataLst>
          </p:nvPr>
        </p:nvSpPr>
        <p:spPr>
          <a:xfrm>
            <a:off x="4648091" y="6279124"/>
            <a:ext cx="306008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local museum</a:t>
            </a:r>
            <a:endParaRPr lang="en-US" altLang="zh-CN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4" grpId="0"/>
      <p:bldP spid="1048615" grpId="0"/>
      <p:bldP spid="1048613" grpId="0"/>
      <p:bldP spid="1048617" grpId="0"/>
      <p:bldP spid="1048619" grpId="0"/>
      <p:bldP spid="10486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39"/>
          <p:cNvGrpSpPr/>
          <p:nvPr>
            <p:custDataLst>
              <p:tags r:id="rId1"/>
            </p:custDataLst>
          </p:nvPr>
        </p:nvGrpSpPr>
        <p:grpSpPr>
          <a:xfrm>
            <a:off x="114300" y="50103"/>
            <a:ext cx="11915775" cy="6739317"/>
            <a:chOff x="100" y="77"/>
            <a:chExt cx="13563" cy="10614"/>
          </a:xfrm>
        </p:grpSpPr>
        <p:grpSp>
          <p:nvGrpSpPr>
            <p:cNvPr id="48" name="组合 2"/>
            <p:cNvGrpSpPr/>
            <p:nvPr>
              <p:custDataLst>
                <p:tags r:id="rId2"/>
              </p:custDataLst>
            </p:nvPr>
          </p:nvGrpSpPr>
          <p:grpSpPr>
            <a:xfrm>
              <a:off x="6706" y="77"/>
              <a:ext cx="6852" cy="906"/>
              <a:chOff x="1824" y="4897"/>
              <a:chExt cx="1845" cy="1651"/>
            </a:xfrm>
          </p:grpSpPr>
          <p:sp>
            <p:nvSpPr>
              <p:cNvPr id="1048623" name="MainIdea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824" y="4897"/>
                <a:ext cx="1845" cy="1651"/>
              </a:xfrm>
              <a:custGeom>
                <a:avLst/>
                <a:gdLst>
                  <a:gd name="T0" fmla="*/ 30400 w 624269"/>
                  <a:gd name="T1" fmla="*/ 0 h 486400"/>
                  <a:gd name="T2" fmla="*/ 593869 w 624269"/>
                  <a:gd name="T3" fmla="*/ 0 h 486400"/>
                  <a:gd name="T4" fmla="*/ 624269 w 624269"/>
                  <a:gd name="T5" fmla="*/ 30400 h 486400"/>
                  <a:gd name="T6" fmla="*/ 624269 w 624269"/>
                  <a:gd name="T7" fmla="*/ 456000 h 486400"/>
                  <a:gd name="T8" fmla="*/ 593869 w 624269"/>
                  <a:gd name="T9" fmla="*/ 486400 h 486400"/>
                  <a:gd name="T10" fmla="*/ 30400 w 624269"/>
                  <a:gd name="T11" fmla="*/ 486400 h 486400"/>
                  <a:gd name="T12" fmla="*/ 0 w 624269"/>
                  <a:gd name="T13" fmla="*/ 456000 h 486400"/>
                  <a:gd name="T14" fmla="*/ 0 w 624269"/>
                  <a:gd name="T15" fmla="*/ 30400 h 486400"/>
                  <a:gd name="T16" fmla="*/ 30400 w 624269"/>
                  <a:gd name="T17" fmla="*/ 0 h 486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4269" h="486400">
                    <a:moveTo>
                      <a:pt x="30400" y="0"/>
                    </a:moveTo>
                    <a:lnTo>
                      <a:pt x="593869" y="0"/>
                    </a:lnTo>
                    <a:cubicBezTo>
                      <a:pt x="610650" y="0"/>
                      <a:pt x="624269" y="13619"/>
                      <a:pt x="624269" y="30400"/>
                    </a:cubicBezTo>
                    <a:lnTo>
                      <a:pt x="624269" y="456000"/>
                    </a:lnTo>
                    <a:cubicBezTo>
                      <a:pt x="624269" y="472781"/>
                      <a:pt x="610650" y="486400"/>
                      <a:pt x="593869" y="486400"/>
                    </a:cubicBezTo>
                    <a:lnTo>
                      <a:pt x="30400" y="486400"/>
                    </a:lnTo>
                    <a:cubicBezTo>
                      <a:pt x="13619" y="486400"/>
                      <a:pt x="0" y="472781"/>
                      <a:pt x="0" y="456000"/>
                    </a:cubicBezTo>
                    <a:lnTo>
                      <a:pt x="0" y="30400"/>
                    </a:lnTo>
                    <a:cubicBezTo>
                      <a:pt x="0" y="13619"/>
                      <a:pt x="13619" y="0"/>
                      <a:pt x="30400" y="0"/>
                    </a:cubicBezTo>
                    <a:close/>
                  </a:path>
                </a:pathLst>
              </a:custGeom>
              <a:solidFill>
                <a:srgbClr val="24405D"/>
              </a:solidFill>
              <a:ln w="22800" algn="ctr">
                <a:solidFill>
                  <a:srgbClr val="24405D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048624" name="文本框 1"/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1949" y="5108"/>
                <a:ext cx="1594" cy="12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p>
                <a:pPr algn="ctr"/>
                <a:r>
                  <a:rPr lang="zh-CN" altLang="zh-CN" sz="2200" b="1">
                    <a:solidFill>
                      <a:srgbClr val="FFFFFF"/>
                    </a:solidFill>
                    <a:latin typeface="Comic Sans MS" panose="030F0702030302020204" pitchFamily="66" charset="0"/>
                    <a:sym typeface="����" charset="0"/>
                  </a:rPr>
                  <a:t> Li Lan's travel </a:t>
                </a:r>
                <a:r>
                  <a:rPr lang="en-US" altLang="zh-CN" sz="2200" b="1">
                    <a:solidFill>
                      <a:srgbClr val="FFFFFF"/>
                    </a:solidFill>
                    <a:latin typeface="Comic Sans MS" panose="030F0702030302020204" pitchFamily="66" charset="0"/>
                    <a:sym typeface="����" charset="0"/>
                  </a:rPr>
                  <a:t>journal</a:t>
                </a:r>
                <a:endParaRPr lang="en-US" altLang="zh-CN" sz="2200" b="1">
                  <a:solidFill>
                    <a:srgbClr val="FFFFFF"/>
                  </a:solidFill>
                  <a:latin typeface="Comic Sans MS" panose="030F0702030302020204" pitchFamily="66" charset="0"/>
                  <a:sym typeface="����" charset="0"/>
                </a:endParaRPr>
              </a:p>
            </p:txBody>
          </p:sp>
        </p:grpSp>
        <p:sp>
          <p:nvSpPr>
            <p:cNvPr id="1048625" name="直接箭头连接符 4"/>
            <p:cNvSpPr>
              <a:spLocks noChangeArrowheads="1" noChangeShapeType="1"/>
            </p:cNvSpPr>
            <p:nvPr>
              <p:custDataLst>
                <p:tags r:id="rId5"/>
              </p:custDataLst>
            </p:nvPr>
          </p:nvSpPr>
          <p:spPr bwMode="auto">
            <a:xfrm flipH="1">
              <a:off x="4267" y="869"/>
              <a:ext cx="0" cy="9822"/>
            </a:xfrm>
            <a:prstGeom prst="straightConnector1">
              <a:avLst/>
            </a:prstGeom>
            <a:noFill/>
            <a:ln w="38100" cap="flat" algn="ctr">
              <a:solidFill>
                <a:srgbClr val="24405D"/>
              </a:solidFill>
              <a:prstDash val="solid"/>
              <a:round/>
              <a:headEnd type="none" w="med" len="med"/>
              <a:tailEnd type="arrow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48626" name="菱形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40" y="1234"/>
              <a:ext cx="454" cy="454"/>
            </a:xfrm>
            <a:prstGeom prst="diamond">
              <a:avLst/>
            </a:prstGeom>
            <a:solidFill>
              <a:srgbClr val="24405D"/>
            </a:solidFill>
            <a:ln w="12700" algn="ctr">
              <a:solidFill>
                <a:srgbClr val="24405D"/>
              </a:solidFill>
              <a:miter lim="800000"/>
            </a:ln>
          </p:spPr>
          <p:txBody>
            <a:bodyPr anchor="ctr"/>
            <a:p>
              <a:pPr algn="ctr"/>
              <a:endParaRPr lang="zh-CN" altLang="en-US">
                <a:solidFill>
                  <a:srgbClr val="FFFFFF"/>
                </a:solidFill>
                <a:latin typeface="����" charset="0"/>
              </a:endParaRPr>
            </a:p>
          </p:txBody>
        </p:sp>
        <p:grpSp>
          <p:nvGrpSpPr>
            <p:cNvPr id="49" name="组合 4"/>
            <p:cNvGrpSpPr/>
            <p:nvPr>
              <p:custDataLst>
                <p:tags r:id="rId7"/>
              </p:custDataLst>
            </p:nvPr>
          </p:nvGrpSpPr>
          <p:grpSpPr>
            <a:xfrm>
              <a:off x="100" y="1176"/>
              <a:ext cx="4053" cy="570"/>
              <a:chOff x="2511" y="155"/>
              <a:chExt cx="3145" cy="570"/>
            </a:xfrm>
          </p:grpSpPr>
          <p:sp>
            <p:nvSpPr>
              <p:cNvPr id="1048627" name="MainTopic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2608" y="155"/>
                <a:ext cx="2951" cy="570"/>
              </a:xfrm>
              <a:custGeom>
                <a:avLst/>
                <a:gdLst>
                  <a:gd name="T0" fmla="*/ 30400 w 744325"/>
                  <a:gd name="T1" fmla="*/ 0 h 364800"/>
                  <a:gd name="T2" fmla="*/ 713925 w 744325"/>
                  <a:gd name="T3" fmla="*/ 0 h 364800"/>
                  <a:gd name="T4" fmla="*/ 744325 w 744325"/>
                  <a:gd name="T5" fmla="*/ 30400 h 364800"/>
                  <a:gd name="T6" fmla="*/ 744325 w 744325"/>
                  <a:gd name="T7" fmla="*/ 334400 h 364800"/>
                  <a:gd name="T8" fmla="*/ 713925 w 744325"/>
                  <a:gd name="T9" fmla="*/ 364800 h 364800"/>
                  <a:gd name="T10" fmla="*/ 30400 w 744325"/>
                  <a:gd name="T11" fmla="*/ 364800 h 364800"/>
                  <a:gd name="T12" fmla="*/ 0 w 744325"/>
                  <a:gd name="T13" fmla="*/ 334400 h 364800"/>
                  <a:gd name="T14" fmla="*/ 0 w 744325"/>
                  <a:gd name="T15" fmla="*/ 30400 h 364800"/>
                  <a:gd name="T16" fmla="*/ 30400 w 744325"/>
                  <a:gd name="T17" fmla="*/ 0 h 364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4325" h="364800">
                    <a:moveTo>
                      <a:pt x="30400" y="0"/>
                    </a:moveTo>
                    <a:lnTo>
                      <a:pt x="713925" y="0"/>
                    </a:lnTo>
                    <a:cubicBezTo>
                      <a:pt x="730706" y="0"/>
                      <a:pt x="744325" y="13619"/>
                      <a:pt x="744325" y="30400"/>
                    </a:cubicBezTo>
                    <a:lnTo>
                      <a:pt x="744325" y="334400"/>
                    </a:lnTo>
                    <a:cubicBezTo>
                      <a:pt x="744325" y="351181"/>
                      <a:pt x="730706" y="364800"/>
                      <a:pt x="713925" y="364800"/>
                    </a:cubicBezTo>
                    <a:lnTo>
                      <a:pt x="30400" y="364800"/>
                    </a:lnTo>
                    <a:cubicBezTo>
                      <a:pt x="13619" y="364800"/>
                      <a:pt x="0" y="351181"/>
                      <a:pt x="0" y="334400"/>
                    </a:cubicBezTo>
                    <a:lnTo>
                      <a:pt x="0" y="30400"/>
                    </a:lnTo>
                    <a:cubicBezTo>
                      <a:pt x="0" y="13619"/>
                      <a:pt x="13619" y="0"/>
                      <a:pt x="30400" y="0"/>
                    </a:cubicBezTo>
                    <a:close/>
                  </a:path>
                </a:pathLst>
              </a:custGeom>
              <a:solidFill>
                <a:srgbClr val="44488C"/>
              </a:solidFill>
              <a:ln w="7600" algn="ctr">
                <a:solidFill>
                  <a:srgbClr val="44488C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048628" name="文本框 3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511" y="155"/>
                <a:ext cx="3145" cy="5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p>
                <a:pPr algn="ctr">
                  <a:lnSpc>
                    <a:spcPct val="80000"/>
                  </a:lnSpc>
                </a:pPr>
                <a:r>
                  <a:rPr lang="zh-CN" altLang="zh-CN" sz="2200" b="1">
                    <a:solidFill>
                      <a:srgbClr val="FFFFFF"/>
                    </a:solidFill>
                    <a:latin typeface="Arial Narrow" panose="020B0606020202030204" pitchFamily="34" charset="0"/>
                    <a:sym typeface="����" charset="0"/>
                  </a:rPr>
                  <a:t>Before coming to SF</a:t>
                </a:r>
                <a:endParaRPr lang="en-US" altLang="zh-CN"/>
              </a:p>
            </p:txBody>
          </p:sp>
        </p:grpSp>
        <p:sp>
          <p:nvSpPr>
            <p:cNvPr id="1048629" name="文本框 5"/>
            <p:cNvSpPr/>
            <p:nvPr>
              <p:custDataLst>
                <p:tags r:id="rId10"/>
              </p:custDataLst>
            </p:nvPr>
          </p:nvSpPr>
          <p:spPr>
            <a:xfrm>
              <a:off x="4268" y="983"/>
              <a:ext cx="9295" cy="94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>
                <a:lnSpc>
                  <a:spcPct val="80000"/>
                </a:lnSpc>
              </a:pPr>
              <a:r>
                <a:rPr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44488C"/>
                  </a:solidFill>
                  <a:latin typeface="Arial Narrow" panose="020B0606020202030204" pitchFamily="34" charset="0"/>
                  <a:ea typeface="微软雅黑" panose="020B0503020204020204" charset="-122"/>
                  <a:sym typeface="����" charset="0"/>
                </a:rPr>
                <a:t>• </a:t>
              </a:r>
              <a:r>
                <a:rPr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44488C"/>
                  </a:solidFill>
                  <a:latin typeface="Arial Narrow" panose="020B0606020202030204" pitchFamily="34" charset="0"/>
                  <a:sym typeface="����" charset="0"/>
                </a:rPr>
                <a:t>camped in the Redwood Forest</a:t>
              </a:r>
              <a:endParaRPr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44488C"/>
                </a:solidFill>
                <a:latin typeface="Arial Narrow" panose="020B0606020202030204" pitchFamily="34" charset="0"/>
                <a:sym typeface="����" charset="0"/>
              </a:endParaRPr>
            </a:p>
            <a:p>
              <a:pPr>
                <a:lnSpc>
                  <a:spcPct val="80000"/>
                </a:lnSpc>
              </a:pPr>
              <a:r>
                <a:rPr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44488C"/>
                  </a:solidFill>
                  <a:latin typeface="Arial Narrow" panose="020B0606020202030204" pitchFamily="34" charset="0"/>
                  <a:ea typeface="微软雅黑" panose="020B0503020204020204" charset="-122"/>
                  <a:sym typeface="����" charset="0"/>
                </a:rPr>
                <a:t>• </a:t>
              </a:r>
              <a:r>
                <a:rPr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44488C"/>
                  </a:solidFill>
                  <a:latin typeface="Arial Narrow" panose="020B0606020202030204" pitchFamily="34" charset="0"/>
                  <a:sym typeface="����" charset="0"/>
                </a:rPr>
                <a:t>visited </a:t>
              </a:r>
              <a:r>
                <a:rPr lang="en-US"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44488C"/>
                  </a:solidFill>
                  <a:latin typeface="Arial Narrow" panose="020B0606020202030204" pitchFamily="34" charset="0"/>
                  <a:sym typeface="Wingdings" panose="05000000000000000000"/>
                </a:rPr>
                <a:t>_____________</a:t>
              </a:r>
              <a:endParaRPr lang="en-US" altLang="zh-CN" sz="2200" b="1">
                <a:solidFill>
                  <a:srgbClr val="44488C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48630" name="菱形 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040" y="2727"/>
              <a:ext cx="454" cy="454"/>
            </a:xfrm>
            <a:prstGeom prst="diamond">
              <a:avLst/>
            </a:prstGeom>
            <a:solidFill>
              <a:srgbClr val="24405D"/>
            </a:solidFill>
            <a:ln w="12700" algn="ctr">
              <a:solidFill>
                <a:srgbClr val="24405D"/>
              </a:solidFill>
              <a:miter lim="800000"/>
            </a:ln>
          </p:spPr>
          <p:txBody>
            <a:bodyPr anchor="ctr"/>
            <a:p>
              <a:pPr algn="ctr"/>
              <a:endParaRPr lang="zh-CN" altLang="en-US">
                <a:solidFill>
                  <a:srgbClr val="FFFFFF"/>
                </a:solidFill>
                <a:latin typeface="����" charset="0"/>
              </a:endParaRPr>
            </a:p>
          </p:txBody>
        </p:sp>
        <p:grpSp>
          <p:nvGrpSpPr>
            <p:cNvPr id="50" name="组合 4"/>
            <p:cNvGrpSpPr/>
            <p:nvPr>
              <p:custDataLst>
                <p:tags r:id="rId12"/>
              </p:custDataLst>
            </p:nvPr>
          </p:nvGrpSpPr>
          <p:grpSpPr>
            <a:xfrm>
              <a:off x="101" y="2275"/>
              <a:ext cx="4053" cy="1409"/>
              <a:chOff x="2512" y="155"/>
              <a:chExt cx="3145" cy="570"/>
            </a:xfrm>
          </p:grpSpPr>
          <p:sp>
            <p:nvSpPr>
              <p:cNvPr id="1048631" name="MainTopic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2608" y="155"/>
                <a:ext cx="2951" cy="570"/>
              </a:xfrm>
              <a:custGeom>
                <a:avLst/>
                <a:gdLst>
                  <a:gd name="T0" fmla="*/ 30400 w 744325"/>
                  <a:gd name="T1" fmla="*/ 0 h 364800"/>
                  <a:gd name="T2" fmla="*/ 713925 w 744325"/>
                  <a:gd name="T3" fmla="*/ 0 h 364800"/>
                  <a:gd name="T4" fmla="*/ 744325 w 744325"/>
                  <a:gd name="T5" fmla="*/ 30400 h 364800"/>
                  <a:gd name="T6" fmla="*/ 744325 w 744325"/>
                  <a:gd name="T7" fmla="*/ 334400 h 364800"/>
                  <a:gd name="T8" fmla="*/ 713925 w 744325"/>
                  <a:gd name="T9" fmla="*/ 364800 h 364800"/>
                  <a:gd name="T10" fmla="*/ 30400 w 744325"/>
                  <a:gd name="T11" fmla="*/ 364800 h 364800"/>
                  <a:gd name="T12" fmla="*/ 0 w 744325"/>
                  <a:gd name="T13" fmla="*/ 334400 h 364800"/>
                  <a:gd name="T14" fmla="*/ 0 w 744325"/>
                  <a:gd name="T15" fmla="*/ 30400 h 364800"/>
                  <a:gd name="T16" fmla="*/ 30400 w 744325"/>
                  <a:gd name="T17" fmla="*/ 0 h 364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4325" h="364800">
                    <a:moveTo>
                      <a:pt x="30400" y="0"/>
                    </a:moveTo>
                    <a:lnTo>
                      <a:pt x="713925" y="0"/>
                    </a:lnTo>
                    <a:cubicBezTo>
                      <a:pt x="730706" y="0"/>
                      <a:pt x="744325" y="13619"/>
                      <a:pt x="744325" y="30400"/>
                    </a:cubicBezTo>
                    <a:lnTo>
                      <a:pt x="744325" y="334400"/>
                    </a:lnTo>
                    <a:cubicBezTo>
                      <a:pt x="744325" y="351181"/>
                      <a:pt x="730706" y="364800"/>
                      <a:pt x="713925" y="364800"/>
                    </a:cubicBezTo>
                    <a:lnTo>
                      <a:pt x="30400" y="364800"/>
                    </a:lnTo>
                    <a:cubicBezTo>
                      <a:pt x="13619" y="364800"/>
                      <a:pt x="0" y="351181"/>
                      <a:pt x="0" y="334400"/>
                    </a:cubicBezTo>
                    <a:lnTo>
                      <a:pt x="0" y="30400"/>
                    </a:lnTo>
                    <a:cubicBezTo>
                      <a:pt x="0" y="13619"/>
                      <a:pt x="13619" y="0"/>
                      <a:pt x="30400" y="0"/>
                    </a:cubicBezTo>
                    <a:close/>
                  </a:path>
                </a:pathLst>
              </a:custGeom>
              <a:solidFill>
                <a:srgbClr val="BA01A2"/>
              </a:solidFill>
              <a:ln w="7600" algn="ctr">
                <a:solidFill>
                  <a:srgbClr val="BA01A2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048632" name="文本框 3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2512" y="155"/>
                <a:ext cx="3145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p>
                <a:pPr algn="ctr">
                  <a:lnSpc>
                    <a:spcPct val="80000"/>
                  </a:lnSpc>
                </a:pPr>
                <a:r>
                  <a:rPr lang="zh-CN" altLang="zh-CN" sz="2200" b="1">
                    <a:solidFill>
                      <a:srgbClr val="FFFFFF"/>
                    </a:solidFill>
                    <a:latin typeface="Arial Narrow" panose="020B0606020202030204" pitchFamily="34" charset="0"/>
                    <a:sym typeface="����" charset="0"/>
                  </a:rPr>
                  <a:t>in the morning </a:t>
                </a:r>
                <a:endParaRPr lang="zh-CN" altLang="zh-CN" sz="2200" b="1">
                  <a:solidFill>
                    <a:srgbClr val="FFFFFF"/>
                  </a:solidFill>
                  <a:latin typeface="Arial Narrow" panose="020B0606020202030204" pitchFamily="34" charset="0"/>
                  <a:sym typeface="����" charset="0"/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en-US" altLang="zh-CN" sz="2200" b="1">
                    <a:solidFill>
                      <a:srgbClr val="FFFFFF"/>
                    </a:solidFill>
                    <a:latin typeface="Arial Narrow" panose="020B0606020202030204" pitchFamily="34" charset="0"/>
                    <a:sym typeface="����" charset="0"/>
                  </a:rPr>
                  <a:t>(</a:t>
                </a:r>
                <a:r>
                  <a:rPr lang="zh-CN" altLang="zh-CN" sz="2200" b="1">
                    <a:solidFill>
                      <a:schemeClr val="bg1"/>
                    </a:solidFill>
                    <a:latin typeface="Arial Narrow" panose="020B0606020202030204" pitchFamily="34" charset="0"/>
                    <a:sym typeface="����" charset="0"/>
                  </a:rPr>
                  <a:t>in the Mission District</a:t>
                </a:r>
                <a:r>
                  <a:rPr lang="en-US" altLang="zh-CN" sz="2200" b="1">
                    <a:solidFill>
                      <a:srgbClr val="FFFFFF"/>
                    </a:solidFill>
                    <a:latin typeface="Arial Narrow" panose="020B0606020202030204" pitchFamily="34" charset="0"/>
                    <a:sym typeface="����" charset="0"/>
                  </a:rPr>
                  <a:t>)</a:t>
                </a:r>
                <a:endParaRPr lang="en-US" altLang="zh-CN" sz="2200" b="1">
                  <a:solidFill>
                    <a:srgbClr val="FFFFFF"/>
                  </a:solidFill>
                  <a:latin typeface="Arial Narrow" panose="020B0606020202030204" pitchFamily="34" charset="0"/>
                  <a:sym typeface="����" charset="0"/>
                </a:endParaRPr>
              </a:p>
            </p:txBody>
          </p:sp>
        </p:grpSp>
        <p:sp>
          <p:nvSpPr>
            <p:cNvPr id="1048633" name="文本框 5"/>
            <p:cNvSpPr/>
            <p:nvPr>
              <p:custDataLst>
                <p:tags r:id="rId15"/>
              </p:custDataLst>
            </p:nvPr>
          </p:nvSpPr>
          <p:spPr>
            <a:xfrm>
              <a:off x="4268" y="2031"/>
              <a:ext cx="8710" cy="174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>
                <a:lnSpc>
                  <a:spcPct val="80000"/>
                </a:lnSpc>
              </a:pPr>
              <a:r>
                <a:rPr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BA01A2"/>
                  </a:solidFill>
                  <a:latin typeface="Arial Narrow" panose="020B0606020202030204" pitchFamily="34" charset="0"/>
                  <a:ea typeface="微软雅黑" panose="020B0503020204020204" charset="-122"/>
                  <a:sym typeface="����" charset="0"/>
                </a:rPr>
                <a:t>• </a:t>
              </a:r>
              <a:r>
                <a:rPr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BA01A2"/>
                  </a:solidFill>
                  <a:latin typeface="Arial Narrow" panose="020B0606020202030204" pitchFamily="34" charset="0"/>
                  <a:sym typeface="����" charset="0"/>
                </a:rPr>
                <a:t>many people from ______ or Central America</a:t>
              </a:r>
              <a:endParaRPr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A01A2"/>
                </a:solidFill>
                <a:latin typeface="Arial Narrow" panose="020B0606020202030204" pitchFamily="34" charset="0"/>
                <a:sym typeface="����" charset="0"/>
              </a:endParaRPr>
            </a:p>
            <a:p>
              <a:pPr>
                <a:lnSpc>
                  <a:spcPct val="80000"/>
                </a:lnSpc>
              </a:pPr>
              <a:r>
                <a:rPr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BA01A2"/>
                  </a:solidFill>
                  <a:latin typeface="Arial Narrow" panose="020B0606020202030204" pitchFamily="34" charset="0"/>
                  <a:ea typeface="微软雅黑" panose="020B0503020204020204" charset="-122"/>
                  <a:sym typeface="����" charset="0"/>
                </a:rPr>
                <a:t>• </a:t>
              </a:r>
              <a:r>
                <a:rPr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BA01A2"/>
                  </a:solidFill>
                  <a:latin typeface="Arial Narrow" panose="020B0606020202030204" pitchFamily="34" charset="0"/>
                  <a:sym typeface="Wingdings" panose="05000000000000000000"/>
                </a:rPr>
                <a:t>a </a:t>
              </a:r>
              <a:r>
                <a:rPr lang="en-US"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BA01A2"/>
                  </a:solidFill>
                  <a:latin typeface="Arial Narrow" panose="020B0606020202030204" pitchFamily="34" charset="0"/>
                  <a:sym typeface="Wingdings" panose="05000000000000000000"/>
                </a:rPr>
                <a:t>centre</a:t>
              </a:r>
              <a:r>
                <a:rPr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BA01A2"/>
                  </a:solidFill>
                  <a:latin typeface="Arial Narrow" panose="020B0606020202030204" pitchFamily="34" charset="0"/>
                  <a:sym typeface="Wingdings" panose="05000000000000000000"/>
                </a:rPr>
                <a:t> for </a:t>
              </a:r>
              <a:r>
                <a:rPr lang="en-US"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BA01A2"/>
                  </a:solidFill>
                  <a:latin typeface="Arial Narrow" panose="020B0606020202030204" pitchFamily="34" charset="0"/>
                  <a:sym typeface="Wingdings" panose="05000000000000000000"/>
                </a:rPr>
                <a:t>____</a:t>
              </a:r>
              <a:r>
                <a:rPr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BA01A2"/>
                  </a:solidFill>
                  <a:latin typeface="Arial Narrow" panose="020B0606020202030204" pitchFamily="34" charset="0"/>
                  <a:sym typeface="Wingdings" panose="05000000000000000000"/>
                </a:rPr>
                <a:t>, music, and food </a:t>
              </a:r>
              <a:r>
                <a:rPr lang="en-US"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BA01A2"/>
                  </a:solidFill>
                  <a:latin typeface="Arial Narrow" panose="020B0606020202030204" pitchFamily="34" charset="0"/>
                  <a:sym typeface="Wingdings" panose="05000000000000000000"/>
                </a:rPr>
                <a:t>(Mission </a:t>
              </a:r>
              <a:endParaRPr lang="en-US"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A01A2"/>
                </a:solidFill>
                <a:latin typeface="Arial Narrow" panose="020B0606020202030204" pitchFamily="34" charset="0"/>
                <a:sym typeface="Wingdings" panose="05000000000000000000"/>
              </a:endParaRPr>
            </a:p>
            <a:p>
              <a:pPr>
                <a:lnSpc>
                  <a:spcPct val="80000"/>
                </a:lnSpc>
              </a:pPr>
              <a:r>
                <a:rPr lang="en-US"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BA01A2"/>
                  </a:solidFill>
                  <a:latin typeface="Arial Narrow" panose="020B0606020202030204" pitchFamily="34" charset="0"/>
                  <a:sym typeface="Wingdings" panose="05000000000000000000"/>
                </a:rPr>
                <a:t>   School--influenced by ______ and ______ art)</a:t>
              </a:r>
              <a:endParaRPr lang="en-US"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A01A2"/>
                </a:solidFill>
                <a:latin typeface="Arial Narrow" panose="020B0606020202030204" pitchFamily="34" charset="0"/>
                <a:sym typeface="Wingdings" panose="05000000000000000000"/>
              </a:endParaRPr>
            </a:p>
            <a:p>
              <a:pPr>
                <a:lnSpc>
                  <a:spcPct val="80000"/>
                </a:lnSpc>
              </a:pPr>
              <a:r>
                <a:rPr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BA01A2"/>
                  </a:solidFill>
                  <a:latin typeface="Arial Narrow" panose="020B0606020202030204" pitchFamily="34" charset="0"/>
                  <a:ea typeface="微软雅黑" panose="020B0503020204020204" charset="-122"/>
                  <a:sym typeface="����" charset="0"/>
                </a:rPr>
                <a:t>• </a:t>
              </a:r>
              <a:r>
                <a:rPr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BA01A2"/>
                  </a:solidFill>
                  <a:latin typeface="Arial Narrow" panose="020B0606020202030204" pitchFamily="34" charset="0"/>
                  <a:sym typeface="����" charset="0"/>
                </a:rPr>
                <a:t>ate </a:t>
              </a:r>
              <a:r>
                <a:rPr lang="en-US"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BA01A2"/>
                  </a:solidFill>
                  <a:latin typeface="Arial Narrow" panose="020B0606020202030204" pitchFamily="34" charset="0"/>
                  <a:sym typeface="Wingdings" panose="05000000000000000000"/>
                </a:rPr>
                <a:t>_______________</a:t>
              </a:r>
              <a:r>
                <a:rPr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BA01A2"/>
                  </a:solidFill>
                  <a:latin typeface="Arial Narrow" panose="020B0606020202030204" pitchFamily="34" charset="0"/>
                  <a:sym typeface="����" charset="0"/>
                </a:rPr>
                <a:t> noodles</a:t>
              </a:r>
              <a:endParaRPr altLang="zh-CN" sz="2200" b="1">
                <a:solidFill>
                  <a:srgbClr val="BA01A2"/>
                </a:solidFill>
                <a:latin typeface="Arial Narrow" panose="020B0606020202030204" pitchFamily="34" charset="0"/>
                <a:sym typeface="����" charset="0"/>
              </a:endParaRPr>
            </a:p>
          </p:txBody>
        </p:sp>
        <p:grpSp>
          <p:nvGrpSpPr>
            <p:cNvPr id="51" name="组合 4"/>
            <p:cNvGrpSpPr/>
            <p:nvPr>
              <p:custDataLst>
                <p:tags r:id="rId16"/>
              </p:custDataLst>
            </p:nvPr>
          </p:nvGrpSpPr>
          <p:grpSpPr>
            <a:xfrm>
              <a:off x="101" y="4635"/>
              <a:ext cx="4053" cy="995"/>
              <a:chOff x="2512" y="155"/>
              <a:chExt cx="3145" cy="403"/>
            </a:xfrm>
          </p:grpSpPr>
          <p:sp>
            <p:nvSpPr>
              <p:cNvPr id="1048634" name="MainTopic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2608" y="155"/>
                <a:ext cx="2951" cy="403"/>
              </a:xfrm>
              <a:custGeom>
                <a:avLst/>
                <a:gdLst>
                  <a:gd name="T0" fmla="*/ 30400 w 744325"/>
                  <a:gd name="T1" fmla="*/ 0 h 364800"/>
                  <a:gd name="T2" fmla="*/ 713925 w 744325"/>
                  <a:gd name="T3" fmla="*/ 0 h 364800"/>
                  <a:gd name="T4" fmla="*/ 744325 w 744325"/>
                  <a:gd name="T5" fmla="*/ 30400 h 364800"/>
                  <a:gd name="T6" fmla="*/ 744325 w 744325"/>
                  <a:gd name="T7" fmla="*/ 334400 h 364800"/>
                  <a:gd name="T8" fmla="*/ 713925 w 744325"/>
                  <a:gd name="T9" fmla="*/ 364800 h 364800"/>
                  <a:gd name="T10" fmla="*/ 30400 w 744325"/>
                  <a:gd name="T11" fmla="*/ 364800 h 364800"/>
                  <a:gd name="T12" fmla="*/ 0 w 744325"/>
                  <a:gd name="T13" fmla="*/ 334400 h 364800"/>
                  <a:gd name="T14" fmla="*/ 0 w 744325"/>
                  <a:gd name="T15" fmla="*/ 30400 h 364800"/>
                  <a:gd name="T16" fmla="*/ 30400 w 744325"/>
                  <a:gd name="T17" fmla="*/ 0 h 364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4325" h="364800">
                    <a:moveTo>
                      <a:pt x="30400" y="0"/>
                    </a:moveTo>
                    <a:lnTo>
                      <a:pt x="713925" y="0"/>
                    </a:lnTo>
                    <a:cubicBezTo>
                      <a:pt x="730706" y="0"/>
                      <a:pt x="744325" y="13619"/>
                      <a:pt x="744325" y="30400"/>
                    </a:cubicBezTo>
                    <a:lnTo>
                      <a:pt x="744325" y="334400"/>
                    </a:lnTo>
                    <a:cubicBezTo>
                      <a:pt x="744325" y="351181"/>
                      <a:pt x="730706" y="364800"/>
                      <a:pt x="713925" y="364800"/>
                    </a:cubicBezTo>
                    <a:lnTo>
                      <a:pt x="30400" y="364800"/>
                    </a:lnTo>
                    <a:cubicBezTo>
                      <a:pt x="13619" y="364800"/>
                      <a:pt x="0" y="351181"/>
                      <a:pt x="0" y="334400"/>
                    </a:cubicBezTo>
                    <a:lnTo>
                      <a:pt x="0" y="30400"/>
                    </a:lnTo>
                    <a:cubicBezTo>
                      <a:pt x="0" y="13619"/>
                      <a:pt x="13619" y="0"/>
                      <a:pt x="30400" y="0"/>
                    </a:cubicBezTo>
                    <a:close/>
                  </a:path>
                </a:pathLst>
              </a:custGeom>
              <a:solidFill>
                <a:srgbClr val="44488C"/>
              </a:solidFill>
              <a:ln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048635" name="文本框 3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512" y="155"/>
                <a:ext cx="3145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p>
                <a:pPr algn="ctr">
                  <a:lnSpc>
                    <a:spcPct val="80000"/>
                  </a:lnSpc>
                </a:pPr>
                <a:r>
                  <a:rPr lang="zh-CN" altLang="zh-CN" sz="2200" b="1">
                    <a:solidFill>
                      <a:srgbClr val="FFFFFF"/>
                    </a:solidFill>
                    <a:latin typeface="Arial Narrow" panose="020B0606020202030204" pitchFamily="34" charset="0"/>
                    <a:sym typeface="����" charset="0"/>
                  </a:rPr>
                  <a:t>in the afternoon</a:t>
                </a:r>
                <a:endParaRPr lang="zh-CN" altLang="zh-CN" sz="2200" b="1">
                  <a:solidFill>
                    <a:srgbClr val="FFFFFF"/>
                  </a:solidFill>
                  <a:latin typeface="Arial Narrow" panose="020B0606020202030204" pitchFamily="34" charset="0"/>
                  <a:sym typeface="����" charset="0"/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en-US" altLang="zh-CN" sz="2200" b="1">
                    <a:solidFill>
                      <a:srgbClr val="FFFFFF"/>
                    </a:solidFill>
                    <a:latin typeface="Arial Narrow" panose="020B0606020202030204" pitchFamily="34" charset="0"/>
                    <a:sym typeface="����" charset="0"/>
                  </a:rPr>
                  <a:t>(</a:t>
                </a:r>
                <a:r>
                  <a:rPr lang="en-US" altLang="zh-CN" sz="2200" b="1">
                    <a:solidFill>
                      <a:schemeClr val="bg1"/>
                    </a:solidFill>
                    <a:latin typeface="Arial Narrow" panose="020B0606020202030204" pitchFamily="34" charset="0"/>
                    <a:sym typeface="����" charset="0"/>
                  </a:rPr>
                  <a:t>in</a:t>
                </a:r>
                <a:r>
                  <a:rPr lang="zh-CN" altLang="zh-CN" sz="2200" b="1">
                    <a:solidFill>
                      <a:schemeClr val="bg1"/>
                    </a:solidFill>
                    <a:latin typeface="Arial Narrow" panose="020B0606020202030204" pitchFamily="34" charset="0"/>
                    <a:sym typeface="����" charset="0"/>
                  </a:rPr>
                  <a:t> a local museum</a:t>
                </a:r>
                <a:r>
                  <a:rPr lang="en-US" altLang="zh-CN" sz="2200" b="1">
                    <a:solidFill>
                      <a:srgbClr val="FFFFFF"/>
                    </a:solidFill>
                    <a:latin typeface="Arial Narrow" panose="020B0606020202030204" pitchFamily="34" charset="0"/>
                    <a:sym typeface="����" charset="0"/>
                  </a:rPr>
                  <a:t>)</a:t>
                </a:r>
                <a:endParaRPr lang="en-US" altLang="zh-CN" sz="2200" b="1">
                  <a:solidFill>
                    <a:srgbClr val="FFFFFF"/>
                  </a:solidFill>
                  <a:latin typeface="Arial Narrow" panose="020B0606020202030204" pitchFamily="34" charset="0"/>
                  <a:sym typeface="����" charset="0"/>
                </a:endParaRPr>
              </a:p>
            </p:txBody>
          </p:sp>
        </p:grpSp>
        <p:sp>
          <p:nvSpPr>
            <p:cNvPr id="1048636" name="菱形 2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029" y="4906"/>
              <a:ext cx="454" cy="454"/>
            </a:xfrm>
            <a:prstGeom prst="diamond">
              <a:avLst/>
            </a:prstGeom>
            <a:solidFill>
              <a:srgbClr val="24405D"/>
            </a:solidFill>
            <a:ln w="12700" algn="ctr">
              <a:solidFill>
                <a:srgbClr val="24405D"/>
              </a:solidFill>
              <a:miter lim="800000"/>
            </a:ln>
          </p:spPr>
          <p:txBody>
            <a:bodyPr anchor="ctr"/>
            <a:p>
              <a:pPr algn="ctr"/>
              <a:endParaRPr lang="zh-CN" altLang="en-US">
                <a:solidFill>
                  <a:srgbClr val="FFFFFF"/>
                </a:solidFill>
                <a:latin typeface="����" charset="0"/>
              </a:endParaRPr>
            </a:p>
          </p:txBody>
        </p:sp>
        <p:sp>
          <p:nvSpPr>
            <p:cNvPr id="1048637" name="菱形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028" y="9599"/>
              <a:ext cx="454" cy="454"/>
            </a:xfrm>
            <a:prstGeom prst="diamond">
              <a:avLst/>
            </a:prstGeom>
            <a:solidFill>
              <a:srgbClr val="24405D"/>
            </a:solidFill>
            <a:ln w="12700" algn="ctr">
              <a:solidFill>
                <a:srgbClr val="24405D"/>
              </a:solidFill>
              <a:miter lim="800000"/>
            </a:ln>
          </p:spPr>
          <p:txBody>
            <a:bodyPr anchor="ctr"/>
            <a:p>
              <a:pPr algn="ctr"/>
              <a:endParaRPr lang="zh-CN" altLang="en-US">
                <a:solidFill>
                  <a:srgbClr val="FFFFFF"/>
                </a:solidFill>
                <a:latin typeface="����" charset="0"/>
              </a:endParaRPr>
            </a:p>
          </p:txBody>
        </p:sp>
        <p:sp>
          <p:nvSpPr>
            <p:cNvPr id="1048638" name="文本框 5"/>
            <p:cNvSpPr/>
            <p:nvPr>
              <p:custDataLst>
                <p:tags r:id="rId21"/>
              </p:custDataLst>
            </p:nvPr>
          </p:nvSpPr>
          <p:spPr>
            <a:xfrm>
              <a:off x="6385" y="4023"/>
              <a:ext cx="7175" cy="374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>
                <a:lnSpc>
                  <a:spcPct val="80000"/>
                </a:lnSpc>
              </a:pPr>
              <a:r>
                <a:rPr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44488C"/>
                  </a:solidFill>
                  <a:latin typeface="Arial Narrow" panose="020B0606020202030204" pitchFamily="34" charset="0"/>
                  <a:ea typeface="微软雅黑" panose="020B0503020204020204" charset="-122"/>
                  <a:sym typeface="����" charset="0"/>
                </a:rPr>
                <a:t>• </a:t>
              </a:r>
              <a:r>
                <a:rPr lang="en-US"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44488C"/>
                  </a:solidFill>
                  <a:latin typeface="Arial Narrow" panose="020B0606020202030204" pitchFamily="34" charset="0"/>
                  <a:sym typeface="����" charset="0"/>
                </a:rPr>
                <a:t>in 1848, got it from _________</a:t>
              </a:r>
              <a:endParaRPr lang="en-US"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44488C"/>
                </a:solidFill>
                <a:latin typeface="Arial Narrow" panose="020B0606020202030204" pitchFamily="34" charset="0"/>
                <a:sym typeface="����" charset="0"/>
              </a:endParaRPr>
            </a:p>
            <a:p>
              <a:pPr>
                <a:lnSpc>
                  <a:spcPct val="80000"/>
                </a:lnSpc>
              </a:pPr>
              <a:r>
                <a:rPr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44488C"/>
                  </a:solidFill>
                  <a:latin typeface="Arial Narrow" panose="020B0606020202030204" pitchFamily="34" charset="0"/>
                  <a:ea typeface="微软雅黑" panose="020B0503020204020204" charset="-122"/>
                  <a:sym typeface="����" charset="0"/>
                </a:rPr>
                <a:t>• </a:t>
              </a:r>
              <a:r>
                <a:rPr lang="en-US"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44488C"/>
                  </a:solidFill>
                  <a:latin typeface="Arial Narrow" panose="020B0606020202030204" pitchFamily="34" charset="0"/>
                  <a:sym typeface="Wingdings" panose="05000000000000000000"/>
                </a:rPr>
                <a:t>in 1848, __________ started</a:t>
              </a:r>
              <a:endParaRPr lang="en-US"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44488C"/>
                </a:solidFill>
                <a:latin typeface="Arial Narrow" panose="020B0606020202030204" pitchFamily="34" charset="0"/>
                <a:sym typeface="Wingdings" panose="05000000000000000000"/>
              </a:endParaRPr>
            </a:p>
            <a:p>
              <a:pPr>
                <a:lnSpc>
                  <a:spcPct val="80000"/>
                </a:lnSpc>
              </a:pPr>
              <a:r>
                <a:rPr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44488C"/>
                  </a:solidFill>
                  <a:latin typeface="Arial Narrow" panose="020B0606020202030204" pitchFamily="34" charset="0"/>
                  <a:ea typeface="微软雅黑" panose="020B0503020204020204" charset="-122"/>
                  <a:sym typeface="����" charset="0"/>
                </a:rPr>
                <a:t>• </a:t>
              </a:r>
              <a:r>
                <a:rPr lang="en-US"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44488C"/>
                  </a:solidFill>
                  <a:latin typeface="Arial Narrow" panose="020B0606020202030204" pitchFamily="34" charset="0"/>
                  <a:ea typeface="微软雅黑" panose="020B0503020204020204" charset="-122"/>
                  <a:sym typeface="����" charset="0"/>
                </a:rPr>
                <a:t>people from all over the world to </a:t>
              </a:r>
              <a:endParaRPr lang="en-US"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44488C"/>
                </a:solidFill>
                <a:latin typeface="Arial Narrow" panose="020B0606020202030204" pitchFamily="34" charset="0"/>
                <a:ea typeface="微软雅黑" panose="020B0503020204020204" charset="-122"/>
                <a:sym typeface="����" charset="0"/>
              </a:endParaRPr>
            </a:p>
            <a:p>
              <a:pPr>
                <a:lnSpc>
                  <a:spcPct val="80000"/>
                </a:lnSpc>
              </a:pPr>
              <a:r>
                <a:rPr lang="en-US"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44488C"/>
                  </a:solidFill>
                  <a:latin typeface="Arial Narrow" panose="020B0606020202030204" pitchFamily="34" charset="0"/>
                  <a:ea typeface="微软雅黑" panose="020B0503020204020204" charset="-122"/>
                  <a:sym typeface="����" charset="0"/>
                </a:rPr>
                <a:t>  ___________________</a:t>
              </a:r>
              <a:endParaRPr lang="en-US"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44488C"/>
                </a:solidFill>
                <a:latin typeface="Arial Narrow" panose="020B0606020202030204" pitchFamily="34" charset="0"/>
                <a:ea typeface="微软雅黑" panose="020B0503020204020204" charset="-122"/>
                <a:sym typeface="����" charset="0"/>
              </a:endParaRPr>
            </a:p>
            <a:p>
              <a:pPr>
                <a:lnSpc>
                  <a:spcPct val="80000"/>
                </a:lnSpc>
              </a:pPr>
              <a:r>
                <a:rPr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44488C"/>
                  </a:solidFill>
                  <a:latin typeface="Arial Narrow" panose="020B0606020202030204" pitchFamily="34" charset="0"/>
                  <a:ea typeface="微软雅黑" panose="020B0503020204020204" charset="-122"/>
                  <a:sym typeface="����" charset="0"/>
                </a:rPr>
                <a:t>• </a:t>
              </a:r>
              <a:r>
                <a:rPr lang="en-US"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44488C"/>
                  </a:solidFill>
                  <a:latin typeface="Arial Narrow" panose="020B0606020202030204" pitchFamily="34" charset="0"/>
                  <a:ea typeface="微软雅黑" panose="020B0503020204020204" charset="-122"/>
                  <a:sym typeface="����" charset="0"/>
                </a:rPr>
                <a:t>Chinese immigrants arrived</a:t>
              </a:r>
              <a:endParaRPr lang="en-US"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44488C"/>
                </a:solidFill>
                <a:latin typeface="Arial Narrow" panose="020B0606020202030204" pitchFamily="34" charset="0"/>
                <a:ea typeface="微软雅黑" panose="020B0503020204020204" charset="-122"/>
                <a:sym typeface="����" charset="0"/>
              </a:endParaRPr>
            </a:p>
            <a:p>
              <a:pPr>
                <a:lnSpc>
                  <a:spcPct val="80000"/>
                </a:lnSpc>
              </a:pPr>
              <a:r>
                <a:rPr lang="en-US"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44488C"/>
                  </a:solidFill>
                  <a:latin typeface="Arial Narrow" panose="020B0606020202030204" pitchFamily="34" charset="0"/>
                  <a:ea typeface="微软雅黑" panose="020B0503020204020204" charset="-122"/>
                  <a:sym typeface="����" charset="0"/>
                </a:rPr>
                <a:t>              </a:t>
              </a:r>
              <a:endParaRPr lang="en-US"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44488C"/>
                </a:solidFill>
                <a:latin typeface="Arial Narrow" panose="020B0606020202030204" pitchFamily="34" charset="0"/>
                <a:ea typeface="微软雅黑" panose="020B0503020204020204" charset="-122"/>
                <a:sym typeface="����" charset="0"/>
              </a:endParaRPr>
            </a:p>
            <a:p>
              <a:pPr>
                <a:lnSpc>
                  <a:spcPct val="80000"/>
                </a:lnSpc>
              </a:pPr>
              <a:r>
                <a:rPr lang="en-US"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44488C"/>
                  </a:solidFill>
                  <a:latin typeface="Arial Narrow" panose="020B0606020202030204" pitchFamily="34" charset="0"/>
                  <a:ea typeface="微软雅黑" panose="020B0503020204020204" charset="-122"/>
                  <a:sym typeface="����" charset="0"/>
                </a:rPr>
                <a:t>   (opened up ______ and restaurants; </a:t>
              </a:r>
              <a:endParaRPr lang="en-US"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44488C"/>
                </a:solidFill>
                <a:latin typeface="Arial Narrow" panose="020B0606020202030204" pitchFamily="34" charset="0"/>
                <a:ea typeface="微软雅黑" panose="020B0503020204020204" charset="-122"/>
                <a:sym typeface="����" charset="0"/>
              </a:endParaRPr>
            </a:p>
            <a:p>
              <a:pPr>
                <a:lnSpc>
                  <a:spcPct val="80000"/>
                </a:lnSpc>
              </a:pPr>
              <a:r>
                <a:rPr lang="en-US"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44488C"/>
                  </a:solidFill>
                  <a:latin typeface="Arial Narrow" panose="020B0606020202030204" pitchFamily="34" charset="0"/>
                  <a:ea typeface="微软雅黑" panose="020B0503020204020204" charset="-122"/>
                  <a:sym typeface="����" charset="0"/>
                </a:rPr>
                <a:t>    found jobs ________; joined the   </a:t>
              </a:r>
              <a:endParaRPr lang="en-US"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44488C"/>
                </a:solidFill>
                <a:latin typeface="Arial Narrow" panose="020B0606020202030204" pitchFamily="34" charset="0"/>
                <a:ea typeface="微软雅黑" panose="020B0503020204020204" charset="-122"/>
                <a:sym typeface="����" charset="0"/>
              </a:endParaRPr>
            </a:p>
            <a:p>
              <a:pPr>
                <a:lnSpc>
                  <a:spcPct val="80000"/>
                </a:lnSpc>
              </a:pPr>
              <a:r>
                <a:rPr lang="en-US" altLang="zh-CN" sz="2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44488C"/>
                  </a:solidFill>
                  <a:latin typeface="Arial Narrow" panose="020B0606020202030204" pitchFamily="34" charset="0"/>
                  <a:ea typeface="微软雅黑" panose="020B0503020204020204" charset="-122"/>
                  <a:sym typeface="����" charset="0"/>
                </a:rPr>
                <a:t>    ________; went to build the _______)</a:t>
              </a:r>
              <a:endParaRPr lang="en-US" altLang="zh-CN" sz="2200" b="1">
                <a:solidFill>
                  <a:srgbClr val="44488C"/>
                </a:solidFill>
                <a:latin typeface="Arial Narrow" panose="020B0606020202030204" pitchFamily="34" charset="0"/>
                <a:ea typeface="微软雅黑" panose="020B0503020204020204" charset="-122"/>
                <a:sym typeface="����" charset="0"/>
              </a:endParaRPr>
            </a:p>
          </p:txBody>
        </p:sp>
        <p:sp>
          <p:nvSpPr>
            <p:cNvPr id="1048639" name="文本框 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57" y="4328"/>
              <a:ext cx="2246" cy="174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p>
              <a:pPr algn="ctr">
                <a:lnSpc>
                  <a:spcPct val="80000"/>
                </a:lnSpc>
              </a:pPr>
              <a:r>
                <a:rPr lang="en-US" altLang="zh-CN" sz="2200" b="1">
                  <a:solidFill>
                    <a:srgbClr val="44488C"/>
                  </a:solidFill>
                  <a:latin typeface="Arial Narrow" panose="020B0606020202030204" pitchFamily="34" charset="0"/>
                  <a:ea typeface="微软雅黑" panose="020B0503020204020204" charset="-122"/>
                  <a:sym typeface="����" charset="0"/>
                </a:rPr>
                <a:t>learnt </a:t>
              </a:r>
              <a:r>
                <a:rPr lang="zh-CN" altLang="zh-CN" sz="2200" b="1">
                  <a:solidFill>
                    <a:srgbClr val="44488C"/>
                  </a:solidFill>
                  <a:latin typeface="Arial Narrow" panose="020B0606020202030204" pitchFamily="34" charset="0"/>
                  <a:sym typeface="����" charset="0"/>
                </a:rPr>
                <a:t>the historical changes in California </a:t>
              </a:r>
              <a:endParaRPr lang="zh-CN" altLang="zh-CN" sz="2200" b="1">
                <a:solidFill>
                  <a:srgbClr val="44488C"/>
                </a:solidFill>
                <a:latin typeface="Arial Narrow" panose="020B0606020202030204" pitchFamily="34" charset="0"/>
                <a:sym typeface="����" charset="0"/>
              </a:endParaRPr>
            </a:p>
          </p:txBody>
        </p:sp>
        <p:sp>
          <p:nvSpPr>
            <p:cNvPr id="1048640" name="左大括号 2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6384" y="4135"/>
              <a:ext cx="119" cy="2041"/>
            </a:xfrm>
            <a:prstGeom prst="leftBrace">
              <a:avLst>
                <a:gd name="adj1" fmla="val 8258"/>
                <a:gd name="adj2" fmla="val 50000"/>
              </a:avLst>
            </a:prstGeom>
            <a:noFill/>
            <a:ln w="25400" algn="ctr">
              <a:solidFill>
                <a:srgbClr val="44488C"/>
              </a:solidFill>
              <a:miter lim="800000"/>
            </a:ln>
          </p:spPr>
          <p:txBody>
            <a:bodyPr anchor="ctr"/>
            <a:p>
              <a:pPr algn="ctr"/>
              <a:endParaRPr lang="zh-CN" altLang="en-US">
                <a:solidFill>
                  <a:srgbClr val="000000"/>
                </a:solidFill>
                <a:latin typeface="����" charset="0"/>
              </a:endParaRPr>
            </a:p>
          </p:txBody>
        </p:sp>
        <p:sp>
          <p:nvSpPr>
            <p:cNvPr id="1048641" name="下箭头 25"/>
            <p:cNvSpPr/>
            <p:nvPr>
              <p:custDataLst>
                <p:tags r:id="rId24"/>
              </p:custDataLst>
            </p:nvPr>
          </p:nvSpPr>
          <p:spPr>
            <a:xfrm>
              <a:off x="9805" y="6288"/>
              <a:ext cx="413" cy="303"/>
            </a:xfrm>
            <a:prstGeom prst="downArrow">
              <a:avLst/>
            </a:prstGeom>
            <a:solidFill>
              <a:srgbClr val="44488C"/>
            </a:solidFill>
            <a:ln w="12700" cap="flat" cmpd="sng" algn="ctr">
              <a:solidFill>
                <a:srgbClr val="44488C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p>
              <a:pPr algn="ctr"/>
              <a:endParaRPr lang="zh-CN" altLang="en-US">
                <a:solidFill>
                  <a:srgbClr val="FFFFFF"/>
                </a:solidFill>
                <a:latin typeface="����" charset="0"/>
              </a:endParaRPr>
            </a:p>
          </p:txBody>
        </p:sp>
        <p:sp>
          <p:nvSpPr>
            <p:cNvPr id="1048642" name="菱形 30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4040" y="8439"/>
              <a:ext cx="454" cy="454"/>
            </a:xfrm>
            <a:prstGeom prst="diamond">
              <a:avLst/>
            </a:prstGeom>
            <a:solidFill>
              <a:srgbClr val="24405D"/>
            </a:solidFill>
            <a:ln w="12700" algn="ctr">
              <a:solidFill>
                <a:srgbClr val="24405D"/>
              </a:solidFill>
              <a:miter lim="800000"/>
            </a:ln>
          </p:spPr>
          <p:txBody>
            <a:bodyPr anchor="ctr"/>
            <a:p>
              <a:pPr algn="ctr"/>
              <a:endParaRPr lang="zh-CN" altLang="en-US">
                <a:solidFill>
                  <a:srgbClr val="FFFFFF"/>
                </a:solidFill>
                <a:latin typeface="����" charset="0"/>
              </a:endParaRPr>
            </a:p>
          </p:txBody>
        </p:sp>
        <p:grpSp>
          <p:nvGrpSpPr>
            <p:cNvPr id="52" name="组合 4"/>
            <p:cNvGrpSpPr/>
            <p:nvPr>
              <p:custDataLst>
                <p:tags r:id="rId26"/>
              </p:custDataLst>
            </p:nvPr>
          </p:nvGrpSpPr>
          <p:grpSpPr>
            <a:xfrm>
              <a:off x="101" y="8054"/>
              <a:ext cx="4053" cy="944"/>
              <a:chOff x="2512" y="155"/>
              <a:chExt cx="3145" cy="382"/>
            </a:xfrm>
          </p:grpSpPr>
          <p:sp>
            <p:nvSpPr>
              <p:cNvPr id="1048643" name="MainTopic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2608" y="155"/>
                <a:ext cx="2951" cy="379"/>
              </a:xfrm>
              <a:custGeom>
                <a:avLst/>
                <a:gdLst>
                  <a:gd name="T0" fmla="*/ 30400 w 744325"/>
                  <a:gd name="T1" fmla="*/ 0 h 364800"/>
                  <a:gd name="T2" fmla="*/ 713925 w 744325"/>
                  <a:gd name="T3" fmla="*/ 0 h 364800"/>
                  <a:gd name="T4" fmla="*/ 744325 w 744325"/>
                  <a:gd name="T5" fmla="*/ 30400 h 364800"/>
                  <a:gd name="T6" fmla="*/ 744325 w 744325"/>
                  <a:gd name="T7" fmla="*/ 334400 h 364800"/>
                  <a:gd name="T8" fmla="*/ 713925 w 744325"/>
                  <a:gd name="T9" fmla="*/ 364800 h 364800"/>
                  <a:gd name="T10" fmla="*/ 30400 w 744325"/>
                  <a:gd name="T11" fmla="*/ 364800 h 364800"/>
                  <a:gd name="T12" fmla="*/ 0 w 744325"/>
                  <a:gd name="T13" fmla="*/ 334400 h 364800"/>
                  <a:gd name="T14" fmla="*/ 0 w 744325"/>
                  <a:gd name="T15" fmla="*/ 30400 h 364800"/>
                  <a:gd name="T16" fmla="*/ 30400 w 744325"/>
                  <a:gd name="T17" fmla="*/ 0 h 364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4325" h="364800">
                    <a:moveTo>
                      <a:pt x="30400" y="0"/>
                    </a:moveTo>
                    <a:lnTo>
                      <a:pt x="713925" y="0"/>
                    </a:lnTo>
                    <a:cubicBezTo>
                      <a:pt x="730706" y="0"/>
                      <a:pt x="744325" y="13619"/>
                      <a:pt x="744325" y="30400"/>
                    </a:cubicBezTo>
                    <a:lnTo>
                      <a:pt x="744325" y="334400"/>
                    </a:lnTo>
                    <a:cubicBezTo>
                      <a:pt x="744325" y="351181"/>
                      <a:pt x="730706" y="364800"/>
                      <a:pt x="713925" y="364800"/>
                    </a:cubicBezTo>
                    <a:lnTo>
                      <a:pt x="30400" y="364800"/>
                    </a:lnTo>
                    <a:cubicBezTo>
                      <a:pt x="13619" y="364800"/>
                      <a:pt x="0" y="351181"/>
                      <a:pt x="0" y="334400"/>
                    </a:cubicBezTo>
                    <a:lnTo>
                      <a:pt x="0" y="30400"/>
                    </a:lnTo>
                    <a:cubicBezTo>
                      <a:pt x="0" y="13619"/>
                      <a:pt x="13619" y="0"/>
                      <a:pt x="30400" y="0"/>
                    </a:cubicBezTo>
                    <a:close/>
                  </a:path>
                </a:pathLst>
              </a:custGeom>
              <a:solidFill>
                <a:srgbClr val="BA01A2"/>
              </a:solidFill>
              <a:ln w="7600" algn="ctr">
                <a:solidFill>
                  <a:srgbClr val="BA01A2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048644" name="文本框 3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2512" y="155"/>
                <a:ext cx="3145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p>
                <a:pPr algn="ctr">
                  <a:lnSpc>
                    <a:spcPct val="80000"/>
                  </a:lnSpc>
                </a:pPr>
                <a:r>
                  <a:rPr lang="zh-CN" altLang="zh-CN" sz="2200" b="1">
                    <a:solidFill>
                      <a:srgbClr val="FFFFFF"/>
                    </a:solidFill>
                    <a:latin typeface="Arial Narrow" panose="020B0606020202030204" pitchFamily="34" charset="0"/>
                    <a:sym typeface="����" charset="0"/>
                  </a:rPr>
                  <a:t>in the </a:t>
                </a:r>
                <a:r>
                  <a:rPr lang="en-US" altLang="zh-CN" sz="2200" b="1">
                    <a:solidFill>
                      <a:srgbClr val="FFFFFF"/>
                    </a:solidFill>
                    <a:latin typeface="Arial Narrow" panose="020B0606020202030204" pitchFamily="34" charset="0"/>
                    <a:sym typeface="����" charset="0"/>
                  </a:rPr>
                  <a:t>evening</a:t>
                </a:r>
                <a:r>
                  <a:rPr lang="zh-CN" altLang="zh-CN" sz="2200" b="1">
                    <a:solidFill>
                      <a:srgbClr val="FFFFFF"/>
                    </a:solidFill>
                    <a:latin typeface="Arial Narrow" panose="020B0606020202030204" pitchFamily="34" charset="0"/>
                    <a:sym typeface="����" charset="0"/>
                  </a:rPr>
                  <a:t> </a:t>
                </a:r>
                <a:endParaRPr lang="zh-CN" altLang="zh-CN" sz="2200" b="1">
                  <a:solidFill>
                    <a:srgbClr val="FFFFFF"/>
                  </a:solidFill>
                  <a:latin typeface="Arial Narrow" panose="020B0606020202030204" pitchFamily="34" charset="0"/>
                  <a:sym typeface="����" charset="0"/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en-US" altLang="zh-CN" sz="2200" b="1">
                    <a:solidFill>
                      <a:srgbClr val="FFFFFF"/>
                    </a:solidFill>
                    <a:latin typeface="Arial Narrow" panose="020B0606020202030204" pitchFamily="34" charset="0"/>
                    <a:sym typeface="����" charset="0"/>
                  </a:rPr>
                  <a:t>(</a:t>
                </a:r>
                <a:r>
                  <a:rPr lang="en-US" altLang="zh-CN" sz="2200" b="1">
                    <a:solidFill>
                      <a:schemeClr val="bg1"/>
                    </a:solidFill>
                    <a:latin typeface="Arial Narrow" panose="020B0606020202030204" pitchFamily="34" charset="0"/>
                    <a:sym typeface="����" charset="0"/>
                  </a:rPr>
                  <a:t>Chinatown</a:t>
                </a:r>
                <a:r>
                  <a:rPr lang="en-US" altLang="zh-CN" sz="2200" b="1">
                    <a:solidFill>
                      <a:srgbClr val="FFFFFF"/>
                    </a:solidFill>
                    <a:latin typeface="Arial Narrow" panose="020B0606020202030204" pitchFamily="34" charset="0"/>
                    <a:sym typeface="����" charset="0"/>
                  </a:rPr>
                  <a:t>)</a:t>
                </a:r>
                <a:endParaRPr lang="en-US" altLang="zh-CN" sz="2200" b="1">
                  <a:solidFill>
                    <a:srgbClr val="FFFFFF"/>
                  </a:solidFill>
                  <a:latin typeface="Arial Narrow" panose="020B0606020202030204" pitchFamily="34" charset="0"/>
                  <a:sym typeface="����" charset="0"/>
                </a:endParaRPr>
              </a:p>
            </p:txBody>
          </p:sp>
        </p:grpSp>
        <p:sp>
          <p:nvSpPr>
            <p:cNvPr id="1048645" name="文本框 5"/>
            <p:cNvSpPr/>
            <p:nvPr>
              <p:custDataLst>
                <p:tags r:id="rId29"/>
              </p:custDataLst>
            </p:nvPr>
          </p:nvSpPr>
          <p:spPr>
            <a:xfrm>
              <a:off x="4258" y="8116"/>
              <a:ext cx="8710" cy="102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p>
              <a:pPr>
                <a:lnSpc>
                  <a:spcPct val="90000"/>
                </a:lnSpc>
              </a:pPr>
              <a:r>
                <a:rPr lang="zh-CN" altLang="zh-CN" sz="2200" b="1">
                  <a:solidFill>
                    <a:srgbClr val="BA01A2"/>
                  </a:solidFill>
                  <a:latin typeface="Arial Narrow" panose="020B0606020202030204" pitchFamily="34" charset="0"/>
                  <a:ea typeface="微软雅黑" panose="020B0503020204020204" charset="-122"/>
                  <a:sym typeface="����" charset="0"/>
                </a:rPr>
                <a:t>• </a:t>
              </a:r>
              <a:r>
                <a:rPr lang="zh-CN" altLang="zh-CN" sz="2200" b="1">
                  <a:solidFill>
                    <a:srgbClr val="BA01A2"/>
                  </a:solidFill>
                  <a:latin typeface="Arial Narrow" panose="020B0606020202030204" pitchFamily="34" charset="0"/>
                  <a:sym typeface="����" charset="0"/>
                </a:rPr>
                <a:t>many cafés and _________</a:t>
              </a:r>
              <a:r>
                <a:rPr lang="en-US" altLang="zh-CN" sz="2200" b="1">
                  <a:solidFill>
                    <a:srgbClr val="BA01A2"/>
                  </a:solidFill>
                  <a:latin typeface="Arial Narrow" panose="020B0606020202030204" pitchFamily="34" charset="0"/>
                  <a:sym typeface="����" charset="0"/>
                </a:rPr>
                <a:t>___</a:t>
              </a:r>
              <a:endParaRPr lang="zh-CN" altLang="zh-CN" sz="2200" b="1">
                <a:solidFill>
                  <a:srgbClr val="BA01A2"/>
                </a:solidFill>
                <a:latin typeface="Arial Narrow" panose="020B0606020202030204" pitchFamily="34" charset="0"/>
                <a:sym typeface="����" charset="0"/>
              </a:endParaRPr>
            </a:p>
            <a:p>
              <a:pPr>
                <a:lnSpc>
                  <a:spcPct val="90000"/>
                </a:lnSpc>
              </a:pPr>
              <a:r>
                <a:rPr lang="zh-CN" altLang="zh-CN" sz="2200" b="1">
                  <a:solidFill>
                    <a:srgbClr val="BA01A2"/>
                  </a:solidFill>
                  <a:latin typeface="Arial Narrow" panose="020B0606020202030204" pitchFamily="34" charset="0"/>
                  <a:ea typeface="微软雅黑" panose="020B0503020204020204" charset="-122"/>
                  <a:sym typeface="����" charset="0"/>
                </a:rPr>
                <a:t>• </a:t>
              </a:r>
              <a:r>
                <a:rPr lang="en-US" altLang="zh-CN" sz="2200" b="1">
                  <a:solidFill>
                    <a:srgbClr val="BA01A2"/>
                  </a:solidFill>
                  <a:latin typeface="Arial Narrow" panose="020B0606020202030204" pitchFamily="34" charset="0"/>
                </a:rPr>
                <a:t>selected a ____________________</a:t>
              </a:r>
              <a:endParaRPr lang="en-US" altLang="zh-CN" sz="2200" b="1">
                <a:solidFill>
                  <a:srgbClr val="FF0000"/>
                </a:solidFill>
                <a:latin typeface="Arial Narrow" panose="020B0606020202030204" pitchFamily="34" charset="0"/>
                <a:sym typeface="����" charset="0"/>
              </a:endParaRPr>
            </a:p>
          </p:txBody>
        </p:sp>
        <p:grpSp>
          <p:nvGrpSpPr>
            <p:cNvPr id="53" name="组合 4"/>
            <p:cNvGrpSpPr/>
            <p:nvPr>
              <p:custDataLst>
                <p:tags r:id="rId30"/>
              </p:custDataLst>
            </p:nvPr>
          </p:nvGrpSpPr>
          <p:grpSpPr>
            <a:xfrm>
              <a:off x="101" y="9116"/>
              <a:ext cx="4053" cy="1413"/>
              <a:chOff x="2512" y="155"/>
              <a:chExt cx="3145" cy="403"/>
            </a:xfrm>
          </p:grpSpPr>
          <p:sp>
            <p:nvSpPr>
              <p:cNvPr id="1048646" name="MainTopic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2608" y="155"/>
                <a:ext cx="2951" cy="403"/>
              </a:xfrm>
              <a:custGeom>
                <a:avLst/>
                <a:gdLst>
                  <a:gd name="T0" fmla="*/ 30400 w 744325"/>
                  <a:gd name="T1" fmla="*/ 0 h 364800"/>
                  <a:gd name="T2" fmla="*/ 713925 w 744325"/>
                  <a:gd name="T3" fmla="*/ 0 h 364800"/>
                  <a:gd name="T4" fmla="*/ 744325 w 744325"/>
                  <a:gd name="T5" fmla="*/ 30400 h 364800"/>
                  <a:gd name="T6" fmla="*/ 744325 w 744325"/>
                  <a:gd name="T7" fmla="*/ 334400 h 364800"/>
                  <a:gd name="T8" fmla="*/ 713925 w 744325"/>
                  <a:gd name="T9" fmla="*/ 364800 h 364800"/>
                  <a:gd name="T10" fmla="*/ 30400 w 744325"/>
                  <a:gd name="T11" fmla="*/ 364800 h 364800"/>
                  <a:gd name="T12" fmla="*/ 0 w 744325"/>
                  <a:gd name="T13" fmla="*/ 334400 h 364800"/>
                  <a:gd name="T14" fmla="*/ 0 w 744325"/>
                  <a:gd name="T15" fmla="*/ 30400 h 364800"/>
                  <a:gd name="T16" fmla="*/ 30400 w 744325"/>
                  <a:gd name="T17" fmla="*/ 0 h 364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4325" h="364800">
                    <a:moveTo>
                      <a:pt x="30400" y="0"/>
                    </a:moveTo>
                    <a:lnTo>
                      <a:pt x="713925" y="0"/>
                    </a:lnTo>
                    <a:cubicBezTo>
                      <a:pt x="730706" y="0"/>
                      <a:pt x="744325" y="13619"/>
                      <a:pt x="744325" y="30400"/>
                    </a:cubicBezTo>
                    <a:lnTo>
                      <a:pt x="744325" y="334400"/>
                    </a:lnTo>
                    <a:cubicBezTo>
                      <a:pt x="744325" y="351181"/>
                      <a:pt x="730706" y="364800"/>
                      <a:pt x="713925" y="364800"/>
                    </a:cubicBezTo>
                    <a:lnTo>
                      <a:pt x="30400" y="364800"/>
                    </a:lnTo>
                    <a:cubicBezTo>
                      <a:pt x="13619" y="364800"/>
                      <a:pt x="0" y="351181"/>
                      <a:pt x="0" y="334400"/>
                    </a:cubicBezTo>
                    <a:lnTo>
                      <a:pt x="0" y="30400"/>
                    </a:lnTo>
                    <a:cubicBezTo>
                      <a:pt x="0" y="13619"/>
                      <a:pt x="13619" y="0"/>
                      <a:pt x="30400" y="0"/>
                    </a:cubicBezTo>
                    <a:close/>
                  </a:path>
                </a:pathLst>
              </a:custGeom>
              <a:solidFill>
                <a:srgbClr val="44488C"/>
              </a:solidFill>
              <a:ln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048647" name="文本框 3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2512" y="155"/>
                <a:ext cx="3145" cy="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p>
                <a:pPr algn="ctr">
                  <a:lnSpc>
                    <a:spcPct val="80000"/>
                  </a:lnSpc>
                </a:pPr>
                <a:r>
                  <a:rPr lang="zh-CN" altLang="zh-CN" sz="2200" b="1">
                    <a:solidFill>
                      <a:srgbClr val="FFFFFF"/>
                    </a:solidFill>
                    <a:latin typeface="Arial Narrow" panose="020B0606020202030204" pitchFamily="34" charset="0"/>
                    <a:sym typeface="����" charset="0"/>
                  </a:rPr>
                  <a:t>tomorrow evening</a:t>
                </a:r>
                <a:endParaRPr lang="zh-CN" altLang="zh-CN" sz="2200" b="1">
                  <a:solidFill>
                    <a:srgbClr val="FFFFFF"/>
                  </a:solidFill>
                  <a:latin typeface="Arial Narrow" panose="020B0606020202030204" pitchFamily="34" charset="0"/>
                  <a:sym typeface="����" charset="0"/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en-US" altLang="zh-CN" sz="2200" b="1">
                    <a:solidFill>
                      <a:srgbClr val="FFFFFF"/>
                    </a:solidFill>
                    <a:latin typeface="Arial Narrow" panose="020B0606020202030204" pitchFamily="34" charset="0"/>
                    <a:sym typeface="����" charset="0"/>
                  </a:rPr>
                  <a:t>(</a:t>
                </a:r>
                <a:r>
                  <a:rPr lang="zh-CN" altLang="zh-CN" sz="2200" b="1">
                    <a:solidFill>
                      <a:schemeClr val="bg1"/>
                    </a:solidFill>
                    <a:latin typeface="Arial Narrow" panose="020B0606020202030204" pitchFamily="34" charset="0"/>
                    <a:sym typeface="����" charset="0"/>
                  </a:rPr>
                  <a:t>in the Richmond District</a:t>
                </a:r>
                <a:r>
                  <a:rPr lang="en-US" altLang="zh-CN" sz="2200" b="1">
                    <a:solidFill>
                      <a:srgbClr val="FFFFFF"/>
                    </a:solidFill>
                    <a:latin typeface="Arial Narrow" panose="020B0606020202030204" pitchFamily="34" charset="0"/>
                    <a:sym typeface="����" charset="0"/>
                  </a:rPr>
                  <a:t>)</a:t>
                </a:r>
                <a:endParaRPr lang="en-US" altLang="zh-CN" sz="2200" b="1">
                  <a:solidFill>
                    <a:srgbClr val="FFFFFF"/>
                  </a:solidFill>
                  <a:latin typeface="Arial Narrow" panose="020B0606020202030204" pitchFamily="34" charset="0"/>
                  <a:sym typeface="����" charset="0"/>
                </a:endParaRPr>
              </a:p>
            </p:txBody>
          </p:sp>
        </p:grpSp>
        <p:sp>
          <p:nvSpPr>
            <p:cNvPr id="1048648" name="文本框 5"/>
            <p:cNvSpPr/>
            <p:nvPr>
              <p:custDataLst>
                <p:tags r:id="rId33"/>
              </p:custDataLst>
            </p:nvPr>
          </p:nvSpPr>
          <p:spPr>
            <a:xfrm>
              <a:off x="4370" y="9598"/>
              <a:ext cx="9293" cy="57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p>
              <a:pPr>
                <a:lnSpc>
                  <a:spcPct val="80000"/>
                </a:lnSpc>
              </a:pPr>
              <a:r>
                <a:rPr lang="zh-CN" altLang="zh-CN" sz="2200" b="1">
                  <a:solidFill>
                    <a:srgbClr val="44488C"/>
                  </a:solidFill>
                  <a:latin typeface="Arial Narrow" panose="020B0606020202030204" pitchFamily="34" charset="0"/>
                  <a:ea typeface="微软雅黑" panose="020B0503020204020204" charset="-122"/>
                  <a:sym typeface="����" charset="0"/>
                </a:rPr>
                <a:t>• </a:t>
              </a:r>
              <a:r>
                <a:rPr lang="en-US" altLang="zh-CN" sz="2200" b="1">
                  <a:solidFill>
                    <a:srgbClr val="44488C"/>
                  </a:solidFill>
                  <a:latin typeface="Arial Narrow" panose="020B0606020202030204" pitchFamily="34" charset="0"/>
                  <a:sym typeface="����" charset="0"/>
                </a:rPr>
                <a:t>will go to a _________</a:t>
              </a:r>
              <a:endParaRPr lang="en-US" altLang="zh-CN" sz="2200" b="1">
                <a:solidFill>
                  <a:srgbClr val="44488C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048649" name="文本框 40"/>
          <p:cNvSpPr/>
          <p:nvPr>
            <p:custDataLst>
              <p:tags r:id="rId34"/>
            </p:custDataLst>
          </p:nvPr>
        </p:nvSpPr>
        <p:spPr>
          <a:xfrm>
            <a:off x="5421948" y="1533208"/>
            <a:ext cx="639762" cy="4298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p>
            <a:r>
              <a:rPr lang="zh-CN" altLang="zh-CN" sz="2200" b="1">
                <a:solidFill>
                  <a:srgbClr val="FF0000"/>
                </a:solidFill>
                <a:latin typeface="Arial Narrow" panose="020B0606020202030204" pitchFamily="34" charset="0"/>
              </a:rPr>
              <a:t>art</a:t>
            </a:r>
            <a:endParaRPr lang="zh-CN" altLang="en-US"/>
          </a:p>
        </p:txBody>
      </p:sp>
      <p:sp>
        <p:nvSpPr>
          <p:cNvPr id="1048650" name="文本框 41"/>
          <p:cNvSpPr/>
          <p:nvPr>
            <p:custDataLst>
              <p:tags r:id="rId35"/>
            </p:custDataLst>
          </p:nvPr>
        </p:nvSpPr>
        <p:spPr>
          <a:xfrm>
            <a:off x="6562725" y="1746250"/>
            <a:ext cx="970279" cy="40894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2200" b="1">
                <a:solidFill>
                  <a:srgbClr val="FF0000"/>
                </a:solidFill>
                <a:latin typeface="Arial Narrow" panose="020B0606020202030204" pitchFamily="34" charset="0"/>
              </a:rPr>
              <a:t>graffiti</a:t>
            </a:r>
            <a:endParaRPr lang="en-US" altLang="en-US" sz="2200" b="1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48651" name="文本框 42"/>
          <p:cNvSpPr/>
          <p:nvPr>
            <p:custDataLst>
              <p:tags r:id="rId36"/>
            </p:custDataLst>
          </p:nvPr>
        </p:nvSpPr>
        <p:spPr>
          <a:xfrm>
            <a:off x="5397500" y="855663"/>
            <a:ext cx="1825625" cy="4298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p>
            <a:r>
              <a:rPr lang="zh-CN" altLang="zh-CN" sz="2200" b="1">
                <a:solidFill>
                  <a:srgbClr val="FF0000"/>
                </a:solidFill>
                <a:latin typeface="Arial Narrow" panose="020B0606020202030204" pitchFamily="34" charset="0"/>
                <a:sym typeface="����" charset="0"/>
              </a:rPr>
              <a:t>Napa Valley</a:t>
            </a:r>
            <a:endParaRPr lang="zh-CN" altLang="en-US"/>
          </a:p>
        </p:txBody>
      </p:sp>
      <p:sp>
        <p:nvSpPr>
          <p:cNvPr id="1048652" name="文本框 49"/>
          <p:cNvSpPr/>
          <p:nvPr>
            <p:custDataLst>
              <p:tags r:id="rId37"/>
            </p:custDataLst>
          </p:nvPr>
        </p:nvSpPr>
        <p:spPr>
          <a:xfrm>
            <a:off x="6094730" y="1271270"/>
            <a:ext cx="1192213" cy="4298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p>
            <a:r>
              <a:rPr lang="zh-CN" altLang="zh-CN" sz="2200" b="1">
                <a:solidFill>
                  <a:srgbClr val="FF0000"/>
                </a:solidFill>
                <a:latin typeface="Arial Narrow" panose="020B0606020202030204" pitchFamily="34" charset="0"/>
                <a:sym typeface="����" charset="0"/>
              </a:rPr>
              <a:t>Mexico</a:t>
            </a:r>
            <a:endParaRPr lang="zh-CN" altLang="en-US"/>
          </a:p>
        </p:txBody>
      </p:sp>
      <p:sp>
        <p:nvSpPr>
          <p:cNvPr id="1048653" name="文本框 43"/>
          <p:cNvSpPr/>
          <p:nvPr>
            <p:custDataLst>
              <p:tags r:id="rId38"/>
            </p:custDataLst>
          </p:nvPr>
        </p:nvSpPr>
        <p:spPr>
          <a:xfrm>
            <a:off x="7849553" y="1795780"/>
            <a:ext cx="957579" cy="40894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 Narrow" panose="020B0606020202030204" pitchFamily="34" charset="0"/>
                <a:sym typeface="Wingdings" panose="05000000000000000000"/>
              </a:rPr>
              <a:t>comic</a:t>
            </a:r>
            <a:endParaRPr lang="en-US" altLang="zh-CN" sz="2200" b="1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48654" name="文本框 52"/>
          <p:cNvSpPr/>
          <p:nvPr>
            <p:custDataLst>
              <p:tags r:id="rId39"/>
            </p:custDataLst>
          </p:nvPr>
        </p:nvSpPr>
        <p:spPr>
          <a:xfrm>
            <a:off x="4375150" y="2034540"/>
            <a:ext cx="2319338" cy="4298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p>
            <a:r>
              <a:rPr lang="zh-CN" altLang="zh-CN" sz="2200" b="1">
                <a:solidFill>
                  <a:srgbClr val="FF0000"/>
                </a:solidFill>
                <a:latin typeface="Arial Narrow" panose="020B0606020202030204" pitchFamily="34" charset="0"/>
                <a:sym typeface="����" charset="0"/>
              </a:rPr>
              <a:t>Mexican-Chinese</a:t>
            </a:r>
            <a:endParaRPr lang="zh-CN" altLang="en-US"/>
          </a:p>
        </p:txBody>
      </p:sp>
      <p:sp>
        <p:nvSpPr>
          <p:cNvPr id="1048655" name="文本框 44"/>
          <p:cNvSpPr/>
          <p:nvPr>
            <p:custDataLst>
              <p:tags r:id="rId40"/>
            </p:custDataLst>
          </p:nvPr>
        </p:nvSpPr>
        <p:spPr>
          <a:xfrm>
            <a:off x="7959725" y="2533650"/>
            <a:ext cx="1111250" cy="4298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 Narrow" panose="020B0606020202030204" pitchFamily="34" charset="0"/>
                <a:sym typeface="����" charset="0"/>
              </a:rPr>
              <a:t>Mexico</a:t>
            </a:r>
            <a:endParaRPr altLang="zh-CN" sz="2200" b="1">
              <a:solidFill>
                <a:srgbClr val="FF0000"/>
              </a:solidFill>
              <a:latin typeface="Arial Narrow" panose="020B0606020202030204" pitchFamily="34" charset="0"/>
              <a:sym typeface="����" charset="0"/>
            </a:endParaRPr>
          </a:p>
        </p:txBody>
      </p:sp>
      <p:sp>
        <p:nvSpPr>
          <p:cNvPr id="1048656" name="文本框 45"/>
          <p:cNvSpPr/>
          <p:nvPr>
            <p:custDataLst>
              <p:tags r:id="rId41"/>
            </p:custDataLst>
          </p:nvPr>
        </p:nvSpPr>
        <p:spPr>
          <a:xfrm>
            <a:off x="6694488" y="2747963"/>
            <a:ext cx="1389062" cy="4298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 Narrow" panose="020B0606020202030204" pitchFamily="34" charset="0"/>
                <a:sym typeface="����" charset="0"/>
              </a:rPr>
              <a:t>gold rush</a:t>
            </a:r>
            <a:endParaRPr altLang="zh-CN" sz="2200" b="1">
              <a:solidFill>
                <a:srgbClr val="FF0000"/>
              </a:solidFill>
              <a:latin typeface="Arial Narrow" panose="020B0606020202030204" pitchFamily="34" charset="0"/>
              <a:sym typeface="����" charset="0"/>
            </a:endParaRPr>
          </a:p>
        </p:txBody>
      </p:sp>
      <p:sp>
        <p:nvSpPr>
          <p:cNvPr id="1048657" name="文本框 46"/>
          <p:cNvSpPr/>
          <p:nvPr>
            <p:custDataLst>
              <p:tags r:id="rId42"/>
            </p:custDataLst>
          </p:nvPr>
        </p:nvSpPr>
        <p:spPr>
          <a:xfrm>
            <a:off x="5734050" y="3333750"/>
            <a:ext cx="3121025" cy="4298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 Narrow" panose="020B0606020202030204" pitchFamily="34" charset="0"/>
                <a:sym typeface="����" charset="0"/>
              </a:rPr>
              <a:t>seek their fortune</a:t>
            </a:r>
            <a:endParaRPr altLang="zh-CN" sz="2200" b="1">
              <a:solidFill>
                <a:srgbClr val="FF0000"/>
              </a:solidFill>
              <a:latin typeface="Arial Narrow" panose="020B0606020202030204" pitchFamily="34" charset="0"/>
              <a:sym typeface="����" charset="0"/>
            </a:endParaRPr>
          </a:p>
        </p:txBody>
      </p:sp>
      <p:sp>
        <p:nvSpPr>
          <p:cNvPr id="1048658" name="文本框 47"/>
          <p:cNvSpPr/>
          <p:nvPr>
            <p:custDataLst>
              <p:tags r:id="rId43"/>
            </p:custDataLst>
          </p:nvPr>
        </p:nvSpPr>
        <p:spPr>
          <a:xfrm>
            <a:off x="7150100" y="4113213"/>
            <a:ext cx="1152525" cy="4298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 Narrow" panose="020B0606020202030204" pitchFamily="34" charset="0"/>
                <a:sym typeface="����" charset="0"/>
              </a:rPr>
              <a:t>shops</a:t>
            </a:r>
            <a:endParaRPr altLang="zh-CN" sz="2200" b="1">
              <a:solidFill>
                <a:srgbClr val="FF0000"/>
              </a:solidFill>
              <a:latin typeface="Arial Narrow" panose="020B0606020202030204" pitchFamily="34" charset="0"/>
              <a:sym typeface="����" charset="0"/>
            </a:endParaRPr>
          </a:p>
        </p:txBody>
      </p:sp>
      <p:sp>
        <p:nvSpPr>
          <p:cNvPr id="1048659" name="文本框 48"/>
          <p:cNvSpPr/>
          <p:nvPr>
            <p:custDataLst>
              <p:tags r:id="rId44"/>
            </p:custDataLst>
          </p:nvPr>
        </p:nvSpPr>
        <p:spPr>
          <a:xfrm>
            <a:off x="7080250" y="4381500"/>
            <a:ext cx="1317625" cy="4298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 Narrow" panose="020B0606020202030204" pitchFamily="34" charset="0"/>
                <a:sym typeface="����" charset="0"/>
              </a:rPr>
              <a:t>on farms</a:t>
            </a:r>
            <a:endParaRPr altLang="zh-CN" sz="2200" b="1">
              <a:solidFill>
                <a:srgbClr val="FF0000"/>
              </a:solidFill>
              <a:latin typeface="Arial Narrow" panose="020B0606020202030204" pitchFamily="34" charset="0"/>
              <a:sym typeface="����" charset="0"/>
            </a:endParaRPr>
          </a:p>
        </p:txBody>
      </p:sp>
      <p:sp>
        <p:nvSpPr>
          <p:cNvPr id="1048660" name="文本框 50"/>
          <p:cNvSpPr/>
          <p:nvPr>
            <p:custDataLst>
              <p:tags r:id="rId45"/>
            </p:custDataLst>
          </p:nvPr>
        </p:nvSpPr>
        <p:spPr>
          <a:xfrm>
            <a:off x="5829300" y="4651375"/>
            <a:ext cx="1724025" cy="4298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 Narrow" panose="020B0606020202030204" pitchFamily="34" charset="0"/>
                <a:sym typeface="����" charset="0"/>
              </a:rPr>
              <a:t>gold rush</a:t>
            </a:r>
            <a:endParaRPr altLang="zh-CN" sz="2200" b="1">
              <a:solidFill>
                <a:srgbClr val="FF0000"/>
              </a:solidFill>
              <a:latin typeface="Arial Narrow" panose="020B0606020202030204" pitchFamily="34" charset="0"/>
              <a:sym typeface="����" charset="0"/>
            </a:endParaRPr>
          </a:p>
        </p:txBody>
      </p:sp>
      <p:sp>
        <p:nvSpPr>
          <p:cNvPr id="1048661" name="文本框 51"/>
          <p:cNvSpPr/>
          <p:nvPr>
            <p:custDataLst>
              <p:tags r:id="rId46"/>
            </p:custDataLst>
          </p:nvPr>
        </p:nvSpPr>
        <p:spPr>
          <a:xfrm>
            <a:off x="8924925" y="4684713"/>
            <a:ext cx="1069975" cy="4298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 Narrow" panose="020B0606020202030204" pitchFamily="34" charset="0"/>
                <a:sym typeface="����" charset="0"/>
              </a:rPr>
              <a:t>railway</a:t>
            </a:r>
            <a:endParaRPr altLang="zh-CN" sz="2200" b="1">
              <a:solidFill>
                <a:srgbClr val="FF0000"/>
              </a:solidFill>
              <a:latin typeface="Arial Narrow" panose="020B0606020202030204" pitchFamily="34" charset="0"/>
              <a:sym typeface="����" charset="0"/>
            </a:endParaRPr>
          </a:p>
        </p:txBody>
      </p:sp>
      <p:sp>
        <p:nvSpPr>
          <p:cNvPr id="1048662" name="文本框 53"/>
          <p:cNvSpPr/>
          <p:nvPr>
            <p:custDataLst>
              <p:tags r:id="rId47"/>
            </p:custDataLst>
          </p:nvPr>
        </p:nvSpPr>
        <p:spPr>
          <a:xfrm>
            <a:off x="6016625" y="5080953"/>
            <a:ext cx="1725613" cy="4298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 Narrow" panose="020B0606020202030204" pitchFamily="34" charset="0"/>
                <a:sym typeface="����" charset="0"/>
              </a:rPr>
              <a:t>restaurants</a:t>
            </a:r>
            <a:endParaRPr altLang="zh-CN" sz="2200" b="1">
              <a:solidFill>
                <a:srgbClr val="FF0000"/>
              </a:solidFill>
              <a:latin typeface="Arial Narrow" panose="020B0606020202030204" pitchFamily="34" charset="0"/>
              <a:sym typeface="����" charset="0"/>
            </a:endParaRPr>
          </a:p>
        </p:txBody>
      </p:sp>
      <p:sp>
        <p:nvSpPr>
          <p:cNvPr id="1048663" name="文本框 54"/>
          <p:cNvSpPr/>
          <p:nvPr>
            <p:custDataLst>
              <p:tags r:id="rId48"/>
            </p:custDataLst>
          </p:nvPr>
        </p:nvSpPr>
        <p:spPr>
          <a:xfrm>
            <a:off x="5313045" y="5438140"/>
            <a:ext cx="2989263" cy="4298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 Narrow" panose="020B0606020202030204" pitchFamily="34" charset="0"/>
                <a:sym typeface="����" charset="0"/>
              </a:rPr>
              <a:t>Cantonese restaurant</a:t>
            </a:r>
            <a:endParaRPr altLang="zh-CN" sz="2200" b="1">
              <a:solidFill>
                <a:srgbClr val="FF0000"/>
              </a:solidFill>
              <a:latin typeface="Arial Narrow" panose="020B0606020202030204" pitchFamily="34" charset="0"/>
              <a:sym typeface="����" charset="0"/>
            </a:endParaRPr>
          </a:p>
        </p:txBody>
      </p:sp>
      <p:sp>
        <p:nvSpPr>
          <p:cNvPr id="1048664" name="文本框 55"/>
          <p:cNvSpPr/>
          <p:nvPr>
            <p:custDataLst>
              <p:tags r:id="rId49"/>
            </p:custDataLst>
          </p:nvPr>
        </p:nvSpPr>
        <p:spPr>
          <a:xfrm>
            <a:off x="5334318" y="5967413"/>
            <a:ext cx="1360487" cy="4298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 Narrow" panose="020B0606020202030204" pitchFamily="34" charset="0"/>
                <a:sym typeface="����" charset="0"/>
              </a:rPr>
              <a:t>jazz bar</a:t>
            </a:r>
            <a:endParaRPr altLang="zh-CN" sz="2200" b="1">
              <a:solidFill>
                <a:srgbClr val="FF0000"/>
              </a:solidFill>
              <a:latin typeface="Arial Narrow" panose="020B0606020202030204" pitchFamily="34" charset="0"/>
              <a:sym typeface="����" charset="0"/>
            </a:endParaRPr>
          </a:p>
        </p:txBody>
      </p:sp>
      <p:sp>
        <p:nvSpPr>
          <p:cNvPr id="1048665" name="文本框 1"/>
          <p:cNvSpPr/>
          <p:nvPr>
            <p:custDataLst>
              <p:tags r:id="rId50"/>
            </p:custDataLst>
          </p:nvPr>
        </p:nvSpPr>
        <p:spPr>
          <a:xfrm>
            <a:off x="5645150" y="3873500"/>
            <a:ext cx="2097088" cy="39560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r">
              <a:lnSpc>
                <a:spcPct val="90000"/>
              </a:lnSpc>
            </a:pPr>
            <a:r>
              <a:rPr lang="en-US" altLang="zh-CN" sz="2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401BC0"/>
                </a:solidFill>
                <a:latin typeface="Arial Narrow" panose="020B0606020202030204" pitchFamily="34" charset="0"/>
                <a:ea typeface="微软雅黑" panose="020B0503020204020204" charset="-122"/>
                <a:sym typeface="����" charset="0"/>
              </a:rPr>
              <a:t>to earn a living</a:t>
            </a:r>
            <a:endParaRPr lang="en-US" altLang="zh-CN" sz="2200" b="1">
              <a:solidFill>
                <a:srgbClr val="401BC0"/>
              </a:solidFill>
              <a:latin typeface="Arial Narrow" panose="020B0606020202030204" pitchFamily="34" charset="0"/>
              <a:ea typeface="微软雅黑" panose="020B0503020204020204" charset="-122"/>
              <a:sym typeface="����" charset="0"/>
            </a:endParaRPr>
          </a:p>
        </p:txBody>
      </p:sp>
      <p:sp>
        <p:nvSpPr>
          <p:cNvPr id="1048666" name="Rectangle 40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8646795" y="5125695"/>
            <a:ext cx="3037205" cy="1727531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lIns="90000" tIns="46800" rIns="90000" bIns="46800">
            <a:noAutofit/>
            <a:scene3d>
              <a:camera prst="orthographicFront"/>
              <a:lightRig rig="threePt" dir="t"/>
            </a:scene3d>
          </a:bodyPr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did she do and plan to do?</a:t>
            </a:r>
            <a:endParaRPr lang="en-US" altLang="zh-CN" sz="3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3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48667" name="Rectangle 1"/>
          <p:cNvSpPr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224155" y="60325"/>
            <a:ext cx="4834255" cy="5651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spAutoFit/>
          </a:bodyPr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Read and sort out the agenda.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1" grpId="0"/>
      <p:bldP spid="1048652" grpId="0"/>
      <p:bldP spid="1048649" grpId="0"/>
      <p:bldP spid="1048650" grpId="0"/>
      <p:bldP spid="1048653" grpId="0"/>
      <p:bldP spid="1048654" grpId="0"/>
      <p:bldP spid="1048655" grpId="0"/>
      <p:bldP spid="1048656" grpId="0"/>
      <p:bldP spid="1048657" grpId="0"/>
      <p:bldP spid="1048658" grpId="0"/>
      <p:bldP spid="1048659" grpId="0"/>
      <p:bldP spid="1048660" grpId="0"/>
      <p:bldP spid="1048661" grpId="0"/>
      <p:bldP spid="1048662" grpId="0"/>
      <p:bldP spid="1048663" grpId="0"/>
      <p:bldP spid="1048664" grpId="0"/>
      <p:bldP spid="1048665" grpId="0"/>
    </p:bldLst>
  </p:timing>
</p:sld>
</file>

<file path=ppt/tags/tag1.xml><?xml version="1.0" encoding="utf-8"?>
<p:tagLst xmlns:p="http://schemas.openxmlformats.org/presentationml/2006/main">
  <p:tag name="AS_UNIQUEID" val="742"/>
</p:tagLst>
</file>

<file path=ppt/tags/tag10.xml><?xml version="1.0" encoding="utf-8"?>
<p:tagLst xmlns:p="http://schemas.openxmlformats.org/presentationml/2006/main">
  <p:tag name="AS_UNIQUEID" val="3"/>
</p:tagLst>
</file>

<file path=ppt/tags/tag100.xml><?xml version="1.0" encoding="utf-8"?>
<p:tagLst xmlns:p="http://schemas.openxmlformats.org/presentationml/2006/main">
  <p:tag name="AS_UNIQUEID" val="179"/>
</p:tagLst>
</file>

<file path=ppt/tags/tag101.xml><?xml version="1.0" encoding="utf-8"?>
<p:tagLst xmlns:p="http://schemas.openxmlformats.org/presentationml/2006/main">
  <p:tag name="AS_UNIQUEID" val="1049"/>
</p:tagLst>
</file>

<file path=ppt/tags/tag102.xml><?xml version="1.0" encoding="utf-8"?>
<p:tagLst xmlns:p="http://schemas.openxmlformats.org/presentationml/2006/main">
  <p:tag name="AS_UNIQUEID" val="1050"/>
</p:tagLst>
</file>

<file path=ppt/tags/tag103.xml><?xml version="1.0" encoding="utf-8"?>
<p:tagLst xmlns:p="http://schemas.openxmlformats.org/presentationml/2006/main">
  <p:tag name="AS_UNIQUEID" val="1051"/>
</p:tagLst>
</file>

<file path=ppt/tags/tag104.xml><?xml version="1.0" encoding="utf-8"?>
<p:tagLst xmlns:p="http://schemas.openxmlformats.org/presentationml/2006/main">
  <p:tag name="AS_UNIQUEID" val="1052"/>
</p:tagLst>
</file>

<file path=ppt/tags/tag105.xml><?xml version="1.0" encoding="utf-8"?>
<p:tagLst xmlns:p="http://schemas.openxmlformats.org/presentationml/2006/main">
  <p:tag name="AS_UNIQUEID" val="1053"/>
</p:tagLst>
</file>

<file path=ppt/tags/tag106.xml><?xml version="1.0" encoding="utf-8"?>
<p:tagLst xmlns:p="http://schemas.openxmlformats.org/presentationml/2006/main">
  <p:tag name="AS_UNIQUEID" val="1054"/>
</p:tagLst>
</file>

<file path=ppt/tags/tag107.xml><?xml version="1.0" encoding="utf-8"?>
<p:tagLst xmlns:p="http://schemas.openxmlformats.org/presentationml/2006/main">
  <p:tag name="AS_UNIQUEID" val="1055"/>
</p:tagLst>
</file>

<file path=ppt/tags/tag108.xml><?xml version="1.0" encoding="utf-8"?>
<p:tagLst xmlns:p="http://schemas.openxmlformats.org/presentationml/2006/main">
  <p:tag name="AS_UNIQUEID" val="1058"/>
</p:tagLst>
</file>

<file path=ppt/tags/tag109.xml><?xml version="1.0" encoding="utf-8"?>
<p:tagLst xmlns:p="http://schemas.openxmlformats.org/presentationml/2006/main">
  <p:tag name="AS_UNIQUEID" val="1056"/>
</p:tagLst>
</file>

<file path=ppt/tags/tag11.xml><?xml version="1.0" encoding="utf-8"?>
<p:tagLst xmlns:p="http://schemas.openxmlformats.org/presentationml/2006/main">
  <p:tag name="AS_UNIQUEID" val="4"/>
</p:tagLst>
</file>

<file path=ppt/tags/tag110.xml><?xml version="1.0" encoding="utf-8"?>
<p:tagLst xmlns:p="http://schemas.openxmlformats.org/presentationml/2006/main">
  <p:tag name="AS_UNIQUEID" val="1056"/>
</p:tagLst>
</file>

<file path=ppt/tags/tag111.xml><?xml version="1.0" encoding="utf-8"?>
<p:tagLst xmlns:p="http://schemas.openxmlformats.org/presentationml/2006/main">
  <p:tag name="AS_UNIQUEID" val="1056"/>
</p:tagLst>
</file>

<file path=ppt/tags/tag112.xml><?xml version="1.0" encoding="utf-8"?>
<p:tagLst xmlns:p="http://schemas.openxmlformats.org/presentationml/2006/main">
  <p:tag name="AS_UNIQUEID" val="1056"/>
</p:tagLst>
</file>

<file path=ppt/tags/tag113.xml><?xml version="1.0" encoding="utf-8"?>
<p:tagLst xmlns:p="http://schemas.openxmlformats.org/presentationml/2006/main">
  <p:tag name="AS_UNIQUEID" val="1003"/>
</p:tagLst>
</file>

<file path=ppt/tags/tag114.xml><?xml version="1.0" encoding="utf-8"?>
<p:tagLst xmlns:p="http://schemas.openxmlformats.org/presentationml/2006/main">
  <p:tag name="AS_UNIQUEID" val="329"/>
</p:tagLst>
</file>

<file path=ppt/tags/tag115.xml><?xml version="1.0" encoding="utf-8"?>
<p:tagLst xmlns:p="http://schemas.openxmlformats.org/presentationml/2006/main">
  <p:tag name="AS_UNIQUEID" val="330"/>
</p:tagLst>
</file>

<file path=ppt/tags/tag116.xml><?xml version="1.0" encoding="utf-8"?>
<p:tagLst xmlns:p="http://schemas.openxmlformats.org/presentationml/2006/main">
  <p:tag name="AS_UNIQUEID" val="331"/>
</p:tagLst>
</file>

<file path=ppt/tags/tag117.xml><?xml version="1.0" encoding="utf-8"?>
<p:tagLst xmlns:p="http://schemas.openxmlformats.org/presentationml/2006/main">
  <p:tag name="AS_UNIQUEID" val="1004"/>
</p:tagLst>
</file>

<file path=ppt/tags/tag118.xml><?xml version="1.0" encoding="utf-8"?>
<p:tagLst xmlns:p="http://schemas.openxmlformats.org/presentationml/2006/main">
  <p:tag name="AS_UNIQUEID" val="332"/>
</p:tagLst>
</file>

<file path=ppt/tags/tag119.xml><?xml version="1.0" encoding="utf-8"?>
<p:tagLst xmlns:p="http://schemas.openxmlformats.org/presentationml/2006/main">
  <p:tag name="AS_UNIQUEID" val="333"/>
</p:tagLst>
</file>

<file path=ppt/tags/tag12.xml><?xml version="1.0" encoding="utf-8"?>
<p:tagLst xmlns:p="http://schemas.openxmlformats.org/presentationml/2006/main">
  <p:tag name="AS_UNIQUEID" val="5"/>
</p:tagLst>
</file>

<file path=ppt/tags/tag120.xml><?xml version="1.0" encoding="utf-8"?>
<p:tagLst xmlns:p="http://schemas.openxmlformats.org/presentationml/2006/main">
  <p:tag name="AS_UNIQUEID" val="334"/>
</p:tagLst>
</file>

<file path=ppt/tags/tag121.xml><?xml version="1.0" encoding="utf-8"?>
<p:tagLst xmlns:p="http://schemas.openxmlformats.org/presentationml/2006/main">
  <p:tag name="AS_UNIQUEID" val="1005"/>
</p:tagLst>
</file>

<file path=ppt/tags/tag122.xml><?xml version="1.0" encoding="utf-8"?>
<p:tagLst xmlns:p="http://schemas.openxmlformats.org/presentationml/2006/main">
  <p:tag name="AS_UNIQUEID" val="335"/>
</p:tagLst>
</file>

<file path=ppt/tags/tag123.xml><?xml version="1.0" encoding="utf-8"?>
<p:tagLst xmlns:p="http://schemas.openxmlformats.org/presentationml/2006/main">
  <p:tag name="AS_UNIQUEID" val="336"/>
</p:tagLst>
</file>

<file path=ppt/tags/tag124.xml><?xml version="1.0" encoding="utf-8"?>
<p:tagLst xmlns:p="http://schemas.openxmlformats.org/presentationml/2006/main">
  <p:tag name="AS_UNIQUEID" val="334"/>
</p:tagLst>
</file>

<file path=ppt/tags/tag125.xml><?xml version="1.0" encoding="utf-8"?>
<p:tagLst xmlns:p="http://schemas.openxmlformats.org/presentationml/2006/main">
  <p:tag name="AS_UNIQUEID" val="1078"/>
</p:tagLst>
</file>

<file path=ppt/tags/tag126.xml><?xml version="1.0" encoding="utf-8"?>
<p:tagLst xmlns:p="http://schemas.openxmlformats.org/presentationml/2006/main">
  <p:tag name="KSO_WM_UNIT_TABLE_BEAUTIFY" val="smartTable{d43fdd52-3ae6-4372-83e2-9141dc38be68}"/>
</p:tagLst>
</file>

<file path=ppt/tags/tag127.xml><?xml version="1.0" encoding="utf-8"?>
<p:tagLst xmlns:p="http://schemas.openxmlformats.org/presentationml/2006/main">
  <p:tag name="AS_UNIQUEID" val="1079"/>
</p:tagLst>
</file>

<file path=ppt/tags/tag128.xml><?xml version="1.0" encoding="utf-8"?>
<p:tagLst xmlns:p="http://schemas.openxmlformats.org/presentationml/2006/main">
  <p:tag name="AS_UNIQUEID" val="1080"/>
</p:tagLst>
</file>

<file path=ppt/tags/tag129.xml><?xml version="1.0" encoding="utf-8"?>
<p:tagLst xmlns:p="http://schemas.openxmlformats.org/presentationml/2006/main">
  <p:tag name="AS_UNIQUEID" val="1081"/>
</p:tagLst>
</file>

<file path=ppt/tags/tag13.xml><?xml version="1.0" encoding="utf-8"?>
<p:tagLst xmlns:p="http://schemas.openxmlformats.org/presentationml/2006/main">
  <p:tag name="AS_UNIQUEID" val="620"/>
</p:tagLst>
</file>

<file path=ppt/tags/tag130.xml><?xml version="1.0" encoding="utf-8"?>
<p:tagLst xmlns:p="http://schemas.openxmlformats.org/presentationml/2006/main">
  <p:tag name="AS_UNIQUEID" val="1082"/>
</p:tagLst>
</file>

<file path=ppt/tags/tag131.xml><?xml version="1.0" encoding="utf-8"?>
<p:tagLst xmlns:p="http://schemas.openxmlformats.org/presentationml/2006/main">
  <p:tag name="AS_UNIQUEID" val="1083"/>
</p:tagLst>
</file>

<file path=ppt/tags/tag132.xml><?xml version="1.0" encoding="utf-8"?>
<p:tagLst xmlns:p="http://schemas.openxmlformats.org/presentationml/2006/main">
  <p:tag name="AS_UNIQUEID" val="1084"/>
</p:tagLst>
</file>

<file path=ppt/tags/tag133.xml><?xml version="1.0" encoding="utf-8"?>
<p:tagLst xmlns:p="http://schemas.openxmlformats.org/presentationml/2006/main">
  <p:tag name="AS_UNIQUEID" val="1085"/>
</p:tagLst>
</file>

<file path=ppt/tags/tag134.xml><?xml version="1.0" encoding="utf-8"?>
<p:tagLst xmlns:p="http://schemas.openxmlformats.org/presentationml/2006/main">
  <p:tag name="AS_UNIQUEID" val="1086"/>
</p:tagLst>
</file>

<file path=ppt/tags/tag135.xml><?xml version="1.0" encoding="utf-8"?>
<p:tagLst xmlns:p="http://schemas.openxmlformats.org/presentationml/2006/main">
  <p:tag name="AS_UNIQUEID" val="1087"/>
</p:tagLst>
</file>

<file path=ppt/tags/tag136.xml><?xml version="1.0" encoding="utf-8"?>
<p:tagLst xmlns:p="http://schemas.openxmlformats.org/presentationml/2006/main">
  <p:tag name="AS_UNIQUEID" val="1088"/>
</p:tagLst>
</file>

<file path=ppt/tags/tag137.xml><?xml version="1.0" encoding="utf-8"?>
<p:tagLst xmlns:p="http://schemas.openxmlformats.org/presentationml/2006/main">
  <p:tag name="AS_UNIQUEID" val="876"/>
</p:tagLst>
</file>

<file path=ppt/tags/tag138.xml><?xml version="1.0" encoding="utf-8"?>
<p:tagLst xmlns:p="http://schemas.openxmlformats.org/presentationml/2006/main">
  <p:tag name="AS_UNIQUEID" val="876"/>
</p:tagLst>
</file>

<file path=ppt/tags/tag139.xml><?xml version="1.0" encoding="utf-8"?>
<p:tagLst xmlns:p="http://schemas.openxmlformats.org/presentationml/2006/main">
  <p:tag name="KSO_WM_TEMPLATE_CATEGORY" val="custom"/>
  <p:tag name="KSO_WM_TEMPLATE_INDEX" val="20184242"/>
  <p:tag name="KSO_WM_TAG_VERSION" val="1.0"/>
  <p:tag name="KSO_WM_BEAUTIFY_FLAG" val="#wm#"/>
  <p:tag name="KSO_WM_UNIT_TYPE" val="f"/>
  <p:tag name="KSO_WM_UNIT_INDEX" val="1"/>
  <p:tag name="KSO_WM_UNIT_LAYERLEVEL" val="1"/>
  <p:tag name="KSO_WM_UNIT_VALUE" val="24"/>
  <p:tag name="KSO_WM_UNIT_HIGHLIGHT" val="0"/>
  <p:tag name="KSO_WM_UNIT_COMPATIBLE" val="0"/>
  <p:tag name="KSO_WM_UNIT_CLEAR" val="0"/>
  <p:tag name="KSO_WM_DIAGRAM_GROUP_CODE" val="n1_1"/>
  <p:tag name="KSO_WM_UNIT_ID" val="custom20184242_16*f*1"/>
  <p:tag name="KSO_WM_UNIT_PRESET_TEXT" val="Lorem ipsum dolor sit amet, consectetur"/>
  <p:tag name="KSO_WM_UNIT_TEXT_FILL_FORE_SCHEMECOLOR_INDEX" val="13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AS_UNIQUEID" val="621"/>
</p:tagLst>
</file>

<file path=ppt/tags/tag140.xml><?xml version="1.0" encoding="utf-8"?>
<p:tagLst xmlns:p="http://schemas.openxmlformats.org/presentationml/2006/main">
  <p:tag name="AS_UNIQUEID" val="1074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184242"/>
</p:tagLst>
</file>

<file path=ppt/tags/tag142.xml><?xml version="1.0" encoding="utf-8"?>
<p:tagLst xmlns:p="http://schemas.openxmlformats.org/presentationml/2006/main">
  <p:tag name="AS_UNIQUEID" val="806"/>
</p:tagLst>
</file>

<file path=ppt/tags/tag143.xml><?xml version="1.0" encoding="utf-8"?>
<p:tagLst xmlns:p="http://schemas.openxmlformats.org/presentationml/2006/main">
  <p:tag name="AS_UNIQUEID" val="804"/>
</p:tagLst>
</file>

<file path=ppt/tags/tag144.xml><?xml version="1.0" encoding="utf-8"?>
<p:tagLst xmlns:p="http://schemas.openxmlformats.org/presentationml/2006/main">
  <p:tag name="AS_UNIQUEID" val="806"/>
</p:tagLst>
</file>

<file path=ppt/tags/tag145.xml><?xml version="1.0" encoding="utf-8"?>
<p:tagLst xmlns:p="http://schemas.openxmlformats.org/presentationml/2006/main">
  <p:tag name="AS_UNIQUEID" val="847"/>
</p:tagLst>
</file>

<file path=ppt/tags/tag146.xml><?xml version="1.0" encoding="utf-8"?>
<p:tagLst xmlns:p="http://schemas.openxmlformats.org/presentationml/2006/main">
  <p:tag name="AS_UNIQUEID" val="848"/>
</p:tagLst>
</file>

<file path=ppt/tags/tag147.xml><?xml version="1.0" encoding="utf-8"?>
<p:tagLst xmlns:p="http://schemas.openxmlformats.org/presentationml/2006/main">
  <p:tag name="AS_UNIQUEID" val="849"/>
</p:tagLst>
</file>

<file path=ppt/tags/tag148.xml><?xml version="1.0" encoding="utf-8"?>
<p:tagLst xmlns:p="http://schemas.openxmlformats.org/presentationml/2006/main">
  <p:tag name="AS_UNIQUEID" val="850"/>
</p:tagLst>
</file>

<file path=ppt/tags/tag15.xml><?xml version="1.0" encoding="utf-8"?>
<p:tagLst xmlns:p="http://schemas.openxmlformats.org/presentationml/2006/main">
  <p:tag name="AS_UNIQUEID" val="622"/>
</p:tagLst>
</file>

<file path=ppt/tags/tag16.xml><?xml version="1.0" encoding="utf-8"?>
<p:tagLst xmlns:p="http://schemas.openxmlformats.org/presentationml/2006/main">
  <p:tag name="AS_UNIQUEID" val="623"/>
</p:tagLst>
</file>

<file path=ppt/tags/tag17.xml><?xml version="1.0" encoding="utf-8"?>
<p:tagLst xmlns:p="http://schemas.openxmlformats.org/presentationml/2006/main">
  <p:tag name="AS_UNIQUEID" val="627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8282*3847*1093*1093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8.xml><?xml version="1.0" encoding="utf-8"?>
<p:tagLst xmlns:p="http://schemas.openxmlformats.org/presentationml/2006/main">
  <p:tag name="AS_UNIQUEID" val="629"/>
</p:tagLst>
</file>

<file path=ppt/tags/tag19.xml><?xml version="1.0" encoding="utf-8"?>
<p:tagLst xmlns:p="http://schemas.openxmlformats.org/presentationml/2006/main">
  <p:tag name="AS_UNIQUEID" val="631"/>
</p:tagLst>
</file>

<file path=ppt/tags/tag2.xml><?xml version="1.0" encoding="utf-8"?>
<p:tagLst xmlns:p="http://schemas.openxmlformats.org/presentationml/2006/main">
  <p:tag name="AS_UNIQUEID" val="743"/>
</p:tagLst>
</file>

<file path=ppt/tags/tag20.xml><?xml version="1.0" encoding="utf-8"?>
<p:tagLst xmlns:p="http://schemas.openxmlformats.org/presentationml/2006/main">
  <p:tag name="AS_UNIQUEID" val="957"/>
  <p:tag name="KSO_WM_UNIT_PLACING_PICTURE_USER_VIEWPORT" val="{&quot;height&quot;:5798,&quot;width&quot;:8175}"/>
</p:tagLst>
</file>

<file path=ppt/tags/tag21.xml><?xml version="1.0" encoding="utf-8"?>
<p:tagLst xmlns:p="http://schemas.openxmlformats.org/presentationml/2006/main">
  <p:tag name="AS_UNIQUEID" val="956"/>
</p:tagLst>
</file>

<file path=ppt/tags/tag22.xml><?xml version="1.0" encoding="utf-8"?>
<p:tagLst xmlns:p="http://schemas.openxmlformats.org/presentationml/2006/main">
  <p:tag name="AS_UNIQUEID" val="962"/>
</p:tagLst>
</file>

<file path=ppt/tags/tag23.xml><?xml version="1.0" encoding="utf-8"?>
<p:tagLst xmlns:p="http://schemas.openxmlformats.org/presentationml/2006/main">
  <p:tag name="AS_UNIQUEID" val="958"/>
</p:tagLst>
</file>

<file path=ppt/tags/tag24.xml><?xml version="1.0" encoding="utf-8"?>
<p:tagLst xmlns:p="http://schemas.openxmlformats.org/presentationml/2006/main">
  <p:tag name="AS_UNIQUEID" val="961"/>
</p:tagLst>
</file>

<file path=ppt/tags/tag25.xml><?xml version="1.0" encoding="utf-8"?>
<p:tagLst xmlns:p="http://schemas.openxmlformats.org/presentationml/2006/main">
  <p:tag name="AS_UNIQUEID" val="1055"/>
</p:tagLst>
</file>

<file path=ppt/tags/tag26.xml><?xml version="1.0" encoding="utf-8"?>
<p:tagLst xmlns:p="http://schemas.openxmlformats.org/presentationml/2006/main">
  <p:tag name="AS_UNIQUEID" val="473"/>
</p:tagLst>
</file>

<file path=ppt/tags/tag27.xml><?xml version="1.0" encoding="utf-8"?>
<p:tagLst xmlns:p="http://schemas.openxmlformats.org/presentationml/2006/main">
  <p:tag name="AS_UNIQUEID" val="474"/>
</p:tagLst>
</file>

<file path=ppt/tags/tag28.xml><?xml version="1.0" encoding="utf-8"?>
<p:tagLst xmlns:p="http://schemas.openxmlformats.org/presentationml/2006/main">
  <p:tag name="AS_UNIQUEID" val="475"/>
</p:tagLst>
</file>

<file path=ppt/tags/tag29.xml><?xml version="1.0" encoding="utf-8"?>
<p:tagLst xmlns:p="http://schemas.openxmlformats.org/presentationml/2006/main">
  <p:tag name="AS_UNIQUEID" val="476"/>
</p:tagLst>
</file>

<file path=ppt/tags/tag3.xml><?xml version="1.0" encoding="utf-8"?>
<p:tagLst xmlns:p="http://schemas.openxmlformats.org/presentationml/2006/main">
  <p:tag name="AS_UNIQUEID" val="1041"/>
</p:tagLst>
</file>

<file path=ppt/tags/tag30.xml><?xml version="1.0" encoding="utf-8"?>
<p:tagLst xmlns:p="http://schemas.openxmlformats.org/presentationml/2006/main">
  <p:tag name="AS_UNIQUEID" val="477"/>
</p:tagLst>
</file>

<file path=ppt/tags/tag31.xml><?xml version="1.0" encoding="utf-8"?>
<p:tagLst xmlns:p="http://schemas.openxmlformats.org/presentationml/2006/main">
  <p:tag name="AS_UNIQUEID" val="478"/>
</p:tagLst>
</file>

<file path=ppt/tags/tag32.xml><?xml version="1.0" encoding="utf-8"?>
<p:tagLst xmlns:p="http://schemas.openxmlformats.org/presentationml/2006/main">
  <p:tag name="AS_UNIQUEID" val="973"/>
</p:tagLst>
</file>

<file path=ppt/tags/tag33.xml><?xml version="1.0" encoding="utf-8"?>
<p:tagLst xmlns:p="http://schemas.openxmlformats.org/presentationml/2006/main">
  <p:tag name="AS_UNIQUEID" val="115"/>
</p:tagLst>
</file>

<file path=ppt/tags/tag34.xml><?xml version="1.0" encoding="utf-8"?>
<p:tagLst xmlns:p="http://schemas.openxmlformats.org/presentationml/2006/main">
  <p:tag name="AS_UNIQUEID" val="115"/>
</p:tagLst>
</file>

<file path=ppt/tags/tag35.xml><?xml version="1.0" encoding="utf-8"?>
<p:tagLst xmlns:p="http://schemas.openxmlformats.org/presentationml/2006/main">
  <p:tag name="AS_UNIQUEID" val="115"/>
</p:tagLst>
</file>

<file path=ppt/tags/tag36.xml><?xml version="1.0" encoding="utf-8"?>
<p:tagLst xmlns:p="http://schemas.openxmlformats.org/presentationml/2006/main">
  <p:tag name="AS_UNIQUEID" val="115"/>
</p:tagLst>
</file>

<file path=ppt/tags/tag37.xml><?xml version="1.0" encoding="utf-8"?>
<p:tagLst xmlns:p="http://schemas.openxmlformats.org/presentationml/2006/main">
  <p:tag name="AS_UNIQUEID" val="115"/>
</p:tagLst>
</file>

<file path=ppt/tags/tag38.xml><?xml version="1.0" encoding="utf-8"?>
<p:tagLst xmlns:p="http://schemas.openxmlformats.org/presentationml/2006/main">
  <p:tag name="AS_UNIQUEID" val="870"/>
</p:tagLst>
</file>

<file path=ppt/tags/tag39.xml><?xml version="1.0" encoding="utf-8"?>
<p:tagLst xmlns:p="http://schemas.openxmlformats.org/presentationml/2006/main">
  <p:tag name="AS_UNIQUEID" val="871"/>
</p:tagLst>
</file>

<file path=ppt/tags/tag4.xml><?xml version="1.0" encoding="utf-8"?>
<p:tagLst xmlns:p="http://schemas.openxmlformats.org/presentationml/2006/main">
  <p:tag name="AS_UNIQUEID" val="1042"/>
</p:tagLst>
</file>

<file path=ppt/tags/tag40.xml><?xml version="1.0" encoding="utf-8"?>
<p:tagLst xmlns:p="http://schemas.openxmlformats.org/presentationml/2006/main">
  <p:tag name="AS_UNIQUEID" val="872"/>
</p:tagLst>
</file>

<file path=ppt/tags/tag41.xml><?xml version="1.0" encoding="utf-8"?>
<p:tagLst xmlns:p="http://schemas.openxmlformats.org/presentationml/2006/main">
  <p:tag name="AS_UNIQUEID" val="875"/>
</p:tagLst>
</file>

<file path=ppt/tags/tag42.xml><?xml version="1.0" encoding="utf-8"?>
<p:tagLst xmlns:p="http://schemas.openxmlformats.org/presentationml/2006/main">
  <p:tag name="AS_UNIQUEID" val="874"/>
</p:tagLst>
</file>

<file path=ppt/tags/tag43.xml><?xml version="1.0" encoding="utf-8"?>
<p:tagLst xmlns:p="http://schemas.openxmlformats.org/presentationml/2006/main">
  <p:tag name="AS_UNIQUEID" val="876"/>
</p:tagLst>
</file>

<file path=ppt/tags/tag44.xml><?xml version="1.0" encoding="utf-8"?>
<p:tagLst xmlns:p="http://schemas.openxmlformats.org/presentationml/2006/main">
  <p:tag name="AS_UNIQUEID" val="721"/>
</p:tagLst>
</file>

<file path=ppt/tags/tag45.xml><?xml version="1.0" encoding="utf-8"?>
<p:tagLst xmlns:p="http://schemas.openxmlformats.org/presentationml/2006/main">
  <p:tag name="AS_UNIQUEID" val="873"/>
</p:tagLst>
</file>

<file path=ppt/tags/tag46.xml><?xml version="1.0" encoding="utf-8"?>
<p:tagLst xmlns:p="http://schemas.openxmlformats.org/presentationml/2006/main">
  <p:tag name="AS_UNIQUEID" val="996"/>
</p:tagLst>
</file>

<file path=ppt/tags/tag47.xml><?xml version="1.0" encoding="utf-8"?>
<p:tagLst xmlns:p="http://schemas.openxmlformats.org/presentationml/2006/main">
  <p:tag name="AS_UNIQUEID" val="997"/>
</p:tagLst>
</file>

<file path=ppt/tags/tag48.xml><?xml version="1.0" encoding="utf-8"?>
<p:tagLst xmlns:p="http://schemas.openxmlformats.org/presentationml/2006/main">
  <p:tag name="AS_UNIQUEID" val="287"/>
</p:tagLst>
</file>

<file path=ppt/tags/tag49.xml><?xml version="1.0" encoding="utf-8"?>
<p:tagLst xmlns:p="http://schemas.openxmlformats.org/presentationml/2006/main">
  <p:tag name="AS_UNIQUEID" val="288"/>
</p:tagLst>
</file>

<file path=ppt/tags/tag5.xml><?xml version="1.0" encoding="utf-8"?>
<p:tagLst xmlns:p="http://schemas.openxmlformats.org/presentationml/2006/main">
  <p:tag name="AS_UNIQUEID" val="532"/>
</p:tagLst>
</file>

<file path=ppt/tags/tag50.xml><?xml version="1.0" encoding="utf-8"?>
<p:tagLst xmlns:p="http://schemas.openxmlformats.org/presentationml/2006/main">
  <p:tag name="AS_UNIQUEID" val="289"/>
</p:tagLst>
</file>

<file path=ppt/tags/tag51.xml><?xml version="1.0" encoding="utf-8"?>
<p:tagLst xmlns:p="http://schemas.openxmlformats.org/presentationml/2006/main">
  <p:tag name="AS_UNIQUEID" val="290"/>
</p:tagLst>
</file>

<file path=ppt/tags/tag52.xml><?xml version="1.0" encoding="utf-8"?>
<p:tagLst xmlns:p="http://schemas.openxmlformats.org/presentationml/2006/main">
  <p:tag name="AS_UNIQUEID" val="998"/>
</p:tagLst>
</file>

<file path=ppt/tags/tag53.xml><?xml version="1.0" encoding="utf-8"?>
<p:tagLst xmlns:p="http://schemas.openxmlformats.org/presentationml/2006/main">
  <p:tag name="AS_UNIQUEID" val="291"/>
</p:tagLst>
</file>

<file path=ppt/tags/tag54.xml><?xml version="1.0" encoding="utf-8"?>
<p:tagLst xmlns:p="http://schemas.openxmlformats.org/presentationml/2006/main">
  <p:tag name="AS_UNIQUEID" val="292"/>
</p:tagLst>
</file>

<file path=ppt/tags/tag55.xml><?xml version="1.0" encoding="utf-8"?>
<p:tagLst xmlns:p="http://schemas.openxmlformats.org/presentationml/2006/main">
  <p:tag name="AS_UNIQUEID" val="293"/>
</p:tagLst>
</file>

<file path=ppt/tags/tag56.xml><?xml version="1.0" encoding="utf-8"?>
<p:tagLst xmlns:p="http://schemas.openxmlformats.org/presentationml/2006/main">
  <p:tag name="AS_UNIQUEID" val="294"/>
</p:tagLst>
</file>

<file path=ppt/tags/tag57.xml><?xml version="1.0" encoding="utf-8"?>
<p:tagLst xmlns:p="http://schemas.openxmlformats.org/presentationml/2006/main">
  <p:tag name="AS_UNIQUEID" val="999"/>
</p:tagLst>
</file>

<file path=ppt/tags/tag58.xml><?xml version="1.0" encoding="utf-8"?>
<p:tagLst xmlns:p="http://schemas.openxmlformats.org/presentationml/2006/main">
  <p:tag name="AS_UNIQUEID" val="295"/>
</p:tagLst>
</file>

<file path=ppt/tags/tag59.xml><?xml version="1.0" encoding="utf-8"?>
<p:tagLst xmlns:p="http://schemas.openxmlformats.org/presentationml/2006/main">
  <p:tag name="AS_UNIQUEID" val="296"/>
</p:tagLst>
</file>

<file path=ppt/tags/tag6.xml><?xml version="1.0" encoding="utf-8"?>
<p:tagLst xmlns:p="http://schemas.openxmlformats.org/presentationml/2006/main">
  <p:tag name="AS_UNIQUEID" val="533"/>
</p:tagLst>
</file>

<file path=ppt/tags/tag60.xml><?xml version="1.0" encoding="utf-8"?>
<p:tagLst xmlns:p="http://schemas.openxmlformats.org/presentationml/2006/main">
  <p:tag name="AS_UNIQUEID" val="297"/>
</p:tagLst>
</file>

<file path=ppt/tags/tag61.xml><?xml version="1.0" encoding="utf-8"?>
<p:tagLst xmlns:p="http://schemas.openxmlformats.org/presentationml/2006/main">
  <p:tag name="AS_UNIQUEID" val="1000"/>
</p:tagLst>
</file>

<file path=ppt/tags/tag62.xml><?xml version="1.0" encoding="utf-8"?>
<p:tagLst xmlns:p="http://schemas.openxmlformats.org/presentationml/2006/main">
  <p:tag name="AS_UNIQUEID" val="298"/>
</p:tagLst>
</file>

<file path=ppt/tags/tag63.xml><?xml version="1.0" encoding="utf-8"?>
<p:tagLst xmlns:p="http://schemas.openxmlformats.org/presentationml/2006/main">
  <p:tag name="AS_UNIQUEID" val="299"/>
</p:tagLst>
</file>

<file path=ppt/tags/tag64.xml><?xml version="1.0" encoding="utf-8"?>
<p:tagLst xmlns:p="http://schemas.openxmlformats.org/presentationml/2006/main">
  <p:tag name="AS_UNIQUEID" val="300"/>
</p:tagLst>
</file>

<file path=ppt/tags/tag65.xml><?xml version="1.0" encoding="utf-8"?>
<p:tagLst xmlns:p="http://schemas.openxmlformats.org/presentationml/2006/main">
  <p:tag name="AS_UNIQUEID" val="301"/>
</p:tagLst>
</file>

<file path=ppt/tags/tag66.xml><?xml version="1.0" encoding="utf-8"?>
<p:tagLst xmlns:p="http://schemas.openxmlformats.org/presentationml/2006/main">
  <p:tag name="AS_UNIQUEID" val="302"/>
</p:tagLst>
</file>

<file path=ppt/tags/tag67.xml><?xml version="1.0" encoding="utf-8"?>
<p:tagLst xmlns:p="http://schemas.openxmlformats.org/presentationml/2006/main">
  <p:tag name="AS_UNIQUEID" val="303"/>
</p:tagLst>
</file>

<file path=ppt/tags/tag68.xml><?xml version="1.0" encoding="utf-8"?>
<p:tagLst xmlns:p="http://schemas.openxmlformats.org/presentationml/2006/main">
  <p:tag name="AS_UNIQUEID" val="304"/>
</p:tagLst>
</file>

<file path=ppt/tags/tag69.xml><?xml version="1.0" encoding="utf-8"?>
<p:tagLst xmlns:p="http://schemas.openxmlformats.org/presentationml/2006/main">
  <p:tag name="AS_UNIQUEID" val="305"/>
</p:tagLst>
</file>

<file path=ppt/tags/tag7.xml><?xml version="1.0" encoding="utf-8"?>
<p:tagLst xmlns:p="http://schemas.openxmlformats.org/presentationml/2006/main">
  <p:tag name="AS_UNIQUEID" val="534"/>
</p:tagLst>
</file>

<file path=ppt/tags/tag70.xml><?xml version="1.0" encoding="utf-8"?>
<p:tagLst xmlns:p="http://schemas.openxmlformats.org/presentationml/2006/main">
  <p:tag name="AS_UNIQUEID" val="306"/>
</p:tagLst>
</file>

<file path=ppt/tags/tag71.xml><?xml version="1.0" encoding="utf-8"?>
<p:tagLst xmlns:p="http://schemas.openxmlformats.org/presentationml/2006/main">
  <p:tag name="AS_UNIQUEID" val="1001"/>
</p:tagLst>
</file>

<file path=ppt/tags/tag72.xml><?xml version="1.0" encoding="utf-8"?>
<p:tagLst xmlns:p="http://schemas.openxmlformats.org/presentationml/2006/main">
  <p:tag name="AS_UNIQUEID" val="307"/>
</p:tagLst>
</file>

<file path=ppt/tags/tag73.xml><?xml version="1.0" encoding="utf-8"?>
<p:tagLst xmlns:p="http://schemas.openxmlformats.org/presentationml/2006/main">
  <p:tag name="AS_UNIQUEID" val="308"/>
</p:tagLst>
</file>

<file path=ppt/tags/tag74.xml><?xml version="1.0" encoding="utf-8"?>
<p:tagLst xmlns:p="http://schemas.openxmlformats.org/presentationml/2006/main">
  <p:tag name="AS_UNIQUEID" val="309"/>
</p:tagLst>
</file>

<file path=ppt/tags/tag75.xml><?xml version="1.0" encoding="utf-8"?>
<p:tagLst xmlns:p="http://schemas.openxmlformats.org/presentationml/2006/main">
  <p:tag name="AS_UNIQUEID" val="1002"/>
</p:tagLst>
</file>

<file path=ppt/tags/tag76.xml><?xml version="1.0" encoding="utf-8"?>
<p:tagLst xmlns:p="http://schemas.openxmlformats.org/presentationml/2006/main">
  <p:tag name="AS_UNIQUEID" val="310"/>
</p:tagLst>
</file>

<file path=ppt/tags/tag77.xml><?xml version="1.0" encoding="utf-8"?>
<p:tagLst xmlns:p="http://schemas.openxmlformats.org/presentationml/2006/main">
  <p:tag name="AS_UNIQUEID" val="311"/>
</p:tagLst>
</file>

<file path=ppt/tags/tag78.xml><?xml version="1.0" encoding="utf-8"?>
<p:tagLst xmlns:p="http://schemas.openxmlformats.org/presentationml/2006/main">
  <p:tag name="AS_UNIQUEID" val="312"/>
</p:tagLst>
</file>

<file path=ppt/tags/tag79.xml><?xml version="1.0" encoding="utf-8"?>
<p:tagLst xmlns:p="http://schemas.openxmlformats.org/presentationml/2006/main">
  <p:tag name="AS_UNIQUEID" val="313"/>
</p:tagLst>
</file>

<file path=ppt/tags/tag8.xml><?xml version="1.0" encoding="utf-8"?>
<p:tagLst xmlns:p="http://schemas.openxmlformats.org/presentationml/2006/main">
  <p:tag name="AS_UNIQUEID" val="535"/>
</p:tagLst>
</file>

<file path=ppt/tags/tag80.xml><?xml version="1.0" encoding="utf-8"?>
<p:tagLst xmlns:p="http://schemas.openxmlformats.org/presentationml/2006/main">
  <p:tag name="AS_UNIQUEID" val="314"/>
</p:tagLst>
</file>

<file path=ppt/tags/tag81.xml><?xml version="1.0" encoding="utf-8"?>
<p:tagLst xmlns:p="http://schemas.openxmlformats.org/presentationml/2006/main">
  <p:tag name="AS_UNIQUEID" val="315"/>
</p:tagLst>
</file>

<file path=ppt/tags/tag82.xml><?xml version="1.0" encoding="utf-8"?>
<p:tagLst xmlns:p="http://schemas.openxmlformats.org/presentationml/2006/main">
  <p:tag name="AS_UNIQUEID" val="316"/>
</p:tagLst>
</file>

<file path=ppt/tags/tag83.xml><?xml version="1.0" encoding="utf-8"?>
<p:tagLst xmlns:p="http://schemas.openxmlformats.org/presentationml/2006/main">
  <p:tag name="AS_UNIQUEID" val="317"/>
</p:tagLst>
</file>

<file path=ppt/tags/tag84.xml><?xml version="1.0" encoding="utf-8"?>
<p:tagLst xmlns:p="http://schemas.openxmlformats.org/presentationml/2006/main">
  <p:tag name="AS_UNIQUEID" val="318"/>
</p:tagLst>
</file>

<file path=ppt/tags/tag85.xml><?xml version="1.0" encoding="utf-8"?>
<p:tagLst xmlns:p="http://schemas.openxmlformats.org/presentationml/2006/main">
  <p:tag name="AS_UNIQUEID" val="319"/>
</p:tagLst>
</file>

<file path=ppt/tags/tag86.xml><?xml version="1.0" encoding="utf-8"?>
<p:tagLst xmlns:p="http://schemas.openxmlformats.org/presentationml/2006/main">
  <p:tag name="AS_UNIQUEID" val="320"/>
</p:tagLst>
</file>

<file path=ppt/tags/tag87.xml><?xml version="1.0" encoding="utf-8"?>
<p:tagLst xmlns:p="http://schemas.openxmlformats.org/presentationml/2006/main">
  <p:tag name="AS_UNIQUEID" val="321"/>
</p:tagLst>
</file>

<file path=ppt/tags/tag88.xml><?xml version="1.0" encoding="utf-8"?>
<p:tagLst xmlns:p="http://schemas.openxmlformats.org/presentationml/2006/main">
  <p:tag name="AS_UNIQUEID" val="322"/>
</p:tagLst>
</file>

<file path=ppt/tags/tag89.xml><?xml version="1.0" encoding="utf-8"?>
<p:tagLst xmlns:p="http://schemas.openxmlformats.org/presentationml/2006/main">
  <p:tag name="AS_UNIQUEID" val="323"/>
</p:tagLst>
</file>

<file path=ppt/tags/tag9.xml><?xml version="1.0" encoding="utf-8"?>
<p:tagLst xmlns:p="http://schemas.openxmlformats.org/presentationml/2006/main">
  <p:tag name="AS_UNIQUEID" val="536"/>
</p:tagLst>
</file>

<file path=ppt/tags/tag90.xml><?xml version="1.0" encoding="utf-8"?>
<p:tagLst xmlns:p="http://schemas.openxmlformats.org/presentationml/2006/main">
  <p:tag name="AS_UNIQUEID" val="324"/>
</p:tagLst>
</file>

<file path=ppt/tags/tag91.xml><?xml version="1.0" encoding="utf-8"?>
<p:tagLst xmlns:p="http://schemas.openxmlformats.org/presentationml/2006/main">
  <p:tag name="AS_UNIQUEID" val="325"/>
</p:tagLst>
</file>

<file path=ppt/tags/tag92.xml><?xml version="1.0" encoding="utf-8"?>
<p:tagLst xmlns:p="http://schemas.openxmlformats.org/presentationml/2006/main">
  <p:tag name="AS_UNIQUEID" val="326"/>
</p:tagLst>
</file>

<file path=ppt/tags/tag93.xml><?xml version="1.0" encoding="utf-8"?>
<p:tagLst xmlns:p="http://schemas.openxmlformats.org/presentationml/2006/main">
  <p:tag name="AS_UNIQUEID" val="327"/>
</p:tagLst>
</file>

<file path=ppt/tags/tag94.xml><?xml version="1.0" encoding="utf-8"?>
<p:tagLst xmlns:p="http://schemas.openxmlformats.org/presentationml/2006/main">
  <p:tag name="AS_UNIQUEID" val="328"/>
</p:tagLst>
</file>

<file path=ppt/tags/tag95.xml><?xml version="1.0" encoding="utf-8"?>
<p:tagLst xmlns:p="http://schemas.openxmlformats.org/presentationml/2006/main">
  <p:tag name="AS_UNIQUEID" val="339"/>
</p:tagLst>
</file>

<file path=ppt/tags/tag96.xml><?xml version="1.0" encoding="utf-8"?>
<p:tagLst xmlns:p="http://schemas.openxmlformats.org/presentationml/2006/main">
  <p:tag name="KSO_WM_TEMPLATE_CATEGORY" val="custom"/>
  <p:tag name="KSO_WM_TEMPLATE_INDEX" val="20184242"/>
  <p:tag name="KSO_WM_TAG_VERSION" val="1.0"/>
  <p:tag name="KSO_WM_BEAUTIFY_FLAG" val="#wm#"/>
  <p:tag name="KSO_WM_UNIT_TYPE" val="q_h_f"/>
  <p:tag name="KSO_WM_UNIT_INDEX" val="1_1_1"/>
  <p:tag name="KSO_WM_UNIT_LAYERLEVEL" val="1_1_1"/>
  <p:tag name="KSO_WM_UNIT_VALUE" val="39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q1-1"/>
  <p:tag name="KSO_WM_UNIT_ID" val="custom20184242_15*q_h_f*1_1_1"/>
  <p:tag name="KSO_WM_UNIT_TEXT_FILL_FORE_SCHEMECOLOR_INDEX" val="13"/>
  <p:tag name="KSO_WM_UNIT_TEXT_FILL_TYPE" val="1"/>
  <p:tag name="KSO_WM_UNIT_USESOURCEFORMAT_APPLY" val="1"/>
</p:tagLst>
</file>

<file path=ppt/tags/tag97.xml><?xml version="1.0" encoding="utf-8"?>
<p:tagLst xmlns:p="http://schemas.openxmlformats.org/presentationml/2006/main">
  <p:tag name="AS_UNIQUEID" val="876"/>
</p:tagLst>
</file>

<file path=ppt/tags/tag98.xml><?xml version="1.0" encoding="utf-8"?>
<p:tagLst xmlns:p="http://schemas.openxmlformats.org/presentationml/2006/main">
  <p:tag name="AS_UNIQUEID" val="494"/>
</p:tagLst>
</file>

<file path=ppt/tags/tag99.xml><?xml version="1.0" encoding="utf-8"?>
<p:tagLst xmlns:p="http://schemas.openxmlformats.org/presentationml/2006/main">
  <p:tag name="AS_UNIQUEID" val="178"/>
</p:tagLst>
</file>

<file path=ppt/theme/theme1.xml><?xml version="1.0" encoding="utf-8"?>
<a:theme xmlns:a="http://schemas.openxmlformats.org/drawingml/2006/main" name="www.33ppt.com">
  <a:themeElements>
    <a:clrScheme name="自定义 8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213B"/>
      </a:accent1>
      <a:accent2>
        <a:srgbClr val="FFFFFF"/>
      </a:accent2>
      <a:accent3>
        <a:srgbClr val="DF213B"/>
      </a:accent3>
      <a:accent4>
        <a:srgbClr val="FFFFFF"/>
      </a:accent4>
      <a:accent5>
        <a:srgbClr val="DF213B"/>
      </a:accent5>
      <a:accent6>
        <a:srgbClr val="FFFFF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4353</Words>
  <Application>WPS 演示</Application>
  <PresentationFormat/>
  <Paragraphs>240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华文中宋</vt:lpstr>
      <vt:lpstr>Times New Roman</vt:lpstr>
      <vt:lpstr>Garamond</vt:lpstr>
      <vt:lpstr>黑体</vt:lpstr>
      <vt:lpstr>Wingdings</vt:lpstr>
      <vt:lpstr>Times New Roman</vt:lpstr>
      <vt:lpstr>Blackadder ITC</vt:lpstr>
      <vt:lpstr>Arial Narrow</vt:lpstr>
      <vt:lpstr>Aharoni</vt:lpstr>
      <vt:lpstr>MV Boli</vt:lpstr>
      <vt:lpstr>Comic Sans MS</vt:lpstr>
      <vt:lpstr>����</vt:lpstr>
      <vt:lpstr>Segoe Print</vt:lpstr>
      <vt:lpstr>Wingdings</vt:lpstr>
      <vt:lpstr>Aharoni</vt:lpstr>
      <vt:lpstr>Yu Gothic UI Semibold</vt:lpstr>
      <vt:lpstr>等线</vt:lpstr>
      <vt:lpstr>Arial Rounded MT Bold</vt:lpstr>
      <vt:lpstr>Arial Unicode MS</vt:lpstr>
      <vt:lpstr>HelveticaNeue</vt:lpstr>
      <vt:lpstr>Corbel</vt:lpstr>
      <vt:lpstr>华文新魏</vt:lpstr>
      <vt:lpstr>www.33ppt.com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Prediction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苏州珀菲科特网络科技有限公司</Company>
  <LinksUpToDate>false</LinksUpToDate>
  <SharedDoc>false</SharedDoc>
  <HyperlinksChanged>false</HyperlinksChanged>
  <AppVersion>14.0000</AppVersion>
  <Manager>www.515ppt.com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www.515ppt.com</dc:title>
  <dc:creator>www.515ppt.com</dc:creator>
  <cp:lastModifiedBy>24147</cp:lastModifiedBy>
  <cp:revision>1</cp:revision>
  <dcterms:created xsi:type="dcterms:W3CDTF">2022-07-03T21:27:41Z</dcterms:created>
  <dcterms:modified xsi:type="dcterms:W3CDTF">2022-07-03T21:27:41Z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495169B23B454D5A864C15B7F30A6090</vt:lpwstr>
  </property>
  <property fmtid="{D5CDD505-2E9C-101B-9397-08002B2CF9AE}" pid="3" name="KSOProductBuildVer">
    <vt:lpwstr>2052-11.8.2.8411</vt:lpwstr>
  </property>
</Properties>
</file>