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28" r:id="rId3"/>
    <p:sldId id="322" r:id="rId4"/>
    <p:sldId id="323" r:id="rId6"/>
    <p:sldId id="358" r:id="rId7"/>
    <p:sldId id="359" r:id="rId8"/>
    <p:sldId id="361" r:id="rId9"/>
    <p:sldId id="360" r:id="rId10"/>
    <p:sldId id="264" r:id="rId11"/>
    <p:sldId id="397" r:id="rId12"/>
    <p:sldId id="406" r:id="rId13"/>
    <p:sldId id="398" r:id="rId14"/>
    <p:sldId id="396" r:id="rId15"/>
    <p:sldId id="400" r:id="rId16"/>
    <p:sldId id="399" r:id="rId17"/>
    <p:sldId id="401" r:id="rId18"/>
    <p:sldId id="402" r:id="rId19"/>
    <p:sldId id="405" r:id="rId20"/>
    <p:sldId id="416" r:id="rId21"/>
    <p:sldId id="422" r:id="rId22"/>
    <p:sldId id="418" r:id="rId23"/>
    <p:sldId id="419" r:id="rId24"/>
    <p:sldId id="415" r:id="rId25"/>
    <p:sldId id="420" r:id="rId26"/>
    <p:sldId id="42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jbj" initials="g" lastIdx="0" clrIdx="0"/>
  <p:cmAuthor id="2" name="大胖 张" initials="大" lastIdx="0" clrIdx="2"/>
  <p:cmAuthor id="3" name="Administra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FFF4"/>
    <a:srgbClr val="DFFFEE"/>
    <a:srgbClr val="FFF2C7"/>
    <a:srgbClr val="E8D9F4"/>
    <a:srgbClr val="C39EE2"/>
    <a:srgbClr val="F3FFFF"/>
    <a:srgbClr val="F9FFFF"/>
    <a:srgbClr val="F3FFFE"/>
    <a:srgbClr val="F0FFFD"/>
    <a:srgbClr val="955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25" autoAdjust="0"/>
    <p:restoredTop sz="94660"/>
  </p:normalViewPr>
  <p:slideViewPr>
    <p:cSldViewPr snapToGrid="0">
      <p:cViewPr varScale="1">
        <p:scale>
          <a:sx n="74" d="100"/>
          <a:sy n="74" d="100"/>
        </p:scale>
        <p:origin x="-990" y="-84"/>
      </p:cViewPr>
      <p:guideLst>
        <p:guide orient="horz" pos="2096"/>
        <p:guide pos="3716"/>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09078-4756-40A4-82F6-A1503A4F6DC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A0174-833B-4D7C-9966-64F66236DF8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4C3A2625-46BF-4535-83C7-C81D7D1D219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4C3A2625-46BF-4535-83C7-C81D7D1D219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6" name="矩形 5"/>
          <p:cNvSpPr/>
          <p:nvPr userDrawn="1"/>
        </p:nvSpPr>
        <p:spPr>
          <a:xfrm>
            <a:off x="0" y="756744"/>
            <a:ext cx="12192000" cy="61012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53966" y="207469"/>
            <a:ext cx="10515600" cy="470447"/>
          </a:xfrm>
        </p:spPr>
        <p:txBody>
          <a:bodyPr>
            <a:normAutofit/>
          </a:bodyPr>
          <a:lstStyle>
            <a:lvl1pPr algn="ctr">
              <a:defRPr sz="2800" b="1">
                <a:solidFill>
                  <a:schemeClr val="bg1"/>
                </a:solidFill>
                <a:effectLst>
                  <a:outerShdw blurRad="38100" dist="38100" dir="2700000" algn="tl">
                    <a:srgbClr val="000000">
                      <a:alpha val="43137"/>
                    </a:srgbClr>
                  </a:outerShdw>
                </a:effectLst>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56744"/>
            <a:ext cx="12192000" cy="61012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56744"/>
            <a:ext cx="12192000" cy="61012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6" name="图片 5"/>
          <p:cNvPicPr>
            <a:picLocks noChangeAspect="1"/>
          </p:cNvPicPr>
          <p:nvPr>
            <p:custDataLst>
              <p:tags r:id="rId4"/>
            </p:custDataLst>
          </p:nvPr>
        </p:nvPicPr>
        <p:blipFill>
          <a:blip r:embed="rId3"/>
          <a:stretch>
            <a:fillRect/>
          </a:stretch>
        </p:blipFill>
        <p:spPr>
          <a:xfrm>
            <a:off x="11471910" y="6137910"/>
            <a:ext cx="720090" cy="720090"/>
          </a:xfrm>
          <a:prstGeom prst="rect">
            <a:avLst/>
          </a:prstGeom>
        </p:spPr>
      </p:pic>
      <p:sp>
        <p:nvSpPr>
          <p:cNvPr id="2" name="标题 1"/>
          <p:cNvSpPr>
            <a:spLocks noGrp="1"/>
          </p:cNvSpPr>
          <p:nvPr>
            <p:ph type="title"/>
            <p:custDataLst>
              <p:tags r:id="rId5"/>
            </p:custDataLst>
          </p:nvPr>
        </p:nvSpPr>
        <p:spPr>
          <a:xfrm>
            <a:off x="838200" y="365125"/>
            <a:ext cx="10515600" cy="1325563"/>
          </a:xfrm>
        </p:spPr>
        <p:txBody>
          <a:bodyPr/>
          <a:lstStyle>
            <a:lvl1pPr>
              <a:defRPr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png"/><Relationship Id="rId10" Type="http://schemas.openxmlformats.org/officeDocument/2006/relationships/image" Target="../media/image2.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tretch>
            <a:fillRect t="-1000" b="-1000"/>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22.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notesSlide" Target="../notesSlides/notesSlide7.xml"/><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image" Target="../media/image22.pn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image" Target="../media/image22.png"/><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22.png"/><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16.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image" Target="../media/image22.png"/><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tags" Target="../tags/tag92.xml"/></Relationships>
</file>

<file path=ppt/slides/_rels/slide17.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3" Type="http://schemas.openxmlformats.org/officeDocument/2006/relationships/notesSlide" Target="../notesSlides/notesSlide14.xml"/><Relationship Id="rId12" Type="http://schemas.openxmlformats.org/officeDocument/2006/relationships/slideLayout" Target="../slideLayouts/slideLayout2.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100.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notesSlide" Target="../notesSlides/notesSlide15.xml"/><Relationship Id="rId1" Type="http://schemas.openxmlformats.org/officeDocument/2006/relationships/tags" Target="../tags/tag108.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7.png"/><Relationship Id="rId7" Type="http://schemas.openxmlformats.org/officeDocument/2006/relationships/tags" Target="../tags/tag9.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tags" Target="../tags/tag8.xml"/><Relationship Id="rId3" Type="http://schemas.microsoft.com/office/2007/relationships/media" Target="../media/media1.mp3"/><Relationship Id="rId2" Type="http://schemas.openxmlformats.org/officeDocument/2006/relationships/audio" Target="../media/media1.mp3"/><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11.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22.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6" Type="http://schemas.openxmlformats.org/officeDocument/2006/relationships/notesSlide" Target="../notesSlides/notesSlide19.xml"/><Relationship Id="rId15" Type="http://schemas.openxmlformats.org/officeDocument/2006/relationships/slideLayout" Target="../slideLayouts/slideLayout2.xml"/><Relationship Id="rId14" Type="http://schemas.openxmlformats.org/officeDocument/2006/relationships/themeOverride" Target="../theme/themeOverride1.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2.xml"/><Relationship Id="rId7" Type="http://schemas.openxmlformats.org/officeDocument/2006/relationships/themeOverride" Target="../theme/themeOverride2.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3.xml"/><Relationship Id="rId7" Type="http://schemas.openxmlformats.org/officeDocument/2006/relationships/image" Target="../media/image7.png"/><Relationship Id="rId6" Type="http://schemas.openxmlformats.org/officeDocument/2006/relationships/tags" Target="../tags/tag142.xml"/><Relationship Id="rId5" Type="http://schemas.openxmlformats.org/officeDocument/2006/relationships/image" Target="../media/image5.png"/><Relationship Id="rId4" Type="http://schemas.openxmlformats.org/officeDocument/2006/relationships/tags" Target="../tags/tag141.xml"/><Relationship Id="rId3" Type="http://schemas.microsoft.com/office/2007/relationships/media" Target="../media/media1.mp3"/><Relationship Id="rId2" Type="http://schemas.openxmlformats.org/officeDocument/2006/relationships/audio" Target="../media/media1.mp3"/><Relationship Id="rId10" Type="http://schemas.openxmlformats.org/officeDocument/2006/relationships/notesSlide" Target="../notesSlides/notesSlide21.xml"/><Relationship Id="rId1" Type="http://schemas.openxmlformats.org/officeDocument/2006/relationships/tags" Target="../tags/tag140.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image" Target="../media/image9.png"/><Relationship Id="rId4" Type="http://schemas.openxmlformats.org/officeDocument/2006/relationships/tags" Target="../tags/tag17.xml"/><Relationship Id="rId3" Type="http://schemas.openxmlformats.org/officeDocument/2006/relationships/image" Target="../media/image8.png"/><Relationship Id="rId2" Type="http://schemas.openxmlformats.org/officeDocument/2006/relationships/tags" Target="../tags/tag16.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12.png"/><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tags" Target="../tags/tag32.xml"/><Relationship Id="rId2" Type="http://schemas.openxmlformats.org/officeDocument/2006/relationships/image" Target="../media/image15.png"/><Relationship Id="rId19" Type="http://schemas.openxmlformats.org/officeDocument/2006/relationships/slideLayout" Target="../slideLayouts/slideLayout3.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3" Type="http://schemas.openxmlformats.org/officeDocument/2006/relationships/notesSlide" Target="../notesSlides/notesSlide4.xml"/><Relationship Id="rId12" Type="http://schemas.openxmlformats.org/officeDocument/2006/relationships/slideLayout" Target="../slideLayouts/slideLayout2.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image" Target="../media/image1.svg"/><Relationship Id="rId4" Type="http://schemas.openxmlformats.org/officeDocument/2006/relationships/image" Target="../media/image22.png"/><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tags" Target="../tags/tag62.xml"/><Relationship Id="rId6" Type="http://schemas.openxmlformats.org/officeDocument/2006/relationships/image" Target="../media/image1.svg"/><Relationship Id="rId5" Type="http://schemas.openxmlformats.org/officeDocument/2006/relationships/image" Target="../media/image22.png"/><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3220720" y="1842770"/>
            <a:ext cx="8823960" cy="4199255"/>
          </a:xfrm>
          <a:prstGeom prst="rect">
            <a:avLst/>
          </a:prstGeom>
          <a:solidFill>
            <a:srgbClr val="F3FFFF"/>
          </a:solidFill>
          <a:ln w="19050">
            <a:solidFill>
              <a:srgbClr val="00B050"/>
            </a:solidFill>
            <a:prstDash val="sysDot"/>
          </a:ln>
        </p:spPr>
        <p:txBody>
          <a:bodyPr vert="horz" lIns="91440" tIns="45720" rIns="91440" bIns="45720" rtlCol="0">
            <a:normAutofit fontScale="4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6250" b="1">
                <a:highlight>
                  <a:srgbClr val="FFFF00"/>
                </a:highlight>
                <a:sym typeface="+mn-ea"/>
              </a:rPr>
              <a:t>Para 4</a:t>
            </a:r>
            <a:r>
              <a:rPr lang="en-US" altLang="zh-CN" sz="6250" b="1">
                <a:highlight>
                  <a:srgbClr val="FFFF00"/>
                </a:highlight>
                <a:latin typeface="Times New Roman" panose="02020603050405020304" pitchFamily="18" charset="0"/>
                <a:cs typeface="Times New Roman" panose="02020603050405020304" pitchFamily="18" charset="0"/>
                <a:sym typeface="+mn-ea"/>
              </a:rPr>
              <a:t> </a:t>
            </a:r>
            <a:r>
              <a:rPr lang="zh-CN" altLang="en-US" sz="6250">
                <a:latin typeface="Times New Roman" panose="02020603050405020304" pitchFamily="18" charset="0"/>
                <a:cs typeface="Times New Roman" panose="02020603050405020304" pitchFamily="18" charset="0"/>
                <a:sym typeface="+mn-ea"/>
              </a:rPr>
              <a:t>One day</a:t>
            </a:r>
            <a:r>
              <a:rPr lang="en-US" altLang="zh-CN" sz="6250">
                <a:latin typeface="Times New Roman" panose="02020603050405020304" pitchFamily="18" charset="0"/>
                <a:cs typeface="Times New Roman" panose="02020603050405020304" pitchFamily="18" charset="0"/>
                <a:sym typeface="+mn-ea"/>
              </a:rPr>
              <a:t>, </a:t>
            </a:r>
            <a:r>
              <a:rPr lang="zh-CN" altLang="en-US" sz="6250">
                <a:latin typeface="Times New Roman" panose="02020603050405020304" pitchFamily="18" charset="0"/>
                <a:cs typeface="Times New Roman" panose="02020603050405020304" pitchFamily="18" charset="0"/>
                <a:sym typeface="+mn-ea"/>
              </a:rPr>
              <a:t>Claire mentioned that she didn't think she was clever. Tony said that she must fe</a:t>
            </a:r>
            <a:r>
              <a:rPr lang="en-US" altLang="zh-CN" sz="6250">
                <a:latin typeface="Times New Roman" panose="02020603050405020304" pitchFamily="18" charset="0"/>
                <a:cs typeface="Times New Roman" panose="02020603050405020304" pitchFamily="18" charset="0"/>
                <a:sym typeface="+mn-ea"/>
              </a:rPr>
              <a:t>e</a:t>
            </a:r>
            <a:r>
              <a:rPr lang="zh-CN" altLang="en-US" sz="6250">
                <a:latin typeface="Times New Roman" panose="02020603050405020304" pitchFamily="18" charset="0"/>
                <a:cs typeface="Times New Roman" panose="02020603050405020304" pitchFamily="18" charset="0"/>
                <a:sym typeface="+mn-ea"/>
              </a:rPr>
              <a:t>l very unhappy to say that.Claire thought it was ridiculous that she was being offered sympathy by a robot, but she gradully admired his wisdom and integrity and began to trust him. He always treated her with dignity. she told him how she was unhappy that her home wasn' t elegant enough for Larry, who wanted to improve his social position with a bigger salary. She wasn' t like Gladys Claffern,one of the richest and most powerful women around.</a:t>
            </a:r>
            <a:endParaRPr lang="zh-CN" altLang="en-US" sz="6250">
              <a:latin typeface="Times New Roman" panose="02020603050405020304" pitchFamily="18" charset="0"/>
              <a:cs typeface="Times New Roman" panose="02020603050405020304" pitchFamily="18" charset="0"/>
              <a:sym typeface="+mn-ea"/>
            </a:endParaRPr>
          </a:p>
        </p:txBody>
      </p:sp>
      <p:sp>
        <p:nvSpPr>
          <p:cNvPr id="19" name="椭圆 18"/>
          <p:cNvSpPr/>
          <p:nvPr>
            <p:custDataLst>
              <p:tags r:id="rId3"/>
            </p:custDataLst>
          </p:nvPr>
        </p:nvSpPr>
        <p:spPr>
          <a:xfrm>
            <a:off x="3264535" y="2792730"/>
            <a:ext cx="3370580"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pic>
        <p:nvPicPr>
          <p:cNvPr id="3" name="图片 2" descr="303b343339343238333bc7facfdf"/>
          <p:cNvPicPr>
            <a:picLocks noChangeAspect="1"/>
          </p:cNvPicPr>
          <p:nvPr>
            <p:custDataLst>
              <p:tags r:id="rId4"/>
            </p:custDataLst>
          </p:nvPr>
        </p:nvPicPr>
        <p:blipFill>
          <a:blip r:embed="rId5"/>
          <a:stretch>
            <a:fillRect/>
          </a:stretch>
        </p:blipFill>
        <p:spPr>
          <a:xfrm>
            <a:off x="6554470" y="2809875"/>
            <a:ext cx="5476240" cy="845820"/>
          </a:xfrm>
          <a:prstGeom prst="rect">
            <a:avLst/>
          </a:prstGeom>
        </p:spPr>
      </p:pic>
      <p:sp>
        <p:nvSpPr>
          <p:cNvPr id="4" name="椭圆 3"/>
          <p:cNvSpPr/>
          <p:nvPr>
            <p:custDataLst>
              <p:tags r:id="rId6"/>
            </p:custDataLst>
          </p:nvPr>
        </p:nvSpPr>
        <p:spPr>
          <a:xfrm>
            <a:off x="6103620" y="3282950"/>
            <a:ext cx="4540250" cy="456565"/>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custDataLst>
              <p:tags r:id="rId7"/>
            </p:custDataLst>
          </p:nvPr>
        </p:nvSpPr>
        <p:spPr>
          <a:xfrm>
            <a:off x="3538220" y="3712210"/>
            <a:ext cx="1405890" cy="436245"/>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4093845" y="3318510"/>
            <a:ext cx="504190" cy="368300"/>
          </a:xfrm>
          <a:prstGeom prst="rect">
            <a:avLst/>
          </a:prstGeom>
          <a:solidFill>
            <a:srgbClr val="00B050">
              <a:alpha val="52000"/>
            </a:srgbClr>
          </a:solidFill>
        </p:spPr>
        <p:txBody>
          <a:bodyPr wrap="square" rtlCol="0">
            <a:spAutoFit/>
          </a:bodyPr>
          <a:p>
            <a:endParaRPr lang="zh-CN" altLang="en-US"/>
          </a:p>
        </p:txBody>
      </p:sp>
      <p:sp>
        <p:nvSpPr>
          <p:cNvPr id="18" name="椭圆 17"/>
          <p:cNvSpPr/>
          <p:nvPr>
            <p:custDataLst>
              <p:tags r:id="rId8"/>
            </p:custDataLst>
          </p:nvPr>
        </p:nvSpPr>
        <p:spPr>
          <a:xfrm>
            <a:off x="3733800" y="4180840"/>
            <a:ext cx="1944370"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rot="20460000">
            <a:off x="6360478" y="5419725"/>
            <a:ext cx="2324735" cy="1106805"/>
          </a:xfrm>
          <a:prstGeom prst="rect">
            <a:avLst/>
          </a:prstGeom>
          <a:noFill/>
          <a:ln>
            <a:noFill/>
          </a:ln>
        </p:spPr>
        <p:txBody>
          <a:bodyPr wrap="none" rtlCol="0" anchor="t">
            <a:spAutoFit/>
          </a:bodyPr>
          <a:p>
            <a:pPr algn="ctr"/>
            <a:r>
              <a:rPr lang="en-US" altLang="zh-CN" sz="6600" b="1">
                <a:solidFill>
                  <a:srgbClr val="00B0F0"/>
                </a:solidFill>
                <a:effectLst>
                  <a:outerShdw blurRad="38100" dist="25400" dir="5400000" algn="ctr" rotWithShape="0">
                    <a:srgbClr val="6E747A">
                      <a:alpha val="43000"/>
                    </a:srgbClr>
                  </a:outerShdw>
                </a:effectLst>
              </a:rPr>
              <a:t>why?</a:t>
            </a:r>
            <a:endParaRPr lang="en-US" altLang="zh-CN" sz="6600" b="1">
              <a:solidFill>
                <a:srgbClr val="00B0F0"/>
              </a:solidFill>
              <a:effectLst>
                <a:outerShdw blurRad="38100" dist="25400" dir="5400000" algn="ctr" rotWithShape="0">
                  <a:srgbClr val="6E747A">
                    <a:alpha val="43000"/>
                  </a:srgbClr>
                </a:outerShdw>
              </a:effectLst>
            </a:endParaRPr>
          </a:p>
        </p:txBody>
      </p:sp>
      <p:sp>
        <p:nvSpPr>
          <p:cNvPr id="49" name="文本框 48"/>
          <p:cNvSpPr txBox="1"/>
          <p:nvPr/>
        </p:nvSpPr>
        <p:spPr>
          <a:xfrm>
            <a:off x="6207760" y="4180840"/>
            <a:ext cx="5787390" cy="368300"/>
          </a:xfrm>
          <a:prstGeom prst="rect">
            <a:avLst/>
          </a:prstGeom>
          <a:solidFill>
            <a:srgbClr val="C00000">
              <a:alpha val="52000"/>
            </a:srgbClr>
          </a:solid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4294967295" end="4294967295"/>
                                            </p:txEl>
                                          </p:spTgt>
                                        </p:tgtEl>
                                        <p:attrNameLst>
                                          <p:attrName>style.visibility</p:attrName>
                                        </p:attrNameLst>
                                      </p:cBhvr>
                                      <p:to>
                                        <p:strVal val="visible"/>
                                      </p:to>
                                    </p:set>
                                    <p:anim calcmode="lin" valueType="num">
                                      <p:cBhvr additive="base">
                                        <p:cTn id="7" dur="500" fill="hold"/>
                                        <p:tgtEl>
                                          <p:spTgt spid="2">
                                            <p:txEl>
                                              <p:p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4294967295" end="4294967295"/>
                                            </p:txEl>
                                          </p:spTgt>
                                        </p:tgtEl>
                                        <p:attrNameLst>
                                          <p:attrName>style.visibility</p:attrName>
                                        </p:attrNameLst>
                                      </p:cBhvr>
                                      <p:to>
                                        <p:strVal val="visible"/>
                                      </p:to>
                                    </p:set>
                                    <p:anim calcmode="lin" valueType="num">
                                      <p:cBhvr additive="base">
                                        <p:cTn id="13" dur="500" fill="hold"/>
                                        <p:tgtEl>
                                          <p:spTgt spid="2">
                                            <p:txEl>
                                              <p:pRg st="4294967295" end="429496729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linds(horizontal)">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linds(horizontal)">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9" grpId="0" bldLvl="0" animBg="1"/>
      <p:bldP spid="4" grpId="0" bldLvl="0" animBg="1"/>
      <p:bldP spid="14" grpId="0" bldLvl="0" animBg="1"/>
      <p:bldP spid="17" grpId="0" bldLvl="0" animBg="1"/>
      <p:bldP spid="18" grpId="0" bldLvl="0" animBg="1"/>
      <p:bldP spid="48" grpId="0"/>
      <p:bldP spid="4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4" name="内容占位符 7"/>
          <p:cNvSpPr>
            <a:spLocks noGrp="1"/>
          </p:cNvSpPr>
          <p:nvPr>
            <p:custDataLst>
              <p:tags r:id="rId2"/>
            </p:custDataLst>
          </p:nvPr>
        </p:nvSpPr>
        <p:spPr>
          <a:xfrm>
            <a:off x="5783580" y="2432050"/>
            <a:ext cx="6222365" cy="3325495"/>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 Para 5 </a:t>
            </a:r>
            <a:r>
              <a:rPr sz="10000">
                <a:latin typeface="Times New Roman" panose="02020603050405020304" pitchFamily="18" charset="0"/>
                <a:cs typeface="Times New Roman" panose="02020603050405020304" pitchFamily="18" charset="0"/>
                <a:sym typeface="+mn-ea"/>
              </a:rPr>
              <a:t>As a favour,Tony promised to help Claire make herself more beautiful and her home more elegant.</a:t>
            </a:r>
            <a:r>
              <a:rPr lang="en-US" sz="10000">
                <a:latin typeface="Times New Roman" panose="02020603050405020304" pitchFamily="18" charset="0"/>
                <a:cs typeface="Times New Roman" panose="02020603050405020304" pitchFamily="18" charset="0"/>
                <a:sym typeface="+mn-ea"/>
              </a:rPr>
              <a:t> </a:t>
            </a:r>
            <a:r>
              <a:rPr sz="10000">
                <a:latin typeface="Times New Roman" panose="02020603050405020304" pitchFamily="18" charset="0"/>
                <a:cs typeface="Times New Roman" panose="02020603050405020304" pitchFamily="18" charset="0"/>
                <a:sym typeface="+mn-ea"/>
              </a:rPr>
              <a:t>So Claire borrowed some library books for him to read, or rather, scan. She looked at his fingers with wonder as they turned each page. How absurd,</a:t>
            </a:r>
            <a:r>
              <a:rPr lang="en-US" sz="10000">
                <a:latin typeface="Times New Roman" panose="02020603050405020304" pitchFamily="18" charset="0"/>
                <a:cs typeface="Times New Roman" panose="02020603050405020304" pitchFamily="18" charset="0"/>
                <a:sym typeface="+mn-ea"/>
              </a:rPr>
              <a:t> </a:t>
            </a:r>
            <a:r>
              <a:rPr sz="10000">
                <a:latin typeface="Times New Roman" panose="02020603050405020304" pitchFamily="18" charset="0"/>
                <a:cs typeface="Times New Roman" panose="02020603050405020304" pitchFamily="18" charset="0"/>
                <a:sym typeface="+mn-ea"/>
              </a:rPr>
              <a:t>she thought. He was just a machine.</a:t>
            </a:r>
            <a:endParaRPr sz="10000">
              <a:latin typeface="Times New Roman" panose="02020603050405020304" pitchFamily="18" charset="0"/>
              <a:cs typeface="Times New Roman" panose="02020603050405020304" pitchFamily="18" charset="0"/>
              <a:sym typeface="+mn-ea"/>
            </a:endParaRPr>
          </a:p>
        </p:txBody>
      </p:sp>
      <p:sp>
        <p:nvSpPr>
          <p:cNvPr id="26" name="椭圆 25"/>
          <p:cNvSpPr/>
          <p:nvPr>
            <p:custDataLst>
              <p:tags r:id="rId3"/>
            </p:custDataLst>
          </p:nvPr>
        </p:nvSpPr>
        <p:spPr>
          <a:xfrm>
            <a:off x="8042910" y="4709160"/>
            <a:ext cx="1944370"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6397625" y="5215890"/>
            <a:ext cx="1953260" cy="368300"/>
          </a:xfrm>
          <a:prstGeom prst="rect">
            <a:avLst/>
          </a:prstGeom>
          <a:solidFill>
            <a:srgbClr val="C00000">
              <a:alpha val="52000"/>
            </a:srgbClr>
          </a:solidFill>
        </p:spPr>
        <p:txBody>
          <a:bodyPr wrap="square" rtlCol="0">
            <a:spAutoFit/>
          </a:bodyPr>
          <a:p>
            <a:endParaRPr lang="zh-CN" altLang="en-US"/>
          </a:p>
        </p:txBody>
      </p:sp>
      <p:sp>
        <p:nvSpPr>
          <p:cNvPr id="2" name="椭圆 1"/>
          <p:cNvSpPr/>
          <p:nvPr>
            <p:custDataLst>
              <p:tags r:id="rId4"/>
            </p:custDataLst>
          </p:nvPr>
        </p:nvSpPr>
        <p:spPr>
          <a:xfrm>
            <a:off x="11078210" y="2501265"/>
            <a:ext cx="1008380"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rot="20880000">
            <a:off x="10165398" y="1580515"/>
            <a:ext cx="1773555" cy="829945"/>
          </a:xfrm>
          <a:prstGeom prst="rect">
            <a:avLst/>
          </a:prstGeom>
          <a:noFill/>
          <a:ln>
            <a:noFill/>
          </a:ln>
        </p:spPr>
        <p:txBody>
          <a:bodyPr wrap="none" rtlCol="0" anchor="t">
            <a:spAutoFit/>
          </a:bodyPr>
          <a:p>
            <a:pPr algn="ctr"/>
            <a:r>
              <a:rPr lang="en-US" altLang="zh-CN" sz="4800" b="1">
                <a:solidFill>
                  <a:srgbClr val="00B0F0"/>
                </a:solidFill>
                <a:effectLst>
                  <a:outerShdw blurRad="38100" dist="25400" dir="5400000" algn="ctr" rotWithShape="0">
                    <a:srgbClr val="6E747A">
                      <a:alpha val="43000"/>
                    </a:srgbClr>
                  </a:outerShdw>
                </a:effectLst>
              </a:rPr>
              <a:t>how?</a:t>
            </a:r>
            <a:endParaRPr lang="en-US" altLang="zh-CN" sz="4800" b="1">
              <a:solidFill>
                <a:srgbClr val="00B0F0"/>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linds(horizontal)">
                                      <p:cBhvr>
                                        <p:cTn id="10" dur="500"/>
                                        <p:tgtEl>
                                          <p:spTgt spid="5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linds(horizont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linds(horizont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4" grpId="0" animBg="1"/>
      <p:bldP spid="10" grpId="0"/>
      <p:bldP spid="45" grpId="0" animBg="1"/>
      <p:bldP spid="26" grpId="0" bldLvl="0" animBg="1"/>
      <p:bldP spid="29" grpId="0" bldLvl="0" animBg="1"/>
      <p:bldP spid="24" grpId="1" animBg="1"/>
      <p:bldP spid="2" grpId="0" bldLvl="0" animBg="1"/>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2491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09473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3" name="内容占位符 7"/>
          <p:cNvSpPr>
            <a:spLocks noGrp="1"/>
          </p:cNvSpPr>
          <p:nvPr>
            <p:custDataLst>
              <p:tags r:id="rId2"/>
            </p:custDataLst>
          </p:nvPr>
        </p:nvSpPr>
        <p:spPr>
          <a:xfrm>
            <a:off x="1755140" y="1772285"/>
            <a:ext cx="10235565" cy="4617085"/>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fontAlgn="auto">
              <a:lnSpc>
                <a:spcPts val="3200"/>
              </a:lnSpc>
              <a:buClrTx/>
              <a:buSzTx/>
              <a:buNone/>
            </a:pPr>
            <a:r>
              <a:rPr lang="en-US" altLang="zh-CN" sz="9200" b="1">
                <a:highlight>
                  <a:srgbClr val="FFFF00"/>
                </a:highlight>
                <a:sym typeface="+mn-ea"/>
              </a:rPr>
              <a:t>Para 6 </a:t>
            </a:r>
            <a:r>
              <a:rPr sz="9200">
                <a:latin typeface="Times New Roman" panose="02020603050405020304" pitchFamily="18" charset="0"/>
                <a:cs typeface="Times New Roman" panose="02020603050405020304" pitchFamily="18" charset="0"/>
                <a:sym typeface="+mn-ea"/>
              </a:rPr>
              <a:t>Tony gave Claire a new hairstyle and improved her makeup. As he was not allowed to accompany her to the shops, he wrote out a list of things that he would need for his work on the house. Claire went downtown and bought these things. She had an appointment to paint her nails, then she went into an expensive clothes shop. The saleswoman there was rude to her, so she rang Tony and told him she was being treated badly He spoke to the woman who immediat</a:t>
            </a:r>
            <a:r>
              <a:rPr lang="en-US" sz="9200">
                <a:latin typeface="Times New Roman" panose="02020603050405020304" pitchFamily="18" charset="0"/>
                <a:cs typeface="Times New Roman" panose="02020603050405020304" pitchFamily="18" charset="0"/>
                <a:sym typeface="+mn-ea"/>
              </a:rPr>
              <a:t>e</a:t>
            </a:r>
            <a:r>
              <a:rPr sz="9200">
                <a:latin typeface="Times New Roman" panose="02020603050405020304" pitchFamily="18" charset="0"/>
                <a:cs typeface="Times New Roman" panose="02020603050405020304" pitchFamily="18" charset="0"/>
                <a:sym typeface="+mn-ea"/>
              </a:rPr>
              <a:t>ly changed her attitude. Claire thanked Tony, telling him that he was a "dear" .As she turned around, there stood Gladys Claffern. How awful to be discovered by her, Claire thought.</a:t>
            </a:r>
            <a:r>
              <a:rPr lang="en-US" sz="9200">
                <a:latin typeface="Times New Roman" panose="02020603050405020304" pitchFamily="18" charset="0"/>
                <a:cs typeface="Times New Roman" panose="02020603050405020304" pitchFamily="18" charset="0"/>
                <a:sym typeface="+mn-ea"/>
              </a:rPr>
              <a:t> </a:t>
            </a:r>
            <a:r>
              <a:rPr sz="9200">
                <a:latin typeface="Times New Roman" panose="02020603050405020304" pitchFamily="18" charset="0"/>
                <a:cs typeface="Times New Roman" panose="02020603050405020304" pitchFamily="18" charset="0"/>
                <a:sym typeface="+mn-ea"/>
              </a:rPr>
              <a:t>By the look on her face, Claire knew that Gladys thought they were in a relationship.</a:t>
            </a:r>
            <a:r>
              <a:rPr lang="en-US" sz="9200">
                <a:latin typeface="Times New Roman" panose="02020603050405020304" pitchFamily="18" charset="0"/>
                <a:cs typeface="Times New Roman" panose="02020603050405020304" pitchFamily="18" charset="0"/>
                <a:sym typeface="+mn-ea"/>
              </a:rPr>
              <a:t> </a:t>
            </a:r>
            <a:r>
              <a:rPr sz="9200">
                <a:latin typeface="Times New Roman" panose="02020603050405020304" pitchFamily="18" charset="0"/>
                <a:cs typeface="Times New Roman" panose="02020603050405020304" pitchFamily="18" charset="0"/>
                <a:sym typeface="+mn-ea"/>
              </a:rPr>
              <a:t>After all, she knew Claire’s husband’s name was Larry, not Tony. Although it was completely innocent, Claire felt guilty.</a:t>
            </a:r>
            <a:endParaRPr sz="9200">
              <a:latin typeface="Times New Roman" panose="02020603050405020304" pitchFamily="18" charset="0"/>
              <a:cs typeface="Times New Roman" panose="02020603050405020304" pitchFamily="18" charset="0"/>
              <a:sym typeface="+mn-ea"/>
            </a:endParaRPr>
          </a:p>
        </p:txBody>
      </p:sp>
      <p:sp>
        <p:nvSpPr>
          <p:cNvPr id="48" name="矩形 47"/>
          <p:cNvSpPr/>
          <p:nvPr/>
        </p:nvSpPr>
        <p:spPr>
          <a:xfrm rot="20880000">
            <a:off x="6464618" y="1122045"/>
            <a:ext cx="1773555" cy="829945"/>
          </a:xfrm>
          <a:prstGeom prst="rect">
            <a:avLst/>
          </a:prstGeom>
          <a:noFill/>
          <a:ln>
            <a:noFill/>
          </a:ln>
        </p:spPr>
        <p:txBody>
          <a:bodyPr wrap="none" rtlCol="0" anchor="t">
            <a:spAutoFit/>
          </a:bodyPr>
          <a:p>
            <a:pPr algn="ctr"/>
            <a:r>
              <a:rPr lang="en-US" altLang="zh-CN" sz="4800" b="1">
                <a:solidFill>
                  <a:srgbClr val="00B0F0"/>
                </a:solidFill>
                <a:effectLst>
                  <a:outerShdw blurRad="38100" dist="25400" dir="5400000" algn="ctr" rotWithShape="0">
                    <a:srgbClr val="6E747A">
                      <a:alpha val="43000"/>
                    </a:srgbClr>
                  </a:outerShdw>
                </a:effectLst>
              </a:rPr>
              <a:t>how?</a:t>
            </a:r>
            <a:endParaRPr lang="en-US" altLang="zh-CN" sz="4800" b="1">
              <a:solidFill>
                <a:srgbClr val="00B0F0"/>
              </a:solidFill>
              <a:effectLst>
                <a:outerShdw blurRad="38100" dist="25400" dir="5400000" algn="ctr" rotWithShape="0">
                  <a:srgbClr val="6E747A">
                    <a:alpha val="43000"/>
                  </a:srgbClr>
                </a:outerShdw>
              </a:effectLst>
            </a:endParaRPr>
          </a:p>
        </p:txBody>
      </p:sp>
      <p:sp>
        <p:nvSpPr>
          <p:cNvPr id="17" name="文本框 16"/>
          <p:cNvSpPr txBox="1"/>
          <p:nvPr/>
        </p:nvSpPr>
        <p:spPr>
          <a:xfrm>
            <a:off x="2797810" y="1874520"/>
            <a:ext cx="7189470" cy="368300"/>
          </a:xfrm>
          <a:prstGeom prst="rect">
            <a:avLst/>
          </a:prstGeom>
          <a:solidFill>
            <a:srgbClr val="7030A0">
              <a:alpha val="52000"/>
            </a:srgbClr>
          </a:solidFill>
        </p:spPr>
        <p:txBody>
          <a:bodyPr wrap="square" rtlCol="0">
            <a:spAutoFit/>
          </a:bodyPr>
          <a:p>
            <a:endParaRPr lang="zh-CN" altLang="en-US"/>
          </a:p>
        </p:txBody>
      </p:sp>
      <p:pic>
        <p:nvPicPr>
          <p:cNvPr id="29" name="图片 28" descr="303b343339343238333bc7facfdf"/>
          <p:cNvPicPr>
            <a:picLocks noChangeAspect="1"/>
          </p:cNvPicPr>
          <p:nvPr>
            <p:custDataLst>
              <p:tags r:id="rId3"/>
            </p:custDataLst>
          </p:nvPr>
        </p:nvPicPr>
        <p:blipFill>
          <a:blip r:embed="rId4"/>
          <a:stretch>
            <a:fillRect/>
          </a:stretch>
        </p:blipFill>
        <p:spPr>
          <a:xfrm>
            <a:off x="1826260" y="3540125"/>
            <a:ext cx="6704330" cy="688975"/>
          </a:xfrm>
          <a:prstGeom prst="rect">
            <a:avLst/>
          </a:prstGeom>
        </p:spPr>
      </p:pic>
      <p:pic>
        <p:nvPicPr>
          <p:cNvPr id="19" name="图片 18" descr="303b343339343238333bc7facfdf"/>
          <p:cNvPicPr>
            <a:picLocks noChangeAspect="1"/>
          </p:cNvPicPr>
          <p:nvPr>
            <p:custDataLst>
              <p:tags r:id="rId5"/>
            </p:custDataLst>
          </p:nvPr>
        </p:nvPicPr>
        <p:blipFill>
          <a:blip r:embed="rId4"/>
          <a:stretch>
            <a:fillRect/>
          </a:stretch>
        </p:blipFill>
        <p:spPr>
          <a:xfrm>
            <a:off x="3493770" y="3916680"/>
            <a:ext cx="7357110" cy="810895"/>
          </a:xfrm>
          <a:prstGeom prst="rect">
            <a:avLst/>
          </a:prstGeom>
        </p:spPr>
      </p:pic>
      <p:sp>
        <p:nvSpPr>
          <p:cNvPr id="34" name="椭圆 33"/>
          <p:cNvSpPr/>
          <p:nvPr>
            <p:custDataLst>
              <p:tags r:id="rId6"/>
            </p:custDataLst>
          </p:nvPr>
        </p:nvSpPr>
        <p:spPr>
          <a:xfrm>
            <a:off x="1779905" y="4313555"/>
            <a:ext cx="1109345" cy="414655"/>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custDataLst>
              <p:tags r:id="rId7"/>
            </p:custDataLst>
          </p:nvPr>
        </p:nvSpPr>
        <p:spPr>
          <a:xfrm>
            <a:off x="3645535" y="5908675"/>
            <a:ext cx="1602105"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rot="20460000">
            <a:off x="6386831" y="5677535"/>
            <a:ext cx="2129790" cy="1014730"/>
          </a:xfrm>
          <a:prstGeom prst="rect">
            <a:avLst/>
          </a:prstGeom>
          <a:noFill/>
          <a:ln>
            <a:noFill/>
          </a:ln>
        </p:spPr>
        <p:txBody>
          <a:bodyPr wrap="none" rtlCol="0" anchor="t">
            <a:spAutoFit/>
          </a:bodyPr>
          <a:p>
            <a:pPr algn="ctr"/>
            <a:r>
              <a:rPr lang="en-US" altLang="zh-CN" sz="6000" b="1">
                <a:solidFill>
                  <a:srgbClr val="00B0F0"/>
                </a:solidFill>
                <a:effectLst>
                  <a:outerShdw blurRad="38100" dist="25400" dir="5400000" algn="ctr" rotWithShape="0">
                    <a:srgbClr val="6E747A">
                      <a:alpha val="43000"/>
                    </a:srgbClr>
                  </a:outerShdw>
                </a:effectLst>
              </a:rPr>
              <a:t>why?</a:t>
            </a:r>
            <a:endParaRPr lang="en-US" altLang="zh-CN" sz="6000" b="1">
              <a:solidFill>
                <a:srgbClr val="00B0F0"/>
              </a:solidFill>
              <a:effectLst>
                <a:outerShdw blurRad="38100" dist="25400" dir="5400000" algn="ctr" rotWithShape="0">
                  <a:srgbClr val="6E747A">
                    <a:alpha val="43000"/>
                  </a:srgbClr>
                </a:outerShdw>
              </a:effectLst>
            </a:endParaRPr>
          </a:p>
        </p:txBody>
      </p:sp>
      <p:sp>
        <p:nvSpPr>
          <p:cNvPr id="26" name="文本框 25"/>
          <p:cNvSpPr txBox="1"/>
          <p:nvPr/>
        </p:nvSpPr>
        <p:spPr>
          <a:xfrm>
            <a:off x="3493770" y="4387215"/>
            <a:ext cx="4194810" cy="368300"/>
          </a:xfrm>
          <a:prstGeom prst="rect">
            <a:avLst/>
          </a:prstGeom>
          <a:solidFill>
            <a:srgbClr val="C00000">
              <a:alpha val="52000"/>
            </a:srgbClr>
          </a:solidFill>
        </p:spPr>
        <p:txBody>
          <a:bodyPr wrap="square" rtlCol="0">
            <a:spAutoFit/>
          </a:bodyPr>
          <a:p>
            <a:endParaRPr lang="zh-CN" altLang="en-US"/>
          </a:p>
        </p:txBody>
      </p:sp>
      <p:sp>
        <p:nvSpPr>
          <p:cNvPr id="31" name="文本框 30"/>
          <p:cNvSpPr txBox="1"/>
          <p:nvPr/>
        </p:nvSpPr>
        <p:spPr>
          <a:xfrm>
            <a:off x="5541645" y="4759325"/>
            <a:ext cx="2674620" cy="368300"/>
          </a:xfrm>
          <a:prstGeom prst="rect">
            <a:avLst/>
          </a:prstGeom>
          <a:solidFill>
            <a:srgbClr val="C00000">
              <a:alpha val="52000"/>
            </a:srgbClr>
          </a:solidFill>
        </p:spPr>
        <p:txBody>
          <a:bodyPr wrap="square" rtlCol="0">
            <a:spAutoFit/>
          </a:bodyPr>
          <a:p>
            <a:endParaRPr lang="zh-CN" altLang="en-US"/>
          </a:p>
        </p:txBody>
      </p:sp>
      <p:sp>
        <p:nvSpPr>
          <p:cNvPr id="35" name="文本框 34"/>
          <p:cNvSpPr txBox="1"/>
          <p:nvPr/>
        </p:nvSpPr>
        <p:spPr>
          <a:xfrm>
            <a:off x="2951480" y="5136515"/>
            <a:ext cx="7359650" cy="368300"/>
          </a:xfrm>
          <a:prstGeom prst="rect">
            <a:avLst/>
          </a:prstGeom>
          <a:solidFill>
            <a:srgbClr val="C00000">
              <a:alpha val="52000"/>
            </a:srgbClr>
          </a:solid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linds(horizont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linds(horizont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linds(horizont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linds(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linds(horizontal)">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linds(horizontal)">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8" grpId="0"/>
      <p:bldP spid="17" grpId="0" bldLvl="0" animBg="1"/>
      <p:bldP spid="34" grpId="0" bldLvl="0" animBg="1"/>
      <p:bldP spid="20" grpId="0" bldLvl="0" animBg="1"/>
      <p:bldP spid="24" grpId="0"/>
      <p:bldP spid="26" grpId="0" bldLvl="0" animBg="1"/>
      <p:bldP spid="31" grpId="0" bldLvl="0" animBg="1"/>
      <p:bldP spid="3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85477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7787005" y="4518025"/>
            <a:ext cx="2520950"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8081010" y="4468495"/>
            <a:ext cx="1985010" cy="645160"/>
          </a:xfrm>
          <a:prstGeom prst="rect">
            <a:avLst/>
          </a:prstGeom>
          <a:noFill/>
        </p:spPr>
        <p:txBody>
          <a:bodyPr wrap="square" rtlCol="0" anchor="t">
            <a:spAutoFit/>
          </a:bodyPr>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when Tony ... talk </a:t>
            </a:r>
            <a:endParaRPr lang="en-US" altLang="zh-CN" b="1" dirty="0">
              <a:solidFill>
                <a:schemeClr val="bg1"/>
              </a:solidFill>
              <a:latin typeface="Calibri" panose="020F0502020204030204" pitchFamily="34" charset="0"/>
              <a:cs typeface="Calibri" panose="020F0502020204030204" pitchFamily="34" charset="0"/>
              <a:sym typeface="+mn-ea"/>
            </a:endParaRPr>
          </a:p>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to the saleswoman</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8187690" y="2926080"/>
            <a:ext cx="1485900" cy="607695"/>
          </a:xfrm>
          <a:prstGeom prst="rect">
            <a:avLst/>
          </a:prstGeom>
          <a:noFill/>
          <a:ln w="28575">
            <a:solidFill>
              <a:srgbClr val="C00000"/>
            </a:solidFill>
          </a:ln>
        </p:spPr>
        <p:txBody>
          <a:bodyPr wrap="none" rtlCol="0" anchor="t">
            <a:spAutoFit/>
          </a:bodyPr>
          <a:p>
            <a:pPr>
              <a:lnSpc>
                <a:spcPct val="120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4142105" y="2322195"/>
            <a:ext cx="7476490" cy="3363595"/>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Para 7 </a:t>
            </a:r>
            <a:r>
              <a:rPr lang="en-US" altLang="zh-CN" sz="10000">
                <a:latin typeface="Times New Roman" panose="02020603050405020304" pitchFamily="18" charset="0"/>
                <a:cs typeface="Times New Roman" panose="02020603050405020304" pitchFamily="18" charset="0"/>
                <a:sym typeface="+mn-ea"/>
              </a:rPr>
              <a:t>When Claire got home, she wept. Gladys was everything Claire wished to be. Tony told her she was being sensitive and was just as good as Gladys. He suggested that she invite Gladys and her friends to the house the night before he was to leave and Larry was to return. By that time, Tony expected that the house, which was being completely transformed, would be ready.</a:t>
            </a:r>
            <a:endParaRPr lang="en-US" altLang="zh-CN" sz="10000">
              <a:latin typeface="Times New Roman" panose="02020603050405020304" pitchFamily="18" charset="0"/>
              <a:cs typeface="Times New Roman" panose="02020603050405020304" pitchFamily="18" charset="0"/>
              <a:sym typeface="+mn-ea"/>
            </a:endParaRPr>
          </a:p>
        </p:txBody>
      </p:sp>
      <p:sp>
        <p:nvSpPr>
          <p:cNvPr id="20" name="椭圆 19"/>
          <p:cNvSpPr/>
          <p:nvPr>
            <p:custDataLst>
              <p:tags r:id="rId3"/>
            </p:custDataLst>
          </p:nvPr>
        </p:nvSpPr>
        <p:spPr>
          <a:xfrm>
            <a:off x="8419465" y="2393950"/>
            <a:ext cx="1602105" cy="436245"/>
          </a:xfrm>
          <a:prstGeom prst="ellipse">
            <a:avLst/>
          </a:prstGeom>
          <a:noFill/>
          <a:ln w="38100">
            <a:solidFill>
              <a:srgbClr val="C0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rot="20460000">
            <a:off x="6309678" y="1355090"/>
            <a:ext cx="2324735" cy="1106805"/>
          </a:xfrm>
          <a:prstGeom prst="rect">
            <a:avLst/>
          </a:prstGeom>
          <a:noFill/>
          <a:ln>
            <a:noFill/>
          </a:ln>
        </p:spPr>
        <p:txBody>
          <a:bodyPr wrap="none" rtlCol="0" anchor="t">
            <a:spAutoFit/>
          </a:bodyPr>
          <a:p>
            <a:pPr algn="ctr"/>
            <a:r>
              <a:rPr lang="en-US" altLang="zh-CN" sz="6600" b="1">
                <a:solidFill>
                  <a:srgbClr val="00B0F0"/>
                </a:solidFill>
                <a:effectLst>
                  <a:outerShdw blurRad="38100" dist="25400" dir="5400000" algn="ctr" rotWithShape="0">
                    <a:srgbClr val="6E747A">
                      <a:alpha val="43000"/>
                    </a:srgbClr>
                  </a:outerShdw>
                </a:effectLst>
              </a:rPr>
              <a:t>why?</a:t>
            </a:r>
            <a:endParaRPr lang="en-US" altLang="zh-CN" sz="6600" b="1">
              <a:solidFill>
                <a:srgbClr val="00B0F0"/>
              </a:solidFill>
              <a:effectLst>
                <a:outerShdw blurRad="38100" dist="25400" dir="5400000" algn="ctr" rotWithShape="0">
                  <a:srgbClr val="6E747A">
                    <a:alpha val="43000"/>
                  </a:srgbClr>
                </a:outerShdw>
              </a:effectLst>
            </a:endParaRPr>
          </a:p>
        </p:txBody>
      </p:sp>
      <p:sp>
        <p:nvSpPr>
          <p:cNvPr id="26" name="文本框 25"/>
          <p:cNvSpPr txBox="1"/>
          <p:nvPr/>
        </p:nvSpPr>
        <p:spPr>
          <a:xfrm>
            <a:off x="10021570" y="2420620"/>
            <a:ext cx="1597025" cy="368300"/>
          </a:xfrm>
          <a:prstGeom prst="rect">
            <a:avLst/>
          </a:prstGeom>
          <a:solidFill>
            <a:srgbClr val="C00000">
              <a:alpha val="52000"/>
            </a:srgbClr>
          </a:solidFill>
        </p:spPr>
        <p:txBody>
          <a:bodyPr wrap="square" rtlCol="0">
            <a:spAutoFit/>
          </a:bodyPr>
          <a:p>
            <a:endParaRPr lang="zh-CN" altLang="en-US"/>
          </a:p>
        </p:txBody>
      </p:sp>
      <p:sp>
        <p:nvSpPr>
          <p:cNvPr id="3" name="文本框 2"/>
          <p:cNvSpPr txBox="1"/>
          <p:nvPr/>
        </p:nvSpPr>
        <p:spPr>
          <a:xfrm>
            <a:off x="4224655" y="2888615"/>
            <a:ext cx="4323080" cy="368300"/>
          </a:xfrm>
          <a:prstGeom prst="rect">
            <a:avLst/>
          </a:prstGeom>
          <a:solidFill>
            <a:srgbClr val="C00000">
              <a:alpha val="52000"/>
            </a:srgbClr>
          </a:solidFill>
        </p:spPr>
        <p:txBody>
          <a:bodyPr wrap="square" rtlCol="0">
            <a:spAutoFit/>
          </a:bodyPr>
          <a:p>
            <a:endParaRPr lang="zh-CN" altLang="en-US"/>
          </a:p>
        </p:txBody>
      </p:sp>
      <p:sp>
        <p:nvSpPr>
          <p:cNvPr id="4" name="文本框 3"/>
          <p:cNvSpPr txBox="1"/>
          <p:nvPr/>
        </p:nvSpPr>
        <p:spPr>
          <a:xfrm>
            <a:off x="1914525" y="5814695"/>
            <a:ext cx="10026650" cy="906780"/>
          </a:xfrm>
          <a:prstGeom prst="rect">
            <a:avLst/>
          </a:prstGeom>
          <a:solidFill>
            <a:schemeClr val="bg1"/>
          </a:solidFill>
        </p:spPr>
        <p:txBody>
          <a:bodyPr wrap="square" rtlCol="0" anchor="t">
            <a:spAutoFit/>
          </a:bodyPr>
          <a:p>
            <a:pPr lvl="0" algn="l" fontAlgn="auto">
              <a:lnSpc>
                <a:spcPct val="100000"/>
              </a:lnSpc>
              <a:spcBef>
                <a:spcPts val="0"/>
              </a:spcBef>
              <a:buClrTx/>
              <a:buSzTx/>
              <a:buFontTx/>
              <a:buNone/>
            </a:pPr>
            <a:r>
              <a:rPr lang="en-US" altLang="zh-CN" sz="2500" b="1" dirty="0">
                <a:solidFill>
                  <a:schemeClr val="accent6"/>
                </a:solidFill>
                <a:latin typeface="Times New Roman" panose="02020603050405020304" pitchFamily="18" charset="0"/>
                <a:cs typeface="Times New Roman" panose="02020603050405020304" pitchFamily="18" charset="0"/>
                <a:sym typeface="+mn-ea"/>
              </a:rPr>
              <a:t>How did Tony comfort Claire?</a:t>
            </a:r>
            <a:endParaRPr lang="en-US" altLang="zh-CN" sz="25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500" b="1" dirty="0">
                <a:solidFill>
                  <a:schemeClr val="accent6"/>
                </a:solidFill>
                <a:latin typeface="Times New Roman" panose="02020603050405020304" pitchFamily="18" charset="0"/>
                <a:cs typeface="Times New Roman" panose="02020603050405020304" pitchFamily="18" charset="0"/>
              </a:rPr>
              <a:t>What might Clair think of Tony?  </a:t>
            </a:r>
            <a:r>
              <a:rPr lang="en-US" altLang="zh-CN" sz="2800" b="1" dirty="0">
                <a:solidFill>
                  <a:srgbClr val="FF0000"/>
                </a:solidFill>
                <a:latin typeface="Times New Roman" panose="02020603050405020304" pitchFamily="18" charset="0"/>
                <a:cs typeface="Times New Roman" panose="02020603050405020304" pitchFamily="18" charset="0"/>
              </a:rPr>
              <a:t>   </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pic>
        <p:nvPicPr>
          <p:cNvPr id="29" name="图片 28" descr="303b343339343238333bc7facfdf"/>
          <p:cNvPicPr>
            <a:picLocks noChangeAspect="1"/>
          </p:cNvPicPr>
          <p:nvPr>
            <p:custDataLst>
              <p:tags r:id="rId4"/>
            </p:custDataLst>
          </p:nvPr>
        </p:nvPicPr>
        <p:blipFill>
          <a:blip r:embed="rId5"/>
          <a:stretch>
            <a:fillRect/>
          </a:stretch>
        </p:blipFill>
        <p:spPr>
          <a:xfrm>
            <a:off x="4218305" y="3407410"/>
            <a:ext cx="6704330" cy="688975"/>
          </a:xfrm>
          <a:prstGeom prst="rect">
            <a:avLst/>
          </a:prstGeom>
        </p:spPr>
      </p:pic>
      <p:pic>
        <p:nvPicPr>
          <p:cNvPr id="14" name="图片 13" descr="303b343339343238333bc7facfdf"/>
          <p:cNvPicPr>
            <a:picLocks noChangeAspect="1"/>
          </p:cNvPicPr>
          <p:nvPr>
            <p:custDataLst>
              <p:tags r:id="rId6"/>
            </p:custDataLst>
          </p:nvPr>
        </p:nvPicPr>
        <p:blipFill>
          <a:blip r:embed="rId5"/>
          <a:stretch>
            <a:fillRect/>
          </a:stretch>
        </p:blipFill>
        <p:spPr>
          <a:xfrm>
            <a:off x="8547735" y="2926080"/>
            <a:ext cx="2997200" cy="688975"/>
          </a:xfrm>
          <a:prstGeom prst="rect">
            <a:avLst/>
          </a:prstGeom>
        </p:spPr>
      </p:pic>
      <p:pic>
        <p:nvPicPr>
          <p:cNvPr id="18" name="图片 17" descr="303b343339343238333bc7facfdf"/>
          <p:cNvPicPr>
            <a:picLocks noChangeAspect="1"/>
          </p:cNvPicPr>
          <p:nvPr>
            <p:custDataLst>
              <p:tags r:id="rId7"/>
            </p:custDataLst>
          </p:nvPr>
        </p:nvPicPr>
        <p:blipFill>
          <a:blip r:embed="rId5"/>
          <a:stretch>
            <a:fillRect/>
          </a:stretch>
        </p:blipFill>
        <p:spPr>
          <a:xfrm>
            <a:off x="4235450" y="3837305"/>
            <a:ext cx="6704330" cy="688975"/>
          </a:xfrm>
          <a:prstGeom prst="rect">
            <a:avLst/>
          </a:prstGeom>
        </p:spPr>
      </p:pic>
      <p:sp>
        <p:nvSpPr>
          <p:cNvPr id="19" name="文本框 18"/>
          <p:cNvSpPr txBox="1"/>
          <p:nvPr/>
        </p:nvSpPr>
        <p:spPr>
          <a:xfrm>
            <a:off x="6192520" y="6173470"/>
            <a:ext cx="5724525" cy="521970"/>
          </a:xfrm>
          <a:prstGeom prst="rect">
            <a:avLst/>
          </a:prstGeom>
          <a:noFill/>
        </p:spPr>
        <p:txBody>
          <a:bodyPr wrap="none" rtlCol="0" anchor="t">
            <a:spAutoFit/>
          </a:bodyPr>
          <a:p>
            <a:r>
              <a:rPr lang="en-US" altLang="zh-CN" sz="2800" b="1" dirty="0">
                <a:solidFill>
                  <a:srgbClr val="FF0000"/>
                </a:solidFill>
                <a:latin typeface="Times New Roman" panose="02020603050405020304" pitchFamily="18" charset="0"/>
                <a:cs typeface="Times New Roman" panose="02020603050405020304" pitchFamily="18" charset="0"/>
                <a:sym typeface="+mn-ea"/>
              </a:rPr>
              <a:t>considerate    concerned    satisfying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1"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linds(horizont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linds(horizont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linds(horizont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linds(horizont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blinds(horizontal)">
                                      <p:cBhvr>
                                        <p:cTn id="54" dur="500"/>
                                        <p:tgtEl>
                                          <p:spTgt spid="4">
                                            <p:txEl>
                                              <p:pRg st="0" end="0"/>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blinds(horizontal)">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11" grpId="1"/>
      <p:bldP spid="16" grpId="1" animBg="1"/>
      <p:bldP spid="55" grpId="1" animBg="1"/>
      <p:bldP spid="2" grpId="0" uiExpand="1" build="p"/>
      <p:bldP spid="20" grpId="0" bldLvl="0" animBg="1"/>
      <p:bldP spid="48" grpId="0"/>
      <p:bldP spid="26" grpId="0" bldLvl="0" animBg="1"/>
      <p:bldP spid="3" grpId="0" bldLvl="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85477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7787005" y="4518025"/>
            <a:ext cx="2520950"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8081010" y="4468495"/>
            <a:ext cx="2731135" cy="645160"/>
          </a:xfrm>
          <a:prstGeom prst="rect">
            <a:avLst/>
          </a:prstGeom>
          <a:noFill/>
        </p:spPr>
        <p:txBody>
          <a:bodyPr wrap="square" rtlCol="0" anchor="t">
            <a:spAutoFit/>
          </a:bodyPr>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when Tony ... talk </a:t>
            </a:r>
            <a:endParaRPr lang="en-US" altLang="zh-CN" b="1" dirty="0">
              <a:solidFill>
                <a:schemeClr val="bg1"/>
              </a:solidFill>
              <a:latin typeface="Calibri" panose="020F0502020204030204" pitchFamily="34" charset="0"/>
              <a:cs typeface="Calibri" panose="020F0502020204030204" pitchFamily="34" charset="0"/>
              <a:sym typeface="+mn-ea"/>
            </a:endParaRPr>
          </a:p>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to the saleswoman</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8187690" y="2926080"/>
            <a:ext cx="1485900" cy="607695"/>
          </a:xfrm>
          <a:prstGeom prst="rect">
            <a:avLst/>
          </a:prstGeom>
          <a:noFill/>
          <a:ln w="28575">
            <a:solidFill>
              <a:srgbClr val="C00000"/>
            </a:solidFill>
          </a:ln>
        </p:spPr>
        <p:txBody>
          <a:bodyPr wrap="none" rtlCol="0" anchor="t">
            <a:spAutoFit/>
          </a:bodyPr>
          <a:p>
            <a:pPr>
              <a:lnSpc>
                <a:spcPct val="120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3778250" y="2710180"/>
            <a:ext cx="8206105" cy="276987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Para 8 </a:t>
            </a:r>
            <a:r>
              <a:rPr lang="en-US" altLang="zh-CN" sz="10000">
                <a:latin typeface="Times New Roman" panose="02020603050405020304" pitchFamily="18" charset="0"/>
                <a:cs typeface="Times New Roman" panose="02020603050405020304" pitchFamily="18" charset="0"/>
                <a:sym typeface="+mn-ea"/>
              </a:rPr>
              <a:t>Tony worked steadily on the improvements. Clare tried to help by working on a light suspended from the ceiling, but she fell off the ladder. Even though Tony had been in the next room, he managed to catch her in time. As he held her, she felt the warmth of his body. She screamed, pushed him away, and ran to her room.</a:t>
            </a:r>
            <a:endParaRPr lang="en-US" altLang="zh-CN" sz="10000">
              <a:latin typeface="Times New Roman" panose="02020603050405020304" pitchFamily="18" charset="0"/>
              <a:cs typeface="Times New Roman" panose="02020603050405020304" pitchFamily="18" charset="0"/>
              <a:sym typeface="+mn-ea"/>
            </a:endParaRPr>
          </a:p>
        </p:txBody>
      </p:sp>
      <p:sp>
        <p:nvSpPr>
          <p:cNvPr id="17" name="文本框 16"/>
          <p:cNvSpPr txBox="1"/>
          <p:nvPr/>
        </p:nvSpPr>
        <p:spPr>
          <a:xfrm>
            <a:off x="8214995" y="4610735"/>
            <a:ext cx="3769360" cy="368300"/>
          </a:xfrm>
          <a:prstGeom prst="rect">
            <a:avLst/>
          </a:prstGeom>
          <a:solidFill>
            <a:srgbClr val="7030A0">
              <a:alpha val="52000"/>
            </a:srgbClr>
          </a:solidFill>
        </p:spPr>
        <p:txBody>
          <a:bodyPr wrap="square" rtlCol="0">
            <a:spAutoFit/>
          </a:bodyPr>
          <a:p>
            <a:endParaRPr lang="zh-CN" altLang="en-US"/>
          </a:p>
        </p:txBody>
      </p:sp>
      <p:sp>
        <p:nvSpPr>
          <p:cNvPr id="3" name="文本框 2"/>
          <p:cNvSpPr txBox="1"/>
          <p:nvPr/>
        </p:nvSpPr>
        <p:spPr>
          <a:xfrm>
            <a:off x="3808095" y="5071110"/>
            <a:ext cx="3644265" cy="368300"/>
          </a:xfrm>
          <a:prstGeom prst="rect">
            <a:avLst/>
          </a:prstGeom>
          <a:solidFill>
            <a:srgbClr val="7030A0">
              <a:alpha val="52000"/>
            </a:srgbClr>
          </a:solidFill>
        </p:spPr>
        <p:txBody>
          <a:bodyPr wrap="square" rtlCol="0">
            <a:spAutoFit/>
          </a:bodyPr>
          <a:p>
            <a:endParaRPr lang="zh-CN" altLang="en-US"/>
          </a:p>
        </p:txBody>
      </p:sp>
      <p:pic>
        <p:nvPicPr>
          <p:cNvPr id="29" name="图片 28" descr="303b343339343238333bc7facfdf"/>
          <p:cNvPicPr>
            <a:picLocks noChangeAspect="1"/>
          </p:cNvPicPr>
          <p:nvPr>
            <p:custDataLst>
              <p:tags r:id="rId3"/>
            </p:custDataLst>
          </p:nvPr>
        </p:nvPicPr>
        <p:blipFill>
          <a:blip r:embed="rId4"/>
          <a:stretch>
            <a:fillRect/>
          </a:stretch>
        </p:blipFill>
        <p:spPr>
          <a:xfrm>
            <a:off x="4235450" y="3750310"/>
            <a:ext cx="3018155" cy="688975"/>
          </a:xfrm>
          <a:prstGeom prst="rect">
            <a:avLst/>
          </a:prstGeom>
        </p:spPr>
      </p:pic>
      <p:pic>
        <p:nvPicPr>
          <p:cNvPr id="4" name="图片 3" descr="303b343339343238333bc7facfdf"/>
          <p:cNvPicPr>
            <a:picLocks noChangeAspect="1"/>
          </p:cNvPicPr>
          <p:nvPr>
            <p:custDataLst>
              <p:tags r:id="rId5"/>
            </p:custDataLst>
          </p:nvPr>
        </p:nvPicPr>
        <p:blipFill>
          <a:blip r:embed="rId4"/>
          <a:stretch>
            <a:fillRect/>
          </a:stretch>
        </p:blipFill>
        <p:spPr>
          <a:xfrm>
            <a:off x="5487670" y="4197350"/>
            <a:ext cx="6308090" cy="688975"/>
          </a:xfrm>
          <a:prstGeom prst="rect">
            <a:avLst/>
          </a:prstGeom>
        </p:spPr>
      </p:pic>
      <p:pic>
        <p:nvPicPr>
          <p:cNvPr id="14" name="图片 13" descr="303b343339343238333bc7facfdf"/>
          <p:cNvPicPr>
            <a:picLocks noChangeAspect="1"/>
          </p:cNvPicPr>
          <p:nvPr>
            <p:custDataLst>
              <p:tags r:id="rId6"/>
            </p:custDataLst>
          </p:nvPr>
        </p:nvPicPr>
        <p:blipFill>
          <a:blip r:embed="rId4"/>
          <a:stretch>
            <a:fillRect/>
          </a:stretch>
        </p:blipFill>
        <p:spPr>
          <a:xfrm>
            <a:off x="3808095" y="4610735"/>
            <a:ext cx="4406900" cy="688975"/>
          </a:xfrm>
          <a:prstGeom prst="rect">
            <a:avLst/>
          </a:prstGeom>
        </p:spPr>
      </p:pic>
      <p:sp>
        <p:nvSpPr>
          <p:cNvPr id="18" name="文本框 17"/>
          <p:cNvSpPr txBox="1"/>
          <p:nvPr/>
        </p:nvSpPr>
        <p:spPr>
          <a:xfrm>
            <a:off x="7932420" y="4979035"/>
            <a:ext cx="2375535" cy="521970"/>
          </a:xfrm>
          <a:prstGeom prst="rect">
            <a:avLst/>
          </a:prstGeom>
          <a:noFill/>
        </p:spPr>
        <p:txBody>
          <a:bodyPr wrap="none" rtlCol="0" anchor="t">
            <a:spAutoFit/>
          </a:bodyPr>
          <a:p>
            <a:r>
              <a:rPr lang="en-US" altLang="zh-CN" sz="2800" b="1" dirty="0">
                <a:solidFill>
                  <a:srgbClr val="FF0000"/>
                </a:solidFill>
                <a:latin typeface="Times New Roman" panose="02020603050405020304" pitchFamily="18" charset="0"/>
                <a:cs typeface="Times New Roman" panose="02020603050405020304" pitchFamily="18" charset="0"/>
                <a:sym typeface="+mn-ea"/>
              </a:rPr>
              <a:t>shy &amp; nervous</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3" grpId="0" bldLvl="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90307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639762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85477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5783580" y="4526280"/>
            <a:ext cx="2432050"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7787005" y="4518025"/>
            <a:ext cx="2520950"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6103620" y="4457700"/>
            <a:ext cx="1948180"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8081010" y="4468495"/>
            <a:ext cx="2731135" cy="645160"/>
          </a:xfrm>
          <a:prstGeom prst="rect">
            <a:avLst/>
          </a:prstGeom>
          <a:noFill/>
        </p:spPr>
        <p:txBody>
          <a:bodyPr wrap="square" rtlCol="0" anchor="t">
            <a:spAutoFit/>
          </a:bodyPr>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when Tony ... talk </a:t>
            </a:r>
            <a:endParaRPr lang="en-US" altLang="zh-CN" b="1" dirty="0">
              <a:solidFill>
                <a:schemeClr val="bg1"/>
              </a:solidFill>
              <a:latin typeface="Calibri" panose="020F0502020204030204" pitchFamily="34" charset="0"/>
              <a:cs typeface="Calibri" panose="020F0502020204030204" pitchFamily="34" charset="0"/>
              <a:sym typeface="+mn-ea"/>
            </a:endParaRPr>
          </a:p>
          <a:p>
            <a:pPr fontAlgn="auto">
              <a:lnSpc>
                <a:spcPct val="100000"/>
              </a:lnSpc>
              <a:spcBef>
                <a:spcPts val="0"/>
              </a:spcBef>
              <a:buFontTx/>
              <a:buNone/>
            </a:pPr>
            <a:r>
              <a:rPr lang="en-US" altLang="zh-CN" b="1" dirty="0">
                <a:solidFill>
                  <a:schemeClr val="bg1"/>
                </a:solidFill>
                <a:latin typeface="Calibri" panose="020F0502020204030204" pitchFamily="34" charset="0"/>
                <a:cs typeface="Calibri" panose="020F0502020204030204" pitchFamily="34" charset="0"/>
                <a:sym typeface="+mn-ea"/>
              </a:rPr>
              <a:t>to the saleswoman</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5942965" y="2810510"/>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8187690" y="2926080"/>
            <a:ext cx="1485900" cy="607695"/>
          </a:xfrm>
          <a:prstGeom prst="rect">
            <a:avLst/>
          </a:prstGeom>
          <a:noFill/>
          <a:ln w="28575">
            <a:solidFill>
              <a:srgbClr val="C00000"/>
            </a:solidFill>
          </a:ln>
        </p:spPr>
        <p:txBody>
          <a:bodyPr wrap="none" rtlCol="0" anchor="t">
            <a:spAutoFit/>
          </a:bodyPr>
          <a:p>
            <a:pPr>
              <a:lnSpc>
                <a:spcPct val="120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18" name="文本框 17"/>
          <p:cNvSpPr txBox="1"/>
          <p:nvPr/>
        </p:nvSpPr>
        <p:spPr>
          <a:xfrm>
            <a:off x="10144125" y="2343785"/>
            <a:ext cx="1388110" cy="953135"/>
          </a:xfrm>
          <a:prstGeom prst="rect">
            <a:avLst/>
          </a:prstGeom>
          <a:noFill/>
          <a:ln w="28575">
            <a:solidFill>
              <a:srgbClr val="FF0000"/>
            </a:solidFill>
          </a:ln>
        </p:spPr>
        <p:txBody>
          <a:bodyPr wrap="square" rtlCol="0" anchor="t">
            <a:spAutoFit/>
          </a:bodyPr>
          <a:p>
            <a:pPr lvl="0" algn="l" fontAlgn="auto">
              <a:lnSpc>
                <a:spcPct val="100000"/>
              </a:lnSpc>
              <a:buClrTx/>
              <a:buSzTx/>
              <a:buFontTx/>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    shy</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a:p>
            <a:pPr lvl="0" algn="l" fontAlgn="auto">
              <a:lnSpc>
                <a:spcPct val="100000"/>
              </a:lnSpc>
              <a:buClrTx/>
              <a:buSzTx/>
              <a:buFontTx/>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nervous</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12" name="Notched Right Arrow 32"/>
          <p:cNvSpPr/>
          <p:nvPr/>
        </p:nvSpPr>
        <p:spPr>
          <a:xfrm>
            <a:off x="9843770" y="4511040"/>
            <a:ext cx="234759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13" name="文本框 12"/>
          <p:cNvSpPr txBox="1"/>
          <p:nvPr/>
        </p:nvSpPr>
        <p:spPr>
          <a:xfrm>
            <a:off x="10144125" y="4446905"/>
            <a:ext cx="1924685" cy="645160"/>
          </a:xfrm>
          <a:prstGeom prst="rect">
            <a:avLst/>
          </a:prstGeom>
          <a:noFill/>
        </p:spPr>
        <p:txBody>
          <a:bodyPr wrap="square" rtlCol="0" anchor="t">
            <a:spAutoFit/>
          </a:bodyPr>
          <a:p>
            <a:pPr fontAlgn="auto">
              <a:lnSpc>
                <a:spcPct val="100000"/>
              </a:lnSpc>
            </a:pPr>
            <a:r>
              <a:rPr lang="en-US" altLang="zh-CN" b="1" dirty="0">
                <a:solidFill>
                  <a:schemeClr val="bg1"/>
                </a:solidFill>
                <a:latin typeface="Calibri" panose="020F0502020204030204" pitchFamily="34" charset="0"/>
                <a:cs typeface="Calibri" panose="020F0502020204030204" pitchFamily="34" charset="0"/>
                <a:sym typeface="+mn-ea"/>
              </a:rPr>
              <a:t>when Claire fell and Tony held her</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19" name="Freeform 6"/>
          <p:cNvSpPr/>
          <p:nvPr/>
        </p:nvSpPr>
        <p:spPr bwMode="auto">
          <a:xfrm>
            <a:off x="10455910" y="3366770"/>
            <a:ext cx="764540" cy="102108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9"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3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810260" y="2272665"/>
            <a:ext cx="10523855" cy="245491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 Para 9 </a:t>
            </a:r>
            <a:r>
              <a:rPr lang="en-US" altLang="zh-CN" sz="10000">
                <a:latin typeface="Times New Roman" panose="02020603050405020304" pitchFamily="18" charset="0"/>
                <a:cs typeface="Times New Roman" panose="02020603050405020304" pitchFamily="18" charset="0"/>
                <a:sym typeface="+mn-ea"/>
              </a:rPr>
              <a:t>The night of the party arrived. The clock struck eight. The guests would be arriving soon, so Claire dismissed Tony for the rest of the night. At that moment, Tony took her in his arms, bringing his face close to hers. she heard him declare that he did not want to leave her the next day, and that he felt more than just the desire to please her. Then the front door bell rang.</a:t>
            </a:r>
            <a:endParaRPr lang="en-US" altLang="zh-CN" sz="10000">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631825" y="865505"/>
            <a:ext cx="7372985" cy="521970"/>
          </a:xfrm>
          <a:prstGeom prst="rect">
            <a:avLst/>
          </a:prstGeom>
          <a:solidFill>
            <a:schemeClr val="bg1"/>
          </a:solidFill>
        </p:spPr>
        <p:txBody>
          <a:bodyPr wrap="square" rtlCol="0" anchor="t">
            <a:spAutoFit/>
          </a:bodyPr>
          <a:p>
            <a:r>
              <a:rPr lang="en-US" altLang="zh-CN" sz="2800" b="1">
                <a:latin typeface="Times New Roman" panose="02020603050405020304" pitchFamily="18" charset="0"/>
                <a:ea typeface="宋体" panose="02010600030101010101" pitchFamily="2" charset="-122"/>
                <a:sym typeface="宋体" panose="02010600030101010101" pitchFamily="2" charset="-122"/>
              </a:rPr>
              <a:t>Part 3 The</a:t>
            </a:r>
            <a:r>
              <a:rPr lang="en-US" altLang="zh-CN" sz="2800" b="1">
                <a:solidFill>
                  <a:srgbClr val="C00000"/>
                </a:solidFill>
                <a:latin typeface="Times New Roman" panose="02020603050405020304" pitchFamily="18" charset="0"/>
                <a:ea typeface="宋体" panose="02010600030101010101" pitchFamily="2" charset="-122"/>
                <a:sym typeface="宋体" panose="02010600030101010101" pitchFamily="2" charset="-122"/>
              </a:rPr>
              <a:t> result</a:t>
            </a:r>
            <a:r>
              <a:rPr lang="en-US" altLang="zh-CN" sz="2800" b="1">
                <a:latin typeface="Times New Roman" panose="02020603050405020304" pitchFamily="18" charset="0"/>
                <a:ea typeface="宋体" panose="02010600030101010101" pitchFamily="2" charset="-122"/>
                <a:sym typeface="宋体" panose="02010600030101010101" pitchFamily="2" charset="-122"/>
              </a:rPr>
              <a:t> of Claire living with the robot</a:t>
            </a:r>
            <a:endParaRPr lang="en-US" altLang="zh-CN" sz="2800" b="1">
              <a:sym typeface="+mn-ea"/>
            </a:endParaRPr>
          </a:p>
        </p:txBody>
      </p:sp>
      <p:sp>
        <p:nvSpPr>
          <p:cNvPr id="4" name="文本框 3"/>
          <p:cNvSpPr txBox="1"/>
          <p:nvPr>
            <p:custDataLst>
              <p:tags r:id="rId4"/>
            </p:custDataLst>
          </p:nvPr>
        </p:nvSpPr>
        <p:spPr>
          <a:xfrm>
            <a:off x="915035" y="1537970"/>
            <a:ext cx="7721600" cy="583565"/>
          </a:xfrm>
          <a:prstGeom prst="rect">
            <a:avLst/>
          </a:prstGeom>
          <a:solidFill>
            <a:schemeClr val="bg1"/>
          </a:solidFill>
        </p:spPr>
        <p:txBody>
          <a:bodyPr wrap="square" rtlCol="0">
            <a:spAutoFit/>
          </a:bodyPr>
          <a:p>
            <a:r>
              <a:rPr lang="en-US" altLang="zh-CN" sz="3200">
                <a:solidFill>
                  <a:schemeClr val="tx1"/>
                </a:solidFill>
              </a:rPr>
              <a:t>What happened before the party began?</a:t>
            </a:r>
            <a:endParaRPr lang="en-US" altLang="zh-CN" sz="3200">
              <a:solidFill>
                <a:schemeClr val="tx1"/>
              </a:solidFill>
            </a:endParaRPr>
          </a:p>
        </p:txBody>
      </p:sp>
      <p:pic>
        <p:nvPicPr>
          <p:cNvPr id="29" name="图片 28" descr="303b343339343238333bc7facfdf"/>
          <p:cNvPicPr>
            <a:picLocks noChangeAspect="1"/>
          </p:cNvPicPr>
          <p:nvPr>
            <p:custDataLst>
              <p:tags r:id="rId5"/>
            </p:custDataLst>
          </p:nvPr>
        </p:nvPicPr>
        <p:blipFill>
          <a:blip r:embed="rId6"/>
          <a:stretch>
            <a:fillRect/>
          </a:stretch>
        </p:blipFill>
        <p:spPr>
          <a:xfrm>
            <a:off x="2174240" y="3323590"/>
            <a:ext cx="9047480" cy="729615"/>
          </a:xfrm>
          <a:prstGeom prst="rect">
            <a:avLst/>
          </a:prstGeom>
        </p:spPr>
      </p:pic>
      <p:pic>
        <p:nvPicPr>
          <p:cNvPr id="14" name="图片 13" descr="303b343339343238333bc7facfdf"/>
          <p:cNvPicPr>
            <a:picLocks noChangeAspect="1"/>
          </p:cNvPicPr>
          <p:nvPr>
            <p:custDataLst>
              <p:tags r:id="rId7"/>
            </p:custDataLst>
          </p:nvPr>
        </p:nvPicPr>
        <p:blipFill>
          <a:blip r:embed="rId6"/>
          <a:stretch>
            <a:fillRect/>
          </a:stretch>
        </p:blipFill>
        <p:spPr>
          <a:xfrm>
            <a:off x="914400" y="3776345"/>
            <a:ext cx="10307320" cy="688975"/>
          </a:xfrm>
          <a:prstGeom prst="rect">
            <a:avLst/>
          </a:prstGeom>
        </p:spPr>
      </p:pic>
      <p:pic>
        <p:nvPicPr>
          <p:cNvPr id="17" name="图片 16" descr="303b343339343238333bc7facfdf"/>
          <p:cNvPicPr>
            <a:picLocks noChangeAspect="1"/>
          </p:cNvPicPr>
          <p:nvPr>
            <p:custDataLst>
              <p:tags r:id="rId8"/>
            </p:custDataLst>
          </p:nvPr>
        </p:nvPicPr>
        <p:blipFill>
          <a:blip r:embed="rId6"/>
          <a:stretch>
            <a:fillRect/>
          </a:stretch>
        </p:blipFill>
        <p:spPr>
          <a:xfrm>
            <a:off x="915035" y="4218305"/>
            <a:ext cx="4053205" cy="688975"/>
          </a:xfrm>
          <a:prstGeom prst="rect">
            <a:avLst/>
          </a:prstGeom>
        </p:spPr>
      </p:pic>
      <p:sp>
        <p:nvSpPr>
          <p:cNvPr id="20" name="文本框 19"/>
          <p:cNvSpPr txBox="1"/>
          <p:nvPr/>
        </p:nvSpPr>
        <p:spPr>
          <a:xfrm>
            <a:off x="5046345" y="4165600"/>
            <a:ext cx="3978275" cy="450215"/>
          </a:xfrm>
          <a:prstGeom prst="rect">
            <a:avLst/>
          </a:prstGeom>
          <a:noFill/>
          <a:ln w="38100">
            <a:solidFill>
              <a:srgbClr val="FF0000"/>
            </a:solidFill>
          </a:ln>
        </p:spPr>
        <p:txBody>
          <a:bodyPr wrap="square" rtlCol="0">
            <a:spAutoFit/>
          </a:bodyPr>
          <a:p>
            <a:pPr fontAlgn="auto">
              <a:lnSpc>
                <a:spcPts val="2800"/>
              </a:lnSpc>
            </a:pPr>
            <a:endParaRPr lang="zh-CN" altLang="en-US"/>
          </a:p>
        </p:txBody>
      </p:sp>
      <p:sp>
        <p:nvSpPr>
          <p:cNvPr id="24" name="文本框 23"/>
          <p:cNvSpPr txBox="1"/>
          <p:nvPr>
            <p:custDataLst>
              <p:tags r:id="rId9"/>
            </p:custDataLst>
          </p:nvPr>
        </p:nvSpPr>
        <p:spPr>
          <a:xfrm>
            <a:off x="5517515" y="5543550"/>
            <a:ext cx="3969385" cy="583565"/>
          </a:xfrm>
          <a:prstGeom prst="rect">
            <a:avLst/>
          </a:prstGeom>
          <a:solidFill>
            <a:schemeClr val="bg1"/>
          </a:solidFill>
        </p:spPr>
        <p:txBody>
          <a:bodyPr wrap="square" rtlCol="0">
            <a:spAutoFit/>
          </a:bodyPr>
          <a:p>
            <a:r>
              <a:rPr lang="en-US" altLang="zh-CN" sz="3200">
                <a:solidFill>
                  <a:srgbClr val="FF0000"/>
                </a:solidFill>
              </a:rPr>
              <a:t>What would happen?</a:t>
            </a:r>
            <a:endParaRPr lang="en-US" altLang="zh-CN" sz="3200">
              <a:solidFill>
                <a:srgbClr val="FF0000"/>
              </a:solidFill>
            </a:endParaRPr>
          </a:p>
        </p:txBody>
      </p:sp>
      <p:sp>
        <p:nvSpPr>
          <p:cNvPr id="26" name="闪电形 25"/>
          <p:cNvSpPr/>
          <p:nvPr/>
        </p:nvSpPr>
        <p:spPr>
          <a:xfrm>
            <a:off x="6702425" y="4688840"/>
            <a:ext cx="360045" cy="77343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4" grpId="0" bldLvl="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5  Discussing and writing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4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694055" y="1705610"/>
            <a:ext cx="10852150" cy="4515485"/>
          </a:xfrm>
          <a:prstGeom prst="rect">
            <a:avLst/>
          </a:prstGeom>
          <a:solidFill>
            <a:srgbClr val="F3FFFF"/>
          </a:solidFill>
          <a:ln w="19050">
            <a:solidFill>
              <a:srgbClr val="00B050"/>
            </a:solid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fontAlgn="auto">
              <a:lnSpc>
                <a:spcPts val="4800"/>
              </a:lnSpc>
              <a:buClrTx/>
              <a:buSzTx/>
              <a:buNone/>
            </a:pPr>
            <a:r>
              <a:rPr lang="en-US" altLang="zh-CN" sz="2500">
                <a:latin typeface="Times New Roman" panose="02020603050405020304" pitchFamily="18" charset="0"/>
                <a:cs typeface="Times New Roman" panose="02020603050405020304" pitchFamily="18" charset="0"/>
                <a:sym typeface="+mn-ea"/>
              </a:rPr>
              <a:t>     </a:t>
            </a:r>
            <a:r>
              <a:rPr lang="en-US" altLang="zh-CN" sz="2500" i="1">
                <a:latin typeface="Times New Roman" panose="02020603050405020304" pitchFamily="18" charset="0"/>
                <a:cs typeface="Times New Roman" panose="02020603050405020304" pitchFamily="18" charset="0"/>
                <a:sym typeface="+mn-ea"/>
              </a:rPr>
              <a:t>Then the front door bell rang.</a:t>
            </a:r>
            <a:r>
              <a:rPr lang="en-US" altLang="zh-CN" sz="2500">
                <a:latin typeface="Times New Roman" panose="02020603050405020304" pitchFamily="18" charset="0"/>
                <a:cs typeface="Times New Roman" panose="02020603050405020304" pitchFamily="18" charset="0"/>
                <a:sym typeface="+mn-ea"/>
              </a:rPr>
              <a:t> ________________________________________</a:t>
            </a:r>
            <a:endParaRPr lang="en-US" altLang="zh-CN" sz="2500">
              <a:latin typeface="Times New Roman" panose="02020603050405020304" pitchFamily="18" charset="0"/>
              <a:cs typeface="Times New Roman" panose="02020603050405020304" pitchFamily="18" charset="0"/>
              <a:sym typeface="+mn-ea"/>
            </a:endParaRPr>
          </a:p>
          <a:p>
            <a:pPr marL="0" lvl="0" algn="just" fontAlgn="auto">
              <a:lnSpc>
                <a:spcPts val="4800"/>
              </a:lnSpc>
              <a:buClrTx/>
              <a:buSzTx/>
              <a:buNone/>
            </a:pPr>
            <a:r>
              <a:rPr lang="en-US" altLang="zh-CN" sz="2500">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zh-CN" sz="2500">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288290" y="872490"/>
            <a:ext cx="5546725" cy="583565"/>
          </a:xfrm>
          <a:prstGeom prst="rect">
            <a:avLst/>
          </a:prstGeom>
          <a:solidFill>
            <a:schemeClr val="bg1"/>
          </a:solidFill>
        </p:spPr>
        <p:txBody>
          <a:bodyPr wrap="square" rtlCol="0" anchor="t">
            <a:spAutoFit/>
          </a:bodyPr>
          <a:p>
            <a:r>
              <a:rPr lang="en-US" altLang="zh-CN" sz="3200" b="1">
                <a:latin typeface="Times New Roman" panose="02020603050405020304" pitchFamily="18" charset="0"/>
                <a:ea typeface="宋体" panose="02010600030101010101" pitchFamily="2" charset="-122"/>
                <a:sym typeface="宋体" panose="02010600030101010101" pitchFamily="2" charset="-122"/>
              </a:rPr>
              <a:t>Part 4 The</a:t>
            </a:r>
            <a:r>
              <a:rPr lang="en-US" altLang="zh-CN" sz="3200" b="1">
                <a:solidFill>
                  <a:srgbClr val="C00000"/>
                </a:solidFill>
                <a:latin typeface="Times New Roman" panose="02020603050405020304" pitchFamily="18" charset="0"/>
                <a:ea typeface="宋体" panose="02010600030101010101" pitchFamily="2" charset="-122"/>
                <a:sym typeface="宋体" panose="02010600030101010101" pitchFamily="2" charset="-122"/>
              </a:rPr>
              <a:t> ending </a:t>
            </a:r>
            <a:r>
              <a:rPr lang="en-US" altLang="zh-CN" sz="3200" b="1">
                <a:solidFill>
                  <a:schemeClr val="tx1"/>
                </a:solidFill>
                <a:latin typeface="Times New Roman" panose="02020603050405020304" pitchFamily="18" charset="0"/>
                <a:ea typeface="宋体" panose="02010600030101010101" pitchFamily="2" charset="-122"/>
                <a:sym typeface="宋体" panose="02010600030101010101" pitchFamily="2" charset="-122"/>
              </a:rPr>
              <a:t>of the story</a:t>
            </a:r>
            <a:endParaRPr lang="en-US" altLang="zh-CN" sz="3200" b="1">
              <a:sym typeface="+mn-ea"/>
            </a:endParaRPr>
          </a:p>
        </p:txBody>
      </p:sp>
      <p:sp>
        <p:nvSpPr>
          <p:cNvPr id="24" name="文本框 23"/>
          <p:cNvSpPr txBox="1"/>
          <p:nvPr>
            <p:custDataLst>
              <p:tags r:id="rId4"/>
            </p:custDataLst>
          </p:nvPr>
        </p:nvSpPr>
        <p:spPr>
          <a:xfrm>
            <a:off x="5046345" y="1831340"/>
            <a:ext cx="6219190" cy="58356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a:t>
            </a:r>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at the party?</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8" name="组合 17"/>
          <p:cNvGrpSpPr/>
          <p:nvPr/>
        </p:nvGrpSpPr>
        <p:grpSpPr>
          <a:xfrm>
            <a:off x="2694305" y="4485640"/>
            <a:ext cx="2362835" cy="1882658"/>
            <a:chOff x="14124" y="3102"/>
            <a:chExt cx="4286" cy="3636"/>
          </a:xfrm>
        </p:grpSpPr>
        <p:grpSp>
          <p:nvGrpSpPr>
            <p:cNvPr id="10" name="Group 68"/>
            <p:cNvGrpSpPr/>
            <p:nvPr/>
          </p:nvGrpSpPr>
          <p:grpSpPr>
            <a:xfrm>
              <a:off x="14124" y="3102"/>
              <a:ext cx="4286" cy="3635"/>
              <a:chOff x="894706" y="1362003"/>
              <a:chExt cx="2041474" cy="1731168"/>
            </a:xfrm>
          </p:grpSpPr>
          <p:sp>
            <p:nvSpPr>
              <p:cNvPr id="72" name="Oval 71"/>
              <p:cNvSpPr/>
              <p:nvPr/>
            </p:nvSpPr>
            <p:spPr>
              <a:xfrm>
                <a:off x="894706" y="1362003"/>
                <a:ext cx="1425270" cy="1354390"/>
              </a:xfrm>
              <a:prstGeom prst="ellipse">
                <a:avLst/>
              </a:prstGeom>
              <a:blipFill rotWithShape="1">
                <a:blip r:embed="rId5"/>
                <a:stretch>
                  <a:fillRect t="-2701" b="-2701"/>
                </a:stretch>
              </a:bli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3" name="Oval 72"/>
              <p:cNvSpPr/>
              <p:nvPr/>
            </p:nvSpPr>
            <p:spPr>
              <a:xfrm>
                <a:off x="1763023" y="2353079"/>
                <a:ext cx="1173157" cy="740092"/>
              </a:xfrm>
              <a:prstGeom prst="ellipse">
                <a:avLst/>
              </a:prstGeom>
              <a:solidFill>
                <a:schemeClr val="accent2"/>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tIns="0" rIns="0" rtlCol="0" anchor="ctr"/>
              <a:lstStyle/>
              <a:p>
                <a:pPr algn="ctr"/>
                <a:endParaRPr lang="en-US" sz="3200">
                  <a:solidFill>
                    <a:schemeClr val="bg1"/>
                  </a:solidFill>
                  <a:latin typeface="+mn-ea"/>
                </a:endParaRPr>
              </a:p>
            </p:txBody>
          </p:sp>
        </p:grpSp>
        <p:sp>
          <p:nvSpPr>
            <p:cNvPr id="11" name="文本框 10"/>
            <p:cNvSpPr txBox="1"/>
            <p:nvPr/>
          </p:nvSpPr>
          <p:spPr>
            <a:xfrm>
              <a:off x="16135" y="5225"/>
              <a:ext cx="2094" cy="1513"/>
            </a:xfrm>
            <a:prstGeom prst="rect">
              <a:avLst/>
            </a:prstGeom>
            <a:noFill/>
          </p:spPr>
          <p:txBody>
            <a:bodyPr wrap="square" rtlCol="0" anchor="t">
              <a:spAutoFit/>
            </a:bodyPr>
            <a:p>
              <a:pPr lvl="0" algn="ctr">
                <a:buClrTx/>
                <a:buSzTx/>
                <a:buFontTx/>
              </a:pPr>
              <a:r>
                <a:rPr lang="en-US" altLang="zh-CN" sz="2000" b="1">
                  <a:solidFill>
                    <a:schemeClr val="bg1"/>
                  </a:solidFill>
                  <a:latin typeface="Times New Roman" panose="02020603050405020304" pitchFamily="18" charset="0"/>
                  <a:sym typeface="宋体" panose="02010600030101010101" pitchFamily="2" charset="-122"/>
                </a:rPr>
                <a:t>Gladys </a:t>
              </a:r>
              <a:endParaRPr lang="en-US" altLang="zh-CN" sz="2000" b="1">
                <a:solidFill>
                  <a:schemeClr val="bg1"/>
                </a:solidFill>
                <a:latin typeface="Times New Roman" panose="02020603050405020304" pitchFamily="18" charset="0"/>
                <a:sym typeface="宋体" panose="02010600030101010101" pitchFamily="2" charset="-122"/>
              </a:endParaRPr>
            </a:p>
            <a:p>
              <a:pPr lvl="0" algn="ctr">
                <a:buClrTx/>
                <a:buSzTx/>
                <a:buFontTx/>
              </a:pPr>
              <a:r>
                <a:rPr lang="en-US" altLang="zh-CN" sz="2000" b="1">
                  <a:solidFill>
                    <a:schemeClr val="bg1"/>
                  </a:solidFill>
                  <a:latin typeface="Times New Roman" panose="02020603050405020304" pitchFamily="18" charset="0"/>
                  <a:sym typeface="宋体" panose="02010600030101010101" pitchFamily="2" charset="-122"/>
                </a:rPr>
                <a:t>Claffer</a:t>
              </a:r>
              <a:r>
                <a:rPr lang="en-US" altLang="zh-CN" sz="2500" b="1">
                  <a:solidFill>
                    <a:schemeClr val="bg1"/>
                  </a:solidFill>
                  <a:latin typeface="Times New Roman" panose="02020603050405020304" pitchFamily="18" charset="0"/>
                  <a:sym typeface="宋体" panose="02010600030101010101" pitchFamily="2" charset="-122"/>
                </a:rPr>
                <a:t>n</a:t>
              </a:r>
              <a:endParaRPr lang="en-US" altLang="zh-CN" sz="2500" b="1">
                <a:solidFill>
                  <a:schemeClr val="bg1"/>
                </a:solidFill>
                <a:latin typeface="Times New Roman" panose="02020603050405020304" pitchFamily="18" charset="0"/>
                <a:sym typeface="宋体" panose="02010600030101010101" pitchFamily="2" charset="-122"/>
              </a:endParaRPr>
            </a:p>
          </p:txBody>
        </p:sp>
      </p:grpSp>
      <p:grpSp>
        <p:nvGrpSpPr>
          <p:cNvPr id="16" name="组合 15"/>
          <p:cNvGrpSpPr/>
          <p:nvPr/>
        </p:nvGrpSpPr>
        <p:grpSpPr>
          <a:xfrm>
            <a:off x="786130" y="2403475"/>
            <a:ext cx="2223179" cy="1838325"/>
            <a:chOff x="5808" y="3102"/>
            <a:chExt cx="4029" cy="3327"/>
          </a:xfrm>
        </p:grpSpPr>
        <p:grpSp>
          <p:nvGrpSpPr>
            <p:cNvPr id="8" name="Group 58"/>
            <p:cNvGrpSpPr/>
            <p:nvPr/>
          </p:nvGrpSpPr>
          <p:grpSpPr>
            <a:xfrm>
              <a:off x="5808" y="3102"/>
              <a:ext cx="3954" cy="3327"/>
              <a:chOff x="881369" y="1362003"/>
              <a:chExt cx="1883395" cy="1584686"/>
            </a:xfrm>
          </p:grpSpPr>
          <p:sp>
            <p:nvSpPr>
              <p:cNvPr id="62" name="Oval 61"/>
              <p:cNvSpPr/>
              <p:nvPr/>
            </p:nvSpPr>
            <p:spPr>
              <a:xfrm>
                <a:off x="881369" y="1362003"/>
                <a:ext cx="1425270" cy="1354390"/>
              </a:xfrm>
              <a:prstGeom prst="ellipse">
                <a:avLst/>
              </a:prstGeom>
              <a:blipFill dpi="0" rotWithShape="1">
                <a:blip r:embed="rId6"/>
                <a:stretch>
                  <a:fillRect t="-2201" b="-2201"/>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3" name="Oval 62"/>
              <p:cNvSpPr/>
              <p:nvPr/>
            </p:nvSpPr>
            <p:spPr>
              <a:xfrm>
                <a:off x="1890487" y="2353321"/>
                <a:ext cx="874277" cy="593368"/>
              </a:xfrm>
              <a:prstGeom prst="ellipse">
                <a:avLst/>
              </a:prstGeom>
              <a:solidFill>
                <a:schemeClr val="accent3"/>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2" name="文本框 11"/>
            <p:cNvSpPr txBox="1"/>
            <p:nvPr/>
          </p:nvSpPr>
          <p:spPr>
            <a:xfrm>
              <a:off x="7855" y="5447"/>
              <a:ext cx="1982" cy="722"/>
            </a:xfrm>
            <a:prstGeom prst="rect">
              <a:avLst/>
            </a:prstGeom>
            <a:noFill/>
          </p:spPr>
          <p:txBody>
            <a:bodyPr wrap="square" rtlCol="0" anchor="t">
              <a:spAutoFit/>
            </a:bodyPr>
            <a:p>
              <a:pPr lvl="0" algn="ctr">
                <a:buClrTx/>
                <a:buSzTx/>
                <a:buFontTx/>
              </a:pPr>
              <a:r>
                <a:rPr lang="en-US" altLang="zh-CN" sz="2000" b="1">
                  <a:solidFill>
                    <a:schemeClr val="bg1"/>
                  </a:solidFill>
                  <a:latin typeface="Times New Roman" panose="02020603050405020304" pitchFamily="18" charset="0"/>
                  <a:sym typeface="+mn-ea"/>
                </a:rPr>
                <a:t>Claire</a:t>
              </a:r>
              <a:endParaRPr lang="en-US" altLang="zh-CN" sz="2000" b="1">
                <a:solidFill>
                  <a:schemeClr val="bg1"/>
                </a:solidFill>
                <a:latin typeface="Times New Roman" panose="02020603050405020304" pitchFamily="18" charset="0"/>
                <a:sym typeface="+mn-ea"/>
              </a:endParaRPr>
            </a:p>
          </p:txBody>
        </p:sp>
      </p:grpSp>
      <p:grpSp>
        <p:nvGrpSpPr>
          <p:cNvPr id="9" name="组合 8"/>
          <p:cNvGrpSpPr/>
          <p:nvPr/>
        </p:nvGrpSpPr>
        <p:grpSpPr>
          <a:xfrm>
            <a:off x="4065270" y="2466975"/>
            <a:ext cx="2009140" cy="1840864"/>
            <a:chOff x="9961" y="3096"/>
            <a:chExt cx="3872" cy="3326"/>
          </a:xfrm>
        </p:grpSpPr>
        <p:grpSp>
          <p:nvGrpSpPr>
            <p:cNvPr id="13" name="Group 63"/>
            <p:cNvGrpSpPr/>
            <p:nvPr/>
          </p:nvGrpSpPr>
          <p:grpSpPr>
            <a:xfrm>
              <a:off x="9961" y="3096"/>
              <a:ext cx="3872" cy="3326"/>
              <a:chOff x="881369" y="1362003"/>
              <a:chExt cx="1844280" cy="1583856"/>
            </a:xfrm>
          </p:grpSpPr>
          <p:sp>
            <p:nvSpPr>
              <p:cNvPr id="67" name="Oval 66"/>
              <p:cNvSpPr/>
              <p:nvPr/>
            </p:nvSpPr>
            <p:spPr>
              <a:xfrm>
                <a:off x="881369" y="1362003"/>
                <a:ext cx="1425270" cy="1354390"/>
              </a:xfrm>
              <a:prstGeom prst="ellipse">
                <a:avLst/>
              </a:prstGeom>
              <a:blipFill rotWithShape="1">
                <a:blip r:embed="rId7"/>
                <a:stretch>
                  <a:fillRect l="-11000" t="1000" b="-14000"/>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8" name="Oval 67"/>
              <p:cNvSpPr/>
              <p:nvPr/>
            </p:nvSpPr>
            <p:spPr>
              <a:xfrm>
                <a:off x="1890943" y="2353074"/>
                <a:ext cx="834706" cy="592785"/>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9" name="Text Box 5"/>
            <p:cNvSpPr txBox="1">
              <a:spLocks noChangeArrowheads="1"/>
            </p:cNvSpPr>
            <p:nvPr/>
          </p:nvSpPr>
          <p:spPr bwMode="auto">
            <a:xfrm>
              <a:off x="12103" y="5382"/>
              <a:ext cx="1652" cy="720"/>
            </a:xfrm>
            <a:prstGeom prst="rect">
              <a:avLst/>
            </a:prstGeom>
            <a:noFill/>
          </p:spPr>
          <p:txBody>
            <a:bodyPr wrap="square" rtlCol="0" ancho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ClrTx/>
                <a:buSzTx/>
                <a:buFontTx/>
                <a:buNone/>
              </a:pPr>
              <a:r>
                <a:rPr lang="en-US" altLang="zh-CN" sz="2000" b="1">
                  <a:solidFill>
                    <a:schemeClr val="bg1"/>
                  </a:solidFill>
                  <a:latin typeface="Times New Roman" panose="02020603050405020304" pitchFamily="18" charset="0"/>
                  <a:ea typeface="+mn-ea"/>
                  <a:sym typeface="+mn-ea"/>
                </a:rPr>
                <a:t>Tony</a:t>
              </a:r>
              <a:endParaRPr lang="en-US" altLang="zh-CN" sz="2000" b="1">
                <a:solidFill>
                  <a:schemeClr val="bg1"/>
                </a:solidFill>
                <a:latin typeface="Times New Roman" panose="02020603050405020304" pitchFamily="18" charset="0"/>
                <a:ea typeface="+mn-ea"/>
                <a:sym typeface="+mn-ea"/>
              </a:endParaRPr>
            </a:p>
          </p:txBody>
        </p:sp>
      </p:grpSp>
      <p:sp>
        <p:nvSpPr>
          <p:cNvPr id="72712" name="直接连接符 72711"/>
          <p:cNvSpPr>
            <a:spLocks noChangeShapeType="1"/>
          </p:cNvSpPr>
          <p:nvPr>
            <p:custDataLst>
              <p:tags r:id="rId8"/>
            </p:custDataLst>
          </p:nvPr>
        </p:nvSpPr>
        <p:spPr bwMode="auto">
          <a:xfrm rot="20280000">
            <a:off x="2536190" y="2721610"/>
            <a:ext cx="1480820" cy="606425"/>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2" name="直接连接符 21"/>
          <p:cNvSpPr>
            <a:spLocks noChangeShapeType="1"/>
          </p:cNvSpPr>
          <p:nvPr>
            <p:custDataLst>
              <p:tags r:id="rId9"/>
            </p:custDataLst>
          </p:nvPr>
        </p:nvSpPr>
        <p:spPr bwMode="auto">
          <a:xfrm rot="960000">
            <a:off x="1295400" y="4205605"/>
            <a:ext cx="1480820" cy="606425"/>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 name="文本框 22"/>
          <p:cNvSpPr txBox="1"/>
          <p:nvPr>
            <p:custDataLst>
              <p:tags r:id="rId10"/>
            </p:custDataLst>
          </p:nvPr>
        </p:nvSpPr>
        <p:spPr>
          <a:xfrm>
            <a:off x="5934710" y="2451100"/>
            <a:ext cx="5611495"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between Claire and Tony?</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5" name="文本框 24"/>
          <p:cNvSpPr txBox="1"/>
          <p:nvPr>
            <p:custDataLst>
              <p:tags r:id="rId11"/>
            </p:custDataLst>
          </p:nvPr>
        </p:nvSpPr>
        <p:spPr>
          <a:xfrm>
            <a:off x="6341110" y="3548380"/>
            <a:ext cx="5217795"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between Claire and Gladys?</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3" name="文本框 32"/>
          <p:cNvSpPr txBox="1"/>
          <p:nvPr/>
        </p:nvSpPr>
        <p:spPr>
          <a:xfrm>
            <a:off x="1701800" y="6345555"/>
            <a:ext cx="8707120" cy="501650"/>
          </a:xfrm>
          <a:prstGeom prst="rect">
            <a:avLst/>
          </a:prstGeom>
          <a:solidFill>
            <a:schemeClr val="bg1"/>
          </a:solidFill>
        </p:spPr>
        <p:txBody>
          <a:bodyPr wrap="square" rtlCol="0" anchor="t">
            <a:spAutoFit/>
          </a:bodyPr>
          <a:p>
            <a:pPr algn="l" fontAlgn="auto">
              <a:lnSpc>
                <a:spcPts val="3200"/>
              </a:lnSpc>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rPr>
              <a:t>Work in groups and come up with a reasonable ending.</a:t>
            </a: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nodeType="withEffect">
                                  <p:stCondLst>
                                    <p:cond delay="0"/>
                                  </p:stCondLst>
                                  <p:childTnLst>
                                    <p:set>
                                      <p:cBhvr>
                                        <p:cTn id="22" dur="1" fill="hold">
                                          <p:stCondLst>
                                            <p:cond delay="0"/>
                                          </p:stCondLst>
                                        </p:cTn>
                                        <p:tgtEl>
                                          <p:spTgt spid="72712"/>
                                        </p:tgtEl>
                                        <p:attrNameLst>
                                          <p:attrName>style.visibility</p:attrName>
                                        </p:attrNameLst>
                                      </p:cBhvr>
                                      <p:to>
                                        <p:strVal val="visible"/>
                                      </p:to>
                                    </p:set>
                                    <p:animEffect transition="in" filter="blinds(horizontal)">
                                      <p:cBhvr>
                                        <p:cTn id="23" dur="500"/>
                                        <p:tgtEl>
                                          <p:spTgt spid="727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par>
                                <p:cTn id="34" presetID="3" presetClass="entr" presetSubtype="1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3" grpId="0" bldLvl="0" animBg="1"/>
      <p:bldP spid="2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5  Discussing and writing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4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548640" y="1741170"/>
            <a:ext cx="10992485" cy="4425315"/>
          </a:xfrm>
          <a:prstGeom prst="rect">
            <a:avLst/>
          </a:prstGeom>
          <a:solidFill>
            <a:srgbClr val="F3FFFF"/>
          </a:solidFill>
          <a:ln w="19050">
            <a:solidFill>
              <a:srgbClr val="00B050"/>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4500"/>
              </a:lnSpc>
              <a:spcBef>
                <a:spcPts val="0"/>
              </a:spcBef>
              <a:buNone/>
            </a:pPr>
            <a:r>
              <a:rPr lang="en-US" altLang="zh-CN" i="1">
                <a:latin typeface="Times New Roman" panose="02020603050405020304" pitchFamily="18" charset="0"/>
                <a:cs typeface="Times New Roman" panose="02020603050405020304" pitchFamily="18" charset="0"/>
                <a:sym typeface="+mn-ea"/>
              </a:rPr>
              <a:t>     The next morning a car drove up and took Tony away</a:t>
            </a:r>
            <a:r>
              <a:rPr lang="en-US" altLang="zh-CN">
                <a:latin typeface="Times New Roman" panose="02020603050405020304" pitchFamily="18" charset="0"/>
                <a:cs typeface="Times New Roman" panose="02020603050405020304" pitchFamily="18" charset="0"/>
                <a:sym typeface="+mn-ea"/>
              </a:rPr>
              <a:t>. ______________</a:t>
            </a:r>
            <a:endParaRPr lang="en-US" altLang="zh-CN">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0"/>
              </a:spcBef>
              <a:buNone/>
            </a:pPr>
            <a:r>
              <a:rPr lang="en-US" altLang="zh-CN">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zh-CN">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288290" y="872490"/>
            <a:ext cx="7372985" cy="583565"/>
          </a:xfrm>
          <a:prstGeom prst="rect">
            <a:avLst/>
          </a:prstGeom>
          <a:solidFill>
            <a:schemeClr val="bg1"/>
          </a:solidFill>
        </p:spPr>
        <p:txBody>
          <a:bodyPr wrap="square" rtlCol="0" anchor="t">
            <a:spAutoFit/>
          </a:bodyPr>
          <a:p>
            <a:r>
              <a:rPr lang="en-US" altLang="zh-CN" sz="3200" b="1">
                <a:latin typeface="Times New Roman" panose="02020603050405020304" pitchFamily="18" charset="0"/>
                <a:ea typeface="宋体" panose="02010600030101010101" pitchFamily="2" charset="-122"/>
                <a:sym typeface="宋体" panose="02010600030101010101" pitchFamily="2" charset="-122"/>
              </a:rPr>
              <a:t>Part 4 The</a:t>
            </a:r>
            <a:r>
              <a:rPr lang="en-US" altLang="zh-CN" sz="3200" b="1">
                <a:solidFill>
                  <a:srgbClr val="C00000"/>
                </a:solidFill>
                <a:latin typeface="Times New Roman" panose="02020603050405020304" pitchFamily="18" charset="0"/>
                <a:ea typeface="宋体" panose="02010600030101010101" pitchFamily="2" charset="-122"/>
                <a:sym typeface="宋体" panose="02010600030101010101" pitchFamily="2" charset="-122"/>
              </a:rPr>
              <a:t> ending </a:t>
            </a:r>
            <a:r>
              <a:rPr lang="en-US" altLang="zh-CN" sz="3200" b="1">
                <a:solidFill>
                  <a:schemeClr val="tx1"/>
                </a:solidFill>
                <a:latin typeface="Times New Roman" panose="02020603050405020304" pitchFamily="18" charset="0"/>
                <a:ea typeface="宋体" panose="02010600030101010101" pitchFamily="2" charset="-122"/>
                <a:sym typeface="宋体" panose="02010600030101010101" pitchFamily="2" charset="-122"/>
              </a:rPr>
              <a:t>of the story</a:t>
            </a:r>
            <a:endParaRPr lang="en-US" altLang="zh-CN" sz="3200" b="1">
              <a:sym typeface="+mn-ea"/>
            </a:endParaRPr>
          </a:p>
        </p:txBody>
      </p:sp>
      <p:sp>
        <p:nvSpPr>
          <p:cNvPr id="27" name="圆角矩形 33"/>
          <p:cNvSpPr/>
          <p:nvPr>
            <p:custDataLst>
              <p:tags r:id="rId4"/>
            </p:custDataLst>
          </p:nvPr>
        </p:nvSpPr>
        <p:spPr>
          <a:xfrm>
            <a:off x="1718310" y="5178425"/>
            <a:ext cx="2552065" cy="554990"/>
          </a:xfrm>
          <a:prstGeom prst="roundRect">
            <a:avLst/>
          </a:prstGeom>
          <a:gradFill>
            <a:gsLst>
              <a:gs pos="46000">
                <a:srgbClr val="9EE256">
                  <a:lumMod val="0"/>
                  <a:lumOff val="100000"/>
                </a:srgbClr>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fontAlgn="base">
              <a:buClrTx/>
              <a:buSzTx/>
              <a:buFontTx/>
            </a:pPr>
            <a:r>
              <a:rPr lang="en-US" altLang="zh-CN" sz="2500" b="1">
                <a:solidFill>
                  <a:schemeClr val="tx1"/>
                </a:solidFill>
                <a:latin typeface="Arial" panose="020B0604020202020204" pitchFamily="34" charset="0"/>
                <a:cs typeface="Arial" panose="020B0604020202020204" pitchFamily="34" charset="0"/>
                <a:sym typeface="+mn-ea"/>
              </a:rPr>
              <a:t>happy ending?</a:t>
            </a:r>
            <a:endParaRPr lang="en-US" altLang="zh-CN" sz="2500" b="1">
              <a:solidFill>
                <a:schemeClr val="tx1"/>
              </a:solidFill>
              <a:latin typeface="Arial" panose="020B0604020202020204" pitchFamily="34" charset="0"/>
              <a:cs typeface="Arial" panose="020B0604020202020204" pitchFamily="34" charset="0"/>
              <a:sym typeface="+mn-ea"/>
            </a:endParaRPr>
          </a:p>
        </p:txBody>
      </p:sp>
      <p:sp>
        <p:nvSpPr>
          <p:cNvPr id="30" name="圆角矩形 33"/>
          <p:cNvSpPr/>
          <p:nvPr>
            <p:custDataLst>
              <p:tags r:id="rId5"/>
            </p:custDataLst>
          </p:nvPr>
        </p:nvSpPr>
        <p:spPr>
          <a:xfrm>
            <a:off x="4963795" y="5176520"/>
            <a:ext cx="2161540" cy="554990"/>
          </a:xfrm>
          <a:prstGeom prst="roundRect">
            <a:avLst/>
          </a:prstGeom>
          <a:gradFill>
            <a:gsLst>
              <a:gs pos="46000">
                <a:srgbClr val="9EE256">
                  <a:lumMod val="0"/>
                  <a:lumOff val="100000"/>
                </a:srgbClr>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fontAlgn="base">
              <a:buClrTx/>
              <a:buSzTx/>
              <a:buFontTx/>
            </a:pPr>
            <a:r>
              <a:rPr lang="en-US" altLang="zh-CN" sz="2500" b="1">
                <a:solidFill>
                  <a:schemeClr val="tx1"/>
                </a:solidFill>
                <a:latin typeface="Arial" panose="020B0604020202020204" pitchFamily="34" charset="0"/>
                <a:cs typeface="Arial" panose="020B0604020202020204" pitchFamily="34" charset="0"/>
                <a:sym typeface="+mn-ea"/>
              </a:rPr>
              <a:t>sad ending?</a:t>
            </a:r>
            <a:endParaRPr lang="en-US" altLang="zh-CN" sz="2500" b="1">
              <a:solidFill>
                <a:schemeClr val="tx1"/>
              </a:solidFill>
              <a:latin typeface="Arial" panose="020B0604020202020204" pitchFamily="34" charset="0"/>
              <a:cs typeface="Arial" panose="020B0604020202020204" pitchFamily="34" charset="0"/>
              <a:sym typeface="+mn-ea"/>
            </a:endParaRPr>
          </a:p>
        </p:txBody>
      </p:sp>
      <p:sp>
        <p:nvSpPr>
          <p:cNvPr id="28" name="圆角矩形 33"/>
          <p:cNvSpPr/>
          <p:nvPr>
            <p:custDataLst>
              <p:tags r:id="rId6"/>
            </p:custDataLst>
          </p:nvPr>
        </p:nvSpPr>
        <p:spPr>
          <a:xfrm>
            <a:off x="7661275" y="5151755"/>
            <a:ext cx="3004185" cy="604520"/>
          </a:xfrm>
          <a:prstGeom prst="roundRect">
            <a:avLst/>
          </a:prstGeom>
          <a:gradFill>
            <a:gsLst>
              <a:gs pos="46000">
                <a:srgbClr val="9EE256">
                  <a:lumMod val="0"/>
                  <a:lumOff val="100000"/>
                </a:srgbClr>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fontAlgn="base">
              <a:buClrTx/>
              <a:buSzTx/>
              <a:buFontTx/>
            </a:pPr>
            <a:r>
              <a:rPr lang="en-US" altLang="zh-CN" sz="2500" b="1">
                <a:solidFill>
                  <a:schemeClr val="tx1"/>
                </a:solidFill>
                <a:latin typeface="Arial" panose="020B0604020202020204" pitchFamily="34" charset="0"/>
                <a:cs typeface="Arial" panose="020B0604020202020204" pitchFamily="34" charset="0"/>
                <a:sym typeface="+mn-ea"/>
              </a:rPr>
              <a:t>surprising ending?</a:t>
            </a:r>
            <a:endParaRPr lang="en-US" altLang="zh-CN" sz="2500" b="1">
              <a:solidFill>
                <a:schemeClr val="tx1"/>
              </a:solidFill>
              <a:latin typeface="Arial" panose="020B0604020202020204" pitchFamily="34" charset="0"/>
              <a:cs typeface="Arial" panose="020B0604020202020204" pitchFamily="34" charset="0"/>
              <a:sym typeface="+mn-ea"/>
            </a:endParaRPr>
          </a:p>
        </p:txBody>
      </p:sp>
      <p:sp>
        <p:nvSpPr>
          <p:cNvPr id="33" name="文本框 32"/>
          <p:cNvSpPr txBox="1"/>
          <p:nvPr/>
        </p:nvSpPr>
        <p:spPr>
          <a:xfrm>
            <a:off x="1701800" y="6345555"/>
            <a:ext cx="8707120" cy="501650"/>
          </a:xfrm>
          <a:prstGeom prst="rect">
            <a:avLst/>
          </a:prstGeom>
          <a:solidFill>
            <a:schemeClr val="bg1"/>
          </a:solidFill>
        </p:spPr>
        <p:txBody>
          <a:bodyPr wrap="square" rtlCol="0" anchor="t">
            <a:spAutoFit/>
          </a:bodyPr>
          <a:p>
            <a:pPr algn="l" fontAlgn="auto">
              <a:lnSpc>
                <a:spcPts val="3200"/>
              </a:lnSpc>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rPr>
              <a:t>Work in groups and come up with a reasonable ending.</a:t>
            </a: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custDataLst>
              <p:tags r:id="rId7"/>
            </p:custDataLst>
          </p:nvPr>
        </p:nvSpPr>
        <p:spPr>
          <a:xfrm>
            <a:off x="2661920" y="2496185"/>
            <a:ext cx="6219190"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a:t>
            </a:r>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to Claire?</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she eventually satisfied?</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文本框 3"/>
          <p:cNvSpPr txBox="1"/>
          <p:nvPr>
            <p:custDataLst>
              <p:tags r:id="rId8"/>
            </p:custDataLst>
          </p:nvPr>
        </p:nvSpPr>
        <p:spPr>
          <a:xfrm>
            <a:off x="2664460" y="3681095"/>
            <a:ext cx="6219190" cy="1076325"/>
          </a:xfrm>
          <a:prstGeom prst="rect">
            <a:avLst/>
          </a:prstGeom>
          <a:solidFill>
            <a:schemeClr val="bg1"/>
          </a:solidFill>
        </p:spPr>
        <p:txBody>
          <a:bodyPr wrap="square" rtlCol="0">
            <a:spAutoFit/>
          </a:bodyPr>
          <a:p>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sym typeface="+mn-ea"/>
              </a:rPr>
              <a:t>●</a:t>
            </a:r>
            <a:r>
              <a:rPr lang="en-US" altLang="zh-CN" sz="32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pitchFamily="34" charset="0"/>
              </a:rPr>
              <a:t> </a:t>
            </a:r>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would happen to Tony?</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Did he pass the test?</a:t>
            </a:r>
            <a:endParaRPr lang="en-US" altLang="zh-CN" sz="3200"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7" grpId="0" bldLvl="0" animBg="1"/>
      <p:bldP spid="30" grpId="0" bldLvl="0" animBg="1"/>
      <p:bldP spid="28" grpId="0" bldLvl="0" animBg="1"/>
      <p:bldP spid="24"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Period 1 Assignment</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 name="内容占位符 7"/>
          <p:cNvSpPr>
            <a:spLocks noGrp="1"/>
          </p:cNvSpPr>
          <p:nvPr>
            <p:custDataLst>
              <p:tags r:id="rId2"/>
            </p:custDataLst>
          </p:nvPr>
        </p:nvSpPr>
        <p:spPr>
          <a:xfrm>
            <a:off x="718820" y="1332230"/>
            <a:ext cx="9669145" cy="5396865"/>
          </a:xfrm>
          <a:prstGeom prst="rect">
            <a:avLst/>
          </a:prstGeom>
          <a:solidFill>
            <a:srgbClr val="F3FFFF"/>
          </a:solidFill>
          <a:ln w="19050">
            <a:solidFill>
              <a:srgbClr val="00B050"/>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4500"/>
              </a:lnSpc>
              <a:spcBef>
                <a:spcPts val="0"/>
              </a:spcBef>
              <a:buNone/>
            </a:pPr>
            <a:r>
              <a:rPr lang="en-US" altLang="zh-CN" i="1">
                <a:latin typeface="Times New Roman" panose="02020603050405020304" pitchFamily="18" charset="0"/>
                <a:cs typeface="Times New Roman" panose="02020603050405020304" pitchFamily="18" charset="0"/>
                <a:sym typeface="+mn-ea"/>
              </a:rPr>
              <a:t>    </a:t>
            </a:r>
            <a:r>
              <a:rPr lang="en-US" altLang="zh-CN" sz="2400" i="1">
                <a:latin typeface="Times New Roman" panose="02020603050405020304" pitchFamily="18" charset="0"/>
                <a:cs typeface="Times New Roman" panose="02020603050405020304" pitchFamily="18" charset="0"/>
                <a:sym typeface="+mn-ea"/>
              </a:rPr>
              <a:t>Then the front door bell rang. </a:t>
            </a:r>
            <a:r>
              <a:rPr lang="en-US" altLang="zh-CN" sz="2400">
                <a:latin typeface="Times New Roman" panose="02020603050405020304" pitchFamily="18" charset="0"/>
                <a:cs typeface="Times New Roman" panose="02020603050405020304" pitchFamily="18" charset="0"/>
                <a:sym typeface="+mn-ea"/>
              </a:rPr>
              <a:t>___________________________________</a:t>
            </a:r>
            <a:endParaRPr lang="en-US" altLang="zh-CN" sz="2400" i="1">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0"/>
              </a:spcBef>
              <a:buNone/>
            </a:pPr>
            <a:r>
              <a:rPr lang="en-US" altLang="zh-CN" sz="2400">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a:t>
            </a:r>
            <a:endParaRPr lang="en-US" altLang="zh-CN" sz="2400">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600"/>
              </a:spcBef>
              <a:buNone/>
            </a:pPr>
            <a:r>
              <a:rPr lang="en-US" altLang="zh-CN" sz="2400" i="1">
                <a:latin typeface="Times New Roman" panose="02020603050405020304" pitchFamily="18" charset="0"/>
                <a:cs typeface="Times New Roman" panose="02020603050405020304" pitchFamily="18" charset="0"/>
                <a:sym typeface="+mn-ea"/>
              </a:rPr>
              <a:t>   The next morning a car drove up and took Tony away</a:t>
            </a:r>
            <a:r>
              <a:rPr lang="en-US" altLang="zh-CN" sz="2400">
                <a:latin typeface="Times New Roman" panose="02020603050405020304" pitchFamily="18" charset="0"/>
                <a:cs typeface="Times New Roman" panose="02020603050405020304" pitchFamily="18" charset="0"/>
                <a:sym typeface="+mn-ea"/>
              </a:rPr>
              <a:t>. _________________</a:t>
            </a:r>
            <a:endParaRPr lang="en-US" altLang="zh-CN" sz="2400">
              <a:latin typeface="Times New Roman" panose="02020603050405020304" pitchFamily="18" charset="0"/>
              <a:cs typeface="Times New Roman" panose="02020603050405020304" pitchFamily="18" charset="0"/>
              <a:sym typeface="+mn-ea"/>
            </a:endParaRPr>
          </a:p>
          <a:p>
            <a:pPr marL="0" indent="0" algn="just" fontAlgn="auto">
              <a:lnSpc>
                <a:spcPts val="4500"/>
              </a:lnSpc>
              <a:spcBef>
                <a:spcPts val="0"/>
              </a:spcBef>
              <a:buNone/>
            </a:pPr>
            <a:r>
              <a:rPr lang="en-US" altLang="zh-CN">
                <a:latin typeface="Times New Roman" panose="02020603050405020304" pitchFamily="18" charset="0"/>
                <a:cs typeface="Times New Roman" panose="02020603050405020304" pitchFamily="18" charset="0"/>
                <a:sym typeface="+mn-ea"/>
              </a:rPr>
              <a:t>____________________________________________________________________________________________________________________________________________________________________________________________________________________</a:t>
            </a:r>
            <a:endParaRPr lang="en-US" altLang="zh-CN">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3"/>
            </p:custDataLst>
          </p:nvPr>
        </p:nvSpPr>
        <p:spPr>
          <a:xfrm>
            <a:off x="288290" y="756920"/>
            <a:ext cx="7372985" cy="583565"/>
          </a:xfrm>
          <a:prstGeom prst="rect">
            <a:avLst/>
          </a:prstGeom>
          <a:solidFill>
            <a:schemeClr val="bg1"/>
          </a:solidFill>
        </p:spPr>
        <p:txBody>
          <a:bodyPr wrap="square" rtlCol="0" anchor="t">
            <a:spAutoFit/>
          </a:bodyPr>
          <a:p>
            <a:r>
              <a:rPr lang="en-US" altLang="zh-CN" sz="3200" b="1">
                <a:latin typeface="Times New Roman" panose="02020603050405020304" pitchFamily="18" charset="0"/>
                <a:ea typeface="宋体" panose="02010600030101010101" pitchFamily="2" charset="-122"/>
                <a:sym typeface="宋体" panose="02010600030101010101" pitchFamily="2" charset="-122"/>
              </a:rPr>
              <a:t>Write down the</a:t>
            </a:r>
            <a:r>
              <a:rPr lang="en-US" altLang="zh-CN" sz="3200" b="1">
                <a:solidFill>
                  <a:srgbClr val="C00000"/>
                </a:solidFill>
                <a:latin typeface="Times New Roman" panose="02020603050405020304" pitchFamily="18" charset="0"/>
                <a:ea typeface="宋体" panose="02010600030101010101" pitchFamily="2" charset="-122"/>
                <a:sym typeface="宋体" panose="02010600030101010101" pitchFamily="2" charset="-122"/>
              </a:rPr>
              <a:t> ending </a:t>
            </a:r>
            <a:r>
              <a:rPr lang="en-US" altLang="zh-CN" sz="3200" b="1">
                <a:solidFill>
                  <a:schemeClr val="tx1"/>
                </a:solidFill>
                <a:latin typeface="Times New Roman" panose="02020603050405020304" pitchFamily="18" charset="0"/>
                <a:ea typeface="宋体" panose="02010600030101010101" pitchFamily="2" charset="-122"/>
                <a:sym typeface="宋体" panose="02010600030101010101" pitchFamily="2" charset="-122"/>
              </a:rPr>
              <a:t>of the story</a:t>
            </a:r>
            <a:endParaRPr lang="en-US" altLang="zh-CN" sz="3200" b="1">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p:nvPr>
            <p:custDataLst>
              <p:tags r:id="rId1"/>
            </p:custDataLst>
          </p:nvPr>
        </p:nvSpPr>
        <p:spPr>
          <a:xfrm>
            <a:off x="628015" y="-325755"/>
            <a:ext cx="11043920" cy="21285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marL="0" indent="0" algn="l">
              <a:lnSpc>
                <a:spcPct val="100000"/>
              </a:lnSpc>
              <a:spcBef>
                <a:spcPct val="0"/>
              </a:spcBef>
              <a:spcAft>
                <a:spcPct val="0"/>
              </a:spcAft>
              <a:buSzTx/>
              <a:buNone/>
            </a:pPr>
            <a:r>
              <a:rPr lang="en-US" altLang="zh-CN" sz="6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 1 Science Fiction</a:t>
            </a:r>
            <a:endParaRPr lang="en-US" altLang="zh-CN" sz="6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科技风">
            <a:hlinkClick r:id="" action="ppaction://media"/>
          </p:cNvPr>
          <p:cNvPicPr>
            <a:picLocks noChangeAspect="1"/>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30939" y="6553200"/>
            <a:ext cx="609600" cy="609600"/>
          </a:xfrm>
          <a:prstGeom prst="rect">
            <a:avLst/>
          </a:prstGeom>
        </p:spPr>
      </p:pic>
      <p:pic>
        <p:nvPicPr>
          <p:cNvPr id="110" name="图片 109"/>
          <p:cNvPicPr/>
          <p:nvPr/>
        </p:nvPicPr>
        <p:blipFill>
          <a:blip r:embed="rId6"/>
          <a:srcRect l="1910" t="2834" r="3389" b="11258"/>
          <a:stretch>
            <a:fillRect/>
          </a:stretch>
        </p:blipFill>
        <p:spPr>
          <a:xfrm>
            <a:off x="3677285" y="2726055"/>
            <a:ext cx="7491095" cy="3049270"/>
          </a:xfrm>
          <a:prstGeom prst="rect">
            <a:avLst/>
          </a:prstGeom>
          <a:noFill/>
          <a:ln w="9525">
            <a:noFill/>
          </a:ln>
        </p:spPr>
      </p:pic>
      <p:pic>
        <p:nvPicPr>
          <p:cNvPr id="6" name="图片 5"/>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8890" y="3152775"/>
            <a:ext cx="7351395" cy="3623310"/>
          </a:xfrm>
          <a:prstGeom prst="rect">
            <a:avLst/>
          </a:prstGeom>
        </p:spPr>
      </p:pic>
      <p:sp>
        <p:nvSpPr>
          <p:cNvPr id="2" name="标题 1"/>
          <p:cNvSpPr/>
          <p:nvPr>
            <p:custDataLst>
              <p:tags r:id="rId9"/>
            </p:custDataLst>
          </p:nvPr>
        </p:nvSpPr>
        <p:spPr>
          <a:xfrm>
            <a:off x="3869690" y="1461135"/>
            <a:ext cx="7372350" cy="106934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marL="0" indent="0" algn="l">
              <a:lnSpc>
                <a:spcPct val="100000"/>
              </a:lnSpc>
              <a:spcBef>
                <a:spcPct val="0"/>
              </a:spcBef>
              <a:spcAft>
                <a:spcPct val="0"/>
              </a:spcAft>
              <a:buSzTx/>
              <a:buNone/>
            </a:pPr>
            <a:r>
              <a:rPr lang="en-US" altLang="zh-CN" sz="48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Reading and thinking</a:t>
            </a:r>
            <a:endParaRPr lang="en-US" altLang="zh-CN" sz="48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6  Listening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 and discussing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3" name="文本框 2"/>
          <p:cNvSpPr txBox="1"/>
          <p:nvPr>
            <p:custDataLst>
              <p:tags r:id="rId2"/>
            </p:custDataLst>
          </p:nvPr>
        </p:nvSpPr>
        <p:spPr>
          <a:xfrm>
            <a:off x="288290" y="737235"/>
            <a:ext cx="10576560" cy="953135"/>
          </a:xfrm>
          <a:prstGeom prst="rect">
            <a:avLst/>
          </a:prstGeom>
          <a:solidFill>
            <a:schemeClr val="bg1"/>
          </a:solidFill>
        </p:spPr>
        <p:txBody>
          <a:bodyPr wrap="square" rtlCol="0" anchor="t">
            <a:spAutoFit/>
          </a:bodyPr>
          <a:p>
            <a:r>
              <a:rPr lang="en-US" altLang="zh-CN" sz="2800" b="1">
                <a:latin typeface="Times New Roman" panose="02020603050405020304" pitchFamily="18" charset="0"/>
                <a:ea typeface="宋体" panose="02010600030101010101" pitchFamily="2" charset="-122"/>
                <a:sym typeface="宋体" panose="02010600030101010101" pitchFamily="2" charset="-122"/>
              </a:rPr>
              <a:t>Listen to the rest of the story and discuss with your deskmate about </a:t>
            </a:r>
            <a:r>
              <a:rPr lang="en-US" altLang="zh-CN" sz="2800" b="1">
                <a:solidFill>
                  <a:srgbClr val="00B0F0"/>
                </a:solidFill>
                <a:latin typeface="Times New Roman" panose="02020603050405020304" pitchFamily="18" charset="0"/>
                <a:ea typeface="宋体" panose="02010600030101010101" pitchFamily="2" charset="-122"/>
                <a:sym typeface="宋体" panose="02010600030101010101" pitchFamily="2" charset="-122"/>
              </a:rPr>
              <a:t>how different is it from your ending</a:t>
            </a:r>
            <a:r>
              <a:rPr lang="en-US" altLang="zh-CN" sz="2800" b="1">
                <a:latin typeface="Times New Roman" panose="02020603050405020304" pitchFamily="18" charset="0"/>
                <a:ea typeface="宋体" panose="02010600030101010101" pitchFamily="2" charset="-122"/>
                <a:sym typeface="宋体" panose="02010600030101010101" pitchFamily="2" charset="-122"/>
              </a:rPr>
              <a:t>.</a:t>
            </a:r>
            <a:endParaRPr lang="en-US" altLang="zh-CN" sz="2800" b="1">
              <a:sym typeface="+mn-ea"/>
            </a:endParaRPr>
          </a:p>
        </p:txBody>
      </p:sp>
      <p:sp>
        <p:nvSpPr>
          <p:cNvPr id="5" name="内容占位符 7"/>
          <p:cNvSpPr>
            <a:spLocks noGrp="1"/>
          </p:cNvSpPr>
          <p:nvPr>
            <p:custDataLst>
              <p:tags r:id="rId3"/>
            </p:custDataLst>
          </p:nvPr>
        </p:nvSpPr>
        <p:spPr>
          <a:xfrm>
            <a:off x="408940" y="1649095"/>
            <a:ext cx="11318875" cy="5071745"/>
          </a:xfrm>
          <a:prstGeom prst="rect">
            <a:avLst/>
          </a:prstGeom>
          <a:solidFill>
            <a:srgbClr val="F3FFFF"/>
          </a:solidFill>
          <a:ln w="19050">
            <a:solidFill>
              <a:srgbClr val="00B050"/>
            </a:solidFill>
            <a:prstDash val="sys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3100"/>
              </a:lnSpc>
              <a:spcBef>
                <a:spcPts val="0"/>
              </a:spcBef>
              <a:buNone/>
            </a:pPr>
            <a:r>
              <a:rPr lang="en-US" altLang="zh-CN" sz="1900">
                <a:latin typeface="Times New Roman" panose="02020603050405020304" pitchFamily="18" charset="0"/>
                <a:cs typeface="Times New Roman" panose="02020603050405020304" pitchFamily="18" charset="0"/>
                <a:sym typeface="+mn-ea"/>
              </a:rPr>
              <a:t>   </a:t>
            </a:r>
            <a:r>
              <a:rPr lang="en-US" altLang="zh-CN" sz="2000">
                <a:latin typeface="Times New Roman" panose="02020603050405020304" pitchFamily="18" charset="0"/>
                <a:cs typeface="Times New Roman" panose="02020603050405020304" pitchFamily="18" charset="0"/>
                <a:sym typeface="+mn-ea"/>
              </a:rPr>
              <a:t> </a:t>
            </a:r>
            <a:r>
              <a:rPr lang="en-US" altLang="zh-CN" sz="2100" i="1">
                <a:latin typeface="Times New Roman" panose="02020603050405020304" pitchFamily="18" charset="0"/>
                <a:cs typeface="Times New Roman" panose="02020603050405020304" pitchFamily="18" charset="0"/>
                <a:sym typeface="+mn-ea"/>
              </a:rPr>
              <a:t> Then the front door bell rang. </a:t>
            </a:r>
            <a:r>
              <a:rPr lang="en-US" altLang="zh-CN" sz="2100" dirty="0">
                <a:latin typeface="Times New Roman" panose="02020603050405020304" pitchFamily="18" charset="0"/>
                <a:cs typeface="Times New Roman" panose="02020603050405020304" pitchFamily="18" charset="0"/>
                <a:sym typeface="+mn-ea"/>
              </a:rPr>
              <a:t>Tony let her go and disappeared from sight. It was then that Claire realized that Tony had opened the curtains of the front window. Her guests had seen everything! The women were impressed by Claire, the house and the delicious cuisine. Just before they left, Claire heard Gladys whispering to another woman that she had never seen anyone so handsome as Tony. What a sweet victory to be envied by those women! She might not be as beautiful as them, but none of them had such a handsome lover. Then she remembered — Tony was just a machine. She shouted "Leave me alone" and ran to her bed. She cried all night.  </a:t>
            </a:r>
            <a:endParaRPr lang="en-US" altLang="zh-CN" sz="2100" dirty="0">
              <a:latin typeface="Times New Roman" panose="02020603050405020304" pitchFamily="18" charset="0"/>
              <a:cs typeface="Times New Roman" panose="02020603050405020304" pitchFamily="18" charset="0"/>
              <a:sym typeface="+mn-ea"/>
            </a:endParaRPr>
          </a:p>
          <a:p>
            <a:pPr marL="0" indent="0" algn="just" fontAlgn="auto">
              <a:lnSpc>
                <a:spcPts val="3100"/>
              </a:lnSpc>
              <a:spcBef>
                <a:spcPts val="1200"/>
              </a:spcBef>
              <a:buNone/>
            </a:pPr>
            <a:r>
              <a:rPr lang="en-US" altLang="zh-CN" sz="2100" i="1">
                <a:latin typeface="Times New Roman" panose="02020603050405020304" pitchFamily="18" charset="0"/>
                <a:cs typeface="Times New Roman" panose="02020603050405020304" pitchFamily="18" charset="0"/>
                <a:sym typeface="+mn-ea"/>
              </a:rPr>
              <a:t>    The next morning a car drove up and took Tony away</a:t>
            </a:r>
            <a:r>
              <a:rPr lang="en-US" altLang="zh-CN" sz="2100">
                <a:latin typeface="Times New Roman" panose="02020603050405020304" pitchFamily="18" charset="0"/>
                <a:cs typeface="Times New Roman" panose="02020603050405020304" pitchFamily="18" charset="0"/>
                <a:sym typeface="+mn-ea"/>
              </a:rPr>
              <a:t>. The company was very pleased with Tony's report on his three weeks with Claire. Tony had protected a human being from harm when he prevented Claire from falling off a ladder. He had also opened the curtains that night so that the other women would see him and Claire, which would make them envy Claire. But even though Tony had been so clever, he would have to be rebuilt — you cannot have women falling in love with machines.</a:t>
            </a:r>
            <a:endParaRPr lang="en-US" altLang="zh-CN" sz="2100">
              <a:latin typeface="Times New Roman" panose="02020603050405020304" pitchFamily="18" charset="0"/>
              <a:cs typeface="Times New Roman" panose="02020603050405020304" pitchFamily="18" charset="0"/>
              <a:sym typeface="+mn-ea"/>
            </a:endParaRPr>
          </a:p>
          <a:p>
            <a:pPr marL="0" indent="0" algn="just" fontAlgn="auto">
              <a:lnSpc>
                <a:spcPts val="3100"/>
              </a:lnSpc>
              <a:spcBef>
                <a:spcPts val="0"/>
              </a:spcBef>
              <a:buNone/>
            </a:pPr>
            <a:r>
              <a:rPr lang="en-US" altLang="zh-CN" sz="2100" dirty="0">
                <a:latin typeface="Times New Roman" panose="02020603050405020304" pitchFamily="18" charset="0"/>
                <a:cs typeface="Times New Roman" panose="02020603050405020304" pitchFamily="18" charset="0"/>
                <a:sym typeface="+mn-ea"/>
              </a:rPr>
              <a:t>      </a:t>
            </a:r>
            <a:endParaRPr lang="en-US" altLang="zh-CN" sz="2100" dirty="0">
              <a:latin typeface="Times New Roman" panose="02020603050405020304" pitchFamily="18" charset="0"/>
              <a:cs typeface="Times New Roman" panose="02020603050405020304" pitchFamily="18" charset="0"/>
              <a:sym typeface="+mn-ea"/>
            </a:endParaRPr>
          </a:p>
        </p:txBody>
      </p:sp>
      <p:pic>
        <p:nvPicPr>
          <p:cNvPr id="6" name="Reading and Thinking-3" descr="C:\Users\Administrator\Desktop\IMG_3016(20220524-103640).PNGIMG_3016(20220524-103640)">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rcRect/>
          <a:stretch>
            <a:fillRect/>
          </a:stretch>
        </p:blipFill>
        <p:spPr>
          <a:xfrm>
            <a:off x="10864850" y="799465"/>
            <a:ext cx="800100" cy="804545"/>
          </a:xfrm>
          <a:prstGeom prst="rect">
            <a:avLst/>
          </a:prstGeom>
        </p:spPr>
      </p:pic>
      <p:sp>
        <p:nvSpPr>
          <p:cNvPr id="2" name="文本框 1"/>
          <p:cNvSpPr txBox="1"/>
          <p:nvPr/>
        </p:nvSpPr>
        <p:spPr>
          <a:xfrm>
            <a:off x="8801735" y="-138430"/>
            <a:ext cx="3672205" cy="1014730"/>
          </a:xfrm>
          <a:prstGeom prst="rect">
            <a:avLst/>
          </a:prstGeom>
          <a:noFill/>
        </p:spPr>
        <p:txBody>
          <a:bodyPr wrap="square" rtlCol="0">
            <a:spAutoFit/>
            <a:scene3d>
              <a:camera prst="orthographicFront"/>
              <a:lightRig rig="threePt" dir="t"/>
            </a:scene3d>
          </a:bodyPr>
          <a:p>
            <a:r>
              <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rPr>
              <a:t>Period 2</a:t>
            </a:r>
            <a:endPar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736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6  </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Listening and discussing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635" y="4387215"/>
            <a:ext cx="1208595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32067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159956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310642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54" name="Freeform 6"/>
          <p:cNvSpPr/>
          <p:nvPr/>
        </p:nvSpPr>
        <p:spPr bwMode="auto">
          <a:xfrm>
            <a:off x="4779645" y="3802380"/>
            <a:ext cx="764540" cy="58483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55" name="Freeform 6"/>
          <p:cNvSpPr/>
          <p:nvPr/>
        </p:nvSpPr>
        <p:spPr bwMode="auto">
          <a:xfrm>
            <a:off x="6337935" y="3670935"/>
            <a:ext cx="764540" cy="71691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5"/>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2559685" y="4526915"/>
            <a:ext cx="211201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45" name="Notched Right Arrow 44"/>
          <p:cNvSpPr/>
          <p:nvPr/>
        </p:nvSpPr>
        <p:spPr>
          <a:xfrm>
            <a:off x="4238625" y="4535805"/>
            <a:ext cx="2042795" cy="544830"/>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5" name="Notched Right Arrow 51"/>
          <p:cNvSpPr/>
          <p:nvPr/>
        </p:nvSpPr>
        <p:spPr>
          <a:xfrm>
            <a:off x="5840095" y="4526915"/>
            <a:ext cx="1886585" cy="553720"/>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endParaRPr>
          </a:p>
        </p:txBody>
      </p:sp>
      <p:sp>
        <p:nvSpPr>
          <p:cNvPr id="33" name="Notched Right Arrow 32"/>
          <p:cNvSpPr/>
          <p:nvPr/>
        </p:nvSpPr>
        <p:spPr>
          <a:xfrm>
            <a:off x="0" y="4518025"/>
            <a:ext cx="1682750"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252855" y="4505960"/>
            <a:ext cx="1743710" cy="583565"/>
            <a:chOff x="3225" y="7093"/>
            <a:chExt cx="3346" cy="919"/>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746" y="7093"/>
              <a:ext cx="2503" cy="919"/>
            </a:xfrm>
            <a:prstGeom prst="rect">
              <a:avLst/>
            </a:prstGeom>
            <a:noFill/>
          </p:spPr>
          <p:txBody>
            <a:bodyPr wrap="square" rtlCol="0" anchor="t">
              <a:spAutoFit/>
            </a:bodyPr>
            <a:p>
              <a:pPr fontAlgn="auto">
                <a:lnSpc>
                  <a:spcPct val="100000"/>
                </a:lnSpc>
              </a:pPr>
              <a:r>
                <a:rPr lang="en-US" altLang="zh-CN" sz="1600"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sz="1600"/>
            </a:p>
          </p:txBody>
        </p:sp>
      </p:grpSp>
      <p:sp>
        <p:nvSpPr>
          <p:cNvPr id="7" name="文本框 6"/>
          <p:cNvSpPr txBox="1"/>
          <p:nvPr/>
        </p:nvSpPr>
        <p:spPr>
          <a:xfrm>
            <a:off x="217805" y="4518025"/>
            <a:ext cx="1346835" cy="583565"/>
          </a:xfrm>
          <a:prstGeom prst="rect">
            <a:avLst/>
          </a:prstGeom>
          <a:noFill/>
        </p:spPr>
        <p:txBody>
          <a:bodyPr wrap="square" rtlCol="0" anchor="t">
            <a:spAutoFit/>
          </a:bodyPr>
          <a:p>
            <a:pPr algn="ctr"/>
            <a:r>
              <a:rPr lang="en-US" altLang="zh-CN" sz="1600"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en-US" altLang="zh-CN" sz="1600"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9" name="文本框 8"/>
          <p:cNvSpPr txBox="1"/>
          <p:nvPr/>
        </p:nvSpPr>
        <p:spPr>
          <a:xfrm>
            <a:off x="2794000" y="4519295"/>
            <a:ext cx="1880235" cy="553085"/>
          </a:xfrm>
          <a:prstGeom prst="rect">
            <a:avLst/>
          </a:prstGeom>
          <a:noFill/>
        </p:spPr>
        <p:txBody>
          <a:bodyPr wrap="square" rtlCol="0" anchor="t">
            <a:spAutoFit/>
          </a:bodyPr>
          <a:p>
            <a:r>
              <a:rPr lang="en-US" altLang="zh-CN" sz="1500" b="1" dirty="0">
                <a:solidFill>
                  <a:schemeClr val="bg1"/>
                </a:solidFill>
                <a:latin typeface="Calibri" panose="020F0502020204030204" pitchFamily="34" charset="0"/>
                <a:cs typeface="Calibri" panose="020F0502020204030204" pitchFamily="34" charset="0"/>
                <a:sym typeface="+mn-ea"/>
              </a:rPr>
              <a:t>when Tony asked...</a:t>
            </a:r>
            <a:endParaRPr lang="en-US" altLang="zh-CN" sz="1500" b="1" dirty="0">
              <a:solidFill>
                <a:schemeClr val="bg1"/>
              </a:solidFill>
              <a:latin typeface="Calibri" panose="020F0502020204030204" pitchFamily="34" charset="0"/>
              <a:cs typeface="Calibri" panose="020F0502020204030204" pitchFamily="34" charset="0"/>
              <a:sym typeface="+mn-ea"/>
            </a:endParaRPr>
          </a:p>
          <a:p>
            <a:r>
              <a:rPr lang="en-US" altLang="zh-CN" sz="1500" b="1" dirty="0">
                <a:solidFill>
                  <a:schemeClr val="bg1"/>
                </a:solidFill>
                <a:latin typeface="Calibri" panose="020F0502020204030204" pitchFamily="34" charset="0"/>
                <a:cs typeface="Calibri" panose="020F0502020204030204" pitchFamily="34" charset="0"/>
                <a:sym typeface="+mn-ea"/>
              </a:rPr>
              <a:t>help her get dressed</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10" name="文本框 9"/>
          <p:cNvSpPr txBox="1"/>
          <p:nvPr/>
        </p:nvSpPr>
        <p:spPr>
          <a:xfrm>
            <a:off x="4492625" y="4521200"/>
            <a:ext cx="1630680" cy="553085"/>
          </a:xfrm>
          <a:prstGeom prst="rect">
            <a:avLst/>
          </a:prstGeom>
          <a:noFill/>
        </p:spPr>
        <p:txBody>
          <a:bodyPr wrap="square" rtlCol="0" anchor="t">
            <a:spAutoFit/>
          </a:bodyPr>
          <a:p>
            <a:pPr fontAlgn="auto">
              <a:lnSpc>
                <a:spcPct val="100000"/>
              </a:lnSpc>
            </a:pPr>
            <a:r>
              <a:rPr lang="en-US" altLang="zh-CN" sz="1500" b="1" dirty="0">
                <a:solidFill>
                  <a:schemeClr val="bg1"/>
                </a:solidFill>
                <a:latin typeface="Calibri" panose="020F0502020204030204" pitchFamily="34" charset="0"/>
                <a:cs typeface="Calibri" panose="020F0502020204030204" pitchFamily="34" charset="0"/>
                <a:sym typeface="+mn-ea"/>
              </a:rPr>
              <a:t>when Tony offered sympathy</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11" name="文本框 10"/>
          <p:cNvSpPr txBox="1"/>
          <p:nvPr/>
        </p:nvSpPr>
        <p:spPr>
          <a:xfrm>
            <a:off x="6223000" y="4453890"/>
            <a:ext cx="1315085" cy="668020"/>
          </a:xfrm>
          <a:prstGeom prst="rect">
            <a:avLst/>
          </a:prstGeom>
          <a:noFill/>
        </p:spPr>
        <p:txBody>
          <a:bodyPr wrap="square" rtlCol="0" anchor="t">
            <a:spAutoFit/>
          </a:bodyPr>
          <a:p>
            <a:pPr fontAlgn="auto">
              <a:lnSpc>
                <a:spcPts val="1500"/>
              </a:lnSpc>
              <a:spcBef>
                <a:spcPts val="0"/>
              </a:spcBef>
              <a:buFontTx/>
              <a:buNone/>
            </a:pPr>
            <a:r>
              <a:rPr lang="en-US" altLang="zh-CN" sz="1500" b="1" dirty="0">
                <a:solidFill>
                  <a:schemeClr val="bg1"/>
                </a:solidFill>
                <a:latin typeface="Calibri" panose="020F0502020204030204" pitchFamily="34" charset="0"/>
                <a:cs typeface="Calibri" panose="020F0502020204030204" pitchFamily="34" charset="0"/>
                <a:sym typeface="+mn-ea"/>
              </a:rPr>
              <a:t>when Tony ... talk to the saleswoman</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250190" y="3773170"/>
            <a:ext cx="958850" cy="497205"/>
          </a:xfrm>
          <a:prstGeom prst="rect">
            <a:avLst/>
          </a:prstGeom>
          <a:noFill/>
          <a:ln w="28575">
            <a:solidFill>
              <a:srgbClr val="19C6FF"/>
            </a:solidFill>
          </a:ln>
        </p:spPr>
        <p:txBody>
          <a:bodyPr wrap="none" rtlCol="0" anchor="t">
            <a:spAutoFit/>
          </a:bodyPr>
          <a:p>
            <a:pPr>
              <a:lnSpc>
                <a:spcPct val="120000"/>
              </a:lnSpc>
            </a:pPr>
            <a:r>
              <a:rPr lang="en-US" altLang="zh-CN" sz="22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2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422400" y="3564890"/>
            <a:ext cx="1185545" cy="497205"/>
          </a:xfrm>
          <a:prstGeom prst="rect">
            <a:avLst/>
          </a:prstGeom>
          <a:noFill/>
          <a:ln w="28575">
            <a:solidFill>
              <a:srgbClr val="FF0000"/>
            </a:solidFill>
          </a:ln>
        </p:spPr>
        <p:txBody>
          <a:bodyPr wrap="square" rtlCol="0" anchor="t">
            <a:spAutoFit/>
          </a:bodyPr>
          <a:p>
            <a:pPr>
              <a:lnSpc>
                <a:spcPct val="120000"/>
              </a:lnSpc>
            </a:pPr>
            <a:r>
              <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2681605" y="3515360"/>
            <a:ext cx="1723390" cy="497205"/>
          </a:xfrm>
          <a:prstGeom prst="rect">
            <a:avLst/>
          </a:prstGeom>
          <a:noFill/>
          <a:ln w="28575">
            <a:solidFill>
              <a:srgbClr val="FC9244"/>
            </a:solidFill>
          </a:ln>
        </p:spPr>
        <p:txBody>
          <a:bodyPr wrap="square" rtlCol="0" anchor="t">
            <a:spAutoFit/>
          </a:bodyPr>
          <a:p>
            <a:pPr>
              <a:lnSpc>
                <a:spcPct val="120000"/>
              </a:lnSpc>
            </a:pPr>
            <a:r>
              <a:rPr lang="en-US" altLang="zh-CN" sz="22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200" dirty="0">
                <a:latin typeface="Times New Roman" panose="02020603050405020304" pitchFamily="18" charset="0"/>
                <a:cs typeface="Times New Roman" panose="02020603050405020304" pitchFamily="18" charset="0"/>
                <a:sym typeface="+mn-ea"/>
              </a:rPr>
              <a:t> </a:t>
            </a:r>
            <a:endParaRPr lang="en-US" altLang="zh-CN" sz="22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4449445" y="2912745"/>
            <a:ext cx="166687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200" b="1" dirty="0">
                <a:solidFill>
                  <a:srgbClr val="9550CB"/>
                </a:solidFill>
                <a:latin typeface="Times New Roman" panose="02020603050405020304" pitchFamily="18" charset="0"/>
                <a:cs typeface="Times New Roman" panose="02020603050405020304" pitchFamily="18" charset="0"/>
                <a:sym typeface="+mn-ea"/>
              </a:rPr>
              <a:t>admiring      trusting</a:t>
            </a:r>
            <a:endParaRPr lang="en-US" altLang="zh-CN" sz="2200" b="1" dirty="0">
              <a:solidFill>
                <a:srgbClr val="9550CB"/>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6190615" y="3154680"/>
            <a:ext cx="1209040" cy="497205"/>
          </a:xfrm>
          <a:prstGeom prst="rect">
            <a:avLst/>
          </a:prstGeom>
          <a:noFill/>
          <a:ln w="28575">
            <a:solidFill>
              <a:srgbClr val="C00000"/>
            </a:solidFill>
          </a:ln>
        </p:spPr>
        <p:txBody>
          <a:bodyPr wrap="none" rtlCol="0" anchor="t">
            <a:spAutoFit/>
          </a:bodyPr>
          <a:p>
            <a:pPr>
              <a:lnSpc>
                <a:spcPct val="120000"/>
              </a:lnSpc>
            </a:pPr>
            <a:r>
              <a:rPr lang="en-US" altLang="zh-CN" sz="2200" b="1" dirty="0">
                <a:solidFill>
                  <a:srgbClr val="C00000"/>
                </a:solidFill>
                <a:latin typeface="Times New Roman" panose="02020603050405020304" pitchFamily="18" charset="0"/>
                <a:cs typeface="Times New Roman" panose="02020603050405020304" pitchFamily="18" charset="0"/>
                <a:sym typeface="+mn-ea"/>
              </a:rPr>
              <a:t>thankful</a:t>
            </a:r>
            <a:endParaRPr lang="en-US" altLang="zh-CN" sz="2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39444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Continue to complete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18" name="文本框 17"/>
          <p:cNvSpPr txBox="1"/>
          <p:nvPr/>
        </p:nvSpPr>
        <p:spPr>
          <a:xfrm>
            <a:off x="7538085" y="3079115"/>
            <a:ext cx="1181100" cy="768350"/>
          </a:xfrm>
          <a:prstGeom prst="rect">
            <a:avLst/>
          </a:prstGeom>
          <a:noFill/>
          <a:ln w="28575">
            <a:solidFill>
              <a:srgbClr val="FF0000"/>
            </a:solidFill>
          </a:ln>
        </p:spPr>
        <p:txBody>
          <a:bodyPr wrap="square" rtlCol="0" anchor="t">
            <a:spAutoFit/>
          </a:bodyPr>
          <a:p>
            <a:pPr lvl="0" algn="l" fontAlgn="auto">
              <a:lnSpc>
                <a:spcPct val="100000"/>
              </a:lnSpc>
              <a:buClrTx/>
              <a:buSzTx/>
              <a:buFontTx/>
            </a:pPr>
            <a:r>
              <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rPr>
              <a:t>    shy</a:t>
            </a:r>
            <a:endPar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endParaRPr>
          </a:p>
          <a:p>
            <a:pPr lvl="0" algn="l" fontAlgn="auto">
              <a:lnSpc>
                <a:spcPct val="100000"/>
              </a:lnSpc>
              <a:buClrTx/>
              <a:buSzTx/>
              <a:buFontTx/>
            </a:pPr>
            <a:r>
              <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rPr>
              <a:t>nervous</a:t>
            </a:r>
            <a:endParaRPr lang="en-US" altLang="zh-CN" sz="22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12" name="Notched Right Arrow 32"/>
          <p:cNvSpPr/>
          <p:nvPr/>
        </p:nvSpPr>
        <p:spPr>
          <a:xfrm>
            <a:off x="7303135" y="4519295"/>
            <a:ext cx="186245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13" name="文本框 12"/>
          <p:cNvSpPr txBox="1"/>
          <p:nvPr/>
        </p:nvSpPr>
        <p:spPr>
          <a:xfrm>
            <a:off x="7691755" y="4491990"/>
            <a:ext cx="1304925" cy="783590"/>
          </a:xfrm>
          <a:prstGeom prst="rect">
            <a:avLst/>
          </a:prstGeom>
          <a:noFill/>
        </p:spPr>
        <p:txBody>
          <a:bodyPr wrap="square" rtlCol="0" anchor="t">
            <a:spAutoFit/>
          </a:bodyPr>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when Claire fell and Tony held her</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19" name="Freeform 6"/>
          <p:cNvSpPr/>
          <p:nvPr/>
        </p:nvSpPr>
        <p:spPr bwMode="auto">
          <a:xfrm>
            <a:off x="7726680" y="3926205"/>
            <a:ext cx="764540" cy="46164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4"/>
          </a:solidFill>
          <a:ln>
            <a:noFill/>
          </a:ln>
        </p:spPr>
        <p:txBody>
          <a:bodyPr vert="horz" wrap="square" lIns="91440" tIns="45720" rIns="91440" bIns="45720" numCol="1" anchor="t" anchorCtr="0" compatLnSpc="1"/>
          <a:p>
            <a:endParaRPr lang="ko-KR" altLang="en-US">
              <a:latin typeface="+mn-ea"/>
              <a:cs typeface="+mn-ea"/>
            </a:endParaRPr>
          </a:p>
        </p:txBody>
      </p:sp>
      <p:sp>
        <p:nvSpPr>
          <p:cNvPr id="2" name="Freeform 6"/>
          <p:cNvSpPr/>
          <p:nvPr/>
        </p:nvSpPr>
        <p:spPr bwMode="auto">
          <a:xfrm>
            <a:off x="9187815" y="3164205"/>
            <a:ext cx="764540" cy="120777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3" name="Freeform 6"/>
          <p:cNvSpPr/>
          <p:nvPr/>
        </p:nvSpPr>
        <p:spPr bwMode="auto">
          <a:xfrm>
            <a:off x="10691495" y="4060825"/>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grpSp>
        <p:nvGrpSpPr>
          <p:cNvPr id="14" name="组合 13"/>
          <p:cNvGrpSpPr/>
          <p:nvPr/>
        </p:nvGrpSpPr>
        <p:grpSpPr>
          <a:xfrm>
            <a:off x="8733790" y="4471670"/>
            <a:ext cx="1912620" cy="668020"/>
            <a:chOff x="3225" y="7039"/>
            <a:chExt cx="3346" cy="1052"/>
          </a:xfrm>
        </p:grpSpPr>
        <p:sp>
          <p:nvSpPr>
            <p:cNvPr id="17"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20" name="文本框 19"/>
            <p:cNvSpPr txBox="1"/>
            <p:nvPr/>
          </p:nvSpPr>
          <p:spPr>
            <a:xfrm>
              <a:off x="3821" y="7039"/>
              <a:ext cx="2632" cy="1052"/>
            </a:xfrm>
            <a:prstGeom prst="rect">
              <a:avLst/>
            </a:prstGeom>
            <a:noFill/>
          </p:spPr>
          <p:txBody>
            <a:bodyPr wrap="square" rtlCol="0" anchor="t">
              <a:spAutoFit/>
            </a:bodyPr>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when the </a:t>
              </a:r>
              <a:endParaRPr lang="en-US" altLang="zh-CN" sz="1500" b="1" dirty="0">
                <a:solidFill>
                  <a:schemeClr val="bg1"/>
                </a:solidFill>
                <a:latin typeface="Calibri" panose="020F0502020204030204" pitchFamily="34" charset="0"/>
                <a:cs typeface="Calibri" panose="020F0502020204030204" pitchFamily="34" charset="0"/>
                <a:sym typeface="+mn-ea"/>
              </a:endParaRPr>
            </a:p>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guests saw Tony holding Clair</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grpSp>
      <p:sp>
        <p:nvSpPr>
          <p:cNvPr id="24" name="Notched Right Arrow 32"/>
          <p:cNvSpPr/>
          <p:nvPr/>
        </p:nvSpPr>
        <p:spPr>
          <a:xfrm>
            <a:off x="10224135" y="4519930"/>
            <a:ext cx="196786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26" name="文本框 25"/>
          <p:cNvSpPr txBox="1"/>
          <p:nvPr/>
        </p:nvSpPr>
        <p:spPr>
          <a:xfrm>
            <a:off x="10509250" y="4473575"/>
            <a:ext cx="1630680" cy="668020"/>
          </a:xfrm>
          <a:prstGeom prst="rect">
            <a:avLst/>
          </a:prstGeom>
          <a:noFill/>
        </p:spPr>
        <p:txBody>
          <a:bodyPr wrap="square" rtlCol="0" anchor="t">
            <a:spAutoFit/>
          </a:bodyPr>
          <a:p>
            <a:pPr lvl="0" algn="l">
              <a:lnSpc>
                <a:spcPts val="1500"/>
              </a:lnSpc>
              <a:spcBef>
                <a:spcPts val="0"/>
              </a:spcBef>
              <a:buClrTx/>
              <a:buSzTx/>
              <a:buFontTx/>
            </a:pPr>
            <a:r>
              <a:rPr lang="en-US" altLang="zh-CN" sz="1500" b="1" dirty="0">
                <a:solidFill>
                  <a:schemeClr val="bg1"/>
                </a:solidFill>
                <a:latin typeface="Calibri" panose="020F0502020204030204" pitchFamily="34" charset="0"/>
                <a:cs typeface="Calibri" panose="020F0502020204030204" pitchFamily="34" charset="0"/>
                <a:sym typeface="+mn-ea"/>
              </a:rPr>
              <a:t>after Clair remembered Tony was a machine</a:t>
            </a:r>
            <a:endParaRPr lang="en-US" altLang="zh-CN" sz="1500" b="1" dirty="0">
              <a:solidFill>
                <a:schemeClr val="bg1"/>
              </a:solidFill>
              <a:latin typeface="Calibri" panose="020F0502020204030204" pitchFamily="34" charset="0"/>
              <a:cs typeface="Calibri" panose="020F0502020204030204" pitchFamily="34" charset="0"/>
              <a:sym typeface="+mn-ea"/>
            </a:endParaRPr>
          </a:p>
        </p:txBody>
      </p:sp>
      <p:sp>
        <p:nvSpPr>
          <p:cNvPr id="27" name="文本框 26"/>
          <p:cNvSpPr txBox="1"/>
          <p:nvPr/>
        </p:nvSpPr>
        <p:spPr>
          <a:xfrm>
            <a:off x="8898890" y="2282190"/>
            <a:ext cx="1378585" cy="860425"/>
          </a:xfrm>
          <a:prstGeom prst="rect">
            <a:avLst/>
          </a:prstGeom>
          <a:noFill/>
          <a:ln w="28575">
            <a:solidFill>
              <a:srgbClr val="9550CB"/>
            </a:solidFill>
          </a:ln>
        </p:spPr>
        <p:txBody>
          <a:bodyPr wrap="square" rtlCol="0" anchor="t">
            <a:spAutoFit/>
          </a:bodyPr>
          <a:p>
            <a:pPr algn="ctr" fontAlgn="auto">
              <a:lnSpc>
                <a:spcPts val="3000"/>
              </a:lnSpc>
            </a:pPr>
            <a:r>
              <a:rPr lang="en-US" altLang="zh-CN" sz="2800" b="1" dirty="0">
                <a:solidFill>
                  <a:srgbClr val="C00000"/>
                </a:solidFill>
                <a:latin typeface="Times New Roman" panose="02020603050405020304" pitchFamily="18" charset="0"/>
                <a:cs typeface="Times New Roman" panose="02020603050405020304" pitchFamily="18" charset="0"/>
                <a:sym typeface="+mn-ea"/>
              </a:rPr>
              <a:t>suprior</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a:p>
            <a:pPr algn="ctr" fontAlgn="auto">
              <a:lnSpc>
                <a:spcPts val="3000"/>
              </a:lnSpc>
            </a:pPr>
            <a:r>
              <a:rPr lang="en-US" altLang="zh-CN" sz="2800" b="1" dirty="0">
                <a:solidFill>
                  <a:srgbClr val="9550CB"/>
                </a:solidFill>
                <a:latin typeface="Times New Roman" panose="02020603050405020304" pitchFamily="18" charset="0"/>
                <a:cs typeface="Times New Roman" panose="02020603050405020304" pitchFamily="18" charset="0"/>
                <a:sym typeface="+mn-ea"/>
              </a:rPr>
              <a:t>proud</a:t>
            </a:r>
            <a:endParaRPr lang="en-US" altLang="zh-CN" sz="2800" b="1" dirty="0">
              <a:solidFill>
                <a:srgbClr val="9550CB"/>
              </a:solidFill>
              <a:latin typeface="Times New Roman" panose="02020603050405020304" pitchFamily="18" charset="0"/>
              <a:cs typeface="Times New Roman" panose="02020603050405020304" pitchFamily="18" charset="0"/>
              <a:sym typeface="+mn-ea"/>
            </a:endParaRPr>
          </a:p>
        </p:txBody>
      </p:sp>
      <p:sp>
        <p:nvSpPr>
          <p:cNvPr id="29" name="文本框 28"/>
          <p:cNvSpPr txBox="1"/>
          <p:nvPr/>
        </p:nvSpPr>
        <p:spPr>
          <a:xfrm>
            <a:off x="10718165" y="3434080"/>
            <a:ext cx="696595" cy="607695"/>
          </a:xfrm>
          <a:prstGeom prst="rect">
            <a:avLst/>
          </a:prstGeom>
          <a:noFill/>
          <a:ln w="28575">
            <a:solidFill>
              <a:srgbClr val="19C6FF"/>
            </a:solidFill>
          </a:ln>
        </p:spPr>
        <p:txBody>
          <a:bodyPr wrap="squar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sad</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 grpId="0" animBg="1"/>
      <p:bldP spid="26" grpId="0"/>
      <p:bldP spid="24" grpId="0" animBg="1"/>
      <p:bldP spid="3" grpId="0" bldLvl="0" animBg="1"/>
      <p:bldP spid="2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1000" b="-1000"/>
          </a:stretch>
        </a:blipFill>
        <a:effectLst/>
      </p:bgPr>
    </p:bg>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2"/>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7  Thinking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4" name="文本框 3"/>
          <p:cNvSpPr txBox="1"/>
          <p:nvPr/>
        </p:nvSpPr>
        <p:spPr>
          <a:xfrm>
            <a:off x="219710" y="789305"/>
            <a:ext cx="11865610" cy="607695"/>
          </a:xfrm>
          <a:prstGeom prst="rect">
            <a:avLst/>
          </a:prstGeom>
          <a:solidFill>
            <a:schemeClr val="bg1"/>
          </a:solidFill>
        </p:spPr>
        <p:txBody>
          <a:bodyPr wrap="square" rtlCol="0" anchor="t">
            <a:spAutoFit/>
          </a:bodyPr>
          <a:p>
            <a:pPr lvl="0" algn="l" eaLnBrk="0" fontAlgn="base" hangingPunct="0">
              <a:lnSpc>
                <a:spcPct val="120000"/>
              </a:lnSpc>
              <a:buClrTx/>
              <a:buSzTx/>
              <a:buFontTx/>
            </a:pPr>
            <a:r>
              <a:rPr lang="en-US" altLang="zh-CN" sz="2800" b="1" dirty="0">
                <a:ln>
                  <a:noFill/>
                </a:ln>
                <a:effectLst/>
                <a:latin typeface="Times New Roman" panose="02020603050405020304" pitchFamily="18" charset="0"/>
                <a:cs typeface="Times New Roman" panose="02020603050405020304" pitchFamily="18" charset="0"/>
                <a:sym typeface="+mn-ea"/>
              </a:rPr>
              <a:t>What are the </a:t>
            </a:r>
            <a:r>
              <a:rPr lang="en-US" altLang="zh-CN" sz="2800" b="1" dirty="0">
                <a:ln>
                  <a:noFill/>
                </a:ln>
                <a:solidFill>
                  <a:srgbClr val="00B0F0"/>
                </a:solidFill>
                <a:effectLst/>
                <a:latin typeface="Times New Roman" panose="02020603050405020304" pitchFamily="18" charset="0"/>
                <a:cs typeface="Times New Roman" panose="02020603050405020304" pitchFamily="18" charset="0"/>
                <a:sym typeface="+mn-ea"/>
              </a:rPr>
              <a:t>similarities </a:t>
            </a:r>
            <a:r>
              <a:rPr lang="en-US" altLang="zh-CN" sz="2800" b="1" dirty="0">
                <a:ln>
                  <a:noFill/>
                </a:ln>
                <a:effectLst/>
                <a:latin typeface="Times New Roman" panose="02020603050405020304" pitchFamily="18" charset="0"/>
                <a:cs typeface="Times New Roman" panose="02020603050405020304" pitchFamily="18" charset="0"/>
                <a:sym typeface="+mn-ea"/>
              </a:rPr>
              <a:t>and </a:t>
            </a:r>
            <a:r>
              <a:rPr lang="en-US" altLang="zh-CN" sz="2800" b="1" dirty="0">
                <a:ln>
                  <a:noFill/>
                </a:ln>
                <a:solidFill>
                  <a:srgbClr val="00B0F0"/>
                </a:solidFill>
                <a:effectLst/>
                <a:latin typeface="Times New Roman" panose="02020603050405020304" pitchFamily="18" charset="0"/>
                <a:cs typeface="Times New Roman" panose="02020603050405020304" pitchFamily="18" charset="0"/>
                <a:sym typeface="+mn-ea"/>
              </a:rPr>
              <a:t>differences</a:t>
            </a:r>
            <a:r>
              <a:rPr lang="en-US" altLang="zh-CN" sz="2800" b="1" dirty="0">
                <a:ln>
                  <a:noFill/>
                </a:ln>
                <a:effectLst/>
                <a:latin typeface="Times New Roman" panose="02020603050405020304" pitchFamily="18" charset="0"/>
                <a:cs typeface="Times New Roman" panose="02020603050405020304" pitchFamily="18" charset="0"/>
                <a:sym typeface="+mn-ea"/>
              </a:rPr>
              <a:t> between Tony and human being?</a:t>
            </a:r>
            <a:endParaRPr lang="en-US" altLang="zh-CN" sz="2800" b="1" dirty="0">
              <a:ln>
                <a:noFill/>
              </a:ln>
              <a:effectLst/>
              <a:latin typeface="Times New Roman" panose="02020603050405020304" pitchFamily="18" charset="0"/>
              <a:cs typeface="Times New Roman" panose="02020603050405020304" pitchFamily="18" charset="0"/>
              <a:sym typeface="+mn-ea"/>
            </a:endParaRPr>
          </a:p>
        </p:txBody>
      </p:sp>
      <p:sp>
        <p:nvSpPr>
          <p:cNvPr id="8" name="椭圆 7"/>
          <p:cNvSpPr/>
          <p:nvPr/>
        </p:nvSpPr>
        <p:spPr>
          <a:xfrm>
            <a:off x="4211320" y="2263140"/>
            <a:ext cx="5130165" cy="4140200"/>
          </a:xfrm>
          <a:prstGeom prst="ellipse">
            <a:avLst/>
          </a:prstGeom>
          <a:solidFill>
            <a:srgbClr val="EBFFF4">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1002665" y="2257425"/>
            <a:ext cx="5130165" cy="4140200"/>
          </a:xfrm>
          <a:prstGeom prst="ellipse">
            <a:avLst/>
          </a:prstGeom>
          <a:solidFill>
            <a:srgbClr val="FFF2C7">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3"/>
            </p:custDataLst>
          </p:nvPr>
        </p:nvSpPr>
        <p:spPr>
          <a:xfrm>
            <a:off x="1522096" y="3013710"/>
            <a:ext cx="2992120" cy="82994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latin typeface="Times New Roman" panose="02020603050405020304" pitchFamily="18" charset="0"/>
                <a:cs typeface="Times New Roman" panose="02020603050405020304" pitchFamily="18" charset="0"/>
              </a:rPr>
              <a:t>facial expression never changes;</a:t>
            </a:r>
            <a:endParaRPr lang="en-US" altLang="zh-CN" sz="2400" b="1">
              <a:latin typeface="Times New Roman" panose="02020603050405020304" pitchFamily="18" charset="0"/>
              <a:cs typeface="Times New Roman" panose="02020603050405020304" pitchFamily="18" charset="0"/>
            </a:endParaRPr>
          </a:p>
        </p:txBody>
      </p:sp>
      <p:sp>
        <p:nvSpPr>
          <p:cNvPr id="10" name="文本框 9"/>
          <p:cNvSpPr txBox="1"/>
          <p:nvPr>
            <p:custDataLst>
              <p:tags r:id="rId4"/>
            </p:custDataLst>
          </p:nvPr>
        </p:nvSpPr>
        <p:spPr>
          <a:xfrm>
            <a:off x="1397363" y="4107769"/>
            <a:ext cx="2776220" cy="830997"/>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programmed to appear sensitive; </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25" name="文本框 24"/>
          <p:cNvSpPr txBox="1"/>
          <p:nvPr>
            <p:custDataLst>
              <p:tags r:id="rId5"/>
            </p:custDataLst>
          </p:nvPr>
        </p:nvSpPr>
        <p:spPr>
          <a:xfrm>
            <a:off x="1718628" y="5339254"/>
            <a:ext cx="2776220" cy="46166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always the same</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19" name="文本框 18"/>
          <p:cNvSpPr txBox="1"/>
          <p:nvPr>
            <p:custDataLst>
              <p:tags r:id="rId6"/>
            </p:custDataLst>
          </p:nvPr>
        </p:nvSpPr>
        <p:spPr>
          <a:xfrm>
            <a:off x="6284005" y="2964536"/>
            <a:ext cx="3168650" cy="82994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latin typeface="Times New Roman" panose="02020603050405020304" pitchFamily="18" charset="0"/>
                <a:cs typeface="Times New Roman" panose="02020603050405020304" pitchFamily="18" charset="0"/>
              </a:rPr>
              <a:t>facial expression  changes often;</a:t>
            </a:r>
            <a:endParaRPr lang="en-US" altLang="zh-CN" sz="2400" b="1">
              <a:latin typeface="Times New Roman" panose="02020603050405020304" pitchFamily="18" charset="0"/>
              <a:cs typeface="Times New Roman" panose="02020603050405020304" pitchFamily="18" charset="0"/>
            </a:endParaRPr>
          </a:p>
        </p:txBody>
      </p:sp>
      <p:sp>
        <p:nvSpPr>
          <p:cNvPr id="11" name="文本框 10"/>
          <p:cNvSpPr txBox="1"/>
          <p:nvPr>
            <p:custDataLst>
              <p:tags r:id="rId7"/>
            </p:custDataLst>
          </p:nvPr>
        </p:nvSpPr>
        <p:spPr>
          <a:xfrm>
            <a:off x="6341973" y="4011590"/>
            <a:ext cx="3068955" cy="830997"/>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can show true sensitivity and care</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27" name="文本框 26"/>
          <p:cNvSpPr txBox="1"/>
          <p:nvPr>
            <p:custDataLst>
              <p:tags r:id="rId8"/>
            </p:custDataLst>
          </p:nvPr>
        </p:nvSpPr>
        <p:spPr>
          <a:xfrm>
            <a:off x="5732520" y="5334969"/>
            <a:ext cx="3068955" cy="46166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sym typeface="Wingdings" panose="05000000000000000000" pitchFamily="2" charset="2"/>
              </a:rPr>
              <a:t>· </a:t>
            </a:r>
            <a:r>
              <a:rPr lang="en-US" altLang="zh-CN" sz="2400" b="1">
                <a:solidFill>
                  <a:schemeClr val="tx1"/>
                </a:solidFill>
                <a:latin typeface="Times New Roman" panose="02020603050405020304" pitchFamily="18" charset="0"/>
                <a:cs typeface="Times New Roman" panose="02020603050405020304" pitchFamily="18" charset="0"/>
              </a:rPr>
              <a:t>emotions can change</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28" name="文本框 27"/>
          <p:cNvSpPr txBox="1"/>
          <p:nvPr/>
        </p:nvSpPr>
        <p:spPr>
          <a:xfrm>
            <a:off x="4310380" y="3173730"/>
            <a:ext cx="1769110" cy="497205"/>
          </a:xfrm>
          <a:prstGeom prst="rect">
            <a:avLst/>
          </a:prstGeom>
          <a:noFill/>
        </p:spPr>
        <p:txBody>
          <a:bodyPr wrap="square" rtlCol="0">
            <a:spAutoFit/>
          </a:bodyPr>
          <a:p>
            <a:pPr>
              <a:lnSpc>
                <a:spcPct val="120000"/>
              </a:lnSpc>
            </a:pPr>
            <a:r>
              <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smooth hair </a:t>
            </a:r>
            <a:endPar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custDataLst>
              <p:tags r:id="rId9"/>
            </p:custDataLst>
          </p:nvPr>
        </p:nvSpPr>
        <p:spPr>
          <a:xfrm>
            <a:off x="4137025" y="3723640"/>
            <a:ext cx="2524760" cy="361950"/>
          </a:xfrm>
          <a:prstGeom prst="rect">
            <a:avLst/>
          </a:prstGeom>
          <a:noFill/>
        </p:spPr>
        <p:txBody>
          <a:bodyPr wrap="square" rtlCol="0">
            <a:spAutoFit/>
          </a:bodyPr>
          <a:p>
            <a:pPr>
              <a:lnSpc>
                <a:spcPct val="80000"/>
              </a:lnSpc>
            </a:pPr>
            <a:r>
              <a:rPr lang="en-US" altLang="zh-CN" sz="2200" b="1">
                <a:solidFill>
                  <a:srgbClr val="C00000"/>
                </a:solidFill>
                <a:latin typeface="Times New Roman" panose="02020603050405020304" pitchFamily="18" charset="0"/>
                <a:cs typeface="Times New Roman" panose="02020603050405020304" pitchFamily="18" charset="0"/>
              </a:rPr>
              <a:t>offers sympathy</a:t>
            </a:r>
            <a:endParaRPr lang="en-US" altLang="zh-CN" sz="2200" b="1">
              <a:solidFill>
                <a:srgbClr val="C00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4351655" y="3992245"/>
            <a:ext cx="1932305" cy="902970"/>
          </a:xfrm>
          <a:prstGeom prst="rect">
            <a:avLst/>
          </a:prstGeom>
          <a:noFill/>
        </p:spPr>
        <p:txBody>
          <a:bodyPr wrap="square" rtlCol="0" anchor="t">
            <a:spAutoFit/>
          </a:bodyPr>
          <a:p>
            <a:pPr>
              <a:lnSpc>
                <a:spcPct val="120000"/>
              </a:lnSpc>
            </a:pPr>
            <a:r>
              <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treats people kindly;</a:t>
            </a:r>
            <a:endPar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9" name="文本框 28"/>
          <p:cNvSpPr txBox="1"/>
          <p:nvPr/>
        </p:nvSpPr>
        <p:spPr>
          <a:xfrm>
            <a:off x="4319270" y="4867910"/>
            <a:ext cx="1611630" cy="497205"/>
          </a:xfrm>
          <a:prstGeom prst="rect">
            <a:avLst/>
          </a:prstGeom>
          <a:noFill/>
        </p:spPr>
        <p:txBody>
          <a:bodyPr wrap="none" rtlCol="0" anchor="t">
            <a:spAutoFit/>
          </a:bodyPr>
          <a:p>
            <a:pPr>
              <a:lnSpc>
                <a:spcPct val="120000"/>
              </a:lnSpc>
            </a:pPr>
            <a:r>
              <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warm body</a:t>
            </a:r>
            <a:endParaRPr lang="en-US" altLang="zh-CN" sz="2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 name="文本框 15"/>
          <p:cNvSpPr txBox="1"/>
          <p:nvPr/>
        </p:nvSpPr>
        <p:spPr>
          <a:xfrm>
            <a:off x="2729525" y="1512287"/>
            <a:ext cx="1161665" cy="681990"/>
          </a:xfrm>
          <a:prstGeom prst="rect">
            <a:avLst/>
          </a:prstGeom>
          <a:solidFill>
            <a:srgbClr val="0070C0"/>
          </a:solidFill>
        </p:spPr>
        <p:txBody>
          <a:bodyPr wrap="square" rtlCol="0">
            <a:spAutoFit/>
          </a:bodyPr>
          <a:p>
            <a:pPr>
              <a:lnSpc>
                <a:spcPct val="120000"/>
              </a:lnSpc>
            </a:pPr>
            <a:r>
              <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Tony </a:t>
            </a:r>
            <a:endPar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5400040" y="1527810"/>
            <a:ext cx="2646680" cy="681990"/>
          </a:xfrm>
          <a:prstGeom prst="rect">
            <a:avLst/>
          </a:prstGeom>
          <a:solidFill>
            <a:srgbClr val="0070C0"/>
          </a:solidFill>
        </p:spPr>
        <p:txBody>
          <a:bodyPr wrap="square" rtlCol="0">
            <a:spAutoFit/>
          </a:bodyPr>
          <a:p>
            <a:pPr>
              <a:lnSpc>
                <a:spcPct val="120000"/>
              </a:lnSpc>
            </a:pPr>
            <a:r>
              <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Human being</a:t>
            </a:r>
            <a:endParaRPr lang="en-US" altLang="zh-CN" sz="32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折角形 29"/>
          <p:cNvSpPr/>
          <p:nvPr>
            <p:custDataLst>
              <p:tags r:id="rId10"/>
            </p:custDataLst>
          </p:nvPr>
        </p:nvSpPr>
        <p:spPr>
          <a:xfrm>
            <a:off x="9330055" y="1617980"/>
            <a:ext cx="2781935" cy="1630680"/>
          </a:xfrm>
          <a:prstGeom prst="foldedCorner">
            <a:avLst/>
          </a:prstGeom>
          <a:solidFill>
            <a:srgbClr val="6B4067">
              <a:lumMod val="20000"/>
              <a:lumOff val="80000"/>
            </a:srgbClr>
          </a:solidFill>
        </p:spPr>
        <p:style>
          <a:lnRef idx="2">
            <a:srgbClr val="396E7C">
              <a:shade val="50000"/>
            </a:srgbClr>
          </a:lnRef>
          <a:fillRef idx="1">
            <a:srgbClr val="396E7C"/>
          </a:fillRef>
          <a:effectRef idx="0">
            <a:srgbClr val="396E7C"/>
          </a:effectRef>
          <a:fontRef idx="minor">
            <a:srgbClr val="FFFFFF"/>
          </a:fontRef>
        </p:style>
        <p:txBody>
          <a:bodyPr rtlCol="0" anchor="ctr"/>
          <a:lstStyle/>
          <a:p>
            <a:pPr lvl="0"/>
            <a:endParaRPr lang="zh-CN" altLang="en-US" sz="2600"/>
          </a:p>
        </p:txBody>
      </p:sp>
      <p:sp>
        <p:nvSpPr>
          <p:cNvPr id="31" name="文本框 30"/>
          <p:cNvSpPr txBox="1"/>
          <p:nvPr>
            <p:custDataLst>
              <p:tags r:id="rId11"/>
            </p:custDataLst>
          </p:nvPr>
        </p:nvSpPr>
        <p:spPr>
          <a:xfrm>
            <a:off x="9484995" y="1617980"/>
            <a:ext cx="2849880" cy="163004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comparison:</a:t>
            </a:r>
            <a:endPar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same as, similar to,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similarly, more like,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just as, in comparison,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 the same way</a:t>
            </a:r>
            <a:endParaRPr kumimoji="0" lang="zh-CN" altLang="en-US" sz="20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Arial" panose="020B0604020202020204" pitchFamily="34" charset="0"/>
            </a:endParaRPr>
          </a:p>
        </p:txBody>
      </p:sp>
      <p:sp>
        <p:nvSpPr>
          <p:cNvPr id="32" name="折角形 31"/>
          <p:cNvSpPr/>
          <p:nvPr>
            <p:custDataLst>
              <p:tags r:id="rId12"/>
            </p:custDataLst>
          </p:nvPr>
        </p:nvSpPr>
        <p:spPr>
          <a:xfrm>
            <a:off x="9330055" y="5071745"/>
            <a:ext cx="2861945" cy="168465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lvl="0"/>
            <a:endParaRPr lang="en-US" altLang="zh-CN" sz="2600">
              <a:solidFill>
                <a:prstClr val="black"/>
              </a:solidFill>
              <a:latin typeface="Times New Roman" panose="02020603050405020304" pitchFamily="18" charset="0"/>
              <a:cs typeface="Times New Roman" panose="02020603050405020304" pitchFamily="18" charset="0"/>
            </a:endParaRPr>
          </a:p>
        </p:txBody>
      </p:sp>
      <p:sp>
        <p:nvSpPr>
          <p:cNvPr id="33" name="文本框 32"/>
          <p:cNvSpPr txBox="1"/>
          <p:nvPr>
            <p:custDataLst>
              <p:tags r:id="rId13"/>
            </p:custDataLst>
          </p:nvPr>
        </p:nvSpPr>
        <p:spPr>
          <a:xfrm>
            <a:off x="9415145" y="5071745"/>
            <a:ext cx="2843530" cy="1630045"/>
          </a:xfrm>
          <a:prstGeom prst="rect">
            <a:avLst/>
          </a:prstGeom>
          <a:noFill/>
        </p:spPr>
        <p:txBody>
          <a:bodyPr wrap="square">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contrast:</a:t>
            </a:r>
            <a:endParaRPr kumimoji="0" lang="en-US" altLang="zh-CN" sz="2000" b="1"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different from, but, while, whereas, although,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however, i</a:t>
            </a: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n contrast</a:t>
            </a: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on the other hand</a:t>
            </a:r>
            <a:endParaRPr kumimoji="0" lang="en-US" altLang="zh-CN" sz="2000" b="0" i="0" u="none" strike="noStrike" kern="120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2"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linds(horizont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2"/>
      <p:bldP spid="25" grpId="1"/>
      <p:bldP spid="11" grpId="2"/>
      <p:bldP spid="27" grpId="1"/>
      <p:bldP spid="28" grpId="0"/>
      <p:bldP spid="13" grpId="2"/>
      <p:bldP spid="31" grpId="0"/>
      <p:bldP spid="30" grpId="0" animBg="1"/>
      <p:bldP spid="33" grpId="0"/>
      <p:bldP spid="32" grpId="0" animBg="1"/>
      <p:bldP spid="19" grpId="0"/>
      <p:bldP spid="18" grpId="0"/>
      <p:bldP spid="24"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1000" b="-1000"/>
          </a:stretch>
        </a:blipFill>
        <a:effectLst/>
      </p:bgPr>
    </p:bg>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2"/>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7  Thinking</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4" name="文本框 3"/>
          <p:cNvSpPr txBox="1"/>
          <p:nvPr/>
        </p:nvSpPr>
        <p:spPr>
          <a:xfrm>
            <a:off x="989330" y="1109980"/>
            <a:ext cx="5060950" cy="829945"/>
          </a:xfrm>
          <a:prstGeom prst="rect">
            <a:avLst/>
          </a:prstGeom>
          <a:solidFill>
            <a:schemeClr val="bg1"/>
          </a:solidFill>
        </p:spPr>
        <p:txBody>
          <a:bodyPr wrap="square" rtlCol="0" anchor="t">
            <a:spAutoFit/>
            <a:scene3d>
              <a:camera prst="orthographicFront"/>
              <a:lightRig rig="threePt" dir="t"/>
            </a:scene3d>
          </a:bodyPr>
          <a:p>
            <a:pPr algn="l" fontAlgn="auto">
              <a:lnSpc>
                <a:spcPct val="100000"/>
              </a:lnSpc>
            </a:pPr>
            <a:r>
              <a:rPr lang="en-US" altLang="zh-CN" sz="4800" b="1" dirty="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rPr>
              <a:t>Discuss in groups. </a:t>
            </a:r>
            <a:endParaRPr lang="en-US" altLang="zh-CN" sz="4800" b="1" noProof="1" dirty="0">
              <a:solidFill>
                <a:srgbClr val="0070C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endParaRPr>
          </a:p>
        </p:txBody>
      </p:sp>
      <p:sp>
        <p:nvSpPr>
          <p:cNvPr id="30" name="折角形 29"/>
          <p:cNvSpPr/>
          <p:nvPr>
            <p:custDataLst>
              <p:tags r:id="rId3"/>
            </p:custDataLst>
          </p:nvPr>
        </p:nvSpPr>
        <p:spPr>
          <a:xfrm>
            <a:off x="507365" y="2388235"/>
            <a:ext cx="4732020" cy="3014345"/>
          </a:xfrm>
          <a:prstGeom prst="foldedCorner">
            <a:avLst/>
          </a:prstGeom>
          <a:solidFill>
            <a:srgbClr val="6B4067">
              <a:lumMod val="20000"/>
              <a:lumOff val="80000"/>
            </a:srgbClr>
          </a:solidFill>
        </p:spPr>
        <p:style>
          <a:lnRef idx="2">
            <a:srgbClr val="396E7C">
              <a:shade val="50000"/>
            </a:srgbClr>
          </a:lnRef>
          <a:fillRef idx="1">
            <a:srgbClr val="396E7C"/>
          </a:fillRef>
          <a:effectRef idx="0">
            <a:srgbClr val="396E7C"/>
          </a:effectRef>
          <a:fontRef idx="minor">
            <a:srgbClr val="FFFFFF"/>
          </a:fontRef>
        </p:style>
        <p:txBody>
          <a:bodyPr rtlCol="0" anchor="ctr"/>
          <a:lstStyle/>
          <a:p>
            <a:pPr lvl="0"/>
            <a:endParaRPr lang="zh-CN" altLang="en-US" sz="2600"/>
          </a:p>
        </p:txBody>
      </p:sp>
      <p:sp>
        <p:nvSpPr>
          <p:cNvPr id="31" name="文本框 30"/>
          <p:cNvSpPr txBox="1"/>
          <p:nvPr>
            <p:custDataLst>
              <p:tags r:id="rId4"/>
            </p:custDataLst>
          </p:nvPr>
        </p:nvSpPr>
        <p:spPr>
          <a:xfrm>
            <a:off x="681355" y="2498090"/>
            <a:ext cx="4495800" cy="2553335"/>
          </a:xfrm>
          <a:prstGeom prst="rect">
            <a:avLst/>
          </a:prstGeom>
          <a:noFill/>
        </p:spPr>
        <p:txBody>
          <a:bodyPr wrap="square">
            <a:spAutoFit/>
          </a:bodyPr>
          <a:lstStyle/>
          <a:p>
            <a:pPr algn="l" fontAlgn="auto">
              <a:lnSpc>
                <a:spcPts val="4800"/>
              </a:lnSpc>
            </a:pPr>
            <a:r>
              <a:rPr lang="en-US" altLang="zh-CN" sz="3000" dirty="0">
                <a:solidFill>
                  <a:srgbClr val="C00000"/>
                </a:solidFill>
                <a:latin typeface="Verdana" panose="020B0604030504040204" charset="0"/>
                <a:cs typeface="Verdana" panose="020B0604030504040204" charset="0"/>
                <a:sym typeface="+mn-ea"/>
              </a:rPr>
              <a:t>What relationship</a:t>
            </a:r>
            <a:r>
              <a:rPr lang="en-US" altLang="zh-CN" sz="3000" dirty="0">
                <a:latin typeface="Verdana" panose="020B0604030504040204" charset="0"/>
                <a:cs typeface="Verdana" panose="020B0604030504040204" charset="0"/>
                <a:sym typeface="+mn-ea"/>
              </a:rPr>
              <a:t> do you think will develop </a:t>
            </a:r>
            <a:r>
              <a:rPr lang="en-US" altLang="zh-CN" sz="3000" dirty="0">
                <a:solidFill>
                  <a:srgbClr val="00B0F0"/>
                </a:solidFill>
                <a:latin typeface="Verdana" panose="020B0604030504040204" charset="0"/>
                <a:cs typeface="Verdana" panose="020B0604030504040204" charset="0"/>
                <a:sym typeface="+mn-ea"/>
              </a:rPr>
              <a:t>between humans and robots</a:t>
            </a:r>
            <a:r>
              <a:rPr lang="en-US" altLang="zh-CN" sz="3000" dirty="0">
                <a:latin typeface="Verdana" panose="020B0604030504040204" charset="0"/>
                <a:cs typeface="Verdana" panose="020B0604030504040204" charset="0"/>
                <a:sym typeface="+mn-ea"/>
              </a:rPr>
              <a:t> in the future?</a:t>
            </a:r>
            <a:endParaRPr kumimoji="0" lang="zh-CN" altLang="en-US" sz="3000" b="0" i="0" u="none" strike="noStrike" kern="1200" cap="none" spc="0" normalizeH="0" baseline="0" noProof="0">
              <a:ln>
                <a:noFill/>
              </a:ln>
              <a:solidFill>
                <a:prstClr val="white"/>
              </a:solidFill>
              <a:effectLst/>
              <a:uLnTx/>
              <a:uFillTx/>
              <a:latin typeface="Verdana" panose="020B0604030504040204" charset="0"/>
              <a:ea typeface="黑体" panose="02010609060101010101" pitchFamily="49" charset="-122"/>
              <a:cs typeface="Verdana" panose="020B0604030504040204" charset="0"/>
            </a:endParaRPr>
          </a:p>
        </p:txBody>
      </p:sp>
      <p:sp>
        <p:nvSpPr>
          <p:cNvPr id="32" name="折角形 31"/>
          <p:cNvSpPr/>
          <p:nvPr>
            <p:custDataLst>
              <p:tags r:id="rId5"/>
            </p:custDataLst>
          </p:nvPr>
        </p:nvSpPr>
        <p:spPr>
          <a:xfrm>
            <a:off x="5631180" y="2145665"/>
            <a:ext cx="6397625" cy="345630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lvl="0"/>
            <a:endParaRPr lang="en-US" altLang="zh-CN" sz="2600">
              <a:solidFill>
                <a:prstClr val="black"/>
              </a:solidFill>
              <a:latin typeface="Times New Roman" panose="02020603050405020304" pitchFamily="18" charset="0"/>
              <a:cs typeface="Times New Roman" panose="02020603050405020304" pitchFamily="18" charset="0"/>
            </a:endParaRPr>
          </a:p>
        </p:txBody>
      </p:sp>
      <p:sp>
        <p:nvSpPr>
          <p:cNvPr id="33" name="文本框 32"/>
          <p:cNvSpPr txBox="1"/>
          <p:nvPr>
            <p:custDataLst>
              <p:tags r:id="rId6"/>
            </p:custDataLst>
          </p:nvPr>
        </p:nvSpPr>
        <p:spPr>
          <a:xfrm>
            <a:off x="5631180" y="2256790"/>
            <a:ext cx="6390640" cy="3169285"/>
          </a:xfrm>
          <a:prstGeom prst="rect">
            <a:avLst/>
          </a:prstGeom>
          <a:noFill/>
        </p:spPr>
        <p:txBody>
          <a:bodyPr wrap="square">
            <a:spAutoFit/>
          </a:bodyPr>
          <a:lstStyle/>
          <a:p>
            <a:pPr lvl="0" algn="just" fontAlgn="auto">
              <a:lnSpc>
                <a:spcPts val="4800"/>
              </a:lnSpc>
              <a:buClrTx/>
              <a:buSzTx/>
              <a:buFontTx/>
            </a:pPr>
            <a:r>
              <a:rPr lang="en-US" altLang="zh-CN" sz="3000" i="1" dirty="0">
                <a:solidFill>
                  <a:schemeClr val="tx1"/>
                </a:solidFill>
                <a:latin typeface="Times New Roman" panose="02020603050405020304" pitchFamily="18" charset="0"/>
                <a:cs typeface="Times New Roman" panose="02020603050405020304" pitchFamily="18" charset="0"/>
                <a:sym typeface="+mn-ea"/>
              </a:rPr>
              <a:t>Nowadays the application of the robots has already become an irresistible trend. </a:t>
            </a:r>
            <a:endParaRPr lang="en-US" altLang="zh-CN" sz="3000" i="1" dirty="0">
              <a:solidFill>
                <a:schemeClr val="tx1"/>
              </a:solidFill>
              <a:latin typeface="Times New Roman" panose="02020603050405020304" pitchFamily="18" charset="0"/>
              <a:cs typeface="Times New Roman" panose="02020603050405020304" pitchFamily="18" charset="0"/>
              <a:sym typeface="+mn-ea"/>
            </a:endParaRPr>
          </a:p>
          <a:p>
            <a:pPr lvl="0" algn="just" fontAlgn="auto">
              <a:lnSpc>
                <a:spcPts val="4800"/>
              </a:lnSpc>
              <a:buClrTx/>
              <a:buSzTx/>
              <a:buFontTx/>
            </a:pPr>
            <a:r>
              <a:rPr lang="en-US" altLang="zh-CN" sz="2800" dirty="0">
                <a:solidFill>
                  <a:schemeClr val="tx1"/>
                </a:solidFill>
                <a:latin typeface="Verdana" panose="020B0604030504040204" charset="0"/>
                <a:cs typeface="Verdana" panose="020B0604030504040204" charset="0"/>
                <a:sym typeface="+mn-ea"/>
              </a:rPr>
              <a:t>Is it </a:t>
            </a:r>
            <a:r>
              <a:rPr lang="en-US" altLang="zh-CN" sz="2800" dirty="0">
                <a:solidFill>
                  <a:srgbClr val="C00000"/>
                </a:solidFill>
                <a:latin typeface="Verdana" panose="020B0604030504040204" charset="0"/>
                <a:cs typeface="Verdana" panose="020B0604030504040204" charset="0"/>
                <a:sym typeface="+mn-ea"/>
              </a:rPr>
              <a:t>a challenge or an opportunity </a:t>
            </a:r>
            <a:r>
              <a:rPr lang="en-US" altLang="zh-CN" sz="2800" dirty="0">
                <a:solidFill>
                  <a:schemeClr val="tx1"/>
                </a:solidFill>
                <a:latin typeface="Verdana" panose="020B0604030504040204" charset="0"/>
                <a:cs typeface="Verdana" panose="020B0604030504040204" charset="0"/>
                <a:sym typeface="+mn-ea"/>
              </a:rPr>
              <a:t>for the future development of mankind?Why?</a:t>
            </a:r>
            <a:endParaRPr lang="en-US" altLang="zh-CN" sz="2800" dirty="0">
              <a:solidFill>
                <a:schemeClr val="tx1"/>
              </a:solidFill>
              <a:latin typeface="Verdana" panose="020B0604030504040204" charset="0"/>
              <a:cs typeface="Verdana" panose="020B0604030504040204"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0" grpId="0" bldLvl="0" animBg="1"/>
      <p:bldP spid="33" grpId="0"/>
      <p:bldP spid="3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p:nvPr>
            <p:custDataLst>
              <p:tags r:id="rId1"/>
            </p:custDataLst>
          </p:nvPr>
        </p:nvSpPr>
        <p:spPr>
          <a:xfrm>
            <a:off x="4272915" y="1762760"/>
            <a:ext cx="5950585" cy="2128520"/>
          </a:xfrm>
          <a:prstGeom prst="rect">
            <a:avLst/>
          </a:prstGeo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marL="0" indent="0" algn="l">
              <a:lnSpc>
                <a:spcPct val="100000"/>
              </a:lnSpc>
              <a:spcBef>
                <a:spcPct val="0"/>
              </a:spcBef>
              <a:spcAft>
                <a:spcPct val="0"/>
              </a:spcAft>
              <a:buSzTx/>
              <a:buNone/>
            </a:pPr>
            <a:r>
              <a:rPr lang="en-US" altLang="zh-CN" sz="9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endParaRPr lang="en-US" altLang="zh-CN" sz="960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科技风">
            <a:hlinkClick r:id="" action="ppaction://media"/>
          </p:cNvPr>
          <p:cNvPicPr>
            <a:picLocks noChangeAspect="1"/>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30939" y="6553200"/>
            <a:ext cx="609600" cy="609600"/>
          </a:xfrm>
          <a:prstGeom prst="rect">
            <a:avLst/>
          </a:prstGeom>
        </p:spPr>
      </p:pic>
      <p:pic>
        <p:nvPicPr>
          <p:cNvPr id="6" name="图片 5"/>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8890" y="3152775"/>
            <a:ext cx="7351395" cy="36233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custDataLst>
              <p:tags r:id="rId1"/>
            </p:custDataLst>
          </p:nvPr>
        </p:nvSpPr>
        <p:spPr bwMode="ltGray">
          <a:xfrm>
            <a:off x="393065" y="5304790"/>
            <a:ext cx="11438890" cy="1294765"/>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图片 4"/>
          <p:cNvPicPr>
            <a:picLocks noChangeAspect="1"/>
          </p:cNvPicPr>
          <p:nvPr>
            <p:custDataLst>
              <p:tags r:id="rId2"/>
            </p:custDataLst>
          </p:nvPr>
        </p:nvPicPr>
        <p:blipFill>
          <a:blip r:embed="rId3"/>
          <a:srcRect r="2" b="1196"/>
          <a:stretch>
            <a:fillRect/>
          </a:stretch>
        </p:blipFill>
        <p:spPr>
          <a:xfrm>
            <a:off x="393065" y="1364615"/>
            <a:ext cx="5559425" cy="3713480"/>
          </a:xfrm>
          <a:prstGeom prst="rect">
            <a:avLst/>
          </a:prstGeom>
        </p:spPr>
      </p:pic>
      <p:pic>
        <p:nvPicPr>
          <p:cNvPr id="6" name="图片 5"/>
          <p:cNvPicPr>
            <a:picLocks noChangeAspect="1"/>
          </p:cNvPicPr>
          <p:nvPr>
            <p:custDataLst>
              <p:tags r:id="rId4"/>
            </p:custDataLst>
          </p:nvPr>
        </p:nvPicPr>
        <p:blipFill>
          <a:blip r:embed="rId5"/>
          <a:srcRect l="3181" r="13591" b="-2"/>
          <a:stretch>
            <a:fillRect/>
          </a:stretch>
        </p:blipFill>
        <p:spPr>
          <a:xfrm>
            <a:off x="6107430" y="1400175"/>
            <a:ext cx="5690870" cy="3712845"/>
          </a:xfrm>
          <a:prstGeom prst="rect">
            <a:avLst/>
          </a:prstGeom>
        </p:spPr>
      </p:pic>
      <p:sp>
        <p:nvSpPr>
          <p:cNvPr id="3" name="内容占位符 2"/>
          <p:cNvSpPr>
            <a:spLocks noGrp="1"/>
          </p:cNvSpPr>
          <p:nvPr>
            <p:ph idx="4294967295"/>
            <p:custDataLst>
              <p:tags r:id="rId6"/>
            </p:custDataLst>
          </p:nvPr>
        </p:nvSpPr>
        <p:spPr>
          <a:xfrm>
            <a:off x="1133475" y="5269230"/>
            <a:ext cx="8440420" cy="1464310"/>
          </a:xfrm>
        </p:spPr>
        <p:txBody>
          <a:bodyPr anchor="ctr">
            <a:normAutofit/>
          </a:bodyPr>
          <a:lstStyle/>
          <a:p>
            <a:pPr marL="0" indent="0">
              <a:buNone/>
            </a:pPr>
            <a:r>
              <a:rPr lang="en-US" altLang="zh-CN" sz="3600" b="1">
                <a:solidFill>
                  <a:schemeClr val="bg1"/>
                </a:solidFill>
              </a:rPr>
              <a:t>How do they get on with each other?</a:t>
            </a:r>
            <a:endParaRPr lang="en-US" altLang="zh-CN" sz="3600" b="1">
              <a:solidFill>
                <a:schemeClr val="bg1"/>
              </a:solidFill>
            </a:endParaRPr>
          </a:p>
        </p:txBody>
      </p:sp>
      <p:sp>
        <p:nvSpPr>
          <p:cNvPr id="4" name="标题 1"/>
          <p:cNvSpPr>
            <a:spLocks noGrp="1"/>
          </p:cNvSpPr>
          <p:nvPr>
            <p:ph type="title"/>
            <p:custDataLst>
              <p:tags r:id="rId7"/>
            </p:custDataLst>
          </p:nvPr>
        </p:nvSpPr>
        <p:spPr>
          <a:xfrm>
            <a:off x="730250" y="267970"/>
            <a:ext cx="10515600" cy="1325563"/>
          </a:xfrm>
        </p:spPr>
        <p:txBody>
          <a:bodyPr vert="horz" lIns="91440" tIns="45720" rIns="91440" bIns="45720" rtlCol="0" anchor="ctr">
            <a:normAutofit/>
          </a:bodyPr>
          <a:p>
            <a:pPr algn="ctr"/>
            <a:r>
              <a:rPr lang="en-US" altLang="zh-CN" sz="3200" b="1">
                <a:solidFill>
                  <a:schemeClr val="bg1"/>
                </a:solidFill>
              </a:rPr>
              <a:t>Explore the relationship between humans and robots</a:t>
            </a:r>
            <a:endParaRPr lang="en-US" altLang="zh-CN" sz="3200" b="1">
              <a:solidFill>
                <a:schemeClr val="bg1"/>
              </a:solidFill>
            </a:endParaRPr>
          </a:p>
        </p:txBody>
      </p:sp>
      <p:sp>
        <p:nvSpPr>
          <p:cNvPr id="2" name="文本框 1"/>
          <p:cNvSpPr txBox="1"/>
          <p:nvPr/>
        </p:nvSpPr>
        <p:spPr>
          <a:xfrm>
            <a:off x="709930" y="-170180"/>
            <a:ext cx="4076700" cy="1014730"/>
          </a:xfrm>
          <a:prstGeom prst="rect">
            <a:avLst/>
          </a:prstGeom>
          <a:noFill/>
        </p:spPr>
        <p:txBody>
          <a:bodyPr wrap="square" rtlCol="0">
            <a:spAutoFit/>
            <a:scene3d>
              <a:camera prst="orthographicFront"/>
              <a:lightRig rig="threePt" dir="t"/>
            </a:scene3d>
          </a:bodyPr>
          <a:p>
            <a:r>
              <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rPr>
              <a:t>Period 1</a:t>
            </a:r>
            <a:endParaRPr lang="en-US" altLang="zh-CN" sz="60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144"/>
          <p:cNvSpPr/>
          <p:nvPr/>
        </p:nvSpPr>
        <p:spPr bwMode="auto">
          <a:xfrm>
            <a:off x="4518685" y="2910774"/>
            <a:ext cx="534540" cy="578475"/>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2" name="Freeform 149"/>
          <p:cNvSpPr/>
          <p:nvPr/>
        </p:nvSpPr>
        <p:spPr bwMode="auto">
          <a:xfrm>
            <a:off x="9480177" y="2923111"/>
            <a:ext cx="564692" cy="553800"/>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3" name="Freeform 143"/>
          <p:cNvSpPr>
            <a:spLocks noEditPoints="1"/>
          </p:cNvSpPr>
          <p:nvPr/>
        </p:nvSpPr>
        <p:spPr bwMode="auto">
          <a:xfrm>
            <a:off x="2047667" y="2868257"/>
            <a:ext cx="625000" cy="57573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4" name="Freeform 150"/>
          <p:cNvSpPr>
            <a:spLocks noEditPoints="1"/>
          </p:cNvSpPr>
          <p:nvPr/>
        </p:nvSpPr>
        <p:spPr bwMode="auto">
          <a:xfrm>
            <a:off x="7059282" y="2908824"/>
            <a:ext cx="496163" cy="638791"/>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5" name="文本框 14"/>
          <p:cNvSpPr txBox="1"/>
          <p:nvPr>
            <p:custDataLst>
              <p:tags r:id="rId1"/>
            </p:custDataLst>
          </p:nvPr>
        </p:nvSpPr>
        <p:spPr>
          <a:xfrm>
            <a:off x="676351" y="-88821"/>
            <a:ext cx="7579795" cy="829945"/>
          </a:xfrm>
          <a:prstGeom prst="rect">
            <a:avLst/>
          </a:prstGeom>
          <a:noFill/>
        </p:spPr>
        <p:txBody>
          <a:bodyPr wrap="square" rtlCol="0">
            <a:spAutoFit/>
          </a:bodyPr>
          <a:lstStyle/>
          <a:p>
            <a:r>
              <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1  Pre-reading</a:t>
            </a:r>
            <a:endPar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16" name="标题 1"/>
          <p:cNvSpPr>
            <a:spLocks noGrp="1"/>
          </p:cNvSpPr>
          <p:nvPr>
            <p:custDataLst>
              <p:tags r:id="rId2"/>
            </p:custDataLst>
          </p:nvPr>
        </p:nvSpPr>
        <p:spPr>
          <a:xfrm>
            <a:off x="606425" y="1033145"/>
            <a:ext cx="9749155" cy="1418590"/>
          </a:xfrm>
          <a:prstGeom prst="rect">
            <a:avLst/>
          </a:prstGeom>
        </p:spPr>
        <p:style>
          <a:lnRef idx="2">
            <a:schemeClr val="accent1"/>
          </a:lnRef>
          <a:fillRef idx="1">
            <a:schemeClr val="lt1"/>
          </a:fillRef>
          <a:effectRef idx="0">
            <a:schemeClr val="accent1"/>
          </a:effectRef>
          <a:fontRef idx="minor">
            <a:schemeClr val="dk1"/>
          </a:fontRef>
        </p:style>
        <p:txBody>
          <a:bodyPr vert="horz" lIns="91404" tIns="45702" rIns="91404" bIns="45702"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fontAlgn="base"/>
            <a:r>
              <a:rPr lang="en-US" altLang="zh-CN" sz="3200" b="1" strike="noStrike" noProof="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What’s the </a:t>
            </a:r>
            <a:r>
              <a:rPr lang="en-US" altLang="zh-CN" sz="3200" b="1" strike="noStrike" noProof="1" smtClean="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genre</a:t>
            </a:r>
            <a:r>
              <a:rPr lang="zh-CN" altLang="en-US" sz="3200" b="1" strike="noStrike" noProof="1" smtClean="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（体裁）</a:t>
            </a:r>
            <a:r>
              <a:rPr lang="en-US" altLang="zh-CN" sz="3200" b="1" strike="noStrike" noProof="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of this text?</a:t>
            </a:r>
            <a:endParaRPr lang="en-US" altLang="zh-CN" sz="3200" b="1" strike="noStrike" noProof="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文本框 16"/>
          <p:cNvSpPr txBox="1"/>
          <p:nvPr>
            <p:custDataLst>
              <p:tags r:id="rId3"/>
            </p:custDataLst>
          </p:nvPr>
        </p:nvSpPr>
        <p:spPr>
          <a:xfrm>
            <a:off x="876888" y="2914371"/>
            <a:ext cx="6759285" cy="3138170"/>
          </a:xfrm>
          <a:prstGeom prst="rect">
            <a:avLst/>
          </a:prstGeom>
          <a:noFill/>
          <a:ln w="9525">
            <a:noFill/>
          </a:ln>
        </p:spPr>
        <p:txBody>
          <a:bodyPr wrap="square" anchor="t" anchorCtr="0">
            <a:spAutoFit/>
          </a:bodyPr>
          <a:lstStyle/>
          <a:p>
            <a:pPr>
              <a:lnSpc>
                <a:spcPct val="150000"/>
              </a:lnSpc>
            </a:pPr>
            <a:r>
              <a:rPr lang="en-US" altLang="zh-CN" sz="3600">
                <a:solidFill>
                  <a:srgbClr val="FF0000"/>
                </a:solidFill>
                <a:latin typeface="Calibri" panose="020F0502020204030204" pitchFamily="34" charset="0"/>
                <a:ea typeface="宋体" panose="02010600030101010101" pitchFamily="2" charset="-122"/>
                <a:cs typeface="Calibri" panose="020F0502020204030204" pitchFamily="34" charset="0"/>
              </a:rPr>
              <a:t>A.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rPr>
              <a:t>Narration             </a:t>
            </a:r>
            <a:r>
              <a:rPr lang="zh-CN" altLang="en-US" sz="3600">
                <a:latin typeface="Calibri" panose="020F0502020204030204" pitchFamily="34" charset="0"/>
                <a:ea typeface="宋体" panose="02010600030101010101" pitchFamily="2" charset="-122"/>
                <a:cs typeface="Calibri" panose="020F0502020204030204" pitchFamily="34" charset="0"/>
              </a:rPr>
              <a:t>记叙文</a:t>
            </a:r>
            <a:endParaRPr lang="en-US" altLang="zh-CN" sz="3600">
              <a:latin typeface="Calibri" panose="020F0502020204030204" pitchFamily="34" charset="0"/>
              <a:ea typeface="宋体" panose="02010600030101010101" pitchFamily="2" charset="-122"/>
              <a:cs typeface="Calibri" panose="020F0502020204030204" pitchFamily="34" charset="0"/>
            </a:endParaRPr>
          </a:p>
          <a:p>
            <a:pPr>
              <a:lnSpc>
                <a:spcPct val="150000"/>
              </a:lnSpc>
            </a:pPr>
            <a:r>
              <a:rPr lang="en-US" altLang="zh-CN" sz="3600">
                <a:solidFill>
                  <a:srgbClr val="FF0000"/>
                </a:solidFill>
                <a:latin typeface="Calibri" panose="020F0502020204030204" pitchFamily="34" charset="0"/>
                <a:ea typeface="宋体" panose="02010600030101010101" pitchFamily="2" charset="-122"/>
                <a:cs typeface="Calibri" panose="020F0502020204030204" pitchFamily="34" charset="0"/>
              </a:rPr>
              <a:t>B.</a:t>
            </a:r>
            <a:r>
              <a:rPr lang="en-US" altLang="zh-CN" sz="3600">
                <a:latin typeface="Calibri" panose="020F0502020204030204" pitchFamily="34" charset="0"/>
                <a:ea typeface="宋体" panose="02010600030101010101" pitchFamily="2" charset="-122"/>
                <a:cs typeface="Calibri" panose="020F0502020204030204" pitchFamily="34" charset="0"/>
              </a:rPr>
              <a:t>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rPr>
              <a:t>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Exposition            </a:t>
            </a:r>
            <a:r>
              <a:rPr lang="zh-CN" altLang="en-US" sz="3600">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说明文</a:t>
            </a:r>
            <a:r>
              <a:rPr lang="en-US" altLang="zh-CN" sz="3600">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  </a:t>
            </a:r>
            <a:endPar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endParaRPr>
          </a:p>
          <a:p>
            <a:pPr>
              <a:lnSpc>
                <a:spcPct val="150000"/>
              </a:lnSpc>
            </a:pPr>
            <a:r>
              <a:rPr lang="en-US" altLang="zh-CN" sz="3600">
                <a:solidFill>
                  <a:srgbClr val="FF0000"/>
                </a:solidFill>
                <a:latin typeface="Calibri" panose="020F0502020204030204" pitchFamily="34" charset="0"/>
                <a:ea typeface="宋体" panose="02010600030101010101" pitchFamily="2" charset="-122"/>
                <a:cs typeface="Calibri" panose="020F0502020204030204" pitchFamily="34" charset="0"/>
              </a:rPr>
              <a:t>C.  </a:t>
            </a:r>
            <a:r>
              <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rPr>
              <a:t>Argumentation    </a:t>
            </a:r>
            <a:r>
              <a:rPr lang="zh-CN" altLang="en-US" sz="3600">
                <a:latin typeface="Calibri" panose="020F0502020204030204" pitchFamily="34" charset="0"/>
                <a:ea typeface="宋体" panose="02010600030101010101" pitchFamily="2" charset="-122"/>
                <a:cs typeface="Calibri" panose="020F0502020204030204" pitchFamily="34" charset="0"/>
                <a:sym typeface="宋体" panose="02010600030101010101" pitchFamily="2" charset="-122"/>
              </a:rPr>
              <a:t>议论文 </a:t>
            </a:r>
            <a:endParaRPr lang="en-US" altLang="zh-CN" sz="3600">
              <a:solidFill>
                <a:srgbClr val="2719E5"/>
              </a:solidFill>
              <a:latin typeface="Calibri" panose="020F0502020204030204" pitchFamily="34" charset="0"/>
              <a:ea typeface="宋体" panose="02010600030101010101" pitchFamily="2" charset="-122"/>
              <a:cs typeface="Calibri" panose="020F0502020204030204" pitchFamily="34" charset="0"/>
            </a:endParaRPr>
          </a:p>
          <a:p>
            <a:r>
              <a:rPr lang="en-US" altLang="zh-CN" sz="3600">
                <a:solidFill>
                  <a:srgbClr val="2719E5"/>
                </a:solidFill>
                <a:latin typeface="Times New Roman" panose="02020603050405020304" pitchFamily="18" charset="0"/>
                <a:ea typeface="宋体" panose="02010600030101010101" pitchFamily="2" charset="-122"/>
              </a:rPr>
              <a:t>                          </a:t>
            </a:r>
            <a:r>
              <a:rPr lang="zh-CN" altLang="en-US" sz="3600">
                <a:latin typeface="Times New Roman" panose="02020603050405020304" pitchFamily="18" charset="0"/>
                <a:ea typeface="宋体" panose="02010600030101010101" pitchFamily="2" charset="-122"/>
              </a:rPr>
              <a:t>        </a:t>
            </a:r>
            <a:endParaRPr lang="zh-CN" altLang="en-US" sz="3600">
              <a:latin typeface="Times New Roman" panose="02020603050405020304" pitchFamily="18" charset="0"/>
              <a:ea typeface="宋体" panose="02010600030101010101" pitchFamily="2" charset="-122"/>
            </a:endParaRPr>
          </a:p>
        </p:txBody>
      </p:sp>
      <p:pic>
        <p:nvPicPr>
          <p:cNvPr id="14340" name="图片 20484" descr="铁甲再生人"/>
          <p:cNvPicPr>
            <a:picLocks noChangeAspect="1"/>
          </p:cNvPicPr>
          <p:nvPr>
            <p:custDataLst>
              <p:tags r:id="rId4"/>
            </p:custDataLst>
          </p:nvPr>
        </p:nvPicPr>
        <p:blipFill>
          <a:blip r:embed="rId5"/>
          <a:stretch>
            <a:fillRect/>
          </a:stretch>
        </p:blipFill>
        <p:spPr>
          <a:xfrm>
            <a:off x="8583930" y="2781300"/>
            <a:ext cx="2816225" cy="3667125"/>
          </a:xfrm>
          <a:prstGeom prst="rect">
            <a:avLst/>
          </a:prstGeom>
          <a:noFill/>
          <a:ln w="9525">
            <a:noFill/>
          </a:ln>
        </p:spPr>
      </p:pic>
      <p:pic>
        <p:nvPicPr>
          <p:cNvPr id="2" name="图片 1"/>
          <p:cNvPicPr>
            <a:picLocks noChangeAspect="1"/>
          </p:cNvPicPr>
          <p:nvPr>
            <p:custDataLst>
              <p:tags r:id="rId6"/>
            </p:custDataLst>
          </p:nvPr>
        </p:nvPicPr>
        <p:blipFill>
          <a:blip r:embed="rId7"/>
          <a:stretch>
            <a:fillRect/>
          </a:stretch>
        </p:blipFill>
        <p:spPr>
          <a:xfrm>
            <a:off x="789893" y="3174779"/>
            <a:ext cx="566581" cy="6856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144"/>
          <p:cNvSpPr/>
          <p:nvPr/>
        </p:nvSpPr>
        <p:spPr bwMode="auto">
          <a:xfrm>
            <a:off x="4518685" y="2910774"/>
            <a:ext cx="534540" cy="578475"/>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2" name="Freeform 149"/>
          <p:cNvSpPr/>
          <p:nvPr/>
        </p:nvSpPr>
        <p:spPr bwMode="auto">
          <a:xfrm>
            <a:off x="9480177" y="2923111"/>
            <a:ext cx="564692" cy="553800"/>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3" name="Freeform 143"/>
          <p:cNvSpPr>
            <a:spLocks noEditPoints="1"/>
          </p:cNvSpPr>
          <p:nvPr/>
        </p:nvSpPr>
        <p:spPr bwMode="auto">
          <a:xfrm>
            <a:off x="2047667" y="2868257"/>
            <a:ext cx="625000" cy="57573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4" name="Freeform 150"/>
          <p:cNvSpPr>
            <a:spLocks noEditPoints="1"/>
          </p:cNvSpPr>
          <p:nvPr/>
        </p:nvSpPr>
        <p:spPr bwMode="auto">
          <a:xfrm>
            <a:off x="7059282" y="2908824"/>
            <a:ext cx="496163" cy="638791"/>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5" name="文本框 14"/>
          <p:cNvSpPr txBox="1"/>
          <p:nvPr>
            <p:custDataLst>
              <p:tags r:id="rId1"/>
            </p:custDataLst>
          </p:nvPr>
        </p:nvSpPr>
        <p:spPr>
          <a:xfrm>
            <a:off x="676351" y="-88821"/>
            <a:ext cx="7579795" cy="829945"/>
          </a:xfrm>
          <a:prstGeom prst="rect">
            <a:avLst/>
          </a:prstGeom>
          <a:noFill/>
        </p:spPr>
        <p:txBody>
          <a:bodyPr wrap="square" rtlCol="0">
            <a:spAutoFit/>
          </a:bodyPr>
          <a:lstStyle/>
          <a:p>
            <a:r>
              <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1  Pre-reading</a:t>
            </a:r>
            <a:endParaRPr lang="zh-CN" altLang="en-US"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pic>
        <p:nvPicPr>
          <p:cNvPr id="3" name="图片 2"/>
          <p:cNvPicPr>
            <a:picLocks noChangeAspect="1"/>
          </p:cNvPicPr>
          <p:nvPr/>
        </p:nvPicPr>
        <p:blipFill>
          <a:blip r:embed="rId2"/>
          <a:srcRect/>
          <a:stretch>
            <a:fillRect/>
          </a:stretch>
        </p:blipFill>
        <p:spPr>
          <a:xfrm>
            <a:off x="6141085" y="713105"/>
            <a:ext cx="6027420" cy="6144260"/>
          </a:xfrm>
          <a:prstGeom prst="rect">
            <a:avLst/>
          </a:prstGeom>
        </p:spPr>
      </p:pic>
      <p:sp>
        <p:nvSpPr>
          <p:cNvPr id="5" name="文本框 4"/>
          <p:cNvSpPr txBox="1"/>
          <p:nvPr>
            <p:custDataLst>
              <p:tags r:id="rId3"/>
            </p:custDataLst>
          </p:nvPr>
        </p:nvSpPr>
        <p:spPr>
          <a:xfrm>
            <a:off x="6487795" y="1318260"/>
            <a:ext cx="2992120" cy="645160"/>
          </a:xfrm>
          <a:prstGeom prst="rect">
            <a:avLst/>
          </a:prstGeom>
          <a:noFill/>
          <a:ln w="38100">
            <a:solidFill>
              <a:srgbClr val="216F7D"/>
            </a:solidFill>
          </a:ln>
        </p:spPr>
        <p:txBody>
          <a:bodyPr wrap="square" rtlCol="0">
            <a:spAutoFit/>
          </a:bodyPr>
          <a:p>
            <a:endParaRPr lang="en-US" altLang="zh-CN"/>
          </a:p>
          <a:p>
            <a:endParaRPr lang="zh-CN" altLang="en-US"/>
          </a:p>
        </p:txBody>
      </p:sp>
      <p:sp>
        <p:nvSpPr>
          <p:cNvPr id="2" name="标注: 线形(带边框和强调线) 5"/>
          <p:cNvSpPr/>
          <p:nvPr>
            <p:custDataLst>
              <p:tags r:id="rId4"/>
            </p:custDataLst>
          </p:nvPr>
        </p:nvSpPr>
        <p:spPr>
          <a:xfrm>
            <a:off x="562610" y="857885"/>
            <a:ext cx="4921885" cy="942975"/>
          </a:xfrm>
          <a:prstGeom prst="accentBorderCallout1">
            <a:avLst>
              <a:gd name="adj1" fmla="val 48162"/>
              <a:gd name="adj2" fmla="val 102930"/>
              <a:gd name="adj3" fmla="val 82626"/>
              <a:gd name="adj4" fmla="val 133665"/>
            </a:avLst>
          </a:prstGeom>
        </p:spPr>
        <p:style>
          <a:lnRef idx="2">
            <a:srgbClr val="396E7C">
              <a:shade val="50000"/>
            </a:srgbClr>
          </a:lnRef>
          <a:fillRef idx="1">
            <a:srgbClr val="396E7C"/>
          </a:fillRef>
          <a:effectRef idx="0">
            <a:srgbClr val="396E7C"/>
          </a:effectRef>
          <a:fontRef idx="minor">
            <a:srgbClr val="FFFFFF"/>
          </a:fontRef>
        </p:style>
        <p:txBody>
          <a:bodyPr rtlCol="0" anchor="ctr"/>
          <a:lstStyle/>
          <a:p>
            <a:pPr algn="ctr"/>
            <a:r>
              <a:rPr lang="en-US" altLang="zh-CN" sz="3200" b="1"/>
              <a:t>Satisfaction Guaranteed</a:t>
            </a:r>
            <a:endParaRPr lang="en-US" altLang="zh-CN" sz="3200" b="1"/>
          </a:p>
        </p:txBody>
      </p:sp>
      <p:sp>
        <p:nvSpPr>
          <p:cNvPr id="7" name="文本框 6"/>
          <p:cNvSpPr txBox="1"/>
          <p:nvPr>
            <p:custDataLst>
              <p:tags r:id="rId5"/>
            </p:custDataLst>
          </p:nvPr>
        </p:nvSpPr>
        <p:spPr>
          <a:xfrm>
            <a:off x="6797040" y="4482465"/>
            <a:ext cx="5128895" cy="1245235"/>
          </a:xfrm>
          <a:prstGeom prst="rect">
            <a:avLst/>
          </a:prstGeom>
          <a:solidFill>
            <a:schemeClr val="bg1"/>
          </a:solidFill>
          <a:ln w="38100">
            <a:solidFill>
              <a:srgbClr val="216F7D"/>
            </a:solidFill>
          </a:ln>
        </p:spPr>
        <p:txBody>
          <a:bodyPr wrap="square" rtlCol="0">
            <a:spAutoFit/>
          </a:bodyPr>
          <a:p>
            <a:pPr lvl="0" algn="l" fontAlgn="auto">
              <a:lnSpc>
                <a:spcPts val="4500"/>
              </a:lnSpc>
              <a:spcBef>
                <a:spcPts val="600"/>
              </a:spcBef>
              <a:buClrTx/>
              <a:buSzTx/>
              <a:buFontTx/>
            </a:pPr>
            <a:r>
              <a:rPr lang="en-US" altLang="zh-CN" sz="3200">
                <a:sym typeface="+mn-ea"/>
              </a:rPr>
              <a:t> Whose satisfaction do you  </a:t>
            </a:r>
            <a:endParaRPr lang="en-US" altLang="zh-CN" sz="3200">
              <a:sym typeface="+mn-ea"/>
            </a:endParaRPr>
          </a:p>
          <a:p>
            <a:pPr lvl="0" algn="l" fontAlgn="auto">
              <a:lnSpc>
                <a:spcPts val="4500"/>
              </a:lnSpc>
              <a:spcAft>
                <a:spcPts val="600"/>
              </a:spcAft>
              <a:buClrTx/>
              <a:buSzTx/>
              <a:buFontTx/>
            </a:pPr>
            <a:r>
              <a:rPr lang="en-US" altLang="zh-CN" sz="3200">
                <a:sym typeface="+mn-ea"/>
              </a:rPr>
              <a:t> think will be </a:t>
            </a:r>
            <a:r>
              <a:rPr lang="en-US" altLang="zh-CN" sz="3200">
                <a:solidFill>
                  <a:srgbClr val="C00000"/>
                </a:solidFill>
                <a:sym typeface="+mn-ea"/>
              </a:rPr>
              <a:t>guaranteed</a:t>
            </a:r>
            <a:r>
              <a:rPr lang="en-US" altLang="zh-CN" sz="3200">
                <a:sym typeface="+mn-ea"/>
              </a:rPr>
              <a:t>?</a:t>
            </a:r>
            <a:endParaRPr lang="en-US" altLang="zh-CN" sz="3200">
              <a:sym typeface="+mn-ea"/>
            </a:endParaRPr>
          </a:p>
        </p:txBody>
      </p:sp>
      <p:sp>
        <p:nvSpPr>
          <p:cNvPr id="12" name="矩形 11"/>
          <p:cNvSpPr/>
          <p:nvPr>
            <p:custDataLst>
              <p:tags r:id="rId6"/>
            </p:custDataLst>
          </p:nvPr>
        </p:nvSpPr>
        <p:spPr>
          <a:xfrm>
            <a:off x="438150" y="5382260"/>
            <a:ext cx="4615180" cy="1257935"/>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marL="0" indent="0" algn="l" eaLnBrk="0" latinLnBrk="0" hangingPunct="0">
              <a:lnSpc>
                <a:spcPct val="100000"/>
              </a:lnSpc>
              <a:spcBef>
                <a:spcPct val="0"/>
              </a:spcBef>
              <a:spcAft>
                <a:spcPct val="0"/>
              </a:spcAft>
              <a:buNone/>
            </a:pPr>
            <a:r>
              <a:rPr lang="en-US" altLang="zh-CN" sz="3200" b="1">
                <a:solidFill>
                  <a:schemeClr val="tx1"/>
                </a:solidFill>
                <a:latin typeface="Times New Roman" panose="02020603050405020304" pitchFamily="18" charset="0"/>
                <a:ea typeface="华文彩云" panose="02010800040101010101" pitchFamily="2" charset="-122"/>
                <a:cs typeface="Arial" panose="020B0604020202020204" pitchFamily="34" charset="0"/>
                <a:sym typeface="+mn-ea"/>
              </a:rPr>
              <a:t> How do you understand </a:t>
            </a:r>
            <a:endParaRPr lang="en-US" altLang="zh-CN" sz="3200" b="1">
              <a:solidFill>
                <a:schemeClr val="tx1"/>
              </a:solidFill>
              <a:latin typeface="Times New Roman" panose="02020603050405020304" pitchFamily="18" charset="0"/>
              <a:ea typeface="华文彩云" panose="02010800040101010101" pitchFamily="2" charset="-122"/>
              <a:cs typeface="Arial" panose="020B0604020202020204" pitchFamily="34" charset="0"/>
              <a:sym typeface="+mn-ea"/>
            </a:endParaRPr>
          </a:p>
          <a:p>
            <a:pPr marL="0" indent="0" algn="l" eaLnBrk="0" latinLnBrk="0" hangingPunct="0">
              <a:lnSpc>
                <a:spcPct val="100000"/>
              </a:lnSpc>
              <a:spcBef>
                <a:spcPct val="0"/>
              </a:spcBef>
              <a:spcAft>
                <a:spcPct val="0"/>
              </a:spcAft>
              <a:buNone/>
            </a:pPr>
            <a:r>
              <a:rPr lang="en-US" altLang="zh-CN" sz="3200" b="1">
                <a:solidFill>
                  <a:schemeClr val="tx1"/>
                </a:solidFill>
                <a:latin typeface="Times New Roman" panose="02020603050405020304" pitchFamily="18" charset="0"/>
                <a:ea typeface="华文彩云" panose="02010800040101010101" pitchFamily="2" charset="-122"/>
                <a:cs typeface="Arial" panose="020B0604020202020204" pitchFamily="34" charset="0"/>
                <a:sym typeface="+mn-ea"/>
              </a:rPr>
              <a:t> the word “adapted”?</a:t>
            </a:r>
            <a:endParaRPr lang="en-US" altLang="zh-CN" sz="3200" b="1"/>
          </a:p>
        </p:txBody>
      </p:sp>
      <p:cxnSp>
        <p:nvCxnSpPr>
          <p:cNvPr id="11" name="直接连接符 10"/>
          <p:cNvCxnSpPr>
            <a:endCxn id="12" idx="3"/>
          </p:cNvCxnSpPr>
          <p:nvPr>
            <p:custDataLst>
              <p:tags r:id="rId7"/>
            </p:custDataLst>
          </p:nvPr>
        </p:nvCxnSpPr>
        <p:spPr>
          <a:xfrm flipH="1">
            <a:off x="5053330" y="1917700"/>
            <a:ext cx="3242310" cy="4093845"/>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545465" y="1917700"/>
            <a:ext cx="4932680" cy="3227705"/>
            <a:chOff x="4828" y="4607"/>
            <a:chExt cx="7749" cy="5776"/>
          </a:xfrm>
        </p:grpSpPr>
        <p:pic>
          <p:nvPicPr>
            <p:cNvPr id="12294" name="图片 99"/>
            <p:cNvPicPr/>
            <p:nvPr/>
          </p:nvPicPr>
          <p:blipFill>
            <a:blip r:embed="rId8"/>
            <a:stretch>
              <a:fillRect/>
            </a:stretch>
          </p:blipFill>
          <p:spPr>
            <a:xfrm flipH="1">
              <a:off x="4828" y="4607"/>
              <a:ext cx="3929" cy="5777"/>
            </a:xfrm>
            <a:prstGeom prst="rect">
              <a:avLst/>
            </a:prstGeom>
            <a:noFill/>
            <a:ln w="9525">
              <a:noFill/>
            </a:ln>
          </p:spPr>
        </p:pic>
        <p:pic>
          <p:nvPicPr>
            <p:cNvPr id="12295" name="图片 100"/>
            <p:cNvPicPr/>
            <p:nvPr/>
          </p:nvPicPr>
          <p:blipFill>
            <a:blip r:embed="rId9"/>
            <a:stretch>
              <a:fillRect/>
            </a:stretch>
          </p:blipFill>
          <p:spPr>
            <a:xfrm>
              <a:off x="8751" y="4607"/>
              <a:ext cx="3826" cy="5776"/>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1064" r="3158"/>
          <a:stretch>
            <a:fillRect/>
          </a:stretch>
        </p:blipFill>
        <p:spPr>
          <a:xfrm>
            <a:off x="6384925" y="792480"/>
            <a:ext cx="5660390" cy="2448560"/>
          </a:xfrm>
          <a:prstGeom prst="rect">
            <a:avLst/>
          </a:prstGeom>
        </p:spPr>
      </p:pic>
      <p:pic>
        <p:nvPicPr>
          <p:cNvPr id="6" name="内容占位符 5"/>
          <p:cNvPicPr>
            <a:picLocks noGrp="1" noChangeAspect="1"/>
          </p:cNvPicPr>
          <p:nvPr>
            <p:custDataLst>
              <p:tags r:id="rId3"/>
            </p:custDataLst>
          </p:nvPr>
        </p:nvPicPr>
        <p:blipFill>
          <a:blip r:embed="rId4">
            <a:extLst>
              <a:ext uri="{BEBA8EAE-BF5A-486C-A8C5-ECC9F3942E4B}">
                <a14:imgProps xmlns:a14="http://schemas.microsoft.com/office/drawing/2010/main">
                  <a14:imgLayer r:embed="rId5">
                    <a14:imgEffect>
                      <a14:sharpenSoften amount="60000"/>
                    </a14:imgEffect>
                  </a14:imgLayer>
                </a14:imgProps>
              </a:ext>
            </a:extLst>
          </a:blip>
          <a:srcRect l="7601" t="28556" r="8519" b="6984"/>
          <a:stretch>
            <a:fillRect/>
          </a:stretch>
        </p:blipFill>
        <p:spPr>
          <a:xfrm>
            <a:off x="-27305" y="792480"/>
            <a:ext cx="6187440" cy="6055995"/>
          </a:xfrm>
          <a:prstGeom prst="rect">
            <a:avLst/>
          </a:prstGeom>
        </p:spPr>
      </p:pic>
      <p:sp>
        <p:nvSpPr>
          <p:cNvPr id="15" name="文本框 14"/>
          <p:cNvSpPr txBox="1"/>
          <p:nvPr>
            <p:custDataLst>
              <p:tags r:id="rId6"/>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2  Reading for the main idea and the structure</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4" name="文本占位符 16386"/>
          <p:cNvSpPr txBox="1">
            <a:spLocks noChangeArrowheads="1"/>
          </p:cNvSpPr>
          <p:nvPr/>
        </p:nvSpPr>
        <p:spPr>
          <a:xfrm>
            <a:off x="6452235" y="3522980"/>
            <a:ext cx="5828030" cy="1823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buFont typeface="Arial" panose="020B0604020202020204" pitchFamily="34" charset="0"/>
              <a:buNone/>
            </a:pPr>
            <a:r>
              <a:rPr lang="en-US" altLang="zh-CN" sz="3000" b="1" dirty="0">
                <a:solidFill>
                  <a:srgbClr val="0070C0"/>
                </a:solidFill>
                <a:latin typeface="Times New Roman" panose="02020603050405020304" pitchFamily="18" charset="0"/>
                <a:cs typeface="Times New Roman" panose="02020603050405020304" pitchFamily="18" charset="0"/>
              </a:rPr>
              <a:t> Main idea:</a:t>
            </a:r>
            <a:r>
              <a:rPr lang="en-US" altLang="zh-CN" sz="3000" b="1" dirty="0">
                <a:latin typeface="Times New Roman" panose="02020603050405020304" pitchFamily="18" charset="0"/>
                <a:cs typeface="Times New Roman" panose="02020603050405020304" pitchFamily="18" charset="0"/>
              </a:rPr>
              <a:t>   It is mainly about</a:t>
            </a:r>
            <a:endParaRPr lang="en-US" altLang="zh-CN" sz="3000" b="1" dirty="0">
              <a:latin typeface="Times New Roman" panose="02020603050405020304" pitchFamily="18" charset="0"/>
              <a:cs typeface="Times New Roman" panose="02020603050405020304" pitchFamily="18" charset="0"/>
            </a:endParaRPr>
          </a:p>
          <a:p>
            <a:pPr algn="just">
              <a:lnSpc>
                <a:spcPct val="120000"/>
              </a:lnSpc>
              <a:spcBef>
                <a:spcPts val="0"/>
              </a:spcBef>
              <a:buFont typeface="Arial" panose="020B0604020202020204" pitchFamily="34" charset="0"/>
              <a:buNone/>
            </a:pPr>
            <a:r>
              <a:rPr lang="en-US" altLang="zh-CN" sz="3000" b="1" dirty="0">
                <a:latin typeface="Times New Roman" panose="02020603050405020304" pitchFamily="18" charset="0"/>
                <a:cs typeface="Times New Roman" panose="02020603050405020304" pitchFamily="18" charset="0"/>
              </a:rPr>
              <a:t> how a household _________ was</a:t>
            </a:r>
            <a:endParaRPr lang="en-US" altLang="zh-CN" sz="3000" b="1" dirty="0">
              <a:latin typeface="Times New Roman" panose="02020603050405020304" pitchFamily="18" charset="0"/>
              <a:cs typeface="Times New Roman" panose="02020603050405020304" pitchFamily="18" charset="0"/>
            </a:endParaRPr>
          </a:p>
          <a:p>
            <a:pPr algn="just">
              <a:lnSpc>
                <a:spcPct val="120000"/>
              </a:lnSpc>
              <a:spcBef>
                <a:spcPts val="0"/>
              </a:spcBef>
              <a:buFont typeface="Arial" panose="020B0604020202020204" pitchFamily="34" charset="0"/>
              <a:buNone/>
            </a:pPr>
            <a:r>
              <a:rPr lang="en-US" altLang="zh-CN" sz="3000" b="1" dirty="0">
                <a:latin typeface="Times New Roman" panose="02020603050405020304" pitchFamily="18" charset="0"/>
                <a:cs typeface="Times New Roman" panose="02020603050405020304" pitchFamily="18" charset="0"/>
              </a:rPr>
              <a:t>_________  ________ in a family.</a:t>
            </a:r>
            <a:endParaRPr lang="en-US" altLang="zh-CN" sz="3000" b="1" dirty="0">
              <a:latin typeface="Times New Roman" panose="02020603050405020304" pitchFamily="18" charset="0"/>
              <a:cs typeface="Times New Roman" panose="02020603050405020304" pitchFamily="18" charset="0"/>
            </a:endParaRPr>
          </a:p>
        </p:txBody>
      </p:sp>
      <p:sp>
        <p:nvSpPr>
          <p:cNvPr id="17" name="文本框 16"/>
          <p:cNvSpPr txBox="1">
            <a:spLocks noChangeArrowheads="1"/>
          </p:cNvSpPr>
          <p:nvPr/>
        </p:nvSpPr>
        <p:spPr bwMode="auto">
          <a:xfrm>
            <a:off x="9613610" y="3940464"/>
            <a:ext cx="1337536"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robot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a:spLocks noChangeArrowheads="1"/>
          </p:cNvSpPr>
          <p:nvPr/>
        </p:nvSpPr>
        <p:spPr bwMode="auto">
          <a:xfrm>
            <a:off x="6767177" y="4503764"/>
            <a:ext cx="135649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tested</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9" name="文本框 18"/>
          <p:cNvSpPr txBox="1">
            <a:spLocks noChangeArrowheads="1"/>
          </p:cNvSpPr>
          <p:nvPr/>
        </p:nvSpPr>
        <p:spPr bwMode="auto">
          <a:xfrm>
            <a:off x="8730917" y="4522293"/>
            <a:ext cx="784342"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out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7"/>
            </p:custDataLst>
          </p:nvPr>
        </p:nvSpPr>
        <p:spPr>
          <a:xfrm>
            <a:off x="464185" y="118618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1</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8" name="文本框 7"/>
          <p:cNvSpPr txBox="1"/>
          <p:nvPr>
            <p:custDataLst>
              <p:tags r:id="rId8"/>
            </p:custDataLst>
          </p:nvPr>
        </p:nvSpPr>
        <p:spPr>
          <a:xfrm>
            <a:off x="720090" y="220091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2</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custDataLst>
              <p:tags r:id="rId9"/>
            </p:custDataLst>
          </p:nvPr>
        </p:nvSpPr>
        <p:spPr>
          <a:xfrm>
            <a:off x="34290" y="430022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3</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10"/>
            </p:custDataLst>
          </p:nvPr>
        </p:nvSpPr>
        <p:spPr>
          <a:xfrm>
            <a:off x="34290" y="526796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4</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1" name="文本框 10"/>
          <p:cNvSpPr txBox="1"/>
          <p:nvPr>
            <p:custDataLst>
              <p:tags r:id="rId11"/>
            </p:custDataLst>
          </p:nvPr>
        </p:nvSpPr>
        <p:spPr>
          <a:xfrm>
            <a:off x="3211830" y="210693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5</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2" name="文本框 11"/>
          <p:cNvSpPr txBox="1"/>
          <p:nvPr>
            <p:custDataLst>
              <p:tags r:id="rId12"/>
            </p:custDataLst>
          </p:nvPr>
        </p:nvSpPr>
        <p:spPr>
          <a:xfrm>
            <a:off x="3211830" y="329565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6</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custDataLst>
              <p:tags r:id="rId13"/>
            </p:custDataLst>
          </p:nvPr>
        </p:nvSpPr>
        <p:spPr>
          <a:xfrm>
            <a:off x="6186805" y="79248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7</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custDataLst>
              <p:tags r:id="rId14"/>
            </p:custDataLst>
          </p:nvPr>
        </p:nvSpPr>
        <p:spPr>
          <a:xfrm>
            <a:off x="6186805" y="2321560"/>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8</a:t>
            </a:r>
            <a:endParaRPr lang="en-US" altLang="zh-CN" sz="2400" b="1">
              <a:solidFill>
                <a:schemeClr val="bg1"/>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15"/>
            </p:custDataLst>
          </p:nvPr>
        </p:nvSpPr>
        <p:spPr>
          <a:xfrm>
            <a:off x="9184005" y="1454785"/>
            <a:ext cx="429895" cy="460375"/>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400" b="1">
                <a:solidFill>
                  <a:schemeClr val="bg1"/>
                </a:solidFill>
                <a:latin typeface="Times New Roman" panose="02020603050405020304" pitchFamily="18" charset="0"/>
                <a:cs typeface="Times New Roman" panose="02020603050405020304" pitchFamily="18" charset="0"/>
              </a:rPr>
              <a:t>9</a:t>
            </a:r>
            <a:endParaRPr lang="en-US" altLang="zh-CN" sz="2400" b="1">
              <a:solidFill>
                <a:schemeClr val="bg1"/>
              </a:solidFill>
              <a:latin typeface="Times New Roman" panose="02020603050405020304" pitchFamily="18" charset="0"/>
              <a:cs typeface="Times New Roman" panose="02020603050405020304" pitchFamily="18" charset="0"/>
            </a:endParaRPr>
          </a:p>
        </p:txBody>
      </p:sp>
      <p:cxnSp>
        <p:nvCxnSpPr>
          <p:cNvPr id="3" name="直接连接符 2"/>
          <p:cNvCxnSpPr/>
          <p:nvPr/>
        </p:nvCxnSpPr>
        <p:spPr>
          <a:xfrm flipH="1">
            <a:off x="1289050" y="4220845"/>
            <a:ext cx="207010" cy="323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0597515" y="1322705"/>
            <a:ext cx="207010" cy="323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804525" y="2863215"/>
            <a:ext cx="207010" cy="3238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圆角矩形 20"/>
          <p:cNvSpPr/>
          <p:nvPr>
            <p:custDataLst>
              <p:tags r:id="rId16"/>
            </p:custDataLst>
          </p:nvPr>
        </p:nvSpPr>
        <p:spPr>
          <a:xfrm>
            <a:off x="186690" y="3069590"/>
            <a:ext cx="2899410" cy="742950"/>
          </a:xfrm>
          <a:prstGeom prst="roundRect">
            <a:avLst/>
          </a:prstGeom>
          <a:solidFill>
            <a:srgbClr val="0071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US" altLang="zh-CN" sz="2000" b="1"/>
              <a:t>Part1  Tony’s arrival at Claire’s home.</a:t>
            </a:r>
            <a:endParaRPr lang="en-US" altLang="zh-CN" sz="2000" b="1"/>
          </a:p>
        </p:txBody>
      </p:sp>
      <p:sp>
        <p:nvSpPr>
          <p:cNvPr id="22" name="圆角矩形 21"/>
          <p:cNvSpPr/>
          <p:nvPr>
            <p:custDataLst>
              <p:tags r:id="rId17"/>
            </p:custDataLst>
          </p:nvPr>
        </p:nvSpPr>
        <p:spPr>
          <a:xfrm>
            <a:off x="1710055" y="5231765"/>
            <a:ext cx="4177030" cy="742950"/>
          </a:xfrm>
          <a:prstGeom prst="roundRect">
            <a:avLst/>
          </a:prstGeom>
          <a:solidFill>
            <a:srgbClr val="0071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US" altLang="zh-CN" sz="2000" b="1"/>
              <a:t>Part2  (Para.2-8)  The process of Tony helping Claire.</a:t>
            </a:r>
            <a:endParaRPr lang="en-US" altLang="zh-CN" sz="2000" b="1"/>
          </a:p>
        </p:txBody>
      </p:sp>
      <p:sp>
        <p:nvSpPr>
          <p:cNvPr id="23" name="圆角矩形 22"/>
          <p:cNvSpPr/>
          <p:nvPr>
            <p:custDataLst>
              <p:tags r:id="rId18"/>
            </p:custDataLst>
          </p:nvPr>
        </p:nvSpPr>
        <p:spPr>
          <a:xfrm>
            <a:off x="9138285" y="1965325"/>
            <a:ext cx="3007995" cy="742950"/>
          </a:xfrm>
          <a:prstGeom prst="roundRect">
            <a:avLst/>
          </a:prstGeom>
          <a:solidFill>
            <a:srgbClr val="0071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US" altLang="zh-CN" sz="2000" b="1"/>
              <a:t>Part3  The result of Tony living with Claire.</a:t>
            </a:r>
            <a:endParaRPr lang="en-US" altLang="zh-CN" sz="2000" b="1"/>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P spid="22" grpId="0" bldLvl="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405130" y="-80010"/>
            <a:ext cx="9416415" cy="829945"/>
          </a:xfrm>
          <a:prstGeom prst="rect">
            <a:avLst/>
          </a:prstGeom>
          <a:noFill/>
        </p:spPr>
        <p:txBody>
          <a:bodyPr wrap="square" rtlCol="0">
            <a:spAutoFit/>
          </a:bodyPr>
          <a:p>
            <a:r>
              <a:rPr lang="en-US" altLang="zh-CN"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3  Reading for the characters</a:t>
            </a:r>
            <a:endParaRPr lang="zh-CN" altLang="en-US" sz="48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21530" name="Text Box 51"/>
          <p:cNvSpPr txBox="1">
            <a:spLocks noChangeArrowheads="1"/>
          </p:cNvSpPr>
          <p:nvPr/>
        </p:nvSpPr>
        <p:spPr bwMode="auto">
          <a:xfrm>
            <a:off x="165100" y="779780"/>
            <a:ext cx="11909425" cy="9118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auto">
              <a:lnSpc>
                <a:spcPts val="3200"/>
              </a:lnSpc>
              <a:spcBef>
                <a:spcPts val="0"/>
              </a:spcBef>
              <a:buFontTx/>
              <a:buNone/>
            </a:pPr>
            <a:r>
              <a:rPr lang="en-US" altLang="zh-CN" sz="2800" b="1" dirty="0">
                <a:solidFill>
                  <a:schemeClr val="tx1"/>
                </a:solidFill>
                <a:latin typeface="Times New Roman" panose="02020603050405020304" pitchFamily="18" charset="0"/>
                <a:cs typeface="Times New Roman" panose="02020603050405020304" pitchFamily="18" charset="0"/>
              </a:rPr>
              <a:t>Read the story originally written by famous science fiction writer </a:t>
            </a:r>
            <a:r>
              <a:rPr lang="en-US" altLang="zh-CN" sz="2800" b="1" dirty="0">
                <a:solidFill>
                  <a:srgbClr val="0070C0"/>
                </a:solidFill>
                <a:latin typeface="Times New Roman" panose="02020603050405020304" pitchFamily="18" charset="0"/>
                <a:cs typeface="Times New Roman" panose="02020603050405020304" pitchFamily="18" charset="0"/>
              </a:rPr>
              <a:t>Isaac Asimov</a:t>
            </a:r>
            <a:r>
              <a:rPr lang="en-US" altLang="zh-CN" sz="2800" b="1" dirty="0">
                <a:solidFill>
                  <a:schemeClr val="tx1"/>
                </a:solidFill>
                <a:latin typeface="Times New Roman" panose="02020603050405020304" pitchFamily="18" charset="0"/>
                <a:cs typeface="Times New Roman" panose="02020603050405020304" pitchFamily="18" charset="0"/>
              </a:rPr>
              <a:t>. Take notes on </a:t>
            </a:r>
            <a:r>
              <a:rPr lang="en-US" altLang="zh-CN" sz="2800" b="1" dirty="0">
                <a:solidFill>
                  <a:srgbClr val="C00000"/>
                </a:solidFill>
                <a:latin typeface="Times New Roman" panose="02020603050405020304" pitchFamily="18" charset="0"/>
                <a:cs typeface="Times New Roman" panose="02020603050405020304" pitchFamily="18" charset="0"/>
              </a:rPr>
              <a:t>main characters</a:t>
            </a:r>
            <a:r>
              <a:rPr lang="en-US" altLang="zh-CN" sz="2800" b="1" dirty="0">
                <a:solidFill>
                  <a:schemeClr val="tx1"/>
                </a:solidFill>
                <a:latin typeface="Times New Roman" panose="02020603050405020304" pitchFamily="18" charset="0"/>
                <a:cs typeface="Times New Roman" panose="02020603050405020304" pitchFamily="18" charset="0"/>
              </a:rPr>
              <a:t> and </a:t>
            </a:r>
            <a:r>
              <a:rPr lang="en-US" altLang="zh-CN" sz="2800" b="1" dirty="0">
                <a:solidFill>
                  <a:srgbClr val="C00000"/>
                </a:solidFill>
                <a:latin typeface="Times New Roman" panose="02020603050405020304" pitchFamily="18" charset="0"/>
                <a:cs typeface="Times New Roman" panose="02020603050405020304" pitchFamily="18" charset="0"/>
              </a:rPr>
              <a:t>their relationships</a:t>
            </a:r>
            <a:r>
              <a:rPr lang="en-US" altLang="zh-CN" sz="2800" b="1" dirty="0">
                <a:solidFill>
                  <a:schemeClr val="tx1"/>
                </a:solidFill>
                <a:latin typeface="Times New Roman" panose="02020603050405020304" pitchFamily="18" charset="0"/>
                <a:cs typeface="Times New Roman" panose="02020603050405020304" pitchFamily="18" charset="0"/>
              </a:rPr>
              <a:t> to each other.</a:t>
            </a:r>
            <a:endParaRPr lang="en-US" altLang="zh-CN" sz="2800" b="1" dirty="0">
              <a:solidFill>
                <a:schemeClr val="tx1"/>
              </a:solidFill>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729641" y="1771504"/>
            <a:ext cx="2652396" cy="2434590"/>
            <a:chOff x="1631" y="3102"/>
            <a:chExt cx="4177" cy="3834"/>
          </a:xfrm>
        </p:grpSpPr>
        <p:grpSp>
          <p:nvGrpSpPr>
            <p:cNvPr id="4" name="Group 57"/>
            <p:cNvGrpSpPr/>
            <p:nvPr/>
          </p:nvGrpSpPr>
          <p:grpSpPr>
            <a:xfrm>
              <a:off x="1631" y="3102"/>
              <a:ext cx="4177" cy="3834"/>
              <a:chOff x="881369" y="1362003"/>
              <a:chExt cx="1989556" cy="1825942"/>
            </a:xfrm>
          </p:grpSpPr>
          <p:sp>
            <p:nvSpPr>
              <p:cNvPr id="31" name="Oval 30"/>
              <p:cNvSpPr/>
              <p:nvPr/>
            </p:nvSpPr>
            <p:spPr>
              <a:xfrm>
                <a:off x="881369" y="1362003"/>
                <a:ext cx="1425270" cy="1354390"/>
              </a:xfrm>
              <a:prstGeom prst="ellipse">
                <a:avLst/>
              </a:prstGeom>
              <a:blipFill rotWithShape="1">
                <a:blip r:embed="rId2"/>
                <a:stretch>
                  <a:fillRect l="-25000" t="-2000" r="-25000" b="-13000"/>
                </a:stretch>
              </a:blip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2" name="Oval 31"/>
              <p:cNvSpPr/>
              <p:nvPr/>
            </p:nvSpPr>
            <p:spPr>
              <a:xfrm>
                <a:off x="1567735" y="2353079"/>
                <a:ext cx="1303190" cy="834866"/>
              </a:xfrm>
              <a:prstGeom prst="ellipse">
                <a:avLst/>
              </a:prstGeom>
              <a:solidFill>
                <a:schemeClr val="tx2">
                  <a:lumMod val="75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200" b="1">
                  <a:solidFill>
                    <a:schemeClr val="bg1"/>
                  </a:solidFill>
                  <a:latin typeface="Times New Roman" panose="02020603050405020304" pitchFamily="18" charset="0"/>
                  <a:sym typeface="宋体" panose="02010600030101010101" pitchFamily="2" charset="-122"/>
                </a:endParaRPr>
              </a:p>
            </p:txBody>
          </p:sp>
        </p:grpSp>
        <p:sp>
          <p:nvSpPr>
            <p:cNvPr id="6" name="文本框 5"/>
            <p:cNvSpPr txBox="1"/>
            <p:nvPr/>
          </p:nvSpPr>
          <p:spPr>
            <a:xfrm>
              <a:off x="3393" y="5326"/>
              <a:ext cx="2094" cy="1355"/>
            </a:xfrm>
            <a:prstGeom prst="rect">
              <a:avLst/>
            </a:prstGeom>
            <a:noFill/>
          </p:spPr>
          <p:txBody>
            <a:bodyPr wrap="none" rtlCol="0" anchor="t">
              <a:spAutoFit/>
            </a:bodyPr>
            <a:p>
              <a:pPr algn="ctr"/>
              <a:r>
                <a:rPr lang="en-US" altLang="zh-CN" sz="2500" b="1">
                  <a:solidFill>
                    <a:schemeClr val="bg1"/>
                  </a:solidFill>
                  <a:latin typeface="Times New Roman" panose="02020603050405020304" pitchFamily="18" charset="0"/>
                  <a:sym typeface="宋体" panose="02010600030101010101" pitchFamily="2" charset="-122"/>
                </a:rPr>
                <a:t>Larry </a:t>
              </a:r>
              <a:endParaRPr lang="en-US" altLang="zh-CN" sz="2500" b="1">
                <a:solidFill>
                  <a:schemeClr val="bg1"/>
                </a:solidFill>
                <a:latin typeface="Times New Roman" panose="02020603050405020304" pitchFamily="18" charset="0"/>
                <a:sym typeface="宋体" panose="02010600030101010101" pitchFamily="2" charset="-122"/>
              </a:endParaRPr>
            </a:p>
            <a:p>
              <a:pPr algn="ctr"/>
              <a:r>
                <a:rPr lang="en-US" altLang="zh-CN" sz="2500" b="1">
                  <a:solidFill>
                    <a:schemeClr val="bg1"/>
                  </a:solidFill>
                  <a:latin typeface="Times New Roman" panose="02020603050405020304" pitchFamily="18" charset="0"/>
                  <a:sym typeface="宋体" panose="02010600030101010101" pitchFamily="2" charset="-122"/>
                </a:rPr>
                <a:t>Belmont</a:t>
              </a:r>
              <a:endParaRPr lang="en-US" altLang="zh-CN" sz="2500" b="1">
                <a:solidFill>
                  <a:schemeClr val="bg1"/>
                </a:solidFill>
                <a:latin typeface="Times New Roman" panose="02020603050405020304" pitchFamily="18" charset="0"/>
                <a:sym typeface="宋体" panose="02010600030101010101" pitchFamily="2" charset="-122"/>
              </a:endParaRPr>
            </a:p>
          </p:txBody>
        </p:sp>
      </p:grpSp>
      <p:grpSp>
        <p:nvGrpSpPr>
          <p:cNvPr id="18" name="组合 17"/>
          <p:cNvGrpSpPr/>
          <p:nvPr/>
        </p:nvGrpSpPr>
        <p:grpSpPr>
          <a:xfrm>
            <a:off x="8446135" y="4388485"/>
            <a:ext cx="2721610" cy="2389505"/>
            <a:chOff x="14124" y="3102"/>
            <a:chExt cx="4286" cy="3635"/>
          </a:xfrm>
        </p:grpSpPr>
        <p:grpSp>
          <p:nvGrpSpPr>
            <p:cNvPr id="10" name="Group 68"/>
            <p:cNvGrpSpPr/>
            <p:nvPr/>
          </p:nvGrpSpPr>
          <p:grpSpPr>
            <a:xfrm>
              <a:off x="14124" y="3102"/>
              <a:ext cx="4286" cy="3635"/>
              <a:chOff x="894706" y="1362003"/>
              <a:chExt cx="2041474" cy="1731168"/>
            </a:xfrm>
          </p:grpSpPr>
          <p:sp>
            <p:nvSpPr>
              <p:cNvPr id="72" name="Oval 71"/>
              <p:cNvSpPr/>
              <p:nvPr/>
            </p:nvSpPr>
            <p:spPr>
              <a:xfrm>
                <a:off x="894706" y="1362003"/>
                <a:ext cx="1425270" cy="1354390"/>
              </a:xfrm>
              <a:prstGeom prst="ellipse">
                <a:avLst/>
              </a:prstGeom>
              <a:blipFill rotWithShape="1">
                <a:blip r:embed="rId3"/>
                <a:stretch>
                  <a:fillRect t="-2701" b="-2701"/>
                </a:stretch>
              </a:bli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73" name="Oval 72"/>
              <p:cNvSpPr/>
              <p:nvPr/>
            </p:nvSpPr>
            <p:spPr>
              <a:xfrm>
                <a:off x="1763023" y="2353079"/>
                <a:ext cx="1173157" cy="740092"/>
              </a:xfrm>
              <a:prstGeom prst="ellipse">
                <a:avLst/>
              </a:prstGeom>
              <a:solidFill>
                <a:schemeClr val="accent2"/>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tIns="0" rIns="0" rtlCol="0" anchor="ctr"/>
              <a:lstStyle/>
              <a:p>
                <a:pPr algn="ctr"/>
                <a:endParaRPr lang="en-US" sz="3200">
                  <a:solidFill>
                    <a:schemeClr val="bg1"/>
                  </a:solidFill>
                  <a:latin typeface="+mn-ea"/>
                </a:endParaRPr>
              </a:p>
            </p:txBody>
          </p:sp>
        </p:grpSp>
        <p:sp>
          <p:nvSpPr>
            <p:cNvPr id="11" name="文本框 10"/>
            <p:cNvSpPr txBox="1"/>
            <p:nvPr/>
          </p:nvSpPr>
          <p:spPr>
            <a:xfrm>
              <a:off x="16135" y="5225"/>
              <a:ext cx="2094" cy="1309"/>
            </a:xfrm>
            <a:prstGeom prst="rect">
              <a:avLst/>
            </a:prstGeom>
            <a:noFill/>
          </p:spPr>
          <p:txBody>
            <a:bodyPr wrap="square" rtlCol="0" anchor="t">
              <a:spAutoFit/>
            </a:bodyPr>
            <a:p>
              <a:pPr lvl="0" algn="ctr">
                <a:buClrTx/>
                <a:buSzTx/>
                <a:buFontTx/>
              </a:pPr>
              <a:r>
                <a:rPr lang="en-US" altLang="zh-CN" sz="2500" b="1">
                  <a:solidFill>
                    <a:schemeClr val="bg1"/>
                  </a:solidFill>
                  <a:latin typeface="Times New Roman" panose="02020603050405020304" pitchFamily="18" charset="0"/>
                  <a:sym typeface="宋体" panose="02010600030101010101" pitchFamily="2" charset="-122"/>
                </a:rPr>
                <a:t>Gladys </a:t>
              </a:r>
              <a:endParaRPr lang="en-US" altLang="zh-CN" sz="2500" b="1">
                <a:solidFill>
                  <a:schemeClr val="bg1"/>
                </a:solidFill>
                <a:latin typeface="Times New Roman" panose="02020603050405020304" pitchFamily="18" charset="0"/>
                <a:sym typeface="宋体" panose="02010600030101010101" pitchFamily="2" charset="-122"/>
              </a:endParaRPr>
            </a:p>
            <a:p>
              <a:pPr lvl="0" algn="ctr">
                <a:buClrTx/>
                <a:buSzTx/>
                <a:buFontTx/>
              </a:pPr>
              <a:r>
                <a:rPr lang="en-US" altLang="zh-CN" sz="2500" b="1">
                  <a:solidFill>
                    <a:schemeClr val="bg1"/>
                  </a:solidFill>
                  <a:latin typeface="Times New Roman" panose="02020603050405020304" pitchFamily="18" charset="0"/>
                  <a:sym typeface="宋体" panose="02010600030101010101" pitchFamily="2" charset="-122"/>
                </a:rPr>
                <a:t>Claffern</a:t>
              </a:r>
              <a:endParaRPr lang="en-US" altLang="zh-CN" sz="2500" b="1">
                <a:solidFill>
                  <a:schemeClr val="bg1"/>
                </a:solidFill>
                <a:latin typeface="Times New Roman" panose="02020603050405020304" pitchFamily="18" charset="0"/>
                <a:sym typeface="宋体" panose="02010600030101010101" pitchFamily="2" charset="-122"/>
              </a:endParaRPr>
            </a:p>
          </p:txBody>
        </p:sp>
      </p:grpSp>
      <p:grpSp>
        <p:nvGrpSpPr>
          <p:cNvPr id="16" name="组合 15"/>
          <p:cNvGrpSpPr/>
          <p:nvPr/>
        </p:nvGrpSpPr>
        <p:grpSpPr>
          <a:xfrm>
            <a:off x="3178175" y="4290060"/>
            <a:ext cx="2861310" cy="2487930"/>
            <a:chOff x="5808" y="3102"/>
            <a:chExt cx="4144" cy="3523"/>
          </a:xfrm>
        </p:grpSpPr>
        <p:grpSp>
          <p:nvGrpSpPr>
            <p:cNvPr id="5" name="Group 58"/>
            <p:cNvGrpSpPr/>
            <p:nvPr/>
          </p:nvGrpSpPr>
          <p:grpSpPr>
            <a:xfrm>
              <a:off x="5808" y="3102"/>
              <a:ext cx="4144" cy="3523"/>
              <a:chOff x="881369" y="1362003"/>
              <a:chExt cx="1973837" cy="1677828"/>
            </a:xfrm>
          </p:grpSpPr>
          <p:sp>
            <p:nvSpPr>
              <p:cNvPr id="62" name="Oval 61"/>
              <p:cNvSpPr/>
              <p:nvPr/>
            </p:nvSpPr>
            <p:spPr>
              <a:xfrm>
                <a:off x="881369" y="1362003"/>
                <a:ext cx="1425270" cy="1354390"/>
              </a:xfrm>
              <a:prstGeom prst="ellipse">
                <a:avLst/>
              </a:prstGeom>
              <a:blipFill dpi="0" rotWithShape="1">
                <a:blip r:embed="rId4"/>
                <a:stretch>
                  <a:fillRect t="-2201" b="-2201"/>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3" name="Oval 62"/>
              <p:cNvSpPr/>
              <p:nvPr/>
            </p:nvSpPr>
            <p:spPr>
              <a:xfrm>
                <a:off x="1890674" y="2353079"/>
                <a:ext cx="964532" cy="686752"/>
              </a:xfrm>
              <a:prstGeom prst="ellipse">
                <a:avLst/>
              </a:prstGeom>
              <a:solidFill>
                <a:schemeClr val="accent3"/>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2" name="文本框 11"/>
            <p:cNvSpPr txBox="1"/>
            <p:nvPr/>
          </p:nvSpPr>
          <p:spPr>
            <a:xfrm>
              <a:off x="7929" y="5440"/>
              <a:ext cx="1982" cy="826"/>
            </a:xfrm>
            <a:prstGeom prst="rect">
              <a:avLst/>
            </a:prstGeom>
            <a:noFill/>
          </p:spPr>
          <p:txBody>
            <a:bodyPr wrap="square" rtlCol="0" anchor="t">
              <a:spAutoFit/>
            </a:bodyPr>
            <a:p>
              <a:pPr lvl="0" algn="ctr">
                <a:buClrTx/>
                <a:buSzTx/>
                <a:buFontTx/>
              </a:pPr>
              <a:r>
                <a:rPr lang="en-US" altLang="zh-CN" sz="3200" b="1">
                  <a:solidFill>
                    <a:schemeClr val="bg1"/>
                  </a:solidFill>
                  <a:latin typeface="Times New Roman" panose="02020603050405020304" pitchFamily="18" charset="0"/>
                  <a:sym typeface="+mn-ea"/>
                </a:rPr>
                <a:t>Claire</a:t>
              </a:r>
              <a:endParaRPr lang="en-US" altLang="zh-CN" sz="3200" b="1">
                <a:solidFill>
                  <a:schemeClr val="bg1"/>
                </a:solidFill>
                <a:latin typeface="Times New Roman" panose="02020603050405020304" pitchFamily="18" charset="0"/>
                <a:sym typeface="+mn-ea"/>
              </a:endParaRPr>
            </a:p>
          </p:txBody>
        </p:sp>
      </p:grpSp>
      <p:grpSp>
        <p:nvGrpSpPr>
          <p:cNvPr id="17" name="组合 16"/>
          <p:cNvGrpSpPr/>
          <p:nvPr/>
        </p:nvGrpSpPr>
        <p:grpSpPr>
          <a:xfrm>
            <a:off x="6612309" y="1771496"/>
            <a:ext cx="2458720" cy="2353342"/>
            <a:chOff x="9961" y="3096"/>
            <a:chExt cx="3872" cy="3523"/>
          </a:xfrm>
        </p:grpSpPr>
        <p:grpSp>
          <p:nvGrpSpPr>
            <p:cNvPr id="9" name="Group 63"/>
            <p:cNvGrpSpPr/>
            <p:nvPr/>
          </p:nvGrpSpPr>
          <p:grpSpPr>
            <a:xfrm>
              <a:off x="9961" y="3096"/>
              <a:ext cx="3872" cy="3523"/>
              <a:chOff x="881369" y="1362003"/>
              <a:chExt cx="1844280" cy="1677828"/>
            </a:xfrm>
          </p:grpSpPr>
          <p:sp>
            <p:nvSpPr>
              <p:cNvPr id="67" name="Oval 66"/>
              <p:cNvSpPr/>
              <p:nvPr/>
            </p:nvSpPr>
            <p:spPr>
              <a:xfrm>
                <a:off x="881369" y="1362003"/>
                <a:ext cx="1425270" cy="1354390"/>
              </a:xfrm>
              <a:prstGeom prst="ellipse">
                <a:avLst/>
              </a:prstGeom>
              <a:blipFill rotWithShape="1">
                <a:blip r:embed="rId5"/>
                <a:stretch>
                  <a:fillRect l="-11000" t="1000" b="-14000"/>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8" name="Oval 67"/>
              <p:cNvSpPr/>
              <p:nvPr/>
            </p:nvSpPr>
            <p:spPr>
              <a:xfrm>
                <a:off x="1890674" y="2353079"/>
                <a:ext cx="834975" cy="686752"/>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a:solidFill>
                    <a:schemeClr val="bg1"/>
                  </a:solidFill>
                  <a:latin typeface="+mn-ea"/>
                </a:endParaRPr>
              </a:p>
            </p:txBody>
          </p:sp>
        </p:grpSp>
        <p:sp>
          <p:nvSpPr>
            <p:cNvPr id="13" name="Text Box 5"/>
            <p:cNvSpPr txBox="1">
              <a:spLocks noChangeArrowheads="1"/>
            </p:cNvSpPr>
            <p:nvPr/>
          </p:nvSpPr>
          <p:spPr bwMode="auto">
            <a:xfrm>
              <a:off x="12103" y="5382"/>
              <a:ext cx="1652" cy="874"/>
            </a:xfrm>
            <a:prstGeom prst="rect">
              <a:avLst/>
            </a:prstGeom>
            <a:noFill/>
          </p:spPr>
          <p:txBody>
            <a:bodyPr wrap="square" rtlCol="0" anchor="t">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ClrTx/>
                <a:buSzTx/>
                <a:buFontTx/>
                <a:buNone/>
              </a:pPr>
              <a:r>
                <a:rPr lang="en-US" altLang="zh-CN" b="1">
                  <a:solidFill>
                    <a:schemeClr val="bg1"/>
                  </a:solidFill>
                  <a:latin typeface="Times New Roman" panose="02020603050405020304" pitchFamily="18" charset="0"/>
                  <a:ea typeface="+mn-ea"/>
                  <a:sym typeface="+mn-ea"/>
                </a:rPr>
                <a:t>Tony</a:t>
              </a:r>
              <a:endParaRPr lang="en-US" altLang="zh-CN" b="1">
                <a:solidFill>
                  <a:schemeClr val="bg1"/>
                </a:solidFill>
                <a:latin typeface="Times New Roman" panose="02020603050405020304" pitchFamily="18" charset="0"/>
                <a:ea typeface="+mn-ea"/>
                <a:sym typeface="+mn-ea"/>
              </a:endParaRPr>
            </a:p>
          </p:txBody>
        </p:sp>
      </p:grpSp>
      <p:sp>
        <p:nvSpPr>
          <p:cNvPr id="72712" name="直接连接符 72711"/>
          <p:cNvSpPr>
            <a:spLocks noChangeShapeType="1"/>
          </p:cNvSpPr>
          <p:nvPr>
            <p:custDataLst>
              <p:tags r:id="rId6"/>
            </p:custDataLst>
          </p:nvPr>
        </p:nvSpPr>
        <p:spPr bwMode="auto">
          <a:xfrm rot="1320000">
            <a:off x="1228090" y="4219575"/>
            <a:ext cx="2064385" cy="87757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2" name="Text Box 10"/>
          <p:cNvSpPr txBox="1">
            <a:spLocks noChangeArrowheads="1"/>
          </p:cNvSpPr>
          <p:nvPr/>
        </p:nvSpPr>
        <p:spPr bwMode="auto">
          <a:xfrm rot="2757068">
            <a:off x="1024043" y="4546137"/>
            <a:ext cx="145288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3600" b="1" dirty="0">
                <a:solidFill>
                  <a:srgbClr val="007DD4"/>
                </a:solidFill>
                <a:latin typeface="Times New Roman" panose="02020603050405020304" pitchFamily="18" charset="0"/>
                <a:cs typeface="Times New Roman" panose="02020603050405020304" pitchFamily="18" charset="0"/>
              </a:rPr>
              <a:t>couple</a:t>
            </a:r>
            <a:endParaRPr lang="zh-CN" altLang="en-US" sz="3600" b="1" dirty="0">
              <a:solidFill>
                <a:srgbClr val="007DD4"/>
              </a:solidFill>
              <a:latin typeface="Times New Roman" panose="02020603050405020304" pitchFamily="18" charset="0"/>
              <a:cs typeface="Times New Roman" panose="02020603050405020304" pitchFamily="18" charset="0"/>
            </a:endParaRPr>
          </a:p>
        </p:txBody>
      </p:sp>
      <p:sp>
        <p:nvSpPr>
          <p:cNvPr id="19" name="Line 9"/>
          <p:cNvSpPr>
            <a:spLocks noChangeShapeType="1"/>
          </p:cNvSpPr>
          <p:nvPr/>
        </p:nvSpPr>
        <p:spPr bwMode="auto">
          <a:xfrm rot="240000" flipV="1">
            <a:off x="2886710" y="2293620"/>
            <a:ext cx="3586480" cy="27114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0" name="Line 9"/>
          <p:cNvSpPr>
            <a:spLocks noChangeShapeType="1"/>
          </p:cNvSpPr>
          <p:nvPr/>
        </p:nvSpPr>
        <p:spPr bwMode="auto">
          <a:xfrm rot="19140000" flipV="1">
            <a:off x="5226685" y="4632325"/>
            <a:ext cx="2748280" cy="23304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3" name="直接连接符 22"/>
          <p:cNvSpPr>
            <a:spLocks noChangeShapeType="1"/>
          </p:cNvSpPr>
          <p:nvPr>
            <p:custDataLst>
              <p:tags r:id="rId7"/>
            </p:custDataLst>
          </p:nvPr>
        </p:nvSpPr>
        <p:spPr bwMode="auto">
          <a:xfrm rot="20280000">
            <a:off x="6142355" y="5610225"/>
            <a:ext cx="2589530" cy="105410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p>
            <a:endParaRPr lang="zh-CN" altLang="en-US"/>
          </a:p>
        </p:txBody>
      </p:sp>
      <p:sp>
        <p:nvSpPr>
          <p:cNvPr id="24" name="Text Box 13"/>
          <p:cNvSpPr txBox="1">
            <a:spLocks noChangeArrowheads="1"/>
          </p:cNvSpPr>
          <p:nvPr/>
        </p:nvSpPr>
        <p:spPr bwMode="auto">
          <a:xfrm>
            <a:off x="3776345" y="1717040"/>
            <a:ext cx="1249680" cy="755650"/>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a:lnSpc>
                <a:spcPct val="120000"/>
              </a:lnSpc>
              <a:spcBef>
                <a:spcPts val="0"/>
              </a:spcBef>
              <a:buClrTx/>
              <a:buSzTx/>
              <a:buFontTx/>
              <a:buNone/>
            </a:pPr>
            <a:r>
              <a:rPr lang="zh-CN" altLang="en-US" sz="3600" b="1" dirty="0">
                <a:solidFill>
                  <a:srgbClr val="007DD4"/>
                </a:solidFill>
                <a:latin typeface="Times New Roman" panose="02020603050405020304" pitchFamily="18" charset="0"/>
                <a:cs typeface="Times New Roman" panose="02020603050405020304" pitchFamily="18" charset="0"/>
                <a:sym typeface="+mn-ea"/>
              </a:rPr>
              <a:t>made</a:t>
            </a:r>
            <a:endParaRPr lang="zh-CN" altLang="en-US" sz="3600" b="1" dirty="0">
              <a:solidFill>
                <a:srgbClr val="007DD4"/>
              </a:solidFill>
              <a:latin typeface="Times New Roman" panose="02020603050405020304" pitchFamily="18" charset="0"/>
              <a:cs typeface="Times New Roman" panose="02020603050405020304" pitchFamily="18" charset="0"/>
              <a:sym typeface="+mn-ea"/>
            </a:endParaRPr>
          </a:p>
        </p:txBody>
      </p:sp>
      <p:sp>
        <p:nvSpPr>
          <p:cNvPr id="72716" name="文本框 72715"/>
          <p:cNvSpPr txBox="1">
            <a:spLocks noChangeArrowheads="1"/>
          </p:cNvSpPr>
          <p:nvPr>
            <p:custDataLst>
              <p:tags r:id="rId8"/>
            </p:custDataLst>
          </p:nvPr>
        </p:nvSpPr>
        <p:spPr bwMode="auto">
          <a:xfrm rot="18780000">
            <a:off x="5284429" y="4006976"/>
            <a:ext cx="1617980" cy="755650"/>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a:lnSpc>
                <a:spcPct val="120000"/>
              </a:lnSpc>
              <a:spcBef>
                <a:spcPts val="0"/>
              </a:spcBef>
              <a:buClrTx/>
              <a:buSzTx/>
              <a:buFontTx/>
              <a:buNone/>
            </a:pPr>
            <a:r>
              <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rPr>
              <a:t>test out</a:t>
            </a:r>
            <a:endPar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72722" name="文本框 72721"/>
          <p:cNvSpPr txBox="1">
            <a:spLocks noChangeArrowheads="1"/>
          </p:cNvSpPr>
          <p:nvPr>
            <p:custDataLst>
              <p:tags r:id="rId9"/>
            </p:custDataLst>
          </p:nvPr>
        </p:nvSpPr>
        <p:spPr bwMode="auto">
          <a:xfrm>
            <a:off x="6612363" y="5303956"/>
            <a:ext cx="1554480" cy="755650"/>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a:lnSpc>
                <a:spcPct val="120000"/>
              </a:lnSpc>
              <a:spcBef>
                <a:spcPts val="0"/>
              </a:spcBef>
              <a:buClrTx/>
              <a:buSzTx/>
              <a:buFontTx/>
              <a:buNone/>
            </a:pPr>
            <a:r>
              <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rPr>
              <a:t>friends</a:t>
            </a:r>
            <a:endParaRPr lang="zh-CN" altLang="en-US" sz="3600" b="1" dirty="0">
              <a:solidFill>
                <a:srgbClr val="007DD4"/>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37" name="文本框 36"/>
          <p:cNvSpPr txBox="1"/>
          <p:nvPr>
            <p:custDataLst>
              <p:tags r:id="rId10"/>
            </p:custDataLst>
          </p:nvPr>
        </p:nvSpPr>
        <p:spPr>
          <a:xfrm>
            <a:off x="6188710" y="6309995"/>
            <a:ext cx="2589530" cy="398780"/>
          </a:xfrm>
          <a:prstGeom prst="rect">
            <a:avLst/>
          </a:prstGeom>
          <a:noFill/>
        </p:spPr>
        <p:txBody>
          <a:bodyPr wrap="square" rtlCol="0">
            <a:spAutoFit/>
          </a:bodyPr>
          <a:p>
            <a:r>
              <a:rPr lang="en-US" altLang="zh-CN" sz="2000" b="1">
                <a:solidFill>
                  <a:schemeClr val="tx2"/>
                </a:solidFill>
              </a:rPr>
              <a:t>Claire wished to be</a:t>
            </a:r>
            <a:endParaRPr lang="en-US" altLang="zh-CN" sz="2000" b="1">
              <a:solidFill>
                <a:schemeClr val="tx2"/>
              </a:solidFill>
            </a:endParaRPr>
          </a:p>
        </p:txBody>
      </p:sp>
      <p:sp>
        <p:nvSpPr>
          <p:cNvPr id="2" name="文本框 1"/>
          <p:cNvSpPr txBox="1"/>
          <p:nvPr>
            <p:custDataLst>
              <p:tags r:id="rId11"/>
            </p:custDataLst>
          </p:nvPr>
        </p:nvSpPr>
        <p:spPr>
          <a:xfrm>
            <a:off x="8685530" y="2767330"/>
            <a:ext cx="2482215" cy="398780"/>
          </a:xfrm>
          <a:prstGeom prst="rect">
            <a:avLst/>
          </a:prstGeom>
          <a:noFill/>
        </p:spPr>
        <p:txBody>
          <a:bodyPr wrap="square" rtlCol="0">
            <a:spAutoFit/>
          </a:bodyPr>
          <a:p>
            <a:r>
              <a:rPr lang="en-US" altLang="zh-CN" sz="2000" b="1">
                <a:solidFill>
                  <a:schemeClr val="tx2"/>
                </a:solidFill>
              </a:rPr>
              <a:t>a household robot</a:t>
            </a:r>
            <a:endParaRPr lang="en-US" altLang="zh-CN" sz="2000" b="1">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2712"/>
                                        </p:tgtEl>
                                        <p:attrNameLst>
                                          <p:attrName>style.visibility</p:attrName>
                                        </p:attrNameLst>
                                      </p:cBhvr>
                                      <p:to>
                                        <p:strVal val="visible"/>
                                      </p:to>
                                    </p:set>
                                    <p:animEffect transition="in" filter="blinds(horizontal)">
                                      <p:cBhvr>
                                        <p:cTn id="21" dur="500"/>
                                        <p:tgtEl>
                                          <p:spTgt spid="7271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2716"/>
                                        </p:tgtEl>
                                        <p:attrNameLst>
                                          <p:attrName>style.visibility</p:attrName>
                                        </p:attrNameLst>
                                      </p:cBhvr>
                                      <p:to>
                                        <p:strVal val="visible"/>
                                      </p:to>
                                    </p:set>
                                    <p:animEffect transition="in" filter="blinds(horizontal)">
                                      <p:cBhvr>
                                        <p:cTn id="46" dur="500"/>
                                        <p:tgtEl>
                                          <p:spTgt spid="7271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linds(horizont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72722"/>
                                        </p:tgtEl>
                                        <p:attrNameLst>
                                          <p:attrName>style.visibility</p:attrName>
                                        </p:attrNameLst>
                                      </p:cBhvr>
                                      <p:to>
                                        <p:strVal val="visible"/>
                                      </p:to>
                                    </p:set>
                                    <p:animEffect transition="in" filter="blinds(horizontal)">
                                      <p:cBhvr>
                                        <p:cTn id="56" dur="500"/>
                                        <p:tgtEl>
                                          <p:spTgt spid="727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bldLvl="0" animBg="1"/>
      <p:bldP spid="22" grpId="0"/>
      <p:bldP spid="23" grpId="0" bldLvl="0" animBg="1"/>
      <p:bldP spid="24" grpId="0"/>
      <p:bldP spid="72716" grpId="0"/>
      <p:bldP spid="72722" grpId="0"/>
      <p:bldP spid="3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17" name="内容占位符 7"/>
          <p:cNvSpPr>
            <a:spLocks noGrp="1"/>
          </p:cNvSpPr>
          <p:nvPr>
            <p:custDataLst>
              <p:tags r:id="rId2"/>
            </p:custDataLst>
          </p:nvPr>
        </p:nvSpPr>
        <p:spPr>
          <a:xfrm>
            <a:off x="3843655" y="2156460"/>
            <a:ext cx="8279130" cy="369443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3500"/>
              </a:lnSpc>
              <a:buNone/>
            </a:pPr>
            <a:r>
              <a:rPr lang="en-US" altLang="zh-CN" sz="10000" b="1">
                <a:highlight>
                  <a:srgbClr val="FFFF00"/>
                </a:highlight>
                <a:sym typeface="+mn-ea"/>
              </a:rPr>
              <a:t>Para. 2 </a:t>
            </a:r>
            <a:r>
              <a:rPr lang="en-US" altLang="zh-CN" sz="10000">
                <a:latin typeface="Times New Roman" panose="02020603050405020304" pitchFamily="18" charset="0"/>
                <a:cs typeface="Times New Roman" panose="02020603050405020304" pitchFamily="18" charset="0"/>
              </a:rPr>
              <a:t> </a:t>
            </a:r>
            <a:r>
              <a:rPr lang="zh-CN" altLang="en-US" sz="10000">
                <a:latin typeface="Times New Roman" panose="02020603050405020304" pitchFamily="18" charset="0"/>
                <a:cs typeface="Times New Roman" panose="02020603050405020304" pitchFamily="18" charset="0"/>
                <a:sym typeface="+mn-ea"/>
              </a:rPr>
              <a:t>Claire didn' t want the robot in her house, especialy as her husband would be away on a business trip for three weeks, but </a:t>
            </a:r>
            <a:r>
              <a:rPr lang="en-US" altLang="zh-CN" sz="10000">
                <a:latin typeface="Times New Roman" panose="02020603050405020304" pitchFamily="18" charset="0"/>
                <a:cs typeface="Times New Roman" panose="02020603050405020304" pitchFamily="18" charset="0"/>
                <a:sym typeface="+mn-ea"/>
              </a:rPr>
              <a:t>L</a:t>
            </a:r>
            <a:r>
              <a:rPr lang="zh-CN" altLang="en-US" sz="10000">
                <a:latin typeface="Times New Roman" panose="02020603050405020304" pitchFamily="18" charset="0"/>
                <a:cs typeface="Times New Roman" panose="02020603050405020304" pitchFamily="18" charset="0"/>
                <a:sym typeface="+mn-ea"/>
              </a:rPr>
              <a:t>a</a:t>
            </a:r>
            <a:r>
              <a:rPr lang="en-US" altLang="zh-CN" sz="10000">
                <a:latin typeface="Times New Roman" panose="02020603050405020304" pitchFamily="18" charset="0"/>
                <a:cs typeface="Times New Roman" panose="02020603050405020304" pitchFamily="18" charset="0"/>
                <a:sym typeface="+mn-ea"/>
              </a:rPr>
              <a:t>r</a:t>
            </a:r>
            <a:r>
              <a:rPr lang="zh-CN" altLang="en-US" sz="10000">
                <a:latin typeface="Times New Roman" panose="02020603050405020304" pitchFamily="18" charset="0"/>
                <a:cs typeface="Times New Roman" panose="02020603050405020304" pitchFamily="18" charset="0"/>
                <a:sym typeface="+mn-ea"/>
              </a:rPr>
              <a:t>ry persuaded her that the robot wouldn</a:t>
            </a:r>
            <a:r>
              <a:rPr lang="en-US" altLang="zh-CN" sz="10000">
                <a:latin typeface="Times New Roman" panose="02020603050405020304" pitchFamily="18" charset="0"/>
                <a:cs typeface="Times New Roman" panose="02020603050405020304" pitchFamily="18" charset="0"/>
                <a:sym typeface="+mn-ea"/>
              </a:rPr>
              <a:t>’</a:t>
            </a:r>
            <a:r>
              <a:rPr lang="zh-CN" altLang="en-US" sz="10000">
                <a:latin typeface="Times New Roman" panose="02020603050405020304" pitchFamily="18" charset="0"/>
                <a:cs typeface="Times New Roman" panose="02020603050405020304" pitchFamily="18" charset="0"/>
                <a:sym typeface="+mn-ea"/>
              </a:rPr>
              <a:t> t harm her or allow her to be harmed.</a:t>
            </a:r>
            <a:r>
              <a:rPr lang="en-US" altLang="zh-CN" sz="10000">
                <a:latin typeface="Times New Roman" panose="02020603050405020304" pitchFamily="18" charset="0"/>
                <a:cs typeface="Times New Roman" panose="02020603050405020304" pitchFamily="18" charset="0"/>
                <a:sym typeface="+mn-ea"/>
              </a:rPr>
              <a:t> I</a:t>
            </a:r>
            <a:r>
              <a:rPr lang="zh-CN" altLang="en-US" sz="10000">
                <a:latin typeface="Times New Roman" panose="02020603050405020304" pitchFamily="18" charset="0"/>
                <a:cs typeface="Times New Roman" panose="02020603050405020304" pitchFamily="18" charset="0"/>
                <a:sym typeface="+mn-ea"/>
              </a:rPr>
              <a:t>t would be a bonus. However</a:t>
            </a:r>
            <a:r>
              <a:rPr lang="en-US" altLang="zh-CN" sz="10000">
                <a:latin typeface="Times New Roman" panose="02020603050405020304" pitchFamily="18" charset="0"/>
                <a:cs typeface="Times New Roman" panose="02020603050405020304" pitchFamily="18" charset="0"/>
                <a:sym typeface="+mn-ea"/>
              </a:rPr>
              <a:t>,</a:t>
            </a:r>
            <a:r>
              <a:rPr lang="zh-CN" altLang="en-US" sz="10000">
                <a:latin typeface="Times New Roman" panose="02020603050405020304" pitchFamily="18" charset="0"/>
                <a:cs typeface="Times New Roman" panose="02020603050405020304" pitchFamily="18" charset="0"/>
                <a:sym typeface="+mn-ea"/>
              </a:rPr>
              <a:t> when she first saw the robot, she felt alarmed.His name was Tony. He seemed more like a human than a machine. He was tall</a:t>
            </a:r>
            <a:r>
              <a:rPr lang="en-US" altLang="zh-CN" sz="10000">
                <a:latin typeface="Times New Roman" panose="02020603050405020304" pitchFamily="18" charset="0"/>
                <a:cs typeface="Times New Roman" panose="02020603050405020304" pitchFamily="18" charset="0"/>
                <a:sym typeface="+mn-ea"/>
              </a:rPr>
              <a:t> </a:t>
            </a:r>
            <a:r>
              <a:rPr lang="zh-CN" altLang="en-US" sz="10000">
                <a:latin typeface="Times New Roman" panose="02020603050405020304" pitchFamily="18" charset="0"/>
                <a:cs typeface="Times New Roman" panose="02020603050405020304" pitchFamily="18" charset="0"/>
                <a:sym typeface="+mn-ea"/>
              </a:rPr>
              <a:t>and handsome with smooth hair and a deep voice, although his facial expresion never changed</a:t>
            </a:r>
            <a:r>
              <a:rPr lang="en-US" altLang="zh-CN" sz="10000">
                <a:latin typeface="Times New Roman" panose="02020603050405020304" pitchFamily="18" charset="0"/>
                <a:cs typeface="Times New Roman" panose="02020603050405020304" pitchFamily="18" charset="0"/>
                <a:sym typeface="+mn-ea"/>
              </a:rPr>
              <a:t>.</a:t>
            </a:r>
            <a:endParaRPr lang="zh-CN" altLang="en-US" sz="10000">
              <a:latin typeface="Times New Roman" panose="02020603050405020304" pitchFamily="18" charset="0"/>
              <a:cs typeface="Times New Roman" panose="02020603050405020304" pitchFamily="18" charset="0"/>
            </a:endParaRPr>
          </a:p>
          <a:p>
            <a:pPr marL="0" indent="0" algn="just">
              <a:buNone/>
            </a:pPr>
            <a:r>
              <a:rPr lang="en-US" altLang="zh-CN" sz="3200">
                <a:latin typeface="Times New Roman" panose="02020603050405020304" pitchFamily="18" charset="0"/>
                <a:cs typeface="Times New Roman" panose="02020603050405020304" pitchFamily="18" charset="0"/>
              </a:rPr>
              <a:t> </a:t>
            </a:r>
            <a:r>
              <a:rPr lang="en-US" altLang="zh-CN" sz="3600">
                <a:latin typeface="Times New Roman" panose="02020603050405020304" pitchFamily="18" charset="0"/>
                <a:cs typeface="Times New Roman" panose="02020603050405020304" pitchFamily="18" charset="0"/>
              </a:rPr>
              <a:t>      </a:t>
            </a:r>
            <a:endParaRPr lang="en-US" altLang="zh-CN" sz="3600">
              <a:latin typeface="Times New Roman" panose="02020603050405020304" pitchFamily="18" charset="0"/>
              <a:cs typeface="Times New Roman" panose="02020603050405020304" pitchFamily="18" charset="0"/>
            </a:endParaRPr>
          </a:p>
        </p:txBody>
      </p:sp>
      <p:sp>
        <p:nvSpPr>
          <p:cNvPr id="19" name="文本框 18"/>
          <p:cNvSpPr txBox="1"/>
          <p:nvPr/>
        </p:nvSpPr>
        <p:spPr>
          <a:xfrm>
            <a:off x="9951085" y="3606165"/>
            <a:ext cx="1188720" cy="368300"/>
          </a:xfrm>
          <a:prstGeom prst="rect">
            <a:avLst/>
          </a:prstGeom>
          <a:solidFill>
            <a:srgbClr val="00B050">
              <a:alpha val="52000"/>
            </a:srgbClr>
          </a:solidFill>
        </p:spPr>
        <p:txBody>
          <a:bodyPr wrap="square" rtlCol="0">
            <a:spAutoFit/>
          </a:bodyPr>
          <a:p>
            <a:endParaRPr lang="zh-CN" altLang="en-US"/>
          </a:p>
        </p:txBody>
      </p:sp>
      <p:pic>
        <p:nvPicPr>
          <p:cNvPr id="29" name="图片 28" descr="303b343339343238333bc7facfdf"/>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3870325" y="4021455"/>
            <a:ext cx="2830830" cy="838835"/>
          </a:xfrm>
          <a:prstGeom prst="rect">
            <a:avLst/>
          </a:prstGeom>
        </p:spPr>
      </p:pic>
      <p:sp>
        <p:nvSpPr>
          <p:cNvPr id="31" name="椭圆 30"/>
          <p:cNvSpPr/>
          <p:nvPr>
            <p:custDataLst>
              <p:tags r:id="rId6"/>
            </p:custDataLst>
          </p:nvPr>
        </p:nvSpPr>
        <p:spPr>
          <a:xfrm>
            <a:off x="5741035" y="2216150"/>
            <a:ext cx="4657725"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椭圆 33"/>
          <p:cNvSpPr/>
          <p:nvPr>
            <p:custDataLst>
              <p:tags r:id="rId7"/>
            </p:custDataLst>
          </p:nvPr>
        </p:nvSpPr>
        <p:spPr>
          <a:xfrm>
            <a:off x="7270115" y="3943985"/>
            <a:ext cx="1824990"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3912870" y="3155950"/>
            <a:ext cx="513715" cy="368300"/>
          </a:xfrm>
          <a:prstGeom prst="rect">
            <a:avLst/>
          </a:prstGeom>
          <a:solidFill>
            <a:srgbClr val="00B0F0">
              <a:alpha val="52000"/>
            </a:srgbClr>
          </a:solidFill>
        </p:spPr>
        <p:txBody>
          <a:bodyPr wrap="square" rtlCol="0">
            <a:spAutoFit/>
          </a:bodyPr>
          <a:p>
            <a:endParaRPr lang="zh-CN" altLang="en-US"/>
          </a:p>
        </p:txBody>
      </p:sp>
      <p:sp>
        <p:nvSpPr>
          <p:cNvPr id="47" name="文本框 46"/>
          <p:cNvSpPr txBox="1"/>
          <p:nvPr/>
        </p:nvSpPr>
        <p:spPr>
          <a:xfrm>
            <a:off x="10288905" y="4954905"/>
            <a:ext cx="1304925" cy="368300"/>
          </a:xfrm>
          <a:prstGeom prst="rect">
            <a:avLst/>
          </a:prstGeom>
          <a:solidFill>
            <a:srgbClr val="00B0F0">
              <a:alpha val="52000"/>
            </a:srgbClr>
          </a:solidFill>
        </p:spPr>
        <p:txBody>
          <a:bodyPr wrap="square" rtlCol="0">
            <a:spAutoFit/>
          </a:bodyPr>
          <a:p>
            <a:endParaRPr lang="zh-CN" altLang="en-US"/>
          </a:p>
        </p:txBody>
      </p:sp>
      <p:sp>
        <p:nvSpPr>
          <p:cNvPr id="48" name="矩形 47"/>
          <p:cNvSpPr/>
          <p:nvPr/>
        </p:nvSpPr>
        <p:spPr>
          <a:xfrm rot="20460000">
            <a:off x="7850188" y="5449570"/>
            <a:ext cx="2324735" cy="1106805"/>
          </a:xfrm>
          <a:prstGeom prst="rect">
            <a:avLst/>
          </a:prstGeom>
          <a:noFill/>
          <a:ln>
            <a:noFill/>
          </a:ln>
        </p:spPr>
        <p:txBody>
          <a:bodyPr wrap="none" rtlCol="0" anchor="t">
            <a:spAutoFit/>
          </a:bodyPr>
          <a:p>
            <a:pPr algn="ctr"/>
            <a:r>
              <a:rPr lang="en-US" altLang="zh-CN" sz="6600" b="1">
                <a:solidFill>
                  <a:srgbClr val="00B0F0"/>
                </a:solidFill>
                <a:effectLst>
                  <a:outerShdw blurRad="38100" dist="25400" dir="5400000" algn="ctr" rotWithShape="0">
                    <a:srgbClr val="6E747A">
                      <a:alpha val="43000"/>
                    </a:srgbClr>
                  </a:outerShdw>
                </a:effectLst>
              </a:rPr>
              <a:t>why?</a:t>
            </a:r>
            <a:endParaRPr lang="en-US" altLang="zh-CN" sz="6600" b="1">
              <a:solidFill>
                <a:srgbClr val="00B0F0"/>
              </a:solidFill>
              <a:effectLst>
                <a:outerShdw blurRad="38100" dist="25400" dir="5400000" algn="ctr" rotWithShape="0">
                  <a:srgbClr val="6E747A">
                    <a:alpha val="43000"/>
                  </a:srgbClr>
                </a:outerShdw>
              </a:effectLst>
            </a:endParaRPr>
          </a:p>
        </p:txBody>
      </p:sp>
      <p:sp>
        <p:nvSpPr>
          <p:cNvPr id="49" name="文本框 48"/>
          <p:cNvSpPr txBox="1"/>
          <p:nvPr/>
        </p:nvSpPr>
        <p:spPr>
          <a:xfrm>
            <a:off x="3886835" y="4544695"/>
            <a:ext cx="5885180" cy="368300"/>
          </a:xfrm>
          <a:prstGeom prst="rect">
            <a:avLst/>
          </a:prstGeom>
          <a:solidFill>
            <a:srgbClr val="7030A0">
              <a:alpha val="52000"/>
            </a:srgbClr>
          </a:solid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linds(horizont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linds(horizont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linds(horizont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linds(horizontal)">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linds(horizontal)">
                                      <p:cBhvr>
                                        <p:cTn id="52" dur="500"/>
                                        <p:tgtEl>
                                          <p:spTgt spid="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linds(horizontal)">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blinds(horizontal)">
                                      <p:cBhvr>
                                        <p:cTn id="63" dur="5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blinds(horizontal)">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blinds(horizontal)">
                                      <p:cBhvr>
                                        <p:cTn id="73" dur="500"/>
                                        <p:tgtEl>
                                          <p:spTgt spid="28"/>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blinds(horizontal)">
                                      <p:cBhvr>
                                        <p:cTn id="7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4" grpId="0" animBg="1"/>
      <p:bldP spid="48" grpId="0"/>
      <p:bldP spid="49" grpId="0" animBg="1"/>
      <p:bldP spid="7" grpId="0"/>
      <p:bldP spid="33" grpId="0" animBg="1"/>
      <p:bldP spid="25" grpId="0" animBg="1"/>
      <p:bldP spid="51" grpId="0" animBg="1"/>
      <p:bldP spid="28" grpId="0" animBg="1"/>
      <p:bldP spid="52" grpId="0" animBg="1"/>
      <p:bldP spid="39" grpId="0" animBg="1"/>
      <p:bldP spid="47"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37"/>
          <p:cNvSpPr txBox="1"/>
          <p:nvPr/>
        </p:nvSpPr>
        <p:spPr>
          <a:xfrm>
            <a:off x="3778250" y="3670935"/>
            <a:ext cx="2120900" cy="381635"/>
          </a:xfrm>
          <a:prstGeom prst="rect">
            <a:avLst/>
          </a:prstGeom>
          <a:noFill/>
        </p:spPr>
        <p:txBody>
          <a:bodyPr wrap="square" rtlCol="0">
            <a:spAutoFit/>
          </a:bodyPr>
          <a:lstStyle/>
          <a:p>
            <a:pPr algn="ctr">
              <a:lnSpc>
                <a:spcPct val="90000"/>
              </a:lnSpc>
              <a:spcBef>
                <a:spcPts val="1000"/>
              </a:spcBef>
            </a:pPr>
            <a:r>
              <a:rPr lang="zh-CN" altLang="en-US" sz="2100">
                <a:solidFill>
                  <a:schemeClr val="bg1"/>
                </a:solidFill>
                <a:latin typeface="微软雅黑" panose="020B0503020204020204" charset="-122"/>
                <a:ea typeface="微软雅黑" panose="020B0503020204020204" charset="-122"/>
              </a:rPr>
              <a:t>添加题</a:t>
            </a:r>
            <a:endParaRPr lang="zh-CN" altLang="en-US" sz="2100">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01735" y="3670935"/>
            <a:ext cx="2120900" cy="341630"/>
          </a:xfrm>
          <a:prstGeom prst="rect">
            <a:avLst/>
          </a:prstGeom>
          <a:noFill/>
        </p:spPr>
        <p:txBody>
          <a:bodyPr wrap="square" rtlCol="0">
            <a:spAutoFit/>
          </a:bodyPr>
          <a:lstStyle/>
          <a:p>
            <a:pPr algn="ctr">
              <a:lnSpc>
                <a:spcPct val="90000"/>
              </a:lnSpc>
              <a:spcBef>
                <a:spcPts val="1000"/>
              </a:spcBef>
            </a:pPr>
            <a:r>
              <a:rPr lang="zh-CN" altLang="en-US">
                <a:solidFill>
                  <a:schemeClr val="bg1"/>
                </a:solidFill>
                <a:latin typeface="微软雅黑" panose="020B0503020204020204" charset="-122"/>
                <a:ea typeface="微软雅黑" panose="020B0503020204020204" charset="-122"/>
              </a:rPr>
              <a:t>添加标题</a:t>
            </a:r>
            <a:endParaRPr lang="zh-CN" altLang="en-US">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1"/>
            </p:custDataLst>
          </p:nvPr>
        </p:nvSpPr>
        <p:spPr>
          <a:xfrm>
            <a:off x="53975" y="0"/>
            <a:ext cx="12138025" cy="737235"/>
          </a:xfrm>
          <a:prstGeom prst="rect">
            <a:avLst/>
          </a:prstGeom>
          <a:noFill/>
        </p:spPr>
        <p:txBody>
          <a:bodyPr wrap="square" rtlCol="0">
            <a:spAutoFit/>
          </a:bodyPr>
          <a:p>
            <a:r>
              <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Step 4  Reading for details</a:t>
            </a:r>
            <a:r>
              <a:rPr lang="en-US" altLang="zh-CN" sz="4200" b="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rPr>
              <a:t>—Part 2    </a:t>
            </a:r>
            <a:endParaRPr lang="en-US" altLang="zh-CN" sz="4200" b="1" noProof="1" smtClean="0">
              <a:solidFill>
                <a:schemeClr val="bg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50" name="Rectangle 49"/>
          <p:cNvSpPr/>
          <p:nvPr/>
        </p:nvSpPr>
        <p:spPr>
          <a:xfrm>
            <a:off x="183515" y="4387215"/>
            <a:ext cx="11847195"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mn-ea"/>
              <a:cs typeface="+mn-ea"/>
            </a:endParaRPr>
          </a:p>
        </p:txBody>
      </p:sp>
      <p:sp>
        <p:nvSpPr>
          <p:cNvPr id="51" name="Freeform 6"/>
          <p:cNvSpPr/>
          <p:nvPr/>
        </p:nvSpPr>
        <p:spPr bwMode="auto">
          <a:xfrm>
            <a:off x="480695" y="4249420"/>
            <a:ext cx="764540" cy="13779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solidFill>
          <a:ln>
            <a:noFill/>
          </a:ln>
        </p:spPr>
        <p:txBody>
          <a:bodyPr vert="horz" wrap="square" lIns="91440" tIns="45720" rIns="91440" bIns="45720" numCol="1" anchor="t" anchorCtr="0" compatLnSpc="1"/>
          <a:p>
            <a:endParaRPr lang="ko-KR" altLang="en-US">
              <a:latin typeface="+mn-ea"/>
              <a:cs typeface="+mn-ea"/>
            </a:endParaRPr>
          </a:p>
        </p:txBody>
      </p:sp>
      <p:sp>
        <p:nvSpPr>
          <p:cNvPr id="52" name="Freeform 6"/>
          <p:cNvSpPr/>
          <p:nvPr/>
        </p:nvSpPr>
        <p:spPr bwMode="auto">
          <a:xfrm>
            <a:off x="2177415" y="4060190"/>
            <a:ext cx="764540" cy="327025"/>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2"/>
          </a:solidFill>
          <a:ln>
            <a:noFill/>
          </a:ln>
        </p:spPr>
        <p:txBody>
          <a:bodyPr vert="horz" wrap="square" lIns="91440" tIns="45720" rIns="91440" bIns="45720" numCol="1" anchor="t" anchorCtr="0" compatLnSpc="1"/>
          <a:p>
            <a:endParaRPr lang="ko-KR" altLang="en-US">
              <a:latin typeface="+mn-ea"/>
              <a:cs typeface="+mn-ea"/>
            </a:endParaRPr>
          </a:p>
        </p:txBody>
      </p:sp>
      <p:sp>
        <p:nvSpPr>
          <p:cNvPr id="53" name="Freeform 6"/>
          <p:cNvSpPr/>
          <p:nvPr/>
        </p:nvSpPr>
        <p:spPr bwMode="auto">
          <a:xfrm>
            <a:off x="4235450" y="4012565"/>
            <a:ext cx="764540" cy="3746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tx1">
              <a:lumMod val="65000"/>
              <a:lumOff val="35000"/>
            </a:schemeClr>
          </a:solidFill>
          <a:ln>
            <a:noFill/>
          </a:ln>
        </p:spPr>
        <p:txBody>
          <a:bodyPr vert="horz" wrap="square" lIns="91440" tIns="45720" rIns="91440" bIns="45720" numCol="1" anchor="t" anchorCtr="0" compatLnSpc="1"/>
          <a:p>
            <a:endParaRPr lang="ko-KR" altLang="en-US">
              <a:latin typeface="+mn-ea"/>
              <a:cs typeface="+mn-ea"/>
            </a:endParaRPr>
          </a:p>
        </p:txBody>
      </p:sp>
      <p:sp>
        <p:nvSpPr>
          <p:cNvPr id="23" name="Text Box 3"/>
          <p:cNvSpPr txBox="1">
            <a:spLocks noChangeArrowheads="1"/>
          </p:cNvSpPr>
          <p:nvPr/>
        </p:nvSpPr>
        <p:spPr bwMode="auto">
          <a:xfrm>
            <a:off x="53340" y="2242820"/>
            <a:ext cx="1456690" cy="953135"/>
          </a:xfrm>
          <a:prstGeom prst="rect">
            <a:avLst/>
          </a:prstGeom>
          <a:noFill/>
          <a:ln>
            <a:solidFill>
              <a:srgbClr val="565E6D"/>
            </a:solidFill>
          </a:ln>
        </p:spPr>
        <p:txBody>
          <a:bodyPr wrap="none" rtlCol="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Claire’s </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a:p>
            <a:pPr lvl="0" algn="l" fontAlgn="auto">
              <a:lnSpc>
                <a:spcPct val="100000"/>
              </a:lnSpc>
              <a:spcBef>
                <a:spcPts val="0"/>
              </a:spcBef>
              <a:buClrTx/>
              <a:buSzTx/>
              <a:buFontTx/>
              <a:buNone/>
            </a:pPr>
            <a:r>
              <a:rPr lang="en-US" altLang="zh-CN" sz="2800" b="1" dirty="0">
                <a:solidFill>
                  <a:schemeClr val="accent6"/>
                </a:solidFill>
                <a:latin typeface="Times New Roman" panose="02020603050405020304" pitchFamily="18" charset="0"/>
                <a:cs typeface="Times New Roman" panose="02020603050405020304" pitchFamily="18" charset="0"/>
                <a:sym typeface="+mn-ea"/>
              </a:rPr>
              <a:t>feelings</a:t>
            </a:r>
            <a:endParaRPr lang="en-US" altLang="zh-CN" sz="2800" b="1" dirty="0">
              <a:solidFill>
                <a:schemeClr val="accent6"/>
              </a:solidFill>
              <a:latin typeface="Times New Roman" panose="02020603050405020304" pitchFamily="18" charset="0"/>
              <a:cs typeface="Times New Roman" panose="02020603050405020304" pitchFamily="18" charset="0"/>
              <a:sym typeface="+mn-ea"/>
            </a:endParaRPr>
          </a:p>
        </p:txBody>
      </p:sp>
      <p:sp>
        <p:nvSpPr>
          <p:cNvPr id="42" name="Notched Right Arrow 41"/>
          <p:cNvSpPr/>
          <p:nvPr/>
        </p:nvSpPr>
        <p:spPr>
          <a:xfrm>
            <a:off x="3360420" y="4518025"/>
            <a:ext cx="2832100" cy="560705"/>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b="1">
              <a:latin typeface="+mn-ea"/>
            </a:endParaRPr>
          </a:p>
        </p:txBody>
      </p:sp>
      <p:sp>
        <p:nvSpPr>
          <p:cNvPr id="33" name="Notched Right Arrow 32"/>
          <p:cNvSpPr/>
          <p:nvPr/>
        </p:nvSpPr>
        <p:spPr>
          <a:xfrm>
            <a:off x="41275" y="4509135"/>
            <a:ext cx="2060575" cy="577850"/>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grpSp>
        <p:nvGrpSpPr>
          <p:cNvPr id="8" name="组合 7"/>
          <p:cNvGrpSpPr/>
          <p:nvPr/>
        </p:nvGrpSpPr>
        <p:grpSpPr>
          <a:xfrm>
            <a:off x="1683385" y="4443730"/>
            <a:ext cx="2124710" cy="645160"/>
            <a:chOff x="3225" y="7009"/>
            <a:chExt cx="3346" cy="1016"/>
          </a:xfrm>
        </p:grpSpPr>
        <p:sp>
          <p:nvSpPr>
            <p:cNvPr id="38" name="Notched Right Arrow 37"/>
            <p:cNvSpPr/>
            <p:nvPr/>
          </p:nvSpPr>
          <p:spPr>
            <a:xfrm>
              <a:off x="3225" y="7129"/>
              <a:ext cx="3346" cy="869"/>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fontAlgn="auto">
                <a:lnSpc>
                  <a:spcPct val="100000"/>
                </a:lnSpc>
              </a:pPr>
              <a:endParaRPr lang="en-US" altLang="zh-CN" b="1" dirty="0">
                <a:ln>
                  <a:noFill/>
                </a:ln>
                <a:solidFill>
                  <a:schemeClr val="bg1"/>
                </a:solidFill>
                <a:effectLst/>
                <a:latin typeface="Calibri" panose="020F0502020204030204" pitchFamily="34" charset="0"/>
                <a:cs typeface="Calibri" panose="020F0502020204030204" pitchFamily="34" charset="0"/>
                <a:sym typeface="+mn-ea"/>
              </a:endParaRPr>
            </a:p>
          </p:txBody>
        </p:sp>
        <p:sp>
          <p:nvSpPr>
            <p:cNvPr id="6" name="文本框 5"/>
            <p:cNvSpPr txBox="1"/>
            <p:nvPr/>
          </p:nvSpPr>
          <p:spPr>
            <a:xfrm>
              <a:off x="3814" y="7009"/>
              <a:ext cx="2331" cy="1016"/>
            </a:xfrm>
            <a:prstGeom prst="rect">
              <a:avLst/>
            </a:prstGeom>
            <a:noFill/>
          </p:spPr>
          <p:txBody>
            <a:bodyPr wrap="square" rtlCol="0" anchor="t">
              <a:spAutoFit/>
            </a:bodyPr>
            <a:p>
              <a:pPr fontAlgn="auto">
                <a:lnSpc>
                  <a:spcPct val="100000"/>
                </a:lnSpc>
              </a:pPr>
              <a:r>
                <a:rPr lang="en-US" altLang="zh-CN" b="1" dirty="0">
                  <a:ln>
                    <a:noFill/>
                  </a:ln>
                  <a:solidFill>
                    <a:schemeClr val="bg1"/>
                  </a:solidFill>
                  <a:effectLst/>
                  <a:latin typeface="Calibri" panose="020F0502020204030204" pitchFamily="34" charset="0"/>
                  <a:cs typeface="Calibri" panose="020F0502020204030204" pitchFamily="34" charset="0"/>
                  <a:sym typeface="+mn-ea"/>
                </a:rPr>
                <a:t>when she first saw him</a:t>
              </a:r>
              <a:endParaRPr lang="zh-CN" altLang="en-US"/>
            </a:p>
          </p:txBody>
        </p:sp>
      </p:grpSp>
      <p:sp>
        <p:nvSpPr>
          <p:cNvPr id="7" name="文本框 6"/>
          <p:cNvSpPr txBox="1"/>
          <p:nvPr/>
        </p:nvSpPr>
        <p:spPr>
          <a:xfrm>
            <a:off x="440055" y="4491355"/>
            <a:ext cx="1346835" cy="645160"/>
          </a:xfrm>
          <a:prstGeom prst="rect">
            <a:avLst/>
          </a:prstGeom>
          <a:noFill/>
        </p:spPr>
        <p:txBody>
          <a:bodyPr wrap="square" rtlCol="0" anchor="t">
            <a:spAutoFit/>
          </a:bodyPr>
          <a:p>
            <a:pPr algn="ctr"/>
            <a:r>
              <a:rPr lang="en-US" altLang="zh-CN" b="1" dirty="0">
                <a:ln>
                  <a:noFill/>
                </a:ln>
                <a:solidFill>
                  <a:schemeClr val="bg1"/>
                </a:solidFill>
                <a:effectLst/>
                <a:latin typeface="Calibri" panose="020F0502020204030204" pitchFamily="34" charset="0"/>
                <a:cs typeface="Calibri" panose="020F0502020204030204" pitchFamily="34" charset="0"/>
                <a:sym typeface="+mn-ea"/>
              </a:rPr>
              <a:t>Before Tony arrived</a:t>
            </a:r>
            <a:endParaRPr lang="zh-CN" altLang="en-US"/>
          </a:p>
        </p:txBody>
      </p:sp>
      <p:sp>
        <p:nvSpPr>
          <p:cNvPr id="9" name="文本框 8"/>
          <p:cNvSpPr txBox="1"/>
          <p:nvPr/>
        </p:nvSpPr>
        <p:spPr>
          <a:xfrm>
            <a:off x="3733800" y="4452620"/>
            <a:ext cx="2554605" cy="645160"/>
          </a:xfrm>
          <a:prstGeom prst="rect">
            <a:avLst/>
          </a:prstGeom>
          <a:noFill/>
        </p:spPr>
        <p:txBody>
          <a:bodyPr wrap="square" rtlCol="0" anchor="t">
            <a:spAutoFit/>
          </a:bodyPr>
          <a:p>
            <a:r>
              <a:rPr lang="en-US" altLang="zh-CN" b="1" dirty="0">
                <a:solidFill>
                  <a:schemeClr val="bg1"/>
                </a:solidFill>
                <a:latin typeface="Calibri" panose="020F0502020204030204" pitchFamily="34" charset="0"/>
                <a:cs typeface="Calibri" panose="020F0502020204030204" pitchFamily="34" charset="0"/>
                <a:sym typeface="+mn-ea"/>
              </a:rPr>
              <a:t>when Tony asked...</a:t>
            </a:r>
            <a:endParaRPr lang="en-US" altLang="zh-CN" b="1" dirty="0">
              <a:solidFill>
                <a:schemeClr val="bg1"/>
              </a:solidFill>
              <a:latin typeface="Calibri" panose="020F0502020204030204" pitchFamily="34" charset="0"/>
              <a:cs typeface="Calibri" panose="020F0502020204030204" pitchFamily="34" charset="0"/>
              <a:sym typeface="+mn-ea"/>
            </a:endParaRPr>
          </a:p>
          <a:p>
            <a:r>
              <a:rPr lang="en-US" altLang="zh-CN" b="1" dirty="0">
                <a:solidFill>
                  <a:schemeClr val="bg1"/>
                </a:solidFill>
                <a:latin typeface="Calibri" panose="020F0502020204030204" pitchFamily="34" charset="0"/>
                <a:cs typeface="Calibri" panose="020F0502020204030204" pitchFamily="34" charset="0"/>
                <a:sym typeface="+mn-ea"/>
              </a:rPr>
              <a:t>help her get dressed</a:t>
            </a:r>
            <a:endParaRPr lang="en-US" altLang="zh-CN" b="1" dirty="0">
              <a:solidFill>
                <a:schemeClr val="bg1"/>
              </a:solidFill>
              <a:latin typeface="Calibri" panose="020F0502020204030204" pitchFamily="34" charset="0"/>
              <a:cs typeface="Calibri" panose="020F0502020204030204" pitchFamily="34" charset="0"/>
              <a:sym typeface="+mn-ea"/>
            </a:endParaRPr>
          </a:p>
        </p:txBody>
      </p:sp>
      <p:sp>
        <p:nvSpPr>
          <p:cNvPr id="25" name="文本框 24"/>
          <p:cNvSpPr txBox="1"/>
          <p:nvPr/>
        </p:nvSpPr>
        <p:spPr>
          <a:xfrm>
            <a:off x="383540" y="3524250"/>
            <a:ext cx="1171575" cy="607695"/>
          </a:xfrm>
          <a:prstGeom prst="rect">
            <a:avLst/>
          </a:prstGeom>
          <a:noFill/>
          <a:ln w="28575">
            <a:solidFill>
              <a:srgbClr val="19C6FF"/>
            </a:solidFill>
          </a:ln>
        </p:spPr>
        <p:txBody>
          <a:bodyPr wrap="none" rtlCol="0" anchor="t">
            <a:spAutoFit/>
          </a:bodyPr>
          <a:p>
            <a:pPr>
              <a:lnSpc>
                <a:spcPct val="120000"/>
              </a:lnSpc>
            </a:pPr>
            <a:r>
              <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rPr>
              <a:t>dislike</a:t>
            </a:r>
            <a:endParaRPr lang="en-US" altLang="zh-CN" sz="2800" b="1" dirty="0">
              <a:ln>
                <a:noFill/>
              </a:ln>
              <a:solidFill>
                <a:srgbClr val="19C6FF"/>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1826260" y="3366770"/>
            <a:ext cx="1447165" cy="607695"/>
          </a:xfrm>
          <a:prstGeom prst="rect">
            <a:avLst/>
          </a:prstGeom>
          <a:noFill/>
          <a:ln w="28575">
            <a:solidFill>
              <a:srgbClr val="FF0000"/>
            </a:solidFill>
          </a:ln>
        </p:spPr>
        <p:txBody>
          <a:bodyPr wrap="square" rtlCol="0" anchor="t">
            <a:spAutoFit/>
          </a:bodyPr>
          <a:p>
            <a:pPr>
              <a:lnSpc>
                <a:spcPct val="120000"/>
              </a:lnSpc>
            </a:pPr>
            <a:r>
              <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rPr>
              <a:t>alarmed</a:t>
            </a:r>
            <a:endParaRPr lang="en-US" altLang="zh-CN" sz="2800" b="1" dirty="0">
              <a:ln>
                <a:noFill/>
              </a:ln>
              <a:solidFill>
                <a:srgbClr val="FF0000"/>
              </a:solidFill>
              <a:effectLst/>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493770" y="3283585"/>
            <a:ext cx="2183765" cy="607695"/>
          </a:xfrm>
          <a:prstGeom prst="rect">
            <a:avLst/>
          </a:prstGeom>
          <a:noFill/>
          <a:ln w="28575">
            <a:solidFill>
              <a:srgbClr val="FC9244"/>
            </a:solidFill>
          </a:ln>
        </p:spPr>
        <p:txBody>
          <a:bodyPr wrap="square" rtlCol="0" anchor="t">
            <a:spAutoFit/>
          </a:bodyPr>
          <a:p>
            <a:pPr>
              <a:lnSpc>
                <a:spcPct val="120000"/>
              </a:lnSpc>
            </a:pPr>
            <a:r>
              <a:rPr lang="en-US" altLang="zh-CN" sz="2800" b="1" dirty="0">
                <a:solidFill>
                  <a:srgbClr val="FC9244"/>
                </a:solidFill>
                <a:latin typeface="Times New Roman" panose="02020603050405020304" pitchFamily="18" charset="0"/>
                <a:cs typeface="Times New Roman" panose="02020603050405020304" pitchFamily="18" charset="0"/>
                <a:sym typeface="+mn-ea"/>
              </a:rPr>
              <a:t>embarrassed</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41570" y="5358482"/>
            <a:ext cx="1566545" cy="607695"/>
          </a:xfrm>
          <a:prstGeom prst="rect">
            <a:avLst/>
          </a:prstGeom>
          <a:noFill/>
          <a:ln>
            <a:solidFill>
              <a:srgbClr val="565E6D"/>
            </a:solidFill>
          </a:ln>
        </p:spPr>
        <p:txBody>
          <a:bodyPr wrap="none" rtlCol="0">
            <a:spAutoFit/>
          </a:bodyPr>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Occasion</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251460" y="776605"/>
            <a:ext cx="11835130" cy="1124585"/>
          </a:xfrm>
          <a:prstGeom prst="rect">
            <a:avLst/>
          </a:prstGeom>
          <a:solidFill>
            <a:schemeClr val="bg1"/>
          </a:solidFill>
        </p:spPr>
        <p:txBody>
          <a:bodyPr wrap="square" rtlCol="0" anchor="t">
            <a:spAutoFit/>
          </a:bodyPr>
          <a:p>
            <a:pPr algn="l" eaLnBrk="0" fontAlgn="base" hangingPunct="0">
              <a:lnSpc>
                <a:spcPct val="120000"/>
              </a:lnSpc>
              <a:buClrTx/>
              <a:buSzTx/>
              <a:buFontTx/>
            </a:pP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Read the story carefully and pay attention to </a:t>
            </a:r>
            <a:r>
              <a:rPr lang="en-US" altLang="zh-CN" sz="2800" b="1" dirty="0">
                <a:ln>
                  <a:noFill/>
                </a:ln>
                <a:solidFill>
                  <a:srgbClr val="C00000"/>
                </a:solidFill>
                <a:effectLst/>
                <a:latin typeface="Times New Roman" panose="02020603050405020304" pitchFamily="18" charset="0"/>
                <a:ea typeface="+mn-ea"/>
                <a:cs typeface="Times New Roman" panose="02020603050405020304" pitchFamily="18" charset="0"/>
                <a:sym typeface="+mn-ea"/>
              </a:rPr>
              <a:t>the changes of Claire’s feelings towards Tony</a:t>
            </a:r>
            <a:r>
              <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 as the story developed.</a:t>
            </a:r>
            <a:endParaRPr lang="en-US" altLang="zh-CN" sz="28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 name="内容占位符 7"/>
          <p:cNvSpPr>
            <a:spLocks noGrp="1"/>
          </p:cNvSpPr>
          <p:nvPr>
            <p:custDataLst>
              <p:tags r:id="rId2"/>
            </p:custDataLst>
          </p:nvPr>
        </p:nvSpPr>
        <p:spPr>
          <a:xfrm>
            <a:off x="5808345" y="2640965"/>
            <a:ext cx="6222365" cy="2898140"/>
          </a:xfrm>
          <a:prstGeom prst="rect">
            <a:avLst/>
          </a:prstGeom>
          <a:solidFill>
            <a:srgbClr val="F3FFFF"/>
          </a:solidFill>
          <a:ln w="19050">
            <a:solidFill>
              <a:srgbClr val="00B050"/>
            </a:solidFill>
            <a:prstDash val="sysDot"/>
          </a:ln>
        </p:spPr>
        <p:txBody>
          <a:bodyPr vert="horz" lIns="91440" tIns="45720" rIns="91440" bIns="45720" rtlCol="0">
            <a:normAutofit fontScale="2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just">
              <a:lnSpc>
                <a:spcPts val="3500"/>
              </a:lnSpc>
              <a:buClrTx/>
              <a:buSzTx/>
              <a:buNone/>
            </a:pPr>
            <a:r>
              <a:rPr lang="en-US" altLang="zh-CN" sz="10000" b="1">
                <a:highlight>
                  <a:srgbClr val="FFFF00"/>
                </a:highlight>
                <a:sym typeface="+mn-ea"/>
              </a:rPr>
              <a:t> Para 3 </a:t>
            </a:r>
            <a:r>
              <a:rPr lang="en-US" altLang="zh-CN" sz="10000">
                <a:latin typeface="Times New Roman" panose="02020603050405020304" pitchFamily="18" charset="0"/>
                <a:cs typeface="Times New Roman" panose="02020603050405020304" pitchFamily="18" charset="0"/>
                <a:sym typeface="+mn-ea"/>
              </a:rPr>
              <a:t>On</a:t>
            </a:r>
            <a:r>
              <a:rPr lang="zh-CN" altLang="en-US" sz="10000">
                <a:latin typeface="Times New Roman" panose="02020603050405020304" pitchFamily="18" charset="0"/>
                <a:cs typeface="Times New Roman" panose="02020603050405020304" pitchFamily="18" charset="0"/>
                <a:sym typeface="+mn-ea"/>
              </a:rPr>
              <a:t> the s</a:t>
            </a:r>
            <a:r>
              <a:rPr lang="en-US" altLang="zh-CN" sz="10000">
                <a:latin typeface="Times New Roman" panose="02020603050405020304" pitchFamily="18" charset="0"/>
                <a:cs typeface="Times New Roman" panose="02020603050405020304" pitchFamily="18" charset="0"/>
                <a:sym typeface="+mn-ea"/>
              </a:rPr>
              <a:t>e</a:t>
            </a:r>
            <a:r>
              <a:rPr lang="zh-CN" altLang="en-US" sz="10000">
                <a:latin typeface="Times New Roman" panose="02020603050405020304" pitchFamily="18" charset="0"/>
                <a:cs typeface="Times New Roman" panose="02020603050405020304" pitchFamily="18" charset="0"/>
                <a:sym typeface="+mn-ea"/>
              </a:rPr>
              <a:t>cond moning,Tony brought her breakfast and then asked her whether she needed help dressing. She felt embarrassed and quickly told him to go. Now she was being looked after by a robot that looked so human, and it was disturbing.</a:t>
            </a:r>
            <a:endParaRPr lang="zh-CN" altLang="en-US" sz="10000">
              <a:latin typeface="Times New Roman" panose="02020603050405020304" pitchFamily="18" charset="0"/>
              <a:cs typeface="Times New Roman" panose="02020603050405020304" pitchFamily="18" charset="0"/>
              <a:sym typeface="+mn-ea"/>
            </a:endParaRPr>
          </a:p>
        </p:txBody>
      </p:sp>
      <p:sp>
        <p:nvSpPr>
          <p:cNvPr id="34" name="椭圆 33"/>
          <p:cNvSpPr/>
          <p:nvPr>
            <p:custDataLst>
              <p:tags r:id="rId3"/>
            </p:custDataLst>
          </p:nvPr>
        </p:nvSpPr>
        <p:spPr>
          <a:xfrm>
            <a:off x="9196070" y="3612515"/>
            <a:ext cx="2193925" cy="519430"/>
          </a:xfrm>
          <a:prstGeom prst="ellipse">
            <a:avLst/>
          </a:prstGeom>
          <a:noFill/>
          <a:ln w="38100">
            <a:gradFill>
              <a:gsLst>
                <a:gs pos="0">
                  <a:srgbClr val="7B32B2"/>
                </a:gs>
                <a:gs pos="100000">
                  <a:srgbClr val="401A5D"/>
                </a:gs>
              </a:gsLst>
            </a:gra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9" name="图片 28" descr="303b343339343238333bc7facfdf"/>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9000490" y="3173730"/>
            <a:ext cx="2830830" cy="838835"/>
          </a:xfrm>
          <a:prstGeom prst="rect">
            <a:avLst/>
          </a:prstGeom>
        </p:spPr>
      </p:pic>
      <p:pic>
        <p:nvPicPr>
          <p:cNvPr id="3" name="图片 2" descr="303b343339343238333bc7facfdf"/>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a:off x="5899150" y="3640455"/>
            <a:ext cx="2680335" cy="78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linds(horizontal)">
                                      <p:cBhvr>
                                        <p:cTn id="25" dur="500"/>
                                        <p:tgtEl>
                                          <p:spTgt spid="4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linds(horizontal)">
                                      <p:cBhvr>
                                        <p:cTn id="28" dur="500"/>
                                        <p:tgtEl>
                                          <p:spTgt spid="3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linds(horizontal)">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9" grpId="0"/>
      <p:bldP spid="42" grpId="0" animBg="1"/>
      <p:bldP spid="30" grpId="0" animBg="1"/>
      <p:bldP spid="53" grpId="0" animBg="1"/>
    </p:bldLst>
  </p:timing>
</p:sld>
</file>

<file path=ppt/tags/tag1.xml><?xml version="1.0" encoding="utf-8"?>
<p:tagLst xmlns:p="http://schemas.openxmlformats.org/presentationml/2006/main">
  <p:tag name="AS_UNIQUEID" val="983"/>
  <p:tag name="KSO_WM_ASSEMBLE_CHIP_INDEX" val="2734cce7c9024c98b5bed2e6f088da88"/>
  <p:tag name="KSO_WM_BEAUTIFY_FLAG" val="#wm#"/>
  <p:tag name="KSO_WM_CHIP_FILLAREA_FILL_RULE" val="{&quot;fill_align&quot;:&quot;cm&quot;,&quot;fill_effect&quot;:[],&quot;fill_mode&quot;:&quot;full&quot;,&quot;sacle_strategy&quot;:&quot;stretch&quot;}"/>
  <p:tag name="KSO_WM_CHIP_GROUPID" val="5f7038f2747e3ea6e29294fc"/>
  <p:tag name="KSO_WM_CHIP_XID" val="5f7038f2747e3ea6e29294ff"/>
  <p:tag name="KSO_WM_SLIDE_BACKGROUND_TYPE" val="general"/>
  <p:tag name="KSO_WM_TAG_VERSION" val="1.0"/>
  <p:tag name="KSO_WM_TEMPLATE_CATEGORY" val="chip"/>
  <p:tag name="KSO_WM_TEMPLATE_INDEX" val="20211535"/>
  <p:tag name="KSO_WM_UNIT_COMPATIBLE" val="0"/>
  <p:tag name="KSO_WM_UNIT_DEC_AREA_ID" val="aa8d09aaca2f419bb792b0c16bcd127e"/>
  <p:tag name="KSO_WM_UNIT_DECORATE_INFO" val=""/>
  <p:tag name="KSO_WM_UNIT_DIAGRAM_ISNUMVISUAL" val="0"/>
  <p:tag name="KSO_WM_UNIT_DIAGRAM_ISREFERUNIT" val="0"/>
  <p:tag name="KSO_WM_UNIT_HIGHLIGHT" val="0"/>
  <p:tag name="KSO_WM_UNIT_ID" val="chip20211535_3*i*1"/>
  <p:tag name="KSO_WM_UNIT_INDEX" val="1"/>
  <p:tag name="KSO_WM_UNIT_LAYERLEVEL" val="1"/>
  <p:tag name="KSO_WM_UNIT_SM_LIMIT_TYPE" val=""/>
  <p:tag name="KSO_WM_UNIT_SUBTYPE" val="t"/>
  <p:tag name="KSO_WM_UNIT_TYPE" val="i"/>
  <p:tag name="WM_BEAUTIFY_SHAPE_IDENTITY" val="{d464cfc6-1314-40a4-801c-8d45a7abca92}"/>
</p:tagLst>
</file>

<file path=ppt/tags/tag10.xml><?xml version="1.0" encoding="utf-8"?>
<p:tagLst xmlns:p="http://schemas.openxmlformats.org/presentationml/2006/main">
  <p:tag name="AS_UNIQUEID" val="1066"/>
  <p:tag name="KSO_WM_ASSEMBLE_CHIP_INDEX" val="43f44b206a094286bf20730d902b48c7"/>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CATEGORY" val="custom"/>
  <p:tag name="KSO_WM_TEMPLATE_INDEX" val="20205382"/>
  <p:tag name="KSO_WM_UNIT_BLOCK" val="0"/>
  <p:tag name="KSO_WM_UNIT_COMPATIBLE" val="0"/>
  <p:tag name="KSO_WM_UNIT_DEC_AREA_ID" val="a5d7a5a70bf643ed924bfeb38e830468"/>
  <p:tag name="KSO_WM_UNIT_DEFAULT_FONT" val="24;60;4"/>
  <p:tag name="KSO_WM_UNIT_DIAGRAM_ISNUMVISUAL" val="0"/>
  <p:tag name="KSO_WM_UNIT_DIAGRAM_ISREFERUNIT" val="0"/>
  <p:tag name="KSO_WM_UNIT_HIGHLIGHT" val="0"/>
  <p:tag name="KSO_WM_UNIT_ID" val="custom20205382_1*a*1"/>
  <p:tag name="KSO_WM_UNIT_INDEX" val="1"/>
  <p:tag name="KSO_WM_UNIT_ISCONTENTSTITLE" val="0"/>
  <p:tag name="KSO_WM_UNIT_ISNUMDGMTITLE" val="0"/>
  <p:tag name="KSO_WM_UNIT_LAST_MAX_FONTSIZE" val="1200"/>
  <p:tag name="KSO_WM_UNIT_LAYERLEVEL" val="1"/>
  <p:tag name="KSO_WM_UNIT_NOCLEAR" val="0"/>
  <p:tag name="KSO_WM_UNIT_PRESET_TEXT" val="创意品牌推广方案"/>
  <p:tag name="KSO_WM_UNIT_SMARTLAYOUT_COMPRESS_INFO" val="{&#10;    &quot;id&quot;: &quot;2020-09-29T22:07:57&quot;,&#10;    &quot;max&quot;: 2.2635872880982788e-05,&#10;    &quot;parentMax&quot;: {&#10;        &quot;max&quot;: 22.195398678817185&#10;    },&#10;    &quot;topChanged&quot;: 2.263587288098279e-05&#10;}&#10;"/>
  <p:tag name="KSO_WM_UNIT_TEXT_FILL_FORE_SCHEMECOLOR_INDEX" val="13"/>
  <p:tag name="KSO_WM_UNIT_TEXT_FILL_FORE_SCHEMECOLOR_INDEX_BRIGHTNESS" val="0.15"/>
  <p:tag name="KSO_WM_UNIT_TEXT_FILL_TYPE" val="1"/>
  <p:tag name="KSO_WM_UNIT_TYPE" val="a"/>
  <p:tag name="KSO_WM_UNIT_VALUE" val="14"/>
</p:tagLst>
</file>

<file path=ppt/tags/tag100.xml><?xml version="1.0" encoding="utf-8"?>
<p:tagLst xmlns:p="http://schemas.openxmlformats.org/presentationml/2006/main">
  <p:tag name="AS_UNIQUEID" val="1079"/>
</p:tagLst>
</file>

<file path=ppt/tags/tag101.xml><?xml version="1.0" encoding="utf-8"?>
<p:tagLst xmlns:p="http://schemas.openxmlformats.org/presentationml/2006/main">
  <p:tag name="AS_UNIQUEID" val="1162"/>
</p:tagLst>
</file>

<file path=ppt/tags/tag102.xml><?xml version="1.0" encoding="utf-8"?>
<p:tagLst xmlns:p="http://schemas.openxmlformats.org/presentationml/2006/main">
  <p:tag name="AS_UNIQUEID" val="1168"/>
</p:tagLst>
</file>

<file path=ppt/tags/tag103.xml><?xml version="1.0" encoding="utf-8"?>
<p:tagLst xmlns:p="http://schemas.openxmlformats.org/presentationml/2006/main">
  <p:tag name="AS_UNIQUEID" val="1166"/>
</p:tagLst>
</file>

<file path=ppt/tags/tag104.xml><?xml version="1.0" encoding="utf-8"?>
<p:tagLst xmlns:p="http://schemas.openxmlformats.org/presentationml/2006/main">
  <p:tag name="AS_UNIQUEID" val="296"/>
</p:tagLst>
</file>

<file path=ppt/tags/tag105.xml><?xml version="1.0" encoding="utf-8"?>
<p:tagLst xmlns:p="http://schemas.openxmlformats.org/presentationml/2006/main">
  <p:tag name="AS_UNIQUEID" val="296"/>
</p:tagLst>
</file>

<file path=ppt/tags/tag106.xml><?xml version="1.0" encoding="utf-8"?>
<p:tagLst xmlns:p="http://schemas.openxmlformats.org/presentationml/2006/main">
  <p:tag name="AS_UNIQUEID" val="1166"/>
</p:tagLst>
</file>

<file path=ppt/tags/tag107.xml><?xml version="1.0" encoding="utf-8"?>
<p:tagLst xmlns:p="http://schemas.openxmlformats.org/presentationml/2006/main">
  <p:tag name="AS_UNIQUEID" val="1166"/>
</p:tagLst>
</file>

<file path=ppt/tags/tag108.xml><?xml version="1.0" encoding="utf-8"?>
<p:tagLst xmlns:p="http://schemas.openxmlformats.org/presentationml/2006/main">
  <p:tag name="AS_UNIQUEID" val="1079"/>
</p:tagLst>
</file>

<file path=ppt/tags/tag109.xml><?xml version="1.0" encoding="utf-8"?>
<p:tagLst xmlns:p="http://schemas.openxmlformats.org/presentationml/2006/main">
  <p:tag name="AS_UNIQUEID" val="1162"/>
</p:tagLst>
</file>

<file path=ppt/tags/tag11.xml><?xml version="1.0" encoding="utf-8"?>
<p:tagLst xmlns:p="http://schemas.openxmlformats.org/presentationml/2006/main">
  <p:tag name="KSO_WM_BEAUTIFY_FLAG" val="#wm#"/>
  <p:tag name="KSO_WM_CHIP_FILLPROP" val="[[{&quot;fill_id&quot;:&quot;d4089bcb58db42069348158c66880bc0&quot;,&quot;fill_align&quot;:&quot;cm&quot;,&quot;text_align&quot;:&quot;lm&quot;,&quot;text_direction&quot;:&quot;horizontal&quot;,&quot;chip_types&quot;:[&quot;text&quot;,&quot;header&quot;]}]]"/>
  <p:tag name="KSO_WM_CHIP_GROUPID" val="5ebf6661ddc3daf3fef3f760"/>
  <p:tag name="KSO_WM_CHIP_INFOS" val="{&quot;layout_type&quot;:&quot;forleft&quot;,&quot;slide_type&quot;:[&quot;title&quot;],&quot;aspect_ratio&quot;:&quot;16:9&quot;}"/>
  <p:tag name="KSO_WM_CHIP_XID" val="5ebe041a0ac41c4a0a52557b"/>
  <p:tag name="KSO_WM_SLIDE_BACKGROUND_TYPE" val="general"/>
  <p:tag name="KSO_WM_SLIDE_BK_DARK_LIGHT" val="2"/>
  <p:tag name="KSO_WM_SLIDE_ID" val="custom20205382_1"/>
  <p:tag name="KSO_WM_SLIDE_INDEX" val="1"/>
  <p:tag name="KSO_WM_SLIDE_ITEM_CNT" val="0"/>
  <p:tag name="KSO_WM_SLIDE_LAYOUT" val="a_b"/>
  <p:tag name="KSO_WM_SLIDE_LAYOUT_CNT" val="1_1"/>
  <p:tag name="KSO_WM_SLIDE_LAYOUT_INFO" val="{&quot;id&quot;:&quot;2020-09-29T22:07:57&quot;,&quot;maxSize&quot;:{&quot;size1&quot;:62.85377762405961},&quot;minSize&quot;:{&quot;size1&quot;:51.45377762405962},&quot;normalSize&quot;:{&quot;size1&quot;:62.66402205714474},&quot;subLayout&quot;:[{&quot;id&quot;:&quot;2020-09-29T22:07:57&quot;,&quot;margin&quot;:{&quot;bottom&quot;:0.20331743359565735,&quot;left&quot;:3.386747360229492,&quot;right&quot;:17.074363708496094,&quot;top&quot;:5.821568489074707},&quot;type&quot;:0},{&quot;id&quot;:&quot;2020-09-29T22:07:57&quot;,&quot;margin&quot;:{&quot;bottom&quot;:5.821590900421143,&quot;left&quot;:3.386747360229492,&quot;right&quot;:17.074363708496094,&quot;top&quot;:0.2784408628940582},&quot;type&quot;:0}],&quot;type&quot;:0}"/>
  <p:tag name="KSO_WM_SLIDE_POSITION" val="60*39"/>
  <p:tag name="KSO_WM_SLIDE_SIZE" val="380*460"/>
  <p:tag name="KSO_WM_SLIDE_SUBTYPE" val="pureTxt"/>
  <p:tag name="KSO_WM_SLIDE_SUPPORT_FEATURE_TYPE" val="0"/>
  <p:tag name="KSO_WM_SLIDE_TYPE" val="title"/>
  <p:tag name="KSO_WM_TAG_VERSION" val="1.0"/>
  <p:tag name="KSO_WM_TEMPLATE_ASSEMBLE_GROUPID" val="5f7038f2747e3ea6e29294fc"/>
  <p:tag name="KSO_WM_TEMPLATE_ASSEMBLE_XID" val="5f733f8cf77cf5272f323eed"/>
  <p:tag name="KSO_WM_TEMPLATE_CATEGORY" val="custom"/>
  <p:tag name="KSO_WM_TEMPLATE_COLOR_TYPE" val="1"/>
  <p:tag name="KSO_WM_TEMPLATE_INDEX" val="20205382"/>
  <p:tag name="KSO_WM_TEMPLATE_MASTER_THUMB_INDEX" val="13"/>
  <p:tag name="KSO_WM_TEMPLATE_MASTER_TYPE" val="1"/>
  <p:tag name="KSO_WM_TEMPLATE_SUBCATEGORY" val="21"/>
  <p:tag name="KSO_WM_TEMPLATE_THUMBS_INDEX" val="1、7、18、19、39、47"/>
</p:tagLst>
</file>

<file path=ppt/tags/tag110.xml><?xml version="1.0" encoding="utf-8"?>
<p:tagLst xmlns:p="http://schemas.openxmlformats.org/presentationml/2006/main">
  <p:tag name="AS_UNIQUEID" val="1168"/>
</p:tagLst>
</file>

<file path=ppt/tags/tag111.xml><?xml version="1.0" encoding="utf-8"?>
<p:tagLst xmlns:p="http://schemas.openxmlformats.org/presentationml/2006/main">
  <p:tag name="AS_UNIQUEID" val="43"/>
</p:tagLst>
</file>

<file path=ppt/tags/tag112.xml><?xml version="1.0" encoding="utf-8"?>
<p:tagLst xmlns:p="http://schemas.openxmlformats.org/presentationml/2006/main">
  <p:tag name="AS_UNIQUEID" val="45"/>
</p:tagLst>
</file>

<file path=ppt/tags/tag113.xml><?xml version="1.0" encoding="utf-8"?>
<p:tagLst xmlns:p="http://schemas.openxmlformats.org/presentationml/2006/main">
  <p:tag name="AS_UNIQUEID" val="44"/>
</p:tagLst>
</file>

<file path=ppt/tags/tag114.xml><?xml version="1.0" encoding="utf-8"?>
<p:tagLst xmlns:p="http://schemas.openxmlformats.org/presentationml/2006/main">
  <p:tag name="AS_UNIQUEID" val="1166"/>
</p:tagLst>
</file>

<file path=ppt/tags/tag115.xml><?xml version="1.0" encoding="utf-8"?>
<p:tagLst xmlns:p="http://schemas.openxmlformats.org/presentationml/2006/main">
  <p:tag name="AS_UNIQUEID" val="1166"/>
</p:tagLst>
</file>

<file path=ppt/tags/tag116.xml><?xml version="1.0" encoding="utf-8"?>
<p:tagLst xmlns:p="http://schemas.openxmlformats.org/presentationml/2006/main">
  <p:tag name="AS_UNIQUEID" val="1079"/>
</p:tagLst>
</file>

<file path=ppt/tags/tag117.xml><?xml version="1.0" encoding="utf-8"?>
<p:tagLst xmlns:p="http://schemas.openxmlformats.org/presentationml/2006/main">
  <p:tag name="AS_UNIQUEID" val="1162"/>
</p:tagLst>
</file>

<file path=ppt/tags/tag118.xml><?xml version="1.0" encoding="utf-8"?>
<p:tagLst xmlns:p="http://schemas.openxmlformats.org/presentationml/2006/main">
  <p:tag name="AS_UNIQUEID" val="1168"/>
</p:tagLst>
</file>

<file path=ppt/tags/tag119.xml><?xml version="1.0" encoding="utf-8"?>
<p:tagLst xmlns:p="http://schemas.openxmlformats.org/presentationml/2006/main">
  <p:tag name="AS_UNIQUEID" val="1079"/>
</p:tagLst>
</file>

<file path=ppt/tags/tag12.xml><?xml version="1.0" encoding="utf-8"?>
<p:tagLst xmlns:p="http://schemas.openxmlformats.org/presentationml/2006/main">
  <p:tag name="AS_UNIQUEID" val="511"/>
</p:tagLst>
</file>

<file path=ppt/tags/tag120.xml><?xml version="1.0" encoding="utf-8"?>
<p:tagLst xmlns:p="http://schemas.openxmlformats.org/presentationml/2006/main">
  <p:tag name="AS_UNIQUEID" val="1168"/>
</p:tagLst>
</file>

<file path=ppt/tags/tag121.xml><?xml version="1.0" encoding="utf-8"?>
<p:tagLst xmlns:p="http://schemas.openxmlformats.org/presentationml/2006/main">
  <p:tag name="AS_UNIQUEID" val="1162"/>
</p:tagLst>
</file>

<file path=ppt/tags/tag122.xml><?xml version="1.0" encoding="utf-8"?>
<p:tagLst xmlns:p="http://schemas.openxmlformats.org/presentationml/2006/main">
  <p:tag name="AS_UNIQUEID" val="1079"/>
</p:tagLst>
</file>

<file path=ppt/tags/tag123.xml><?xml version="1.0" encoding="utf-8"?>
<p:tagLst xmlns:p="http://schemas.openxmlformats.org/presentationml/2006/main">
  <p:tag name="AS_UNIQUEID" val="1079"/>
</p:tagLst>
</file>

<file path=ppt/tags/tag124.xml><?xml version="1.0" encoding="utf-8"?>
<p:tagLst xmlns:p="http://schemas.openxmlformats.org/presentationml/2006/main">
  <p:tag name="AS_UNIQUEID" val="2304"/>
</p:tagLst>
</file>

<file path=ppt/tags/tag125.xml><?xml version="1.0" encoding="utf-8"?>
<p:tagLst xmlns:p="http://schemas.openxmlformats.org/presentationml/2006/main">
  <p:tag name="AS_UNIQUEID" val="2308"/>
</p:tagLst>
</file>

<file path=ppt/tags/tag126.xml><?xml version="1.0" encoding="utf-8"?>
<p:tagLst xmlns:p="http://schemas.openxmlformats.org/presentationml/2006/main">
  <p:tag name="AS_UNIQUEID" val="2315"/>
</p:tagLst>
</file>

<file path=ppt/tags/tag127.xml><?xml version="1.0" encoding="utf-8"?>
<p:tagLst xmlns:p="http://schemas.openxmlformats.org/presentationml/2006/main">
  <p:tag name="AS_UNIQUEID" val="2305"/>
</p:tagLst>
</file>

<file path=ppt/tags/tag128.xml><?xml version="1.0" encoding="utf-8"?>
<p:tagLst xmlns:p="http://schemas.openxmlformats.org/presentationml/2006/main">
  <p:tag name="AS_UNIQUEID" val="2309"/>
</p:tagLst>
</file>

<file path=ppt/tags/tag129.xml><?xml version="1.0" encoding="utf-8"?>
<p:tagLst xmlns:p="http://schemas.openxmlformats.org/presentationml/2006/main">
  <p:tag name="AS_UNIQUEID" val="2316"/>
</p:tagLst>
</file>

<file path=ppt/tags/tag13.xml><?xml version="1.0" encoding="utf-8"?>
<p:tagLst xmlns:p="http://schemas.openxmlformats.org/presentationml/2006/main">
  <p:tag name="AS_UNIQUEID" val="512"/>
</p:tagLst>
</file>

<file path=ppt/tags/tag130.xml><?xml version="1.0" encoding="utf-8"?>
<p:tagLst xmlns:p="http://schemas.openxmlformats.org/presentationml/2006/main">
  <p:tag name="AS_UNIQUEID" val="2307"/>
</p:tagLst>
</file>

<file path=ppt/tags/tag131.xml><?xml version="1.0" encoding="utf-8"?>
<p:tagLst xmlns:p="http://schemas.openxmlformats.org/presentationml/2006/main">
  <p:tag name="AS_UNIQUEID" val="2299"/>
</p:tagLst>
</file>

<file path=ppt/tags/tag132.xml><?xml version="1.0" encoding="utf-8"?>
<p:tagLst xmlns:p="http://schemas.openxmlformats.org/presentationml/2006/main">
  <p:tag name="AS_UNIQUEID" val="2314"/>
</p:tagLst>
</file>

<file path=ppt/tags/tag133.xml><?xml version="1.0" encoding="utf-8"?>
<p:tagLst xmlns:p="http://schemas.openxmlformats.org/presentationml/2006/main">
  <p:tag name="AS_UNIQUEID" val="2298"/>
</p:tagLst>
</file>

<file path=ppt/tags/tag134.xml><?xml version="1.0" encoding="utf-8"?>
<p:tagLst xmlns:p="http://schemas.openxmlformats.org/presentationml/2006/main">
  <p:tag name="AS_UNIQUEID" val="2313"/>
</p:tagLst>
</file>

<file path=ppt/tags/tag135.xml><?xml version="1.0" encoding="utf-8"?>
<p:tagLst xmlns:p="http://schemas.openxmlformats.org/presentationml/2006/main">
  <p:tag name="AS_UNIQUEID" val="1079"/>
</p:tagLst>
</file>

<file path=ppt/tags/tag136.xml><?xml version="1.0" encoding="utf-8"?>
<p:tagLst xmlns:p="http://schemas.openxmlformats.org/presentationml/2006/main">
  <p:tag name="AS_UNIQUEID" val="2299"/>
</p:tagLst>
</file>

<file path=ppt/tags/tag137.xml><?xml version="1.0" encoding="utf-8"?>
<p:tagLst xmlns:p="http://schemas.openxmlformats.org/presentationml/2006/main">
  <p:tag name="AS_UNIQUEID" val="2314"/>
</p:tagLst>
</file>

<file path=ppt/tags/tag138.xml><?xml version="1.0" encoding="utf-8"?>
<p:tagLst xmlns:p="http://schemas.openxmlformats.org/presentationml/2006/main">
  <p:tag name="AS_UNIQUEID" val="2298"/>
</p:tagLst>
</file>

<file path=ppt/tags/tag139.xml><?xml version="1.0" encoding="utf-8"?>
<p:tagLst xmlns:p="http://schemas.openxmlformats.org/presentationml/2006/main">
  <p:tag name="AS_UNIQUEID" val="2313"/>
</p:tagLst>
</file>

<file path=ppt/tags/tag14.xml><?xml version="1.0" encoding="utf-8"?>
<p:tagLst xmlns:p="http://schemas.openxmlformats.org/presentationml/2006/main">
  <p:tag name="AS_UNIQUEID" val="513"/>
</p:tagLst>
</file>

<file path=ppt/tags/tag140.xml><?xml version="1.0" encoding="utf-8"?>
<p:tagLst xmlns:p="http://schemas.openxmlformats.org/presentationml/2006/main">
  <p:tag name="AS_UNIQUEID" val="1066"/>
  <p:tag name="KSO_WM_ASSEMBLE_CHIP_INDEX" val="43f44b206a094286bf20730d902b48c7"/>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CATEGORY" val="custom"/>
  <p:tag name="KSO_WM_TEMPLATE_INDEX" val="20205382"/>
  <p:tag name="KSO_WM_UNIT_BLOCK" val="0"/>
  <p:tag name="KSO_WM_UNIT_COMPATIBLE" val="0"/>
  <p:tag name="KSO_WM_UNIT_DEC_AREA_ID" val="a5d7a5a70bf643ed924bfeb38e830468"/>
  <p:tag name="KSO_WM_UNIT_DEFAULT_FONT" val="24;60;4"/>
  <p:tag name="KSO_WM_UNIT_DIAGRAM_ISNUMVISUAL" val="0"/>
  <p:tag name="KSO_WM_UNIT_DIAGRAM_ISREFERUNIT" val="0"/>
  <p:tag name="KSO_WM_UNIT_HIGHLIGHT" val="0"/>
  <p:tag name="KSO_WM_UNIT_ID" val="custom20205382_1*a*1"/>
  <p:tag name="KSO_WM_UNIT_INDEX" val="1"/>
  <p:tag name="KSO_WM_UNIT_ISCONTENTSTITLE" val="0"/>
  <p:tag name="KSO_WM_UNIT_ISNUMDGMTITLE" val="0"/>
  <p:tag name="KSO_WM_UNIT_LAST_MAX_FONTSIZE" val="1200"/>
  <p:tag name="KSO_WM_UNIT_LAYERLEVEL" val="1"/>
  <p:tag name="KSO_WM_UNIT_NOCLEAR" val="0"/>
  <p:tag name="KSO_WM_UNIT_PRESET_TEXT" val="创意品牌推广方案"/>
  <p:tag name="KSO_WM_UNIT_SMARTLAYOUT_COMPRESS_INFO" val="{&#10;    &quot;id&quot;: &quot;2020-09-29T22:07:57&quot;,&#10;    &quot;max&quot;: 2.2635872880982788e-05,&#10;    &quot;parentMax&quot;: {&#10;        &quot;max&quot;: 22.195398678817185&#10;    },&#10;    &quot;topChanged&quot;: 2.263587288098279e-05&#10;}&#10;"/>
  <p:tag name="KSO_WM_UNIT_TEXT_FILL_FORE_SCHEMECOLOR_INDEX" val="13"/>
  <p:tag name="KSO_WM_UNIT_TEXT_FILL_FORE_SCHEMECOLOR_INDEX_BRIGHTNESS" val="0.15"/>
  <p:tag name="KSO_WM_UNIT_TEXT_FILL_TYPE" val="1"/>
  <p:tag name="KSO_WM_UNIT_TYPE" val="a"/>
  <p:tag name="KSO_WM_UNIT_VALUE" val="14"/>
</p:tagLst>
</file>

<file path=ppt/tags/tag141.xml><?xml version="1.0" encoding="utf-8"?>
<p:tagLst xmlns:p="http://schemas.openxmlformats.org/presentationml/2006/main">
  <p:tag name="AS_UNIQUEID" val="517"/>
</p:tagLst>
</file>

<file path=ppt/tags/tag142.xml><?xml version="1.0" encoding="utf-8"?>
<p:tagLst xmlns:p="http://schemas.openxmlformats.org/presentationml/2006/main">
  <p:tag name="AS_UNIQUEID" val="515"/>
  <p:tag name="KSO_WM_UNIT_PLACING_PICTURE_USER_VIEWPORT" val="{&quot;height&quot;:7752,&quot;width&quot;:13857}"/>
</p:tagLst>
</file>

<file path=ppt/tags/tag143.xml><?xml version="1.0" encoding="utf-8"?>
<p:tagLst xmlns:p="http://schemas.openxmlformats.org/presentationml/2006/main">
  <p:tag name="KSO_WM_BEAUTIFY_FLAG" val="#wm#"/>
  <p:tag name="KSO_WM_CHIP_FILLPROP" val="[[{&quot;fill_id&quot;:&quot;d4089bcb58db42069348158c66880bc0&quot;,&quot;fill_align&quot;:&quot;cm&quot;,&quot;text_align&quot;:&quot;lm&quot;,&quot;text_direction&quot;:&quot;horizontal&quot;,&quot;chip_types&quot;:[&quot;text&quot;,&quot;header&quot;]}]]"/>
  <p:tag name="KSO_WM_CHIP_GROUPID" val="5ebf6661ddc3daf3fef3f760"/>
  <p:tag name="KSO_WM_CHIP_INFOS" val="{&quot;layout_type&quot;:&quot;forleft&quot;,&quot;slide_type&quot;:[&quot;title&quot;],&quot;aspect_ratio&quot;:&quot;16:9&quot;}"/>
  <p:tag name="KSO_WM_CHIP_XID" val="5ebe041a0ac41c4a0a52557b"/>
  <p:tag name="KSO_WM_SLIDE_BACKGROUND_TYPE" val="general"/>
  <p:tag name="KSO_WM_SLIDE_BK_DARK_LIGHT" val="2"/>
  <p:tag name="KSO_WM_SLIDE_ID" val="custom20205382_1"/>
  <p:tag name="KSO_WM_SLIDE_INDEX" val="1"/>
  <p:tag name="KSO_WM_SLIDE_ITEM_CNT" val="0"/>
  <p:tag name="KSO_WM_SLIDE_LAYOUT" val="a_b"/>
  <p:tag name="KSO_WM_SLIDE_LAYOUT_CNT" val="1_1"/>
  <p:tag name="KSO_WM_SLIDE_LAYOUT_INFO" val="{&quot;id&quot;:&quot;2020-09-29T22:07:57&quot;,&quot;maxSize&quot;:{&quot;size1&quot;:62.85377762405961},&quot;minSize&quot;:{&quot;size1&quot;:51.45377762405962},&quot;normalSize&quot;:{&quot;size1&quot;:62.66402205714474},&quot;subLayout&quot;:[{&quot;id&quot;:&quot;2020-09-29T22:07:57&quot;,&quot;margin&quot;:{&quot;bottom&quot;:0.20331743359565735,&quot;left&quot;:3.386747360229492,&quot;right&quot;:17.074363708496094,&quot;top&quot;:5.821568489074707},&quot;type&quot;:0},{&quot;id&quot;:&quot;2020-09-29T22:07:57&quot;,&quot;margin&quot;:{&quot;bottom&quot;:5.821590900421143,&quot;left&quot;:3.386747360229492,&quot;right&quot;:17.074363708496094,&quot;top&quot;:0.2784408628940582},&quot;type&quot;:0}],&quot;type&quot;:0}"/>
  <p:tag name="KSO_WM_SLIDE_POSITION" val="60*39"/>
  <p:tag name="KSO_WM_SLIDE_SIZE" val="380*460"/>
  <p:tag name="KSO_WM_SLIDE_SUBTYPE" val="pureTxt"/>
  <p:tag name="KSO_WM_SLIDE_SUPPORT_FEATURE_TYPE" val="0"/>
  <p:tag name="KSO_WM_SLIDE_TYPE" val="title"/>
  <p:tag name="KSO_WM_TAG_VERSION" val="1.0"/>
  <p:tag name="KSO_WM_TEMPLATE_ASSEMBLE_GROUPID" val="5f7038f2747e3ea6e29294fc"/>
  <p:tag name="KSO_WM_TEMPLATE_ASSEMBLE_XID" val="5f733f8cf77cf5272f323eed"/>
  <p:tag name="KSO_WM_TEMPLATE_CATEGORY" val="custom"/>
  <p:tag name="KSO_WM_TEMPLATE_COLOR_TYPE" val="1"/>
  <p:tag name="KSO_WM_TEMPLATE_INDEX" val="20205382"/>
  <p:tag name="KSO_WM_TEMPLATE_MASTER_THUMB_INDEX" val="13"/>
  <p:tag name="KSO_WM_TEMPLATE_MASTER_TYPE" val="1"/>
  <p:tag name="KSO_WM_TEMPLATE_SUBCATEGORY" val="21"/>
  <p:tag name="KSO_WM_TEMPLATE_THUMBS_INDEX" val="1、7、18、19、39、47"/>
</p:tagLst>
</file>

<file path=ppt/tags/tag144.xml><?xml version="1.0" encoding="utf-8"?>
<p:tagLst xmlns:p="http://schemas.openxmlformats.org/presentationml/2006/main">
  <p:tag name="AS_UNIQUEID" val="511"/>
</p:tagLst>
</file>

<file path=ppt/tags/tag145.xml><?xml version="1.0" encoding="utf-8"?>
<p:tagLst xmlns:p="http://schemas.openxmlformats.org/presentationml/2006/main">
  <p:tag name="AS_UNIQUEID" val="512"/>
</p:tagLst>
</file>

<file path=ppt/tags/tag146.xml><?xml version="1.0" encoding="utf-8"?>
<p:tagLst xmlns:p="http://schemas.openxmlformats.org/presentationml/2006/main">
  <p:tag name="AS_UNIQUEID" val="513"/>
</p:tagLst>
</file>

<file path=ppt/tags/tag15.xml><?xml version="1.0" encoding="utf-8"?>
<p:tagLst xmlns:p="http://schemas.openxmlformats.org/presentationml/2006/main">
  <p:tag name="AS_UNIQUEID" val="11"/>
</p:tagLst>
</file>

<file path=ppt/tags/tag16.xml><?xml version="1.0" encoding="utf-8"?>
<p:tagLst xmlns:p="http://schemas.openxmlformats.org/presentationml/2006/main">
  <p:tag name="AS_UNIQUEID" val="12"/>
</p:tagLst>
</file>

<file path=ppt/tags/tag17.xml><?xml version="1.0" encoding="utf-8"?>
<p:tagLst xmlns:p="http://schemas.openxmlformats.org/presentationml/2006/main">
  <p:tag name="AS_UNIQUEID" val="13"/>
</p:tagLst>
</file>

<file path=ppt/tags/tag18.xml><?xml version="1.0" encoding="utf-8"?>
<p:tagLst xmlns:p="http://schemas.openxmlformats.org/presentationml/2006/main">
  <p:tag name="AS_UNIQUEID" val="15"/>
</p:tagLst>
</file>

<file path=ppt/tags/tag19.xml><?xml version="1.0" encoding="utf-8"?>
<p:tagLst xmlns:p="http://schemas.openxmlformats.org/presentationml/2006/main">
  <p:tag name="AS_UNIQUEID" val="16"/>
</p:tagLst>
</file>

<file path=ppt/tags/tag2.xml><?xml version="1.0" encoding="utf-8"?>
<p:tagLst xmlns:p="http://schemas.openxmlformats.org/presentationml/2006/main">
  <p:tag name="AS_UNIQUEID" val="984"/>
  <p:tag name="KSO_WM_ASSEMBLE_CHIP_INDEX" val="c0b2092a546240c0b49e900b3c3e7002"/>
  <p:tag name="KSO_WM_BEAUTIFY_FLAG" val="#wm#"/>
  <p:tag name="KSO_WM_CHIP_FILLAREA_FILL_RULE" val="{&quot;fill_align&quot;:&quot;cm&quot;,&quot;fill_effect&quot;:[],&quot;fill_mode&quot;:&quot;full&quot;,&quot;sacle_strategy&quot;:&quot;stretch&quot;}"/>
  <p:tag name="KSO_WM_CHIP_GROUPID" val="5f7038f2747e3ea6e29294fc"/>
  <p:tag name="KSO_WM_CHIP_XID" val="5f7038f2747e3ea6e29294ff"/>
  <p:tag name="KSO_WM_SLIDE_BACKGROUND_TYPE" val="general"/>
  <p:tag name="KSO_WM_TAG_VERSION" val="1.0"/>
  <p:tag name="KSO_WM_TEMPLATE_CATEGORY" val="chip"/>
  <p:tag name="KSO_WM_TEMPLATE_INDEX" val="20211535"/>
  <p:tag name="KSO_WM_UNIT_COMPATIBLE" val="0"/>
  <p:tag name="KSO_WM_UNIT_DEC_AREA_ID" val="075906a553da4f92a533062935b3f0f1"/>
  <p:tag name="KSO_WM_UNIT_DECORATE_INFO" val=""/>
  <p:tag name="KSO_WM_UNIT_DIAGRAM_ISNUMVISUAL" val="0"/>
  <p:tag name="KSO_WM_UNIT_DIAGRAM_ISREFERUNIT" val="0"/>
  <p:tag name="KSO_WM_UNIT_HIGHLIGHT" val="0"/>
  <p:tag name="KSO_WM_UNIT_ID" val="chip20211535_3*i*1"/>
  <p:tag name="KSO_WM_UNIT_INDEX" val="1"/>
  <p:tag name="KSO_WM_UNIT_LAYERLEVEL" val="1"/>
  <p:tag name="KSO_WM_UNIT_SM_LIMIT_TYPE" val=""/>
  <p:tag name="KSO_WM_UNIT_SUBTYPE" val="t"/>
  <p:tag name="KSO_WM_UNIT_TYPE" val="i"/>
  <p:tag name="WM_BEAUTIFY_SHAPE_IDENTITY" val="{c474c11c-4f2f-40b9-bdb8-bd42ff3f4450}"/>
</p:tagLst>
</file>

<file path=ppt/tags/tag20.xml><?xml version="1.0" encoding="utf-8"?>
<p:tagLst xmlns:p="http://schemas.openxmlformats.org/presentationml/2006/main">
  <p:tag name="AS_UNIQUEID" val="1079"/>
</p:tagLst>
</file>

<file path=ppt/tags/tag21.xml><?xml version="1.0" encoding="utf-8"?>
<p:tagLst xmlns:p="http://schemas.openxmlformats.org/presentationml/2006/main">
  <p:tag name="AS_UNIQUEID" val="1080"/>
</p:tagLst>
</file>

<file path=ppt/tags/tag22.xml><?xml version="1.0" encoding="utf-8"?>
<p:tagLst xmlns:p="http://schemas.openxmlformats.org/presentationml/2006/main">
  <p:tag name="AS_UNIQUEID" val="1081"/>
</p:tagLst>
</file>

<file path=ppt/tags/tag23.xml><?xml version="1.0" encoding="utf-8"?>
<p:tagLst xmlns:p="http://schemas.openxmlformats.org/presentationml/2006/main">
  <p:tag name="AS_UNIQUEID" val="1083"/>
</p:tagLst>
</file>

<file path=ppt/tags/tag24.xml><?xml version="1.0" encoding="utf-8"?>
<p:tagLst xmlns:p="http://schemas.openxmlformats.org/presentationml/2006/main">
  <p:tag name="AS_UNIQUEID" val="1082"/>
</p:tagLst>
</file>

<file path=ppt/tags/tag25.xml><?xml version="1.0" encoding="utf-8"?>
<p:tagLst xmlns:p="http://schemas.openxmlformats.org/presentationml/2006/main">
  <p:tag name="AS_UNIQUEID" val="1079"/>
</p:tagLst>
</file>

<file path=ppt/tags/tag26.xml><?xml version="1.0" encoding="utf-8"?>
<p:tagLst xmlns:p="http://schemas.openxmlformats.org/presentationml/2006/main">
  <p:tag name="AS_UNIQUEID" val="20"/>
</p:tagLst>
</file>

<file path=ppt/tags/tag27.xml><?xml version="1.0" encoding="utf-8"?>
<p:tagLst xmlns:p="http://schemas.openxmlformats.org/presentationml/2006/main">
  <p:tag name="AS_UNIQUEID" val="21"/>
</p:tagLst>
</file>

<file path=ppt/tags/tag28.xml><?xml version="1.0" encoding="utf-8"?>
<p:tagLst xmlns:p="http://schemas.openxmlformats.org/presentationml/2006/main">
  <p:tag name="AS_UNIQUEID" val="22"/>
</p:tagLst>
</file>

<file path=ppt/tags/tag29.xml><?xml version="1.0" encoding="utf-8"?>
<p:tagLst xmlns:p="http://schemas.openxmlformats.org/presentationml/2006/main">
  <p:tag name="AS_UNIQUEID" val="289"/>
</p:tagLst>
</file>

<file path=ppt/tags/tag3.xml><?xml version="1.0" encoding="utf-8"?>
<p:tagLst xmlns:p="http://schemas.openxmlformats.org/presentationml/2006/main">
  <p:tag name="AS_UNIQUEID" val="985"/>
  <p:tag name="KSO_WM_SLIDE_BACKGROUND_TYPE" val="general"/>
</p:tagLst>
</file>

<file path=ppt/tags/tag30.xml><?xml version="1.0" encoding="utf-8"?>
<p:tagLst xmlns:p="http://schemas.openxmlformats.org/presentationml/2006/main">
  <p:tag name="AS_UNIQUEID" val="288"/>
</p:tagLst>
</file>

<file path=ppt/tags/tag31.xml><?xml version="1.0" encoding="utf-8"?>
<p:tagLst xmlns:p="http://schemas.openxmlformats.org/presentationml/2006/main">
  <p:tag name="AS_UNIQUEID" val="2255"/>
</p:tagLst>
</file>

<file path=ppt/tags/tag32.xml><?xml version="1.0" encoding="utf-8"?>
<p:tagLst xmlns:p="http://schemas.openxmlformats.org/presentationml/2006/main">
  <p:tag name="AS_UNIQUEID" val="19"/>
</p:tagLst>
</file>

<file path=ppt/tags/tag33.xml><?xml version="1.0" encoding="utf-8"?>
<p:tagLst xmlns:p="http://schemas.openxmlformats.org/presentationml/2006/main">
  <p:tag name="AS_UNIQUEID" val="1079"/>
</p:tagLst>
</file>

<file path=ppt/tags/tag34.xml><?xml version="1.0" encoding="utf-8"?>
<p:tagLst xmlns:p="http://schemas.openxmlformats.org/presentationml/2006/main">
  <p:tag name="AS_UNIQUEID" val="2256"/>
</p:tagLst>
</file>

<file path=ppt/tags/tag35.xml><?xml version="1.0" encoding="utf-8"?>
<p:tagLst xmlns:p="http://schemas.openxmlformats.org/presentationml/2006/main">
  <p:tag name="AS_UNIQUEID" val="2257"/>
</p:tagLst>
</file>

<file path=ppt/tags/tag36.xml><?xml version="1.0" encoding="utf-8"?>
<p:tagLst xmlns:p="http://schemas.openxmlformats.org/presentationml/2006/main">
  <p:tag name="AS_UNIQUEID" val="2258"/>
</p:tagLst>
</file>

<file path=ppt/tags/tag37.xml><?xml version="1.0" encoding="utf-8"?>
<p:tagLst xmlns:p="http://schemas.openxmlformats.org/presentationml/2006/main">
  <p:tag name="AS_UNIQUEID" val="2259"/>
</p:tagLst>
</file>

<file path=ppt/tags/tag38.xml><?xml version="1.0" encoding="utf-8"?>
<p:tagLst xmlns:p="http://schemas.openxmlformats.org/presentationml/2006/main">
  <p:tag name="AS_UNIQUEID" val="2260"/>
</p:tagLst>
</file>

<file path=ppt/tags/tag39.xml><?xml version="1.0" encoding="utf-8"?>
<p:tagLst xmlns:p="http://schemas.openxmlformats.org/presentationml/2006/main">
  <p:tag name="AS_UNIQUEID" val="2261"/>
</p:tagLst>
</file>

<file path=ppt/tags/tag4.xml><?xml version="1.0" encoding="utf-8"?>
<p:tagLst xmlns:p="http://schemas.openxmlformats.org/presentationml/2006/main">
  <p:tag name="AS_UNIQUEID" val="986"/>
  <p:tag name="KSO_WM_SLIDE_BACKGROUND_TYPE" val="general"/>
</p:tagLst>
</file>

<file path=ppt/tags/tag40.xml><?xml version="1.0" encoding="utf-8"?>
<p:tagLst xmlns:p="http://schemas.openxmlformats.org/presentationml/2006/main">
  <p:tag name="AS_UNIQUEID" val="2262"/>
</p:tagLst>
</file>

<file path=ppt/tags/tag41.xml><?xml version="1.0" encoding="utf-8"?>
<p:tagLst xmlns:p="http://schemas.openxmlformats.org/presentationml/2006/main">
  <p:tag name="AS_UNIQUEID" val="2263"/>
</p:tagLst>
</file>

<file path=ppt/tags/tag42.xml><?xml version="1.0" encoding="utf-8"?>
<p:tagLst xmlns:p="http://schemas.openxmlformats.org/presentationml/2006/main">
  <p:tag name="AS_UNIQUEID" val="2264"/>
</p:tagLst>
</file>

<file path=ppt/tags/tag43.xml><?xml version="1.0" encoding="utf-8"?>
<p:tagLst xmlns:p="http://schemas.openxmlformats.org/presentationml/2006/main">
  <p:tag name="AS_UNIQUEID" val="1093"/>
</p:tagLst>
</file>

<file path=ppt/tags/tag44.xml><?xml version="1.0" encoding="utf-8"?>
<p:tagLst xmlns:p="http://schemas.openxmlformats.org/presentationml/2006/main">
  <p:tag name="AS_UNIQUEID" val="1093"/>
</p:tagLst>
</file>

<file path=ppt/tags/tag45.xml><?xml version="1.0" encoding="utf-8"?>
<p:tagLst xmlns:p="http://schemas.openxmlformats.org/presentationml/2006/main">
  <p:tag name="AS_UNIQUEID" val="1093"/>
</p:tagLst>
</file>

<file path=ppt/tags/tag46.xml><?xml version="1.0" encoding="utf-8"?>
<p:tagLst xmlns:p="http://schemas.openxmlformats.org/presentationml/2006/main">
  <p:tag name="AS_UNIQUEID" val="1079"/>
</p:tagLst>
</file>

<file path=ppt/tags/tag47.xml><?xml version="1.0" encoding="utf-8"?>
<p:tagLst xmlns:p="http://schemas.openxmlformats.org/presentationml/2006/main">
  <p:tag name="AS_UNIQUEID" val="296"/>
</p:tagLst>
</file>

<file path=ppt/tags/tag48.xml><?xml version="1.0" encoding="utf-8"?>
<p:tagLst xmlns:p="http://schemas.openxmlformats.org/presentationml/2006/main">
  <p:tag name="AS_UNIQUEID" val="296"/>
</p:tagLst>
</file>

<file path=ppt/tags/tag49.xml><?xml version="1.0" encoding="utf-8"?>
<p:tagLst xmlns:p="http://schemas.openxmlformats.org/presentationml/2006/main">
  <p:tag name="AS_UNIQUEID" val="300"/>
</p:tagLst>
</file>

<file path=ppt/tags/tag5.xml><?xml version="1.0" encoding="utf-8"?>
<p:tagLst xmlns:p="http://schemas.openxmlformats.org/presentationml/2006/main">
  <p:tag name="AS_UNIQUEID" val="987"/>
  <p:tag name="KSO_WM_SLIDE_BACKGROUND_TYPE" val="general"/>
</p:tagLst>
</file>

<file path=ppt/tags/tag50.xml><?xml version="1.0" encoding="utf-8"?>
<p:tagLst xmlns:p="http://schemas.openxmlformats.org/presentationml/2006/main">
  <p:tag name="AS_UNIQUEID" val="304"/>
</p:tagLst>
</file>

<file path=ppt/tags/tag51.xml><?xml version="1.0" encoding="utf-8"?>
<p:tagLst xmlns:p="http://schemas.openxmlformats.org/presentationml/2006/main">
  <p:tag name="AS_UNIQUEID" val="878"/>
</p:tagLst>
</file>

<file path=ppt/tags/tag52.xml><?xml version="1.0" encoding="utf-8"?>
<p:tagLst xmlns:p="http://schemas.openxmlformats.org/presentationml/2006/main">
  <p:tag name="AS_UNIQUEID" val="878"/>
</p:tagLst>
</file>

<file path=ppt/tags/tag53.xml><?xml version="1.0" encoding="utf-8"?>
<p:tagLst xmlns:p="http://schemas.openxmlformats.org/presentationml/2006/main">
  <p:tag name="AS_UNIQUEID" val="1079"/>
</p:tagLst>
</file>

<file path=ppt/tags/tag54.xml><?xml version="1.0" encoding="utf-8"?>
<p:tagLst xmlns:p="http://schemas.openxmlformats.org/presentationml/2006/main">
  <p:tag name="AS_UNIQUEID" val="1102"/>
</p:tagLst>
</file>

<file path=ppt/tags/tag55.xml><?xml version="1.0" encoding="utf-8"?>
<p:tagLst xmlns:p="http://schemas.openxmlformats.org/presentationml/2006/main">
  <p:tag name="AS_UNIQUEID" val="1110"/>
</p:tagLst>
</file>

<file path=ppt/tags/tag56.xml><?xml version="1.0" encoding="utf-8"?>
<p:tagLst xmlns:p="http://schemas.openxmlformats.org/presentationml/2006/main">
  <p:tag name="AS_UNIQUEID" val="1109"/>
</p:tagLst>
</file>

<file path=ppt/tags/tag57.xml><?xml version="1.0" encoding="utf-8"?>
<p:tagLst xmlns:p="http://schemas.openxmlformats.org/presentationml/2006/main">
  <p:tag name="AS_UNIQUEID" val="1109"/>
</p:tagLst>
</file>

<file path=ppt/tags/tag58.xml><?xml version="1.0" encoding="utf-8"?>
<p:tagLst xmlns:p="http://schemas.openxmlformats.org/presentationml/2006/main">
  <p:tag name="AS_UNIQUEID" val="1079"/>
</p:tagLst>
</file>

<file path=ppt/tags/tag59.xml><?xml version="1.0" encoding="utf-8"?>
<p:tagLst xmlns:p="http://schemas.openxmlformats.org/presentationml/2006/main">
  <p:tag name="AS_UNIQUEID" val="1116"/>
</p:tagLst>
</file>

<file path=ppt/tags/tag6.xml><?xml version="1.0" encoding="utf-8"?>
<p:tagLst xmlns:p="http://schemas.openxmlformats.org/presentationml/2006/main">
  <p:tag name="AS_UNIQUEID" val="988"/>
  <p:tag name="KSO_WM_SLIDE_BACKGROUND_TYPE" val="general"/>
</p:tagLst>
</file>

<file path=ppt/tags/tag60.xml><?xml version="1.0" encoding="utf-8"?>
<p:tagLst xmlns:p="http://schemas.openxmlformats.org/presentationml/2006/main">
  <p:tag name="AS_UNIQUEID" val="1109"/>
</p:tagLst>
</file>

<file path=ppt/tags/tag61.xml><?xml version="1.0" encoding="utf-8"?>
<p:tagLst xmlns:p="http://schemas.openxmlformats.org/presentationml/2006/main">
  <p:tag name="AS_UNIQUEID" val="1110"/>
</p:tagLst>
</file>

<file path=ppt/tags/tag62.xml><?xml version="1.0" encoding="utf-8"?>
<p:tagLst xmlns:p="http://schemas.openxmlformats.org/presentationml/2006/main">
  <p:tag name="AS_UNIQUEID" val="1110"/>
</p:tagLst>
</file>

<file path=ppt/tags/tag63.xml><?xml version="1.0" encoding="utf-8"?>
<p:tagLst xmlns:p="http://schemas.openxmlformats.org/presentationml/2006/main">
  <p:tag name="AS_UNIQUEID" val="1079"/>
</p:tagLst>
</file>

<file path=ppt/tags/tag64.xml><?xml version="1.0" encoding="utf-8"?>
<p:tagLst xmlns:p="http://schemas.openxmlformats.org/presentationml/2006/main">
  <p:tag name="AS_UNIQUEID" val="1124"/>
</p:tagLst>
</file>

<file path=ppt/tags/tag65.xml><?xml version="1.0" encoding="utf-8"?>
<p:tagLst xmlns:p="http://schemas.openxmlformats.org/presentationml/2006/main">
  <p:tag name="AS_UNIQUEID" val="1126"/>
</p:tagLst>
</file>

<file path=ppt/tags/tag66.xml><?xml version="1.0" encoding="utf-8"?>
<p:tagLst xmlns:p="http://schemas.openxmlformats.org/presentationml/2006/main">
  <p:tag name="AS_UNIQUEID" val="1127"/>
</p:tagLst>
</file>

<file path=ppt/tags/tag67.xml><?xml version="1.0" encoding="utf-8"?>
<p:tagLst xmlns:p="http://schemas.openxmlformats.org/presentationml/2006/main">
  <p:tag name="AS_UNIQUEID" val="1126"/>
</p:tagLst>
</file>

<file path=ppt/tags/tag68.xml><?xml version="1.0" encoding="utf-8"?>
<p:tagLst xmlns:p="http://schemas.openxmlformats.org/presentationml/2006/main">
  <p:tag name="AS_UNIQUEID" val="1126"/>
</p:tagLst>
</file>

<file path=ppt/tags/tag69.xml><?xml version="1.0" encoding="utf-8"?>
<p:tagLst xmlns:p="http://schemas.openxmlformats.org/presentationml/2006/main">
  <p:tag name="AS_UNIQUEID" val="1126"/>
</p:tagLst>
</file>

<file path=ppt/tags/tag7.xml><?xml version="1.0" encoding="utf-8"?>
<p:tagLst xmlns:p="http://schemas.openxmlformats.org/presentationml/2006/main">
  <p:tag name="AS_UNIQUEID" val="1066"/>
  <p:tag name="KSO_WM_ASSEMBLE_CHIP_INDEX" val="43f44b206a094286bf20730d902b48c7"/>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CATEGORY" val="custom"/>
  <p:tag name="KSO_WM_TEMPLATE_INDEX" val="20205382"/>
  <p:tag name="KSO_WM_UNIT_BLOCK" val="0"/>
  <p:tag name="KSO_WM_UNIT_COMPATIBLE" val="0"/>
  <p:tag name="KSO_WM_UNIT_DEC_AREA_ID" val="a5d7a5a70bf643ed924bfeb38e830468"/>
  <p:tag name="KSO_WM_UNIT_DEFAULT_FONT" val="24;60;4"/>
  <p:tag name="KSO_WM_UNIT_DIAGRAM_ISNUMVISUAL" val="0"/>
  <p:tag name="KSO_WM_UNIT_DIAGRAM_ISREFERUNIT" val="0"/>
  <p:tag name="KSO_WM_UNIT_HIGHLIGHT" val="0"/>
  <p:tag name="KSO_WM_UNIT_ID" val="custom20205382_1*a*1"/>
  <p:tag name="KSO_WM_UNIT_INDEX" val="1"/>
  <p:tag name="KSO_WM_UNIT_ISCONTENTSTITLE" val="0"/>
  <p:tag name="KSO_WM_UNIT_ISNUMDGMTITLE" val="0"/>
  <p:tag name="KSO_WM_UNIT_LAST_MAX_FONTSIZE" val="1200"/>
  <p:tag name="KSO_WM_UNIT_LAYERLEVEL" val="1"/>
  <p:tag name="KSO_WM_UNIT_NOCLEAR" val="0"/>
  <p:tag name="KSO_WM_UNIT_PRESET_TEXT" val="创意品牌推广方案"/>
  <p:tag name="KSO_WM_UNIT_SMARTLAYOUT_COMPRESS_INFO" val="{&#10;    &quot;id&quot;: &quot;2020-09-29T22:07:57&quot;,&#10;    &quot;max&quot;: 2.2635872880982788e-05,&#10;    &quot;parentMax&quot;: {&#10;        &quot;max&quot;: 22.195398678817185&#10;    },&#10;    &quot;topChanged&quot;: 2.263587288098279e-05&#10;}&#10;"/>
  <p:tag name="KSO_WM_UNIT_TEXT_FILL_FORE_SCHEMECOLOR_INDEX" val="13"/>
  <p:tag name="KSO_WM_UNIT_TEXT_FILL_FORE_SCHEMECOLOR_INDEX_BRIGHTNESS" val="0.15"/>
  <p:tag name="KSO_WM_UNIT_TEXT_FILL_TYPE" val="1"/>
  <p:tag name="KSO_WM_UNIT_TYPE" val="a"/>
  <p:tag name="KSO_WM_UNIT_VALUE" val="14"/>
</p:tagLst>
</file>

<file path=ppt/tags/tag70.xml><?xml version="1.0" encoding="utf-8"?>
<p:tagLst xmlns:p="http://schemas.openxmlformats.org/presentationml/2006/main">
  <p:tag name="AS_UNIQUEID" val="1079"/>
</p:tagLst>
</file>

<file path=ppt/tags/tag71.xml><?xml version="1.0" encoding="utf-8"?>
<p:tagLst xmlns:p="http://schemas.openxmlformats.org/presentationml/2006/main">
  <p:tag name="AS_UNIQUEID" val="1116"/>
</p:tagLst>
</file>

<file path=ppt/tags/tag72.xml><?xml version="1.0" encoding="utf-8"?>
<p:tagLst xmlns:p="http://schemas.openxmlformats.org/presentationml/2006/main">
  <p:tag name="AS_UNIQUEID" val="1126"/>
</p:tagLst>
</file>

<file path=ppt/tags/tag73.xml><?xml version="1.0" encoding="utf-8"?>
<p:tagLst xmlns:p="http://schemas.openxmlformats.org/presentationml/2006/main">
  <p:tag name="AS_UNIQUEID" val="1126"/>
</p:tagLst>
</file>

<file path=ppt/tags/tag74.xml><?xml version="1.0" encoding="utf-8"?>
<p:tagLst xmlns:p="http://schemas.openxmlformats.org/presentationml/2006/main">
  <p:tag name="AS_UNIQUEID" val="1079"/>
</p:tagLst>
</file>

<file path=ppt/tags/tag75.xml><?xml version="1.0" encoding="utf-8"?>
<p:tagLst xmlns:p="http://schemas.openxmlformats.org/presentationml/2006/main">
  <p:tag name="AS_UNIQUEID" val="1139"/>
</p:tagLst>
</file>

<file path=ppt/tags/tag76.xml><?xml version="1.0" encoding="utf-8"?>
<p:tagLst xmlns:p="http://schemas.openxmlformats.org/presentationml/2006/main">
  <p:tag name="AS_UNIQUEID" val="1110"/>
</p:tagLst>
</file>

<file path=ppt/tags/tag77.xml><?xml version="1.0" encoding="utf-8"?>
<p:tagLst xmlns:p="http://schemas.openxmlformats.org/presentationml/2006/main">
  <p:tag name="AS_UNIQUEID" val="1110"/>
</p:tagLst>
</file>

<file path=ppt/tags/tag78.xml><?xml version="1.0" encoding="utf-8"?>
<p:tagLst xmlns:p="http://schemas.openxmlformats.org/presentationml/2006/main">
  <p:tag name="AS_UNIQUEID" val="1109"/>
</p:tagLst>
</file>

<file path=ppt/tags/tag79.xml><?xml version="1.0" encoding="utf-8"?>
<p:tagLst xmlns:p="http://schemas.openxmlformats.org/presentationml/2006/main">
  <p:tag name="AS_UNIQUEID" val="1126"/>
</p:tagLst>
</file>

<file path=ppt/tags/tag8.xml><?xml version="1.0" encoding="utf-8"?>
<p:tagLst xmlns:p="http://schemas.openxmlformats.org/presentationml/2006/main">
  <p:tag name="AS_UNIQUEID" val="517"/>
</p:tagLst>
</file>

<file path=ppt/tags/tag80.xml><?xml version="1.0" encoding="utf-8"?>
<p:tagLst xmlns:p="http://schemas.openxmlformats.org/presentationml/2006/main">
  <p:tag name="AS_UNIQUEID" val="1079"/>
</p:tagLst>
</file>

<file path=ppt/tags/tag81.xml><?xml version="1.0" encoding="utf-8"?>
<p:tagLst xmlns:p="http://schemas.openxmlformats.org/presentationml/2006/main">
  <p:tag name="AS_UNIQUEID" val="1145"/>
</p:tagLst>
</file>

<file path=ppt/tags/tag82.xml><?xml version="1.0" encoding="utf-8"?>
<p:tagLst xmlns:p="http://schemas.openxmlformats.org/presentationml/2006/main">
  <p:tag name="AS_UNIQUEID" val="1126"/>
</p:tagLst>
</file>

<file path=ppt/tags/tag83.xml><?xml version="1.0" encoding="utf-8"?>
<p:tagLst xmlns:p="http://schemas.openxmlformats.org/presentationml/2006/main">
  <p:tag name="AS_UNIQUEID" val="1110"/>
</p:tagLst>
</file>

<file path=ppt/tags/tag84.xml><?xml version="1.0" encoding="utf-8"?>
<p:tagLst xmlns:p="http://schemas.openxmlformats.org/presentationml/2006/main">
  <p:tag name="AS_UNIQUEID" val="1110"/>
</p:tagLst>
</file>

<file path=ppt/tags/tag85.xml><?xml version="1.0" encoding="utf-8"?>
<p:tagLst xmlns:p="http://schemas.openxmlformats.org/presentationml/2006/main">
  <p:tag name="AS_UNIQUEID" val="1110"/>
</p:tagLst>
</file>

<file path=ppt/tags/tag86.xml><?xml version="1.0" encoding="utf-8"?>
<p:tagLst xmlns:p="http://schemas.openxmlformats.org/presentationml/2006/main">
  <p:tag name="AS_UNIQUEID" val="1079"/>
</p:tagLst>
</file>

<file path=ppt/tags/tag87.xml><?xml version="1.0" encoding="utf-8"?>
<p:tagLst xmlns:p="http://schemas.openxmlformats.org/presentationml/2006/main">
  <p:tag name="AS_UNIQUEID" val="1153"/>
</p:tagLst>
</file>

<file path=ppt/tags/tag88.xml><?xml version="1.0" encoding="utf-8"?>
<p:tagLst xmlns:p="http://schemas.openxmlformats.org/presentationml/2006/main">
  <p:tag name="AS_UNIQUEID" val="1110"/>
</p:tagLst>
</file>

<file path=ppt/tags/tag89.xml><?xml version="1.0" encoding="utf-8"?>
<p:tagLst xmlns:p="http://schemas.openxmlformats.org/presentationml/2006/main">
  <p:tag name="AS_UNIQUEID" val="1110"/>
</p:tagLst>
</file>

<file path=ppt/tags/tag9.xml><?xml version="1.0" encoding="utf-8"?>
<p:tagLst xmlns:p="http://schemas.openxmlformats.org/presentationml/2006/main">
  <p:tag name="AS_UNIQUEID" val="515"/>
  <p:tag name="KSO_WM_UNIT_PLACING_PICTURE_USER_VIEWPORT" val="{&quot;height&quot;:7752,&quot;width&quot;:13857}"/>
</p:tagLst>
</file>

<file path=ppt/tags/tag90.xml><?xml version="1.0" encoding="utf-8"?>
<p:tagLst xmlns:p="http://schemas.openxmlformats.org/presentationml/2006/main">
  <p:tag name="AS_UNIQUEID" val="1110"/>
</p:tagLst>
</file>

<file path=ppt/tags/tag91.xml><?xml version="1.0" encoding="utf-8"?>
<p:tagLst xmlns:p="http://schemas.openxmlformats.org/presentationml/2006/main">
  <p:tag name="AS_UNIQUEID" val="1079"/>
</p:tagLst>
</file>

<file path=ppt/tags/tag92.xml><?xml version="1.0" encoding="utf-8"?>
<p:tagLst xmlns:p="http://schemas.openxmlformats.org/presentationml/2006/main">
  <p:tag name="AS_UNIQUEID" val="1079"/>
</p:tagLst>
</file>

<file path=ppt/tags/tag93.xml><?xml version="1.0" encoding="utf-8"?>
<p:tagLst xmlns:p="http://schemas.openxmlformats.org/presentationml/2006/main">
  <p:tag name="AS_UNIQUEID" val="1162"/>
</p:tagLst>
</file>

<file path=ppt/tags/tag94.xml><?xml version="1.0" encoding="utf-8"?>
<p:tagLst xmlns:p="http://schemas.openxmlformats.org/presentationml/2006/main">
  <p:tag name="AS_UNIQUEID" val="1168"/>
</p:tagLst>
</file>

<file path=ppt/tags/tag95.xml><?xml version="1.0" encoding="utf-8"?>
<p:tagLst xmlns:p="http://schemas.openxmlformats.org/presentationml/2006/main">
  <p:tag name="AS_UNIQUEID" val="1166"/>
</p:tagLst>
</file>

<file path=ppt/tags/tag96.xml><?xml version="1.0" encoding="utf-8"?>
<p:tagLst xmlns:p="http://schemas.openxmlformats.org/presentationml/2006/main">
  <p:tag name="AS_UNIQUEID" val="1110"/>
</p:tagLst>
</file>

<file path=ppt/tags/tag97.xml><?xml version="1.0" encoding="utf-8"?>
<p:tagLst xmlns:p="http://schemas.openxmlformats.org/presentationml/2006/main">
  <p:tag name="AS_UNIQUEID" val="1110"/>
</p:tagLst>
</file>

<file path=ppt/tags/tag98.xml><?xml version="1.0" encoding="utf-8"?>
<p:tagLst xmlns:p="http://schemas.openxmlformats.org/presentationml/2006/main">
  <p:tag name="AS_UNIQUEID" val="1110"/>
</p:tagLst>
</file>

<file path=ppt/tags/tag99.xml><?xml version="1.0" encoding="utf-8"?>
<p:tagLst xmlns:p="http://schemas.openxmlformats.org/presentationml/2006/main">
  <p:tag name="AS_UNIQUEID" val="1166"/>
</p:tagLst>
</file>

<file path=ppt/theme/theme1.xml><?xml version="1.0" encoding="utf-8"?>
<a:theme xmlns:a="http://schemas.openxmlformats.org/drawingml/2006/main" name="Office 主题">
  <a:themeElements>
    <a:clrScheme name="自定义 722">
      <a:dk1>
        <a:sysClr val="windowText" lastClr="000000"/>
      </a:dk1>
      <a:lt1>
        <a:sysClr val="window" lastClr="FFFFFF"/>
      </a:lt1>
      <a:dk2>
        <a:srgbClr val="565E6D"/>
      </a:dk2>
      <a:lt2>
        <a:srgbClr val="E7E6E6"/>
      </a:lt2>
      <a:accent1>
        <a:srgbClr val="7D8BA8"/>
      </a:accent1>
      <a:accent2>
        <a:srgbClr val="565E6D"/>
      </a:accent2>
      <a:accent3>
        <a:srgbClr val="7D8BA8"/>
      </a:accent3>
      <a:accent4>
        <a:srgbClr val="565E6D"/>
      </a:accent4>
      <a:accent5>
        <a:srgbClr val="7D8BA8"/>
      </a:accent5>
      <a:accent6>
        <a:srgbClr val="565E6D"/>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722">
    <a:dk1>
      <a:sysClr val="windowText" lastClr="000000"/>
    </a:dk1>
    <a:lt1>
      <a:sysClr val="window" lastClr="FFFFFF"/>
    </a:lt1>
    <a:dk2>
      <a:srgbClr val="565E6D"/>
    </a:dk2>
    <a:lt2>
      <a:srgbClr val="E7E6E6"/>
    </a:lt2>
    <a:accent1>
      <a:srgbClr val="7D8BA8"/>
    </a:accent1>
    <a:accent2>
      <a:srgbClr val="565E6D"/>
    </a:accent2>
    <a:accent3>
      <a:srgbClr val="7D8BA8"/>
    </a:accent3>
    <a:accent4>
      <a:srgbClr val="565E6D"/>
    </a:accent4>
    <a:accent5>
      <a:srgbClr val="7D8BA8"/>
    </a:accent5>
    <a:accent6>
      <a:srgbClr val="565E6D"/>
    </a:accent6>
    <a:hlink>
      <a:srgbClr val="0563C1"/>
    </a:hlink>
    <a:folHlink>
      <a:srgbClr val="954F72"/>
    </a:folHlink>
  </a:clrScheme>
</a:themeOverride>
</file>

<file path=ppt/theme/themeOverride2.xml><?xml version="1.0" encoding="utf-8"?>
<a:themeOverride xmlns:a="http://schemas.openxmlformats.org/drawingml/2006/main">
  <a:clrScheme name="自定义 722">
    <a:dk1>
      <a:sysClr val="windowText" lastClr="000000"/>
    </a:dk1>
    <a:lt1>
      <a:sysClr val="window" lastClr="FFFFFF"/>
    </a:lt1>
    <a:dk2>
      <a:srgbClr val="565E6D"/>
    </a:dk2>
    <a:lt2>
      <a:srgbClr val="E7E6E6"/>
    </a:lt2>
    <a:accent1>
      <a:srgbClr val="7D8BA8"/>
    </a:accent1>
    <a:accent2>
      <a:srgbClr val="565E6D"/>
    </a:accent2>
    <a:accent3>
      <a:srgbClr val="7D8BA8"/>
    </a:accent3>
    <a:accent4>
      <a:srgbClr val="565E6D"/>
    </a:accent4>
    <a:accent5>
      <a:srgbClr val="7D8BA8"/>
    </a:accent5>
    <a:accent6>
      <a:srgbClr val="565E6D"/>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12300</Words>
  <Application>WPS 演示</Application>
  <PresentationFormat>自定义</PresentationFormat>
  <Paragraphs>578</Paragraphs>
  <Slides>24</Slides>
  <Notes>29</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24</vt:i4>
      </vt:variant>
    </vt:vector>
  </HeadingPairs>
  <TitlesOfParts>
    <vt:vector size="43" baseType="lpstr">
      <vt:lpstr>Arial</vt:lpstr>
      <vt:lpstr>宋体</vt:lpstr>
      <vt:lpstr>Wingdings</vt:lpstr>
      <vt:lpstr>幼圆</vt:lpstr>
      <vt:lpstr>汉仪乐喵体W</vt:lpstr>
      <vt:lpstr>Calibri</vt:lpstr>
      <vt:lpstr>Calibri</vt:lpstr>
      <vt:lpstr>Times New Roman</vt:lpstr>
      <vt:lpstr>华文彩云</vt:lpstr>
      <vt:lpstr>微软雅黑</vt:lpstr>
      <vt:lpstr>Arial Unicode MS</vt:lpstr>
      <vt:lpstr>黑体</vt:lpstr>
      <vt:lpstr>Arial</vt:lpstr>
      <vt:lpstr>Verdana</vt:lpstr>
      <vt:lpstr>Arial Black</vt:lpstr>
      <vt:lpstr>HelveticaNeue</vt:lpstr>
      <vt:lpstr>Corbel</vt:lpstr>
      <vt:lpstr>华文新魏</vt:lpstr>
      <vt:lpstr>Office 主题</vt:lpstr>
      <vt:lpstr>PowerPoint 演示文稿</vt:lpstr>
      <vt:lpstr>PowerPoint 演示文稿</vt:lpstr>
      <vt:lpstr>Explore the relationship between humans and robots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上海剑姬网络科技有限公司</Company>
  <LinksUpToDate>false</LinksUpToDate>
  <SharedDoc>false</SharedDoc>
  <HyperlinksChanged>false</HyperlinksChanged>
  <AppVersion>14.0000</AppVersion>
  <Manager>风云办公</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24147</cp:lastModifiedBy>
  <cp:revision>58</cp:revision>
  <dcterms:created xsi:type="dcterms:W3CDTF">2015-05-05T08:02:00Z</dcterms:created>
  <dcterms:modified xsi:type="dcterms:W3CDTF">2022-07-06T07:58:19Z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