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358" r:id="rId3"/>
    <p:sldId id="256" r:id="rId4"/>
    <p:sldId id="343" r:id="rId6"/>
    <p:sldId id="257" r:id="rId7"/>
    <p:sldId id="258" r:id="rId8"/>
    <p:sldId id="318" r:id="rId9"/>
    <p:sldId id="321" r:id="rId10"/>
    <p:sldId id="320" r:id="rId11"/>
    <p:sldId id="331" r:id="rId12"/>
    <p:sldId id="322" r:id="rId13"/>
    <p:sldId id="323" r:id="rId14"/>
    <p:sldId id="332" r:id="rId15"/>
    <p:sldId id="324" r:id="rId16"/>
    <p:sldId id="325" r:id="rId17"/>
    <p:sldId id="333" r:id="rId18"/>
    <p:sldId id="326" r:id="rId19"/>
    <p:sldId id="291" r:id="rId2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showPr>
  <p:clrMru>
    <a:srgbClr val="80D9DF"/>
    <a:srgbClr val="30B4BE"/>
    <a:srgbClr val="2382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64" autoAdjust="0"/>
    <p:restoredTop sz="99274" autoAdjust="0"/>
  </p:normalViewPr>
  <p:slideViewPr>
    <p:cSldViewPr snapToGrid="0">
      <p:cViewPr varScale="1">
        <p:scale>
          <a:sx n="110" d="100"/>
          <a:sy n="110" d="100"/>
        </p:scale>
        <p:origin x="-972" y="-78"/>
      </p:cViewPr>
      <p:guideLst>
        <p:guide orient="horz" pos="2185"/>
        <p:guide pos="3840"/>
      </p:guideLst>
    </p:cSldViewPr>
  </p:slideViewPr>
  <p:notesTextViewPr>
    <p:cViewPr>
      <p:scale>
        <a:sx n="1" d="1"/>
        <a:sy n="1" d="1"/>
      </p:scale>
      <p:origin x="0" y="282"/>
    </p:cViewPr>
  </p:notesTextViewPr>
  <p:sorterViewPr>
    <p:cViewPr>
      <p:scale>
        <a:sx n="52" d="100"/>
        <a:sy n="52"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DDFE21-2966-489D-8B5F-8D07E9C6F022}"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0C5AF7-D214-4D9F-B6E6-874CD1983DCA}"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r>
              <a:rPr lang="zh-CN" altLang="en-US" dirty="0" smtClean="0"/>
              <a:t>亮亮图文旗舰店</a:t>
            </a:r>
            <a:endParaRPr lang="zh-CN" altLang="en-US" dirty="0" smtClean="0"/>
          </a:p>
          <a:p>
            <a:r>
              <a:rPr lang="en-US" altLang="zh-CN" dirty="0" smtClean="0"/>
              <a:t>https://liangliangtuwen.tmall.com</a:t>
            </a:r>
            <a:endParaRPr lang="en-US" altLang="zh-CN"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r>
              <a:rPr lang="zh-CN" altLang="en-US" dirty="0" smtClean="0"/>
              <a:t>亮亮图文旗舰店</a:t>
            </a:r>
            <a:endParaRPr lang="zh-CN" altLang="en-US" dirty="0" smtClean="0"/>
          </a:p>
          <a:p>
            <a:r>
              <a:rPr lang="en-US" altLang="zh-CN" dirty="0" smtClean="0"/>
              <a:t>https://liangliangtuwen.tmall.com</a:t>
            </a:r>
            <a:endParaRPr lang="en-US" altLang="zh-CN"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亮亮图文旗舰店</a:t>
            </a:r>
            <a:endParaRPr lang="zh-CN" altLang="en-US" dirty="0" smtClean="0"/>
          </a:p>
          <a:p>
            <a:r>
              <a:rPr lang="en-US" altLang="zh-CN" smtClean="0"/>
              <a:t>https://liangliangtuwen.tmall.com</a:t>
            </a:r>
            <a:endParaRPr lang="en-US" altLang="zh-CN" smtClean="0"/>
          </a:p>
          <a:p>
            <a:endParaRPr lang="zh-CN" altLang="en-US"/>
          </a:p>
        </p:txBody>
      </p:sp>
      <p:sp>
        <p:nvSpPr>
          <p:cNvPr id="4" name="灯片编号占位符 3"/>
          <p:cNvSpPr>
            <a:spLocks noGrp="1"/>
          </p:cNvSpPr>
          <p:nvPr>
            <p:ph type="sldNum" sz="quarter" idx="10"/>
          </p:nvPr>
        </p:nvSpPr>
        <p:spPr/>
        <p:txBody>
          <a:bodyPr/>
          <a:lstStyle/>
          <a:p>
            <a:fld id="{510C5AF7-D214-4D9F-B6E6-874CD1983DCA}"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14EEA723-995C-4B28-9AF7-B85114ECD06E}" type="datetimeFigureOut">
              <a:rPr lang="zh-CN" altLang="en-US"/>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9363D6B3-9F03-4787-BC59-5614BEF8D4CA}" type="slidenum">
              <a:rPr lang="zh-CN" altLang="en-US"/>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1564106" y="268872"/>
            <a:ext cx="10515600" cy="597401"/>
          </a:xfrm>
        </p:spPr>
        <p:txBody>
          <a:bodyPr>
            <a:normAutofit/>
          </a:bodyPr>
          <a:lstStyle>
            <a:lvl1pPr>
              <a:defRPr sz="2800" b="1">
                <a:solidFill>
                  <a:schemeClr val="bg1"/>
                </a:solidFill>
              </a:defRPr>
            </a:lvl1p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
        <p:nvSpPr>
          <p:cNvPr id="8" name="矩形 7"/>
          <p:cNvSpPr/>
          <p:nvPr userDrawn="1"/>
        </p:nvSpPr>
        <p:spPr>
          <a:xfrm>
            <a:off x="0" y="882315"/>
            <a:ext cx="12192000" cy="59756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blipFill dpi="0" rotWithShape="1">
          <a:blip r:embed="rId2" cstate="print"/>
          <a:srcRect/>
          <a:stretch>
            <a:fillRect/>
          </a:stretch>
        </a:blip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image" Target="../media/image3.png"/><Relationship Id="rId14" Type="http://schemas.openxmlformats.org/officeDocument/2006/relationships/image" Target="../media/image2.jpeg"/><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t="-2000" b="-2000"/>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pic>
        <p:nvPicPr>
          <p:cNvPr id="12" name="图片 11" descr="水印"/>
          <p:cNvPicPr>
            <a:picLocks noChangeAspect="1"/>
          </p:cNvPicPr>
          <p:nvPr userDrawn="1"/>
        </p:nvPicPr>
        <p:blipFill>
          <a:blip r:embed="rId15"/>
          <a:stretch>
            <a:fillRect/>
          </a:stretch>
        </p:blipFill>
        <p:spPr>
          <a:xfrm>
            <a:off x="7186295" y="63500"/>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564106" y="239027"/>
            <a:ext cx="10515600" cy="597401"/>
          </a:xfrm>
        </p:spPr>
        <p:txBody>
          <a:bodyPr/>
          <a:lstStyle/>
          <a:p>
            <a:r>
              <a:rPr lang="zh-CN" altLang="en-US" dirty="0">
                <a:ea typeface="+mn-ea"/>
                <a:cs typeface="+mn-ea"/>
              </a:rPr>
              <a:t>1.新高考全国卷一七选五任务型阅读</a:t>
            </a:r>
            <a:r>
              <a:rPr lang="en-US" altLang="zh-CN" dirty="0">
                <a:ea typeface="+mn-ea"/>
                <a:cs typeface="+mn-ea"/>
              </a:rPr>
              <a:t>——</a:t>
            </a:r>
            <a:r>
              <a:rPr lang="zh-CN" altLang="en-US" dirty="0">
                <a:ea typeface="+mn-ea"/>
                <a:cs typeface="+mn-ea"/>
              </a:rPr>
              <a:t>解题思路</a:t>
            </a:r>
            <a:endParaRPr lang="zh-CN" altLang="en-US" dirty="0">
              <a:ea typeface="+mn-ea"/>
              <a:cs typeface="+mn-ea"/>
            </a:endParaRPr>
          </a:p>
        </p:txBody>
      </p:sp>
      <p:sp>
        <p:nvSpPr>
          <p:cNvPr id="100" name="文本框 99"/>
          <p:cNvSpPr txBox="1"/>
          <p:nvPr/>
        </p:nvSpPr>
        <p:spPr>
          <a:xfrm>
            <a:off x="122555" y="949960"/>
            <a:ext cx="11946255" cy="5262245"/>
          </a:xfrm>
          <a:prstGeom prst="rect">
            <a:avLst/>
          </a:prstGeom>
          <a:noFill/>
          <a:ln w="9525">
            <a:noFill/>
          </a:ln>
        </p:spPr>
        <p:txBody>
          <a:bodyPr wrap="square">
            <a:spAutoFit/>
          </a:bodyPr>
          <a:p>
            <a:pPr indent="457200" fontAlgn="auto"/>
            <a:r>
              <a:rPr sz="2400" b="0">
                <a:cs typeface="冬青黑体简体中文 W3" charset="0"/>
              </a:rPr>
              <a:t>36. 由于需要与前面的红色褒义内容“</a:t>
            </a:r>
            <a:r>
              <a:rPr sz="2400" b="0">
                <a:solidFill>
                  <a:srgbClr val="FF0000"/>
                </a:solidFill>
                <a:cs typeface="冬青黑体简体中文 W3" charset="0"/>
              </a:rPr>
              <a:t>You’ll actually show up if you know someone is waiting for you at the gym</a:t>
            </a:r>
            <a:r>
              <a:rPr sz="2400" b="0">
                <a:cs typeface="冬青黑体简体中文 W3" charset="0"/>
              </a:rPr>
              <a:t>,”相并列，而且需要是具体的拥有一起锻炼的伙伴的好处，所以只有答案C符合题意。 </a:t>
            </a:r>
            <a:endParaRPr sz="2400" b="0">
              <a:cs typeface="冬青黑体简体中文 W3" charset="0"/>
            </a:endParaRPr>
          </a:p>
          <a:p>
            <a:pPr indent="457200" fontAlgn="auto"/>
            <a:r>
              <a:rPr sz="2400" b="0">
                <a:cs typeface="冬青黑体简体中文 W3" charset="0"/>
              </a:rPr>
              <a:t>37. 此题的选项必须与后面红色褒义问句</a:t>
            </a:r>
            <a:r>
              <a:rPr sz="2400" b="0">
                <a:solidFill>
                  <a:srgbClr val="FF0000"/>
                </a:solidFill>
                <a:cs typeface="冬青黑体简体中文 W3" charset="0"/>
              </a:rPr>
              <a:t>do you just want to be physically fit, able to move with strength and flexibility?</a:t>
            </a:r>
            <a:r>
              <a:rPr sz="2400" b="0">
                <a:cs typeface="冬青黑体简体中文 W3" charset="0"/>
              </a:rPr>
              <a:t>相并列, 所以只能从D项和E项两项中进行取舍，由于D项偏笼统，而E项则具体，所以只有D项符合题意要求，是正确答案。</a:t>
            </a:r>
            <a:endParaRPr sz="2400" b="0">
              <a:cs typeface="冬青黑体简体中文 W3" charset="0"/>
            </a:endParaRPr>
          </a:p>
          <a:p>
            <a:pPr indent="457200" fontAlgn="auto"/>
            <a:r>
              <a:rPr sz="2400" b="0">
                <a:cs typeface="冬青黑体简体中文 W3" charset="0"/>
              </a:rPr>
              <a:t> 38. 此题需要一句侧重于表示</a:t>
            </a:r>
            <a:r>
              <a:rPr sz="2400" b="0" u="sng">
                <a:cs typeface="冬青黑体简体中文 W3" charset="0"/>
              </a:rPr>
              <a:t>寻找一起锻炼的伙伴的限制条件</a:t>
            </a:r>
            <a:r>
              <a:rPr sz="2400" b="0">
                <a:cs typeface="冬青黑体简体中文 W3" charset="0"/>
              </a:rPr>
              <a:t>，语义上偏向黑色贬义，所以答案为B项，A项虽然也是黑色的，但是它太抽象，所以不能作为正确答案。</a:t>
            </a:r>
            <a:endParaRPr sz="2400" b="0">
              <a:cs typeface="冬青黑体简体中文 W3" charset="0"/>
            </a:endParaRPr>
          </a:p>
          <a:p>
            <a:pPr indent="457200" fontAlgn="auto"/>
            <a:r>
              <a:rPr sz="2400" b="0">
                <a:cs typeface="冬青黑体简体中文 W3" charset="0"/>
              </a:rPr>
              <a:t> 39. 此题需要一句蓝色中性的</a:t>
            </a:r>
            <a:r>
              <a:rPr sz="2400" b="0">
                <a:solidFill>
                  <a:srgbClr val="0070C0"/>
                </a:solidFill>
                <a:cs typeface="冬青黑体简体中文 W3" charset="0"/>
              </a:rPr>
              <a:t>总结性话语作为对本段内容的概括</a:t>
            </a:r>
            <a:r>
              <a:rPr sz="2400" b="0">
                <a:cs typeface="冬青黑体简体中文 W3" charset="0"/>
              </a:rPr>
              <a:t>，所以经过选择我们可以发现只有G项才符合要求。</a:t>
            </a:r>
            <a:endParaRPr sz="2400" b="0">
              <a:cs typeface="冬青黑体简体中文 W3" charset="0"/>
            </a:endParaRPr>
          </a:p>
          <a:p>
            <a:pPr indent="457200" fontAlgn="auto"/>
            <a:r>
              <a:rPr sz="2400" b="0">
                <a:cs typeface="冬青黑体简体中文 W3" charset="0"/>
              </a:rPr>
              <a:t> 40. 此题顺承前文“每一个锻炼伙伴都会有不同的技能”，必须表示“我们必须接受这些不同和学会相互合作”，才能与下文语境“随着时间推移，你们两者都会有所收益”无缝对接，所以正确答案是F。</a:t>
            </a:r>
            <a:endParaRPr sz="2400" b="0">
              <a:cs typeface="冬青黑体简体中文 W3" charset="0"/>
            </a:endParaRPr>
          </a:p>
          <a:p>
            <a:pPr indent="457200" fontAlgn="auto"/>
            <a:r>
              <a:rPr sz="2400" b="0">
                <a:cs typeface="冬青黑体简体中文 W3" charset="0"/>
              </a:rPr>
              <a:t>答案：36. C    37. D    38. B    39. G    40. F</a:t>
            </a:r>
            <a:endParaRPr sz="2400" b="0">
              <a:cs typeface="冬青黑体简体中文 W3"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564106" y="239027"/>
            <a:ext cx="10515600" cy="597401"/>
          </a:xfrm>
        </p:spPr>
        <p:txBody>
          <a:bodyPr/>
          <a:lstStyle/>
          <a:p>
            <a:r>
              <a:rPr lang="zh-CN" altLang="en-US" dirty="0">
                <a:ea typeface="+mn-ea"/>
                <a:cs typeface="+mn-ea"/>
              </a:rPr>
              <a:t>2. 2022年全国甲卷七选五任务型阅读</a:t>
            </a:r>
            <a:r>
              <a:rPr lang="en-US" altLang="zh-CN" dirty="0">
                <a:ea typeface="+mn-ea"/>
                <a:cs typeface="+mn-ea"/>
              </a:rPr>
              <a:t>——</a:t>
            </a:r>
            <a:r>
              <a:rPr lang="zh-CN" altLang="en-US" dirty="0">
                <a:ea typeface="+mn-ea"/>
                <a:cs typeface="+mn-ea"/>
              </a:rPr>
              <a:t>文本</a:t>
            </a:r>
            <a:endParaRPr lang="zh-CN" altLang="en-US" dirty="0">
              <a:ea typeface="+mn-ea"/>
              <a:cs typeface="+mn-ea"/>
            </a:endParaRPr>
          </a:p>
        </p:txBody>
      </p:sp>
      <p:sp>
        <p:nvSpPr>
          <p:cNvPr id="100" name="文本框 99"/>
          <p:cNvSpPr txBox="1"/>
          <p:nvPr/>
        </p:nvSpPr>
        <p:spPr>
          <a:xfrm>
            <a:off x="122555" y="748665"/>
            <a:ext cx="11946255" cy="6185535"/>
          </a:xfrm>
          <a:prstGeom prst="rect">
            <a:avLst/>
          </a:prstGeom>
          <a:noFill/>
          <a:ln w="9525">
            <a:noFill/>
          </a:ln>
        </p:spPr>
        <p:txBody>
          <a:bodyPr wrap="square">
            <a:spAutoFit/>
          </a:bodyPr>
          <a:p>
            <a:pPr indent="0" algn="ctr" fontAlgn="auto"/>
            <a:r>
              <a:rPr b="1">
                <a:latin typeface="Times New Roman" panose="02020603050405020304" pitchFamily="18" charset="0"/>
                <a:cs typeface="Times New Roman" panose="02020603050405020304" pitchFamily="18" charset="0"/>
              </a:rPr>
              <a:t>Important Things to Know When Dining Out</a:t>
            </a:r>
            <a:endParaRPr b="1">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Cultural dining etiquette (礼节) might surprise you with some of its important rules. 36. ____________. Knowing some tips will help ensure that you have an enjoyable meal with friends or family - no matter where you are in the world.</a:t>
            </a:r>
            <a:endParaRPr b="0">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Chopstick Rules</a:t>
            </a:r>
            <a:endParaRPr b="0">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The way you handle chopsticks is important to avoid annoying your companions. When you put them down between bites, always put them down together so they are parallel with the edge of the table in front of you.  37 .__________________. </a:t>
            </a:r>
            <a:endParaRPr b="0">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Hands or Utensils(餐具)</a:t>
            </a:r>
            <a:endParaRPr b="0">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In India and the Middle East, it's considered very rude to eat with your left hand. People in France expect you to eat with a utensil in each hand. 38. ________________, instead preferring to use their hands. In Chile, you may never touch any food with your fingers. People in Thailand generally use their forks only to push food onto their spoons.</a:t>
            </a:r>
            <a:endParaRPr b="0">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Making Requests</a:t>
            </a:r>
            <a:endParaRPr b="0">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39. ______________. In Portugal, this would be a serious mistake, because it shows the chef that you don't like their seasoning skills. Similarly, in Italy, never ask for extra cheese to add to your food.</a:t>
            </a:r>
            <a:endParaRPr b="0">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Some of these cultural dining etiquette rules may seem random and strange, but they are important in various countries. 40. _________________, the more comfortable you'll begin to feel with its foreign cultural practices.</a:t>
            </a:r>
            <a:endParaRPr b="0">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A. The more friends you make in your lifetime</a:t>
            </a:r>
            <a:endParaRPr b="0">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B. The more time you spend in any given country</a:t>
            </a:r>
            <a:endParaRPr b="0">
              <a:latin typeface="Times New Roman" panose="02020603050405020304" pitchFamily="18" charset="0"/>
              <a:cs typeface="Times New Roman" panose="02020603050405020304" pitchFamily="18" charset="0"/>
            </a:endParaRPr>
          </a:p>
          <a:p>
            <a:pPr indent="457200" fontAlgn="auto"/>
            <a:r>
              <a:rPr b="0" u="sng">
                <a:latin typeface="Times New Roman" panose="02020603050405020304" pitchFamily="18" charset="0"/>
                <a:cs typeface="Times New Roman" panose="02020603050405020304" pitchFamily="18" charset="0"/>
              </a:rPr>
              <a:t>C. Mexicans consider it inappropriate to eat with utensils</a:t>
            </a:r>
            <a:endParaRPr b="0" u="sng">
              <a:latin typeface="Times New Roman" panose="02020603050405020304" pitchFamily="18" charset="0"/>
              <a:cs typeface="Times New Roman" panose="02020603050405020304" pitchFamily="18" charset="0"/>
            </a:endParaRPr>
          </a:p>
          <a:p>
            <a:pPr indent="457200" fontAlgn="auto"/>
            <a:r>
              <a:rPr b="0" u="sng">
                <a:latin typeface="Times New Roman" panose="02020603050405020304" pitchFamily="18" charset="0"/>
                <a:cs typeface="Times New Roman" panose="02020603050405020304" pitchFamily="18" charset="0"/>
              </a:rPr>
              <a:t>D. Don't get caught making an embarrassing mistake at a restaurant </a:t>
            </a:r>
            <a:endParaRPr b="0" u="sng">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E. It's a good sign for the chef if you make a mess around your plate</a:t>
            </a:r>
            <a:endParaRPr b="0">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F. Never stick them upright in your food or cross them as you use them </a:t>
            </a:r>
            <a:endParaRPr b="0">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G. It may seem like a simple request to ask for salt and pepper at a meal</a:t>
            </a:r>
            <a:endParaRPr b="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564106" y="239027"/>
            <a:ext cx="10515600" cy="597401"/>
          </a:xfrm>
        </p:spPr>
        <p:txBody>
          <a:bodyPr/>
          <a:lstStyle/>
          <a:p>
            <a:r>
              <a:rPr lang="zh-CN" altLang="en-US" dirty="0">
                <a:ea typeface="+mn-ea"/>
                <a:cs typeface="+mn-ea"/>
              </a:rPr>
              <a:t>2. 2022年全国甲卷七选五任务型阅读</a:t>
            </a:r>
            <a:r>
              <a:rPr lang="en-US" altLang="zh-CN" dirty="0">
                <a:ea typeface="+mn-ea"/>
                <a:cs typeface="+mn-ea"/>
              </a:rPr>
              <a:t>——</a:t>
            </a:r>
            <a:r>
              <a:rPr lang="zh-CN" altLang="en-US" dirty="0">
                <a:ea typeface="+mn-ea"/>
                <a:cs typeface="+mn-ea"/>
              </a:rPr>
              <a:t>结构</a:t>
            </a:r>
            <a:endParaRPr lang="zh-CN" altLang="en-US" dirty="0">
              <a:ea typeface="+mn-ea"/>
              <a:cs typeface="+mn-ea"/>
            </a:endParaRPr>
          </a:p>
        </p:txBody>
      </p:sp>
      <p:sp>
        <p:nvSpPr>
          <p:cNvPr id="4" name="文本框 3"/>
          <p:cNvSpPr txBox="1"/>
          <p:nvPr/>
        </p:nvSpPr>
        <p:spPr>
          <a:xfrm>
            <a:off x="3043555" y="1285240"/>
            <a:ext cx="6105525" cy="460375"/>
          </a:xfrm>
          <a:prstGeom prst="rect">
            <a:avLst/>
          </a:prstGeom>
          <a:solidFill>
            <a:srgbClr val="30B4BE"/>
          </a:solidFill>
        </p:spPr>
        <p:txBody>
          <a:bodyPr wrap="square" rtlCol="0">
            <a:spAutoFit/>
          </a:bodyPr>
          <a:p>
            <a:pPr algn="l"/>
            <a:r>
              <a:rPr lang="zh-CN" altLang="en-US" sz="2400"/>
              <a:t>Important Things to Know When Dining Out</a:t>
            </a:r>
            <a:endParaRPr lang="zh-CN" altLang="en-US" sz="2400"/>
          </a:p>
        </p:txBody>
      </p:sp>
      <p:sp>
        <p:nvSpPr>
          <p:cNvPr id="5" name="左大括号 4"/>
          <p:cNvSpPr/>
          <p:nvPr/>
        </p:nvSpPr>
        <p:spPr>
          <a:xfrm rot="5400000">
            <a:off x="5841365" y="1210945"/>
            <a:ext cx="510540" cy="5840730"/>
          </a:xfrm>
          <a:prstGeom prst="leftBrace">
            <a:avLst/>
          </a:prstGeom>
          <a:ln w="57150">
            <a:solidFill>
              <a:srgbClr val="238289"/>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6" name="文本框 5"/>
          <p:cNvSpPr txBox="1"/>
          <p:nvPr/>
        </p:nvSpPr>
        <p:spPr>
          <a:xfrm>
            <a:off x="3743325" y="2226945"/>
            <a:ext cx="4797425" cy="460375"/>
          </a:xfrm>
          <a:prstGeom prst="rect">
            <a:avLst/>
          </a:prstGeom>
          <a:solidFill>
            <a:schemeClr val="accent6">
              <a:lumMod val="20000"/>
              <a:lumOff val="80000"/>
            </a:schemeClr>
          </a:solidFill>
        </p:spPr>
        <p:txBody>
          <a:bodyPr wrap="square" rtlCol="0">
            <a:spAutoFit/>
          </a:bodyPr>
          <a:p>
            <a:pPr algn="l"/>
            <a:r>
              <a:rPr lang="en-US" altLang="zh-CN" sz="2400"/>
              <a:t>The importance of dining etiquette</a:t>
            </a:r>
            <a:endParaRPr lang="en-US" altLang="zh-CN" sz="2400"/>
          </a:p>
        </p:txBody>
      </p:sp>
      <p:cxnSp>
        <p:nvCxnSpPr>
          <p:cNvPr id="8" name="直接连接符 7"/>
          <p:cNvCxnSpPr/>
          <p:nvPr/>
        </p:nvCxnSpPr>
        <p:spPr>
          <a:xfrm>
            <a:off x="6093460" y="2687320"/>
            <a:ext cx="3810" cy="481330"/>
          </a:xfrm>
          <a:prstGeom prst="line">
            <a:avLst/>
          </a:prstGeom>
          <a:ln w="57150">
            <a:solidFill>
              <a:srgbClr val="238289"/>
            </a:solidFill>
          </a:ln>
        </p:spPr>
        <p:style>
          <a:lnRef idx="1">
            <a:schemeClr val="accent1"/>
          </a:lnRef>
          <a:fillRef idx="0">
            <a:schemeClr val="accent1"/>
          </a:fillRef>
          <a:effectRef idx="0">
            <a:schemeClr val="accent1"/>
          </a:effectRef>
          <a:fontRef idx="minor">
            <a:schemeClr val="tx1"/>
          </a:fontRef>
        </p:style>
      </p:cxnSp>
      <p:sp>
        <p:nvSpPr>
          <p:cNvPr id="9" name="文本框 8"/>
          <p:cNvSpPr txBox="1"/>
          <p:nvPr/>
        </p:nvSpPr>
        <p:spPr>
          <a:xfrm>
            <a:off x="5572125" y="3168650"/>
            <a:ext cx="1049020" cy="460375"/>
          </a:xfrm>
          <a:prstGeom prst="rect">
            <a:avLst/>
          </a:prstGeom>
          <a:solidFill>
            <a:schemeClr val="bg1"/>
          </a:solidFill>
          <a:ln w="38100">
            <a:solidFill>
              <a:srgbClr val="FF0000"/>
            </a:solidFill>
          </a:ln>
        </p:spPr>
        <p:txBody>
          <a:bodyPr wrap="square" rtlCol="0">
            <a:spAutoFit/>
          </a:bodyPr>
          <a:p>
            <a:pPr algn="l"/>
            <a:r>
              <a:rPr lang="en-US" altLang="zh-CN" sz="2400"/>
              <a:t>How?</a:t>
            </a:r>
            <a:endParaRPr lang="en-US" altLang="zh-CN" sz="2400"/>
          </a:p>
        </p:txBody>
      </p:sp>
      <p:sp>
        <p:nvSpPr>
          <p:cNvPr id="12" name="文本框 11"/>
          <p:cNvSpPr txBox="1"/>
          <p:nvPr/>
        </p:nvSpPr>
        <p:spPr>
          <a:xfrm>
            <a:off x="2076450" y="4520565"/>
            <a:ext cx="2399030" cy="460375"/>
          </a:xfrm>
          <a:prstGeom prst="rect">
            <a:avLst/>
          </a:prstGeom>
          <a:solidFill>
            <a:schemeClr val="accent6">
              <a:lumMod val="20000"/>
              <a:lumOff val="80000"/>
            </a:schemeClr>
          </a:solidFill>
        </p:spPr>
        <p:txBody>
          <a:bodyPr wrap="square" rtlCol="0">
            <a:spAutoFit/>
          </a:bodyPr>
          <a:p>
            <a:pPr algn="l"/>
            <a:r>
              <a:rPr lang="en-US" altLang="zh-CN" sz="2400"/>
              <a:t>Chopstick Rules</a:t>
            </a:r>
            <a:endParaRPr lang="en-US" altLang="zh-CN" sz="2400"/>
          </a:p>
        </p:txBody>
      </p:sp>
      <p:sp>
        <p:nvSpPr>
          <p:cNvPr id="13" name="文本框 12"/>
          <p:cNvSpPr txBox="1"/>
          <p:nvPr/>
        </p:nvSpPr>
        <p:spPr>
          <a:xfrm>
            <a:off x="4685030" y="4520565"/>
            <a:ext cx="2823845" cy="460375"/>
          </a:xfrm>
          <a:prstGeom prst="rect">
            <a:avLst/>
          </a:prstGeom>
          <a:solidFill>
            <a:schemeClr val="accent6">
              <a:lumMod val="20000"/>
              <a:lumOff val="80000"/>
            </a:schemeClr>
          </a:solidFill>
        </p:spPr>
        <p:txBody>
          <a:bodyPr wrap="square" rtlCol="0">
            <a:spAutoFit/>
          </a:bodyPr>
          <a:p>
            <a:pPr algn="l"/>
            <a:r>
              <a:rPr lang="en-US" altLang="zh-CN" sz="2400"/>
              <a:t>Hands or Utensils</a:t>
            </a:r>
            <a:endParaRPr lang="en-US" altLang="zh-CN" sz="2400"/>
          </a:p>
        </p:txBody>
      </p:sp>
      <p:sp>
        <p:nvSpPr>
          <p:cNvPr id="14" name="文本框 13"/>
          <p:cNvSpPr txBox="1"/>
          <p:nvPr/>
        </p:nvSpPr>
        <p:spPr>
          <a:xfrm>
            <a:off x="7676515" y="4520565"/>
            <a:ext cx="2545715" cy="460375"/>
          </a:xfrm>
          <a:prstGeom prst="rect">
            <a:avLst/>
          </a:prstGeom>
          <a:solidFill>
            <a:schemeClr val="accent6">
              <a:lumMod val="20000"/>
              <a:lumOff val="80000"/>
            </a:schemeClr>
          </a:solidFill>
        </p:spPr>
        <p:txBody>
          <a:bodyPr wrap="square" rtlCol="0">
            <a:spAutoFit/>
          </a:bodyPr>
          <a:p>
            <a:pPr algn="l"/>
            <a:r>
              <a:rPr lang="en-US" altLang="zh-CN" sz="2400"/>
              <a:t>Making Requests</a:t>
            </a:r>
            <a:endParaRPr lang="en-US" altLang="zh-CN" sz="2400"/>
          </a:p>
        </p:txBody>
      </p:sp>
      <p:sp>
        <p:nvSpPr>
          <p:cNvPr id="15" name="文本框 14"/>
          <p:cNvSpPr txBox="1"/>
          <p:nvPr/>
        </p:nvSpPr>
        <p:spPr>
          <a:xfrm>
            <a:off x="5259070" y="5829300"/>
            <a:ext cx="1671955" cy="460375"/>
          </a:xfrm>
          <a:prstGeom prst="rect">
            <a:avLst/>
          </a:prstGeom>
          <a:solidFill>
            <a:schemeClr val="accent6">
              <a:lumMod val="20000"/>
              <a:lumOff val="80000"/>
            </a:schemeClr>
          </a:solidFill>
        </p:spPr>
        <p:txBody>
          <a:bodyPr wrap="square" rtlCol="0">
            <a:spAutoFit/>
          </a:bodyPr>
          <a:p>
            <a:pPr algn="l"/>
            <a:r>
              <a:rPr lang="en-US" altLang="zh-CN" sz="2400"/>
              <a:t>conclusion</a:t>
            </a:r>
            <a:endParaRPr lang="en-US" altLang="zh-CN" sz="2400"/>
          </a:p>
        </p:txBody>
      </p:sp>
      <p:sp>
        <p:nvSpPr>
          <p:cNvPr id="3" name="左大括号 2"/>
          <p:cNvSpPr/>
          <p:nvPr/>
        </p:nvSpPr>
        <p:spPr>
          <a:xfrm rot="16200000">
            <a:off x="5842000" y="2430780"/>
            <a:ext cx="510540" cy="5840730"/>
          </a:xfrm>
          <a:prstGeom prst="leftBrace">
            <a:avLst/>
          </a:prstGeom>
          <a:ln w="57150">
            <a:solidFill>
              <a:srgbClr val="238289"/>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564106" y="239027"/>
            <a:ext cx="10515600" cy="597401"/>
          </a:xfrm>
        </p:spPr>
        <p:txBody>
          <a:bodyPr/>
          <a:lstStyle/>
          <a:p>
            <a:r>
              <a:rPr lang="zh-CN" altLang="en-US" dirty="0">
                <a:ea typeface="+mn-ea"/>
                <a:cs typeface="+mn-ea"/>
              </a:rPr>
              <a:t>2. 2022年全国甲卷七选五任务型阅读</a:t>
            </a:r>
            <a:r>
              <a:rPr lang="en-US" altLang="zh-CN" dirty="0">
                <a:ea typeface="+mn-ea"/>
                <a:cs typeface="+mn-ea"/>
              </a:rPr>
              <a:t>——</a:t>
            </a:r>
            <a:r>
              <a:rPr lang="zh-CN" altLang="en-US" dirty="0">
                <a:ea typeface="+mn-ea"/>
                <a:cs typeface="+mn-ea"/>
              </a:rPr>
              <a:t>解题思路</a:t>
            </a:r>
            <a:endParaRPr lang="zh-CN" altLang="en-US" dirty="0">
              <a:ea typeface="+mn-ea"/>
              <a:cs typeface="+mn-ea"/>
            </a:endParaRPr>
          </a:p>
        </p:txBody>
      </p:sp>
      <p:sp>
        <p:nvSpPr>
          <p:cNvPr id="100" name="文本框 99"/>
          <p:cNvSpPr txBox="1"/>
          <p:nvPr/>
        </p:nvSpPr>
        <p:spPr>
          <a:xfrm>
            <a:off x="133350" y="789305"/>
            <a:ext cx="11946255" cy="6123940"/>
          </a:xfrm>
          <a:prstGeom prst="rect">
            <a:avLst/>
          </a:prstGeom>
          <a:noFill/>
          <a:ln w="9525">
            <a:noFill/>
          </a:ln>
        </p:spPr>
        <p:txBody>
          <a:bodyPr wrap="square">
            <a:spAutoFit/>
          </a:bodyPr>
          <a:p>
            <a:pPr indent="457200" fontAlgn="auto"/>
            <a:r>
              <a:rPr sz="2800" b="0">
                <a:cs typeface="冬青黑体简体中文 W3" charset="0"/>
              </a:rPr>
              <a:t>36. 上文语境提到有些餐桌礼仪</a:t>
            </a:r>
            <a:r>
              <a:rPr sz="2800" b="0" u="sng">
                <a:cs typeface="冬青黑体简体中文 W3" charset="0"/>
              </a:rPr>
              <a:t>让我们很感诧异</a:t>
            </a:r>
            <a:r>
              <a:rPr sz="2800" b="0">
                <a:cs typeface="冬青黑体简体中文 W3" charset="0"/>
              </a:rPr>
              <a:t>，那么下面语境一定是偏贬义黑色的具体内容，纵观七个选项，只有D项符合这两个条件，所以是正确答案。 </a:t>
            </a:r>
            <a:endParaRPr sz="2800" b="0">
              <a:cs typeface="冬青黑体简体中文 W3" charset="0"/>
            </a:endParaRPr>
          </a:p>
          <a:p>
            <a:pPr indent="457200" fontAlgn="auto"/>
            <a:r>
              <a:rPr sz="2800" b="0">
                <a:cs typeface="冬青黑体简体中文 W3" charset="0"/>
              </a:rPr>
              <a:t>37. 此题的选项选择必须考虑到涉及筷子使用方法的问题，在七个选项中，只有F项中的them可以用来指代chopsticks，所以可以充当正确答案。</a:t>
            </a:r>
            <a:endParaRPr sz="2800" b="0">
              <a:cs typeface="冬青黑体简体中文 W3" charset="0"/>
            </a:endParaRPr>
          </a:p>
          <a:p>
            <a:pPr indent="457200" fontAlgn="auto"/>
            <a:r>
              <a:rPr sz="2800" b="0">
                <a:cs typeface="冬青黑体简体中文 W3" charset="0"/>
              </a:rPr>
              <a:t>38. 此题需要一句</a:t>
            </a:r>
            <a:r>
              <a:rPr sz="2800" b="0" u="sng">
                <a:cs typeface="冬青黑体简体中文 W3" charset="0"/>
              </a:rPr>
              <a:t>有关餐具使用的黑色贬义内容</a:t>
            </a:r>
            <a:r>
              <a:rPr sz="2800" b="0">
                <a:cs typeface="冬青黑体简体中文 W3" charset="0"/>
              </a:rPr>
              <a:t>，而且需要的是具体的实际内容，在这里符合要求的只有C项符合条件，因为这里的形容词</a:t>
            </a:r>
            <a:r>
              <a:rPr sz="2800" b="0" u="sng">
                <a:cs typeface="冬青黑体简体中文 W3" charset="0"/>
              </a:rPr>
              <a:t>inappropriate</a:t>
            </a:r>
            <a:r>
              <a:rPr sz="2800" b="0">
                <a:cs typeface="冬青黑体简体中文 W3" charset="0"/>
              </a:rPr>
              <a:t>(不恰当)是贬义黑色词汇。</a:t>
            </a:r>
            <a:endParaRPr sz="2800" b="0">
              <a:cs typeface="冬青黑体简体中文 W3" charset="0"/>
            </a:endParaRPr>
          </a:p>
          <a:p>
            <a:pPr indent="457200" fontAlgn="auto"/>
            <a:r>
              <a:rPr sz="2800" b="0">
                <a:cs typeface="冬青黑体简体中文 W3" charset="0"/>
              </a:rPr>
              <a:t> 39.这里使用的是</a:t>
            </a:r>
            <a:r>
              <a:rPr sz="2800" b="1">
                <a:cs typeface="冬青黑体简体中文 W3" charset="0"/>
              </a:rPr>
              <a:t>反衬法</a:t>
            </a:r>
            <a:r>
              <a:rPr sz="2800" b="0">
                <a:cs typeface="冬青黑体简体中文 W3" charset="0"/>
              </a:rPr>
              <a:t>，前面表示在吃饭时要求调味品是好事情，然而在葡萄牙和意大利这样的举动却不太合适，所以经过选择我们可以发现只有G项才符合要求。</a:t>
            </a:r>
            <a:endParaRPr sz="2800" b="0">
              <a:cs typeface="冬青黑体简体中文 W3" charset="0"/>
            </a:endParaRPr>
          </a:p>
          <a:p>
            <a:pPr indent="457200" fontAlgn="auto"/>
            <a:r>
              <a:rPr sz="2800" b="0">
                <a:cs typeface="冬青黑体简体中文 W3" charset="0"/>
              </a:rPr>
              <a:t> 40. 此题考查条件状语从句，符合条件的有A项和B项，然而从语意上看A项与后面一句关联性不大，所以正确答案是B。</a:t>
            </a:r>
            <a:endParaRPr sz="2800" b="0">
              <a:cs typeface="冬青黑体简体中文 W3" charset="0"/>
            </a:endParaRPr>
          </a:p>
          <a:p>
            <a:pPr indent="457200" fontAlgn="auto"/>
            <a:r>
              <a:rPr sz="2800" b="0">
                <a:cs typeface="冬青黑体简体中文 W3" charset="0"/>
              </a:rPr>
              <a:t>  答案： 36. D     37. F    38. C     39. G     40. B</a:t>
            </a:r>
            <a:endParaRPr sz="2800" b="0">
              <a:cs typeface="冬青黑体简体中文 W3"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564106" y="239027"/>
            <a:ext cx="10515600" cy="597401"/>
          </a:xfrm>
        </p:spPr>
        <p:txBody>
          <a:bodyPr/>
          <a:lstStyle/>
          <a:p>
            <a:r>
              <a:rPr lang="zh-CN" altLang="en-US" dirty="0">
                <a:ea typeface="+mn-ea"/>
                <a:cs typeface="+mn-ea"/>
              </a:rPr>
              <a:t>3. 2022全国乙卷七选五任务型阅读</a:t>
            </a:r>
            <a:r>
              <a:rPr lang="en-US" altLang="zh-CN" dirty="0">
                <a:ea typeface="+mn-ea"/>
                <a:cs typeface="+mn-ea"/>
              </a:rPr>
              <a:t>——</a:t>
            </a:r>
            <a:r>
              <a:rPr lang="zh-CN" altLang="en-US" dirty="0">
                <a:ea typeface="+mn-ea"/>
                <a:cs typeface="+mn-ea"/>
              </a:rPr>
              <a:t>文本</a:t>
            </a:r>
            <a:endParaRPr lang="zh-CN" altLang="en-US" dirty="0">
              <a:ea typeface="+mn-ea"/>
              <a:cs typeface="+mn-ea"/>
            </a:endParaRPr>
          </a:p>
        </p:txBody>
      </p:sp>
      <p:sp>
        <p:nvSpPr>
          <p:cNvPr id="100" name="文本框 99"/>
          <p:cNvSpPr txBox="1"/>
          <p:nvPr/>
        </p:nvSpPr>
        <p:spPr>
          <a:xfrm>
            <a:off x="122555" y="730885"/>
            <a:ext cx="11946255" cy="6247130"/>
          </a:xfrm>
          <a:prstGeom prst="rect">
            <a:avLst/>
          </a:prstGeom>
          <a:noFill/>
          <a:ln w="9525">
            <a:noFill/>
          </a:ln>
        </p:spPr>
        <p:txBody>
          <a:bodyPr wrap="square">
            <a:spAutoFit/>
          </a:bodyPr>
          <a:p>
            <a:pPr indent="457200" fontAlgn="auto"/>
            <a:r>
              <a:rPr sz="1600" b="0">
                <a:latin typeface="Times New Roman" panose="02020603050405020304" pitchFamily="18" charset="0"/>
                <a:cs typeface="Times New Roman" panose="02020603050405020304" pitchFamily="18" charset="0"/>
              </a:rPr>
              <a:t>Friendship needs care and attention to keep it in good health. Here are five ways to sustain（保持）long-distance friendships. </a:t>
            </a:r>
            <a:endParaRPr sz="1600" b="0">
              <a:latin typeface="Times New Roman" panose="02020603050405020304" pitchFamily="18" charset="0"/>
              <a:cs typeface="Times New Roman" panose="02020603050405020304" pitchFamily="18" charset="0"/>
            </a:endParaRPr>
          </a:p>
          <a:p>
            <a:pPr indent="457200" fontAlgn="auto"/>
            <a:r>
              <a:rPr sz="1600" b="1">
                <a:latin typeface="Times New Roman" panose="02020603050405020304" pitchFamily="18" charset="0"/>
                <a:cs typeface="Times New Roman" panose="02020603050405020304" pitchFamily="18" charset="0"/>
              </a:rPr>
              <a:t>Set a regular date</a:t>
            </a:r>
            <a:endParaRPr sz="1600" b="1">
              <a:latin typeface="Times New Roman" panose="02020603050405020304" pitchFamily="18" charset="0"/>
              <a:cs typeface="Times New Roman" panose="02020603050405020304" pitchFamily="18" charset="0"/>
            </a:endParaRPr>
          </a:p>
          <a:p>
            <a:pPr indent="457200" fontAlgn="auto"/>
            <a:r>
              <a:rPr sz="1600" b="0">
                <a:latin typeface="Times New Roman" panose="02020603050405020304" pitchFamily="18" charset="0"/>
                <a:cs typeface="Times New Roman" panose="02020603050405020304" pitchFamily="18" charset="0"/>
              </a:rPr>
              <a:t>Long-lasting friendships share the characteristic that both sides equally contact（联系）and share with one another. With busy schedules, squeezing in phone calls can be a challenge. 36. ________. </a:t>
            </a:r>
            <a:endParaRPr sz="1600" b="0">
              <a:latin typeface="Times New Roman" panose="02020603050405020304" pitchFamily="18" charset="0"/>
              <a:cs typeface="Times New Roman" panose="02020603050405020304" pitchFamily="18" charset="0"/>
            </a:endParaRPr>
          </a:p>
          <a:p>
            <a:pPr indent="457200" fontAlgn="auto"/>
            <a:r>
              <a:rPr sz="1600" b="1">
                <a:latin typeface="Times New Roman" panose="02020603050405020304" pitchFamily="18" charset="0"/>
                <a:cs typeface="Times New Roman" panose="02020603050405020304" pitchFamily="18" charset="0"/>
              </a:rPr>
              <a:t>More isn't always merrier</a:t>
            </a:r>
            <a:endParaRPr sz="1600" b="1">
              <a:latin typeface="Times New Roman" panose="02020603050405020304" pitchFamily="18" charset="0"/>
              <a:cs typeface="Times New Roman" panose="02020603050405020304" pitchFamily="18" charset="0"/>
            </a:endParaRPr>
          </a:p>
          <a:p>
            <a:pPr indent="457200" fontAlgn="auto"/>
            <a:r>
              <a:rPr sz="1600" b="0">
                <a:latin typeface="Times New Roman" panose="02020603050405020304" pitchFamily="18" charset="0"/>
                <a:cs typeface="Times New Roman" panose="02020603050405020304" pitchFamily="18" charset="0"/>
              </a:rPr>
              <a:t>Make sure you have communicated with your friend about how frequently each of you wants to be contacted and what method works best for you both. 37. ________________. There are alternatives to constant written communication, such as leaving voice messages or having a group chat. </a:t>
            </a:r>
            <a:endParaRPr sz="1600" b="0">
              <a:latin typeface="Times New Roman" panose="02020603050405020304" pitchFamily="18" charset="0"/>
              <a:cs typeface="Times New Roman" panose="02020603050405020304" pitchFamily="18" charset="0"/>
            </a:endParaRPr>
          </a:p>
          <a:p>
            <a:pPr indent="457200" fontAlgn="auto"/>
            <a:r>
              <a:rPr sz="1600" b="1">
                <a:latin typeface="Times New Roman" panose="02020603050405020304" pitchFamily="18" charset="0"/>
                <a:cs typeface="Times New Roman" panose="02020603050405020304" pitchFamily="18" charset="0"/>
              </a:rPr>
              <a:t> Practice empathy（共情）</a:t>
            </a:r>
            <a:endParaRPr sz="1600" b="0">
              <a:latin typeface="Times New Roman" panose="02020603050405020304" pitchFamily="18" charset="0"/>
              <a:cs typeface="Times New Roman" panose="02020603050405020304" pitchFamily="18" charset="0"/>
            </a:endParaRPr>
          </a:p>
          <a:p>
            <a:pPr indent="457200" fontAlgn="auto"/>
            <a:r>
              <a:rPr sz="1600" b="0">
                <a:latin typeface="Times New Roman" panose="02020603050405020304" pitchFamily="18" charset="0"/>
                <a:cs typeface="Times New Roman" panose="02020603050405020304" pitchFamily="18" charset="0"/>
              </a:rPr>
              <a:t>  38. ______________. The friend who is remaining needs to be sensitive to all the additional time demands placed on the friend who has moved. The one in the new environment should be sympathetic to the fact that your friend may feel abandoned. </a:t>
            </a:r>
            <a:endParaRPr sz="1600" b="0">
              <a:latin typeface="Times New Roman" panose="02020603050405020304" pitchFamily="18" charset="0"/>
              <a:cs typeface="Times New Roman" panose="02020603050405020304" pitchFamily="18" charset="0"/>
            </a:endParaRPr>
          </a:p>
          <a:p>
            <a:pPr indent="457200" fontAlgn="auto"/>
            <a:r>
              <a:rPr sz="1600" b="1">
                <a:latin typeface="Times New Roman" panose="02020603050405020304" pitchFamily="18" charset="0"/>
                <a:cs typeface="Times New Roman" panose="02020603050405020304" pitchFamily="18" charset="0"/>
              </a:rPr>
              <a:t>39. __________________  </a:t>
            </a:r>
            <a:endParaRPr sz="1600" b="1">
              <a:latin typeface="Times New Roman" panose="02020603050405020304" pitchFamily="18" charset="0"/>
              <a:cs typeface="Times New Roman" panose="02020603050405020304" pitchFamily="18" charset="0"/>
            </a:endParaRPr>
          </a:p>
          <a:p>
            <a:pPr indent="457200" fontAlgn="auto"/>
            <a:r>
              <a:rPr sz="1600" b="0">
                <a:latin typeface="Times New Roman" panose="02020603050405020304" pitchFamily="18" charset="0"/>
                <a:cs typeface="Times New Roman" panose="02020603050405020304" pitchFamily="18" charset="0"/>
              </a:rPr>
              <a:t>Anniversaries and birthdays carry even more weight in long-distance friendships. Although technology might make day-to-day communication possible, extra effort goes a long way on special days. Simply keeping a diary that keeps track of friends' birthdays and other important dates will make sure nothing slips by you. </a:t>
            </a:r>
            <a:endParaRPr sz="1600" b="0">
              <a:latin typeface="Times New Roman" panose="02020603050405020304" pitchFamily="18" charset="0"/>
              <a:cs typeface="Times New Roman" panose="02020603050405020304" pitchFamily="18" charset="0"/>
            </a:endParaRPr>
          </a:p>
          <a:p>
            <a:pPr indent="457200" fontAlgn="auto"/>
            <a:r>
              <a:rPr sz="1600" b="1">
                <a:latin typeface="Times New Roman" panose="02020603050405020304" pitchFamily="18" charset="0"/>
                <a:cs typeface="Times New Roman" panose="02020603050405020304" pitchFamily="18" charset="0"/>
              </a:rPr>
              <a:t>Don't rely on technology alone</a:t>
            </a:r>
            <a:endParaRPr sz="1600" b="1">
              <a:latin typeface="Times New Roman" panose="02020603050405020304" pitchFamily="18" charset="0"/>
              <a:cs typeface="Times New Roman" panose="02020603050405020304" pitchFamily="18" charset="0"/>
            </a:endParaRPr>
          </a:p>
          <a:p>
            <a:pPr indent="457200" fontAlgn="auto"/>
            <a:r>
              <a:rPr sz="1600" b="0">
                <a:latin typeface="Times New Roman" panose="02020603050405020304" pitchFamily="18" charset="0"/>
                <a:cs typeface="Times New Roman" panose="02020603050405020304" pitchFamily="18" charset="0"/>
              </a:rPr>
              <a:t>  40. ___________________, but long-distance friendships -even close ones -may require more conscious effort to sustain. Try to seek out chances to renew friendships. How to do it? Just spend face-to-face time together whenever possible. </a:t>
            </a:r>
            <a:endParaRPr sz="1600" b="0">
              <a:latin typeface="Times New Roman" panose="02020603050405020304" pitchFamily="18" charset="0"/>
              <a:cs typeface="Times New Roman" panose="02020603050405020304" pitchFamily="18" charset="0"/>
            </a:endParaRPr>
          </a:p>
          <a:p>
            <a:pPr indent="457200" fontAlgn="auto"/>
            <a:r>
              <a:rPr sz="1600" b="0">
                <a:solidFill>
                  <a:srgbClr val="0070C0"/>
                </a:solidFill>
                <a:latin typeface="Times New Roman" panose="02020603050405020304" pitchFamily="18" charset="0"/>
                <a:cs typeface="Times New Roman" panose="02020603050405020304" pitchFamily="18" charset="0"/>
              </a:rPr>
              <a:t>A. Remember important dates</a:t>
            </a:r>
            <a:endParaRPr sz="1600" b="0">
              <a:solidFill>
                <a:srgbClr val="0070C0"/>
              </a:solidFill>
              <a:latin typeface="Times New Roman" panose="02020603050405020304" pitchFamily="18" charset="0"/>
              <a:cs typeface="Times New Roman" panose="02020603050405020304" pitchFamily="18" charset="0"/>
            </a:endParaRPr>
          </a:p>
          <a:p>
            <a:pPr indent="457200" fontAlgn="auto"/>
            <a:r>
              <a:rPr sz="1600" b="0">
                <a:solidFill>
                  <a:srgbClr val="0070C0"/>
                </a:solidFill>
                <a:latin typeface="Times New Roman" panose="02020603050405020304" pitchFamily="18" charset="0"/>
                <a:cs typeface="Times New Roman" panose="02020603050405020304" pitchFamily="18" charset="0"/>
              </a:rPr>
              <a:t>B. Compensate by writing letters</a:t>
            </a:r>
            <a:endParaRPr sz="1600" b="0">
              <a:solidFill>
                <a:srgbClr val="0070C0"/>
              </a:solidFill>
              <a:latin typeface="Times New Roman" panose="02020603050405020304" pitchFamily="18" charset="0"/>
              <a:cs typeface="Times New Roman" panose="02020603050405020304" pitchFamily="18" charset="0"/>
            </a:endParaRPr>
          </a:p>
          <a:p>
            <a:pPr indent="457200" fontAlgn="auto"/>
            <a:r>
              <a:rPr sz="1600" b="0">
                <a:latin typeface="Times New Roman" panose="02020603050405020304" pitchFamily="18" charset="0"/>
                <a:cs typeface="Times New Roman" panose="02020603050405020304" pitchFamily="18" charset="0"/>
              </a:rPr>
              <a:t>C. It is also helpful for you to be a friendship keeper</a:t>
            </a:r>
            <a:endParaRPr sz="1600" b="0">
              <a:latin typeface="Times New Roman" panose="02020603050405020304" pitchFamily="18" charset="0"/>
              <a:cs typeface="Times New Roman" panose="02020603050405020304" pitchFamily="18" charset="0"/>
            </a:endParaRPr>
          </a:p>
          <a:p>
            <a:pPr indent="457200" fontAlgn="auto"/>
            <a:r>
              <a:rPr sz="1600" b="0">
                <a:solidFill>
                  <a:srgbClr val="0070C0"/>
                </a:solidFill>
                <a:latin typeface="Times New Roman" panose="02020603050405020304" pitchFamily="18" charset="0"/>
                <a:cs typeface="Times New Roman" panose="02020603050405020304" pitchFamily="18" charset="0"/>
              </a:rPr>
              <a:t>D. Try to find a time that works for both of you and stick to it</a:t>
            </a:r>
            <a:endParaRPr sz="1600" b="0">
              <a:solidFill>
                <a:srgbClr val="0070C0"/>
              </a:solidFill>
              <a:latin typeface="Times New Roman" panose="02020603050405020304" pitchFamily="18" charset="0"/>
              <a:cs typeface="Times New Roman" panose="02020603050405020304" pitchFamily="18" charset="0"/>
            </a:endParaRPr>
          </a:p>
          <a:p>
            <a:pPr indent="457200" fontAlgn="auto"/>
            <a:r>
              <a:rPr sz="1600" b="0">
                <a:latin typeface="Times New Roman" panose="02020603050405020304" pitchFamily="18" charset="0"/>
                <a:cs typeface="Times New Roman" panose="02020603050405020304" pitchFamily="18" charset="0"/>
              </a:rPr>
              <a:t>E. Friends need to talk about their preferred methods of communication</a:t>
            </a:r>
            <a:endParaRPr sz="1600" b="0">
              <a:latin typeface="Times New Roman" panose="02020603050405020304" pitchFamily="18" charset="0"/>
              <a:cs typeface="Times New Roman" panose="02020603050405020304" pitchFamily="18" charset="0"/>
            </a:endParaRPr>
          </a:p>
          <a:p>
            <a:pPr indent="457200" fontAlgn="auto"/>
            <a:r>
              <a:rPr sz="1600" b="0">
                <a:solidFill>
                  <a:srgbClr val="FF0000"/>
                </a:solidFill>
                <a:latin typeface="Times New Roman" panose="02020603050405020304" pitchFamily="18" charset="0"/>
                <a:cs typeface="Times New Roman" panose="02020603050405020304" pitchFamily="18" charset="0"/>
              </a:rPr>
              <a:t>F. It is easy to have a sense of connectedness through social media</a:t>
            </a:r>
            <a:endParaRPr sz="1600" b="0">
              <a:solidFill>
                <a:srgbClr val="FF0000"/>
              </a:solidFill>
              <a:latin typeface="Times New Roman" panose="02020603050405020304" pitchFamily="18" charset="0"/>
              <a:cs typeface="Times New Roman" panose="02020603050405020304" pitchFamily="18" charset="0"/>
            </a:endParaRPr>
          </a:p>
          <a:p>
            <a:pPr indent="457200" fontAlgn="auto"/>
            <a:r>
              <a:rPr sz="1600" b="0" u="sng">
                <a:latin typeface="Times New Roman" panose="02020603050405020304" pitchFamily="18" charset="0"/>
                <a:cs typeface="Times New Roman" panose="02020603050405020304" pitchFamily="18" charset="0"/>
              </a:rPr>
              <a:t>G. You may be the friend who left or the one who was left behind</a:t>
            </a:r>
            <a:endParaRPr sz="1600" b="0" u="sng">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564106" y="239027"/>
            <a:ext cx="10515600" cy="597401"/>
          </a:xfrm>
        </p:spPr>
        <p:txBody>
          <a:bodyPr/>
          <a:lstStyle/>
          <a:p>
            <a:r>
              <a:rPr lang="zh-CN" altLang="en-US" dirty="0">
                <a:ea typeface="+mn-ea"/>
                <a:cs typeface="+mn-ea"/>
              </a:rPr>
              <a:t>3. 2022全国乙卷七选五任务型阅读</a:t>
            </a:r>
            <a:r>
              <a:rPr lang="en-US" altLang="zh-CN" dirty="0">
                <a:ea typeface="+mn-ea"/>
                <a:cs typeface="+mn-ea"/>
              </a:rPr>
              <a:t>——</a:t>
            </a:r>
            <a:r>
              <a:rPr lang="zh-CN" altLang="en-US" dirty="0">
                <a:ea typeface="+mn-ea"/>
                <a:cs typeface="+mn-ea"/>
              </a:rPr>
              <a:t>结构</a:t>
            </a:r>
            <a:endParaRPr lang="zh-CN" altLang="en-US" dirty="0">
              <a:ea typeface="+mn-ea"/>
              <a:cs typeface="+mn-ea"/>
            </a:endParaRPr>
          </a:p>
        </p:txBody>
      </p:sp>
      <p:sp>
        <p:nvSpPr>
          <p:cNvPr id="4" name="文本框 3"/>
          <p:cNvSpPr txBox="1"/>
          <p:nvPr/>
        </p:nvSpPr>
        <p:spPr>
          <a:xfrm>
            <a:off x="3147695" y="942975"/>
            <a:ext cx="5897245" cy="460375"/>
          </a:xfrm>
          <a:prstGeom prst="rect">
            <a:avLst/>
          </a:prstGeom>
          <a:solidFill>
            <a:srgbClr val="30B4BE"/>
          </a:solidFill>
        </p:spPr>
        <p:txBody>
          <a:bodyPr wrap="square" rtlCol="0">
            <a:spAutoFit/>
          </a:bodyPr>
          <a:p>
            <a:pPr algn="l"/>
            <a:r>
              <a:rPr lang="en-US" altLang="zh-CN" sz="2400"/>
              <a:t>W</a:t>
            </a:r>
            <a:r>
              <a:rPr lang="zh-CN" altLang="en-US" sz="2400"/>
              <a:t>ays to sustain</a:t>
            </a:r>
            <a:r>
              <a:rPr lang="en-US" altLang="zh-CN" sz="2400"/>
              <a:t> </a:t>
            </a:r>
            <a:r>
              <a:rPr lang="zh-CN" altLang="en-US" sz="2400"/>
              <a:t>long-distance friendships</a:t>
            </a:r>
            <a:endParaRPr lang="zh-CN" altLang="en-US" sz="2400"/>
          </a:p>
        </p:txBody>
      </p:sp>
      <p:sp>
        <p:nvSpPr>
          <p:cNvPr id="5" name="左大括号 4"/>
          <p:cNvSpPr/>
          <p:nvPr/>
        </p:nvSpPr>
        <p:spPr>
          <a:xfrm>
            <a:off x="2114550" y="1851025"/>
            <a:ext cx="510540" cy="4733290"/>
          </a:xfrm>
          <a:prstGeom prst="leftBrace">
            <a:avLst/>
          </a:prstGeom>
          <a:ln w="57150">
            <a:solidFill>
              <a:srgbClr val="238289"/>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6" name="文本框 5"/>
          <p:cNvSpPr txBox="1"/>
          <p:nvPr/>
        </p:nvSpPr>
        <p:spPr>
          <a:xfrm>
            <a:off x="266700" y="3987165"/>
            <a:ext cx="1558925" cy="460375"/>
          </a:xfrm>
          <a:prstGeom prst="rect">
            <a:avLst/>
          </a:prstGeom>
          <a:solidFill>
            <a:schemeClr val="bg1"/>
          </a:solidFill>
          <a:ln w="38100">
            <a:solidFill>
              <a:srgbClr val="FF0000"/>
            </a:solidFill>
          </a:ln>
        </p:spPr>
        <p:txBody>
          <a:bodyPr wrap="square" rtlCol="0">
            <a:spAutoFit/>
          </a:bodyPr>
          <a:p>
            <a:pPr algn="l"/>
            <a:r>
              <a:rPr lang="en-US" altLang="zh-CN" sz="2400"/>
              <a:t>Five ways</a:t>
            </a:r>
            <a:endParaRPr lang="en-US" altLang="zh-CN" sz="2400"/>
          </a:p>
        </p:txBody>
      </p:sp>
      <p:sp>
        <p:nvSpPr>
          <p:cNvPr id="12" name="文本框 11"/>
          <p:cNvSpPr txBox="1"/>
          <p:nvPr/>
        </p:nvSpPr>
        <p:spPr>
          <a:xfrm>
            <a:off x="2919095" y="1729740"/>
            <a:ext cx="2832735" cy="460375"/>
          </a:xfrm>
          <a:prstGeom prst="rect">
            <a:avLst/>
          </a:prstGeom>
          <a:solidFill>
            <a:schemeClr val="accent6">
              <a:lumMod val="20000"/>
              <a:lumOff val="80000"/>
            </a:schemeClr>
          </a:solidFill>
        </p:spPr>
        <p:txBody>
          <a:bodyPr wrap="square" rtlCol="0">
            <a:spAutoFit/>
          </a:bodyPr>
          <a:p>
            <a:pPr algn="l"/>
            <a:r>
              <a:rPr lang="en-US" altLang="zh-CN" sz="2400"/>
              <a:t>Set a regular date</a:t>
            </a:r>
            <a:endParaRPr lang="en-US" altLang="zh-CN" sz="2400"/>
          </a:p>
        </p:txBody>
      </p:sp>
      <p:sp>
        <p:nvSpPr>
          <p:cNvPr id="13" name="文本框 12"/>
          <p:cNvSpPr txBox="1"/>
          <p:nvPr/>
        </p:nvSpPr>
        <p:spPr>
          <a:xfrm>
            <a:off x="2912745" y="2753995"/>
            <a:ext cx="8065770" cy="460375"/>
          </a:xfrm>
          <a:prstGeom prst="rect">
            <a:avLst/>
          </a:prstGeom>
          <a:solidFill>
            <a:schemeClr val="accent6">
              <a:lumMod val="20000"/>
              <a:lumOff val="80000"/>
            </a:schemeClr>
          </a:solidFill>
        </p:spPr>
        <p:txBody>
          <a:bodyPr wrap="square" rtlCol="0">
            <a:spAutoFit/>
          </a:bodyPr>
          <a:p>
            <a:pPr algn="l"/>
            <a:r>
              <a:rPr lang="en-US" altLang="zh-CN" sz="2400"/>
              <a:t>Pay attention to the frequency and methods of connection</a:t>
            </a:r>
            <a:endParaRPr lang="en-US" altLang="zh-CN" sz="2400"/>
          </a:p>
        </p:txBody>
      </p:sp>
      <p:sp>
        <p:nvSpPr>
          <p:cNvPr id="14" name="文本框 13"/>
          <p:cNvSpPr txBox="1"/>
          <p:nvPr/>
        </p:nvSpPr>
        <p:spPr>
          <a:xfrm>
            <a:off x="2919095" y="3778250"/>
            <a:ext cx="4059555" cy="460375"/>
          </a:xfrm>
          <a:prstGeom prst="rect">
            <a:avLst/>
          </a:prstGeom>
          <a:solidFill>
            <a:schemeClr val="accent6">
              <a:lumMod val="20000"/>
              <a:lumOff val="80000"/>
            </a:schemeClr>
          </a:solidFill>
        </p:spPr>
        <p:txBody>
          <a:bodyPr wrap="square" rtlCol="0">
            <a:spAutoFit/>
          </a:bodyPr>
          <a:p>
            <a:pPr algn="l"/>
            <a:r>
              <a:rPr lang="en-US" altLang="zh-CN" sz="2400"/>
              <a:t>Empathize with your friends</a:t>
            </a:r>
            <a:endParaRPr lang="en-US" altLang="zh-CN" sz="2400"/>
          </a:p>
        </p:txBody>
      </p:sp>
      <p:sp>
        <p:nvSpPr>
          <p:cNvPr id="15" name="文本框 14"/>
          <p:cNvSpPr txBox="1"/>
          <p:nvPr/>
        </p:nvSpPr>
        <p:spPr>
          <a:xfrm>
            <a:off x="2919095" y="4766310"/>
            <a:ext cx="3931285" cy="460375"/>
          </a:xfrm>
          <a:prstGeom prst="rect">
            <a:avLst/>
          </a:prstGeom>
          <a:solidFill>
            <a:schemeClr val="accent6">
              <a:lumMod val="20000"/>
              <a:lumOff val="80000"/>
            </a:schemeClr>
          </a:solidFill>
        </p:spPr>
        <p:txBody>
          <a:bodyPr wrap="square" rtlCol="0">
            <a:spAutoFit/>
          </a:bodyPr>
          <a:p>
            <a:pPr algn="l"/>
            <a:r>
              <a:rPr lang="en-US" altLang="zh-CN" sz="2400"/>
              <a:t>Remember important dates</a:t>
            </a:r>
            <a:endParaRPr lang="en-US" altLang="zh-CN" sz="2400"/>
          </a:p>
        </p:txBody>
      </p:sp>
      <p:sp>
        <p:nvSpPr>
          <p:cNvPr id="3" name="文本框 2"/>
          <p:cNvSpPr txBox="1"/>
          <p:nvPr/>
        </p:nvSpPr>
        <p:spPr>
          <a:xfrm>
            <a:off x="2914015" y="5754370"/>
            <a:ext cx="7799705" cy="829945"/>
          </a:xfrm>
          <a:prstGeom prst="rect">
            <a:avLst/>
          </a:prstGeom>
          <a:solidFill>
            <a:schemeClr val="accent6">
              <a:lumMod val="20000"/>
              <a:lumOff val="80000"/>
            </a:schemeClr>
          </a:solidFill>
        </p:spPr>
        <p:txBody>
          <a:bodyPr wrap="square" rtlCol="0">
            <a:spAutoFit/>
          </a:bodyPr>
          <a:p>
            <a:pPr algn="l"/>
            <a:r>
              <a:rPr lang="en-US" altLang="zh-CN" sz="2400"/>
              <a:t>Not just rely on technology, but spend face-to-face time together whenever possible</a:t>
            </a:r>
            <a:endParaRPr lang="en-US" altLang="zh-CN" sz="240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564106" y="239027"/>
            <a:ext cx="10515600" cy="597401"/>
          </a:xfrm>
        </p:spPr>
        <p:txBody>
          <a:bodyPr/>
          <a:lstStyle/>
          <a:p>
            <a:r>
              <a:rPr lang="zh-CN" altLang="en-US" dirty="0">
                <a:ea typeface="+mn-ea"/>
                <a:cs typeface="+mn-ea"/>
              </a:rPr>
              <a:t>3. 2022全国乙卷七选五任务型阅读</a:t>
            </a:r>
            <a:r>
              <a:rPr lang="en-US" altLang="zh-CN" dirty="0">
                <a:ea typeface="+mn-ea"/>
                <a:cs typeface="+mn-ea"/>
              </a:rPr>
              <a:t>——</a:t>
            </a:r>
            <a:r>
              <a:rPr lang="zh-CN" altLang="en-US" dirty="0">
                <a:ea typeface="+mn-ea"/>
                <a:cs typeface="+mn-ea"/>
              </a:rPr>
              <a:t>解题思路</a:t>
            </a:r>
            <a:endParaRPr lang="zh-CN" altLang="en-US" dirty="0">
              <a:ea typeface="+mn-ea"/>
              <a:cs typeface="+mn-ea"/>
            </a:endParaRPr>
          </a:p>
        </p:txBody>
      </p:sp>
      <p:sp>
        <p:nvSpPr>
          <p:cNvPr id="100" name="文本框 99"/>
          <p:cNvSpPr txBox="1"/>
          <p:nvPr/>
        </p:nvSpPr>
        <p:spPr>
          <a:xfrm>
            <a:off x="122555" y="949960"/>
            <a:ext cx="11946255" cy="6000750"/>
          </a:xfrm>
          <a:prstGeom prst="rect">
            <a:avLst/>
          </a:prstGeom>
          <a:noFill/>
          <a:ln w="9525">
            <a:noFill/>
          </a:ln>
        </p:spPr>
        <p:txBody>
          <a:bodyPr wrap="square">
            <a:spAutoFit/>
          </a:bodyPr>
          <a:p>
            <a:pPr indent="457200" fontAlgn="auto"/>
            <a:r>
              <a:rPr sz="2400" b="0">
                <a:cs typeface="冬青黑体简体中文 W3" charset="0"/>
              </a:rPr>
              <a:t>36. 上文语境提到在繁忙日程中，找到时间打电话是一件很困难的事情，那么后面空白处应该填上中性蓝色的实线，</a:t>
            </a:r>
            <a:r>
              <a:rPr sz="2400" b="0">
                <a:solidFill>
                  <a:srgbClr val="0070C0"/>
                </a:solidFill>
                <a:cs typeface="冬青黑体简体中文 W3" charset="0"/>
              </a:rPr>
              <a:t>表示解决这个困难的方法</a:t>
            </a:r>
            <a:r>
              <a:rPr sz="2400" b="0">
                <a:cs typeface="冬青黑体简体中文 W3" charset="0"/>
              </a:rPr>
              <a:t>，B项表示“可以用写信(消息)进行代替”，符合题目要求，所以B项是正确答案。 </a:t>
            </a:r>
            <a:endParaRPr sz="2400" b="0">
              <a:cs typeface="冬青黑体简体中文 W3" charset="0"/>
            </a:endParaRPr>
          </a:p>
          <a:p>
            <a:pPr indent="457200" fontAlgn="auto"/>
            <a:r>
              <a:rPr sz="2400" b="0">
                <a:cs typeface="冬青黑体简体中文 W3" charset="0"/>
              </a:rPr>
              <a:t>37. 第二段内容是讲解朋友之间交流的频率，作者讲到“朋友交流不是越频繁越好”，所以在37空处应该填写</a:t>
            </a:r>
            <a:r>
              <a:rPr sz="2400" b="0">
                <a:solidFill>
                  <a:srgbClr val="0070C0"/>
                </a:solidFill>
                <a:cs typeface="冬青黑体简体中文 W3" charset="0"/>
              </a:rPr>
              <a:t>蓝偏红内容“尽力去找一个两个人都很合适的时间，而且能够坚持下去”</a:t>
            </a:r>
            <a:r>
              <a:rPr sz="2400" b="0">
                <a:cs typeface="冬青黑体简体中文 W3" charset="0"/>
              </a:rPr>
              <a:t>，所以正确答案是D。</a:t>
            </a:r>
            <a:endParaRPr sz="2400" b="0">
              <a:cs typeface="冬青黑体简体中文 W3" charset="0"/>
            </a:endParaRPr>
          </a:p>
          <a:p>
            <a:pPr indent="457200" fontAlgn="auto"/>
            <a:r>
              <a:rPr sz="2400" b="0">
                <a:cs typeface="冬青黑体简体中文 W3" charset="0"/>
              </a:rPr>
              <a:t>38. 此题需要一句</a:t>
            </a:r>
            <a:r>
              <a:rPr sz="2400" b="0" u="sng">
                <a:cs typeface="冬青黑体简体中文 W3" charset="0"/>
              </a:rPr>
              <a:t>有关离开的朋友或者被离开的朋友</a:t>
            </a:r>
            <a:r>
              <a:rPr sz="2400" b="0">
                <a:cs typeface="冬青黑体简体中文 W3" charset="0"/>
              </a:rPr>
              <a:t>的黑色贬义内容，而且需要的是抽象的虚写内容，在这里符合要求的只有G项符合条件，因为这里的动词</a:t>
            </a:r>
            <a:r>
              <a:rPr sz="2400" b="0" u="sng">
                <a:cs typeface="冬青黑体简体中文 W3" charset="0"/>
              </a:rPr>
              <a:t>left和was left behind</a:t>
            </a:r>
            <a:r>
              <a:rPr sz="2400" b="0">
                <a:cs typeface="冬青黑体简体中文 W3" charset="0"/>
              </a:rPr>
              <a:t>是贬义黑色词汇。</a:t>
            </a:r>
            <a:endParaRPr sz="2400" b="0">
              <a:cs typeface="冬青黑体简体中文 W3" charset="0"/>
            </a:endParaRPr>
          </a:p>
          <a:p>
            <a:pPr indent="457200" fontAlgn="auto"/>
            <a:r>
              <a:rPr sz="2400" b="0">
                <a:cs typeface="冬青黑体简体中文 W3" charset="0"/>
              </a:rPr>
              <a:t> 39.此题是考查段落大意题，需要蓝色中性的虚写内容，而且需要指出的是，考查段落大意题目往往需要非常精炼，再结合这一段具体内容记住生日、周年等时间来看，只有A项具有</a:t>
            </a:r>
            <a:r>
              <a:rPr sz="2400" b="0">
                <a:solidFill>
                  <a:srgbClr val="0070C0"/>
                </a:solidFill>
                <a:cs typeface="冬青黑体简体中文 W3" charset="0"/>
              </a:rPr>
              <a:t>概括整段</a:t>
            </a:r>
            <a:r>
              <a:rPr sz="2400" b="0">
                <a:cs typeface="冬青黑体简体中文 W3" charset="0"/>
              </a:rPr>
              <a:t>内容的功能，所以无疑它是正确答案。</a:t>
            </a:r>
            <a:endParaRPr sz="2400" b="0">
              <a:cs typeface="冬青黑体简体中文 W3" charset="0"/>
            </a:endParaRPr>
          </a:p>
          <a:p>
            <a:pPr indent="457200" fontAlgn="auto"/>
            <a:r>
              <a:rPr sz="2400" b="0">
                <a:cs typeface="冬青黑体简体中文 W3" charset="0"/>
              </a:rPr>
              <a:t> 40. 此题考查</a:t>
            </a:r>
            <a:r>
              <a:rPr sz="2400" b="1">
                <a:cs typeface="冬青黑体简体中文 W3" charset="0"/>
              </a:rPr>
              <a:t>反衬手法</a:t>
            </a:r>
            <a:r>
              <a:rPr sz="2400" b="0">
                <a:cs typeface="冬青黑体简体中文 W3" charset="0"/>
              </a:rPr>
              <a:t>的使用，由于</a:t>
            </a:r>
            <a:r>
              <a:rPr sz="2400" b="0" u="sng">
                <a:cs typeface="冬青黑体简体中文 W3" charset="0"/>
              </a:rPr>
              <a:t>but后面内容属于黑色贬义的限制条件</a:t>
            </a:r>
            <a:r>
              <a:rPr sz="2400" b="0">
                <a:cs typeface="冬青黑体简体中文 W3" charset="0"/>
              </a:rPr>
              <a:t>，</a:t>
            </a:r>
            <a:r>
              <a:rPr sz="2400" b="0">
                <a:solidFill>
                  <a:srgbClr val="FF0000"/>
                </a:solidFill>
                <a:cs typeface="冬青黑体简体中文 W3" charset="0"/>
              </a:rPr>
              <a:t>所以前面必须是红色褒义内容</a:t>
            </a:r>
            <a:r>
              <a:rPr sz="2400" b="0">
                <a:cs typeface="冬青黑体简体中文 W3" charset="0"/>
              </a:rPr>
              <a:t>，而F项中的easy这一单词是红色褒义的，内容上也符合语境，所以正确答案是F。</a:t>
            </a:r>
            <a:endParaRPr sz="2400" b="0">
              <a:cs typeface="冬青黑体简体中文 W3" charset="0"/>
            </a:endParaRPr>
          </a:p>
          <a:p>
            <a:pPr indent="457200" fontAlgn="auto"/>
            <a:r>
              <a:rPr sz="2400" b="0">
                <a:cs typeface="冬青黑体简体中文 W3" charset="0"/>
              </a:rPr>
              <a:t>  答案： 36. B     37. D    38. G     39. A     40. F</a:t>
            </a:r>
            <a:endParaRPr sz="2400" b="0">
              <a:cs typeface="冬青黑体简体中文 W3"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图片 8"/>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635371" y="5475144"/>
            <a:ext cx="4252805" cy="1382856"/>
          </a:xfrm>
          <a:prstGeom prst="rect">
            <a:avLst/>
          </a:prstGeom>
        </p:spPr>
      </p:pic>
      <p:sp>
        <p:nvSpPr>
          <p:cNvPr id="11" name="文本框 10"/>
          <p:cNvSpPr txBox="1">
            <a:spLocks noChangeArrowheads="1"/>
          </p:cNvSpPr>
          <p:nvPr/>
        </p:nvSpPr>
        <p:spPr bwMode="auto">
          <a:xfrm>
            <a:off x="1752600" y="2463802"/>
            <a:ext cx="8972549" cy="922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微软雅黑" panose="020B0503020204020204" pitchFamily="34" charset="-122"/>
                <a:ea typeface="微软雅黑" panose="020B0503020204020204" pitchFamily="34" charset="-122"/>
              </a:defRPr>
            </a:lvl1pPr>
            <a:lvl2pPr marL="742950" indent="-285750">
              <a:defRPr>
                <a:solidFill>
                  <a:schemeClr val="tx1"/>
                </a:solidFill>
                <a:latin typeface="微软雅黑" panose="020B0503020204020204" pitchFamily="34" charset="-122"/>
                <a:ea typeface="微软雅黑" panose="020B0503020204020204" pitchFamily="34" charset="-122"/>
              </a:defRPr>
            </a:lvl2pPr>
            <a:lvl3pPr marL="1143000" indent="-228600">
              <a:defRPr>
                <a:solidFill>
                  <a:schemeClr val="tx1"/>
                </a:solidFill>
                <a:latin typeface="微软雅黑" panose="020B0503020204020204" pitchFamily="34" charset="-122"/>
                <a:ea typeface="微软雅黑" panose="020B0503020204020204" pitchFamily="34" charset="-122"/>
              </a:defRPr>
            </a:lvl3pPr>
            <a:lvl4pPr marL="1600200" indent="-228600">
              <a:defRPr>
                <a:solidFill>
                  <a:schemeClr val="tx1"/>
                </a:solidFill>
                <a:latin typeface="微软雅黑" panose="020B0503020204020204" pitchFamily="34" charset="-122"/>
                <a:ea typeface="微软雅黑" panose="020B0503020204020204" pitchFamily="34" charset="-122"/>
              </a:defRPr>
            </a:lvl4pPr>
            <a:lvl5pPr marL="2057400" indent="-228600">
              <a:defRPr>
                <a:solidFill>
                  <a:schemeClr val="tx1"/>
                </a:solidFill>
                <a:latin typeface="微软雅黑" panose="020B0503020204020204" pitchFamily="34" charset="-122"/>
                <a:ea typeface="微软雅黑" panose="020B0503020204020204" pitchFamily="34" charset="-122"/>
              </a:defRPr>
            </a:lvl5pPr>
            <a:lvl6pPr marL="25146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6pPr>
            <a:lvl7pPr marL="29718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7pPr>
            <a:lvl8pPr marL="34290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8pPr>
            <a:lvl9pPr marL="38862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9pPr>
          </a:lstStyle>
          <a:p>
            <a:pPr algn="ctr" eaLnBrk="1" hangingPunct="1"/>
            <a:r>
              <a:rPr lang="en-US" altLang="zh-CN" sz="5400" b="1" dirty="0" smtClean="0">
                <a:solidFill>
                  <a:schemeClr val="bg1"/>
                </a:solidFill>
              </a:rPr>
              <a:t>Thanks</a:t>
            </a:r>
            <a:r>
              <a:rPr lang="zh-CN" altLang="en-US" sz="5400" b="1" dirty="0" smtClean="0">
                <a:solidFill>
                  <a:schemeClr val="bg1"/>
                </a:solidFill>
              </a:rPr>
              <a:t>！</a:t>
            </a:r>
            <a:endParaRPr lang="zh-CN" altLang="en-US" sz="5400" b="1" dirty="0" smtClean="0">
              <a:solidFill>
                <a:schemeClr val="bg1"/>
              </a:solidFill>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par>
                                <p:cTn id="10" presetID="22" presetClass="entr" presetSubtype="8" fill="hold" grpId="0" nodeType="withEffect">
                                  <p:stCondLst>
                                    <p:cond delay="800"/>
                                  </p:stCondLst>
                                  <p:childTnLst>
                                    <p:set>
                                      <p:cBhvr>
                                        <p:cTn id="11" dur="1" fill="hold">
                                          <p:stCondLst>
                                            <p:cond delay="0"/>
                                          </p:stCondLst>
                                        </p:cTn>
                                        <p:tgtEl>
                                          <p:spTgt spid="11"/>
                                        </p:tgtEl>
                                        <p:attrNameLst>
                                          <p:attrName>style.visibility</p:attrName>
                                        </p:attrNameLst>
                                      </p:cBhvr>
                                      <p:to>
                                        <p:strVal val="visible"/>
                                      </p:to>
                                    </p:set>
                                    <p:animEffect transition="in" filter="wipe(left)">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本框 10"/>
          <p:cNvSpPr txBox="1">
            <a:spLocks noChangeArrowheads="1"/>
          </p:cNvSpPr>
          <p:nvPr/>
        </p:nvSpPr>
        <p:spPr bwMode="auto">
          <a:xfrm>
            <a:off x="1484630" y="1917067"/>
            <a:ext cx="8972549" cy="1753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微软雅黑" panose="020B0503020204020204" pitchFamily="34" charset="-122"/>
                <a:ea typeface="微软雅黑" panose="020B0503020204020204" pitchFamily="34" charset="-122"/>
              </a:defRPr>
            </a:lvl1pPr>
            <a:lvl2pPr marL="742950" indent="-285750">
              <a:defRPr>
                <a:solidFill>
                  <a:schemeClr val="tx1"/>
                </a:solidFill>
                <a:latin typeface="微软雅黑" panose="020B0503020204020204" pitchFamily="34" charset="-122"/>
                <a:ea typeface="微软雅黑" panose="020B0503020204020204" pitchFamily="34" charset="-122"/>
              </a:defRPr>
            </a:lvl2pPr>
            <a:lvl3pPr marL="1143000" indent="-228600">
              <a:defRPr>
                <a:solidFill>
                  <a:schemeClr val="tx1"/>
                </a:solidFill>
                <a:latin typeface="微软雅黑" panose="020B0503020204020204" pitchFamily="34" charset="-122"/>
                <a:ea typeface="微软雅黑" panose="020B0503020204020204" pitchFamily="34" charset="-122"/>
              </a:defRPr>
            </a:lvl3pPr>
            <a:lvl4pPr marL="1600200" indent="-228600">
              <a:defRPr>
                <a:solidFill>
                  <a:schemeClr val="tx1"/>
                </a:solidFill>
                <a:latin typeface="微软雅黑" panose="020B0503020204020204" pitchFamily="34" charset="-122"/>
                <a:ea typeface="微软雅黑" panose="020B0503020204020204" pitchFamily="34" charset="-122"/>
              </a:defRPr>
            </a:lvl4pPr>
            <a:lvl5pPr marL="2057400" indent="-228600">
              <a:defRPr>
                <a:solidFill>
                  <a:schemeClr val="tx1"/>
                </a:solidFill>
                <a:latin typeface="微软雅黑" panose="020B0503020204020204" pitchFamily="34" charset="-122"/>
                <a:ea typeface="微软雅黑" panose="020B0503020204020204" pitchFamily="34" charset="-122"/>
              </a:defRPr>
            </a:lvl5pPr>
            <a:lvl6pPr marL="25146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6pPr>
            <a:lvl7pPr marL="29718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7pPr>
            <a:lvl8pPr marL="34290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8pPr>
            <a:lvl9pPr marL="38862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9pPr>
          </a:lstStyle>
          <a:p>
            <a:pPr algn="ctr" eaLnBrk="1" hangingPunct="1"/>
            <a:r>
              <a:rPr lang="zh-CN" altLang="en-US" sz="5400" b="1" dirty="0" smtClean="0">
                <a:solidFill>
                  <a:schemeClr val="bg1"/>
                </a:solidFill>
              </a:rPr>
              <a:t> 2022年高考英语试卷七选五任务型阅读语篇解读</a:t>
            </a:r>
            <a:endParaRPr lang="zh-CN" altLang="en-US" sz="5400" b="1" dirty="0" smtClean="0">
              <a:solidFill>
                <a:schemeClr val="bg1"/>
              </a:solidFill>
            </a:endParaRPr>
          </a:p>
        </p:txBody>
      </p:sp>
      <p:pic>
        <p:nvPicPr>
          <p:cNvPr id="9" name="图片 8"/>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635371" y="5475144"/>
            <a:ext cx="4252805" cy="1382856"/>
          </a:xfrm>
          <a:prstGeom prst="rect">
            <a:avLst/>
          </a:prstGeom>
        </p:spPr>
      </p:pic>
      <p:cxnSp>
        <p:nvCxnSpPr>
          <p:cNvPr id="13" name="直接连接符 12"/>
          <p:cNvCxnSpPr/>
          <p:nvPr/>
        </p:nvCxnSpPr>
        <p:spPr>
          <a:xfrm>
            <a:off x="4210049" y="3669983"/>
            <a:ext cx="3771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文本框 14"/>
          <p:cNvSpPr txBox="1">
            <a:spLocks noChangeArrowheads="1"/>
          </p:cNvSpPr>
          <p:nvPr/>
        </p:nvSpPr>
        <p:spPr bwMode="auto">
          <a:xfrm>
            <a:off x="4474845" y="3782060"/>
            <a:ext cx="324294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微软雅黑" panose="020B0503020204020204" pitchFamily="34" charset="-122"/>
                <a:ea typeface="微软雅黑" panose="020B0503020204020204" pitchFamily="34" charset="-122"/>
              </a:defRPr>
            </a:lvl1pPr>
            <a:lvl2pPr marL="742950" indent="-285750">
              <a:defRPr>
                <a:solidFill>
                  <a:schemeClr val="tx1"/>
                </a:solidFill>
                <a:latin typeface="微软雅黑" panose="020B0503020204020204" pitchFamily="34" charset="-122"/>
                <a:ea typeface="微软雅黑" panose="020B0503020204020204" pitchFamily="34" charset="-122"/>
              </a:defRPr>
            </a:lvl2pPr>
            <a:lvl3pPr marL="1143000" indent="-228600">
              <a:defRPr>
                <a:solidFill>
                  <a:schemeClr val="tx1"/>
                </a:solidFill>
                <a:latin typeface="微软雅黑" panose="020B0503020204020204" pitchFamily="34" charset="-122"/>
                <a:ea typeface="微软雅黑" panose="020B0503020204020204" pitchFamily="34" charset="-122"/>
              </a:defRPr>
            </a:lvl3pPr>
            <a:lvl4pPr marL="1600200" indent="-228600">
              <a:defRPr>
                <a:solidFill>
                  <a:schemeClr val="tx1"/>
                </a:solidFill>
                <a:latin typeface="微软雅黑" panose="020B0503020204020204" pitchFamily="34" charset="-122"/>
                <a:ea typeface="微软雅黑" panose="020B0503020204020204" pitchFamily="34" charset="-122"/>
              </a:defRPr>
            </a:lvl4pPr>
            <a:lvl5pPr marL="2057400" indent="-228600">
              <a:defRPr>
                <a:solidFill>
                  <a:schemeClr val="tx1"/>
                </a:solidFill>
                <a:latin typeface="微软雅黑" panose="020B0503020204020204" pitchFamily="34" charset="-122"/>
                <a:ea typeface="微软雅黑" panose="020B0503020204020204" pitchFamily="34" charset="-122"/>
              </a:defRPr>
            </a:lvl5pPr>
            <a:lvl6pPr marL="25146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6pPr>
            <a:lvl7pPr marL="29718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7pPr>
            <a:lvl8pPr marL="34290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8pPr>
            <a:lvl9pPr marL="38862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9pPr>
          </a:lstStyle>
          <a:p>
            <a:pPr algn="l" eaLnBrk="1" hangingPunct="1"/>
            <a:r>
              <a:rPr lang="zh-CN" altLang="en-US" dirty="0">
                <a:solidFill>
                  <a:schemeClr val="bg1"/>
                </a:solidFill>
              </a:rPr>
              <a:t>浙江华维外国语学校 朱建焕</a:t>
            </a:r>
            <a:endParaRPr lang="zh-CN" altLang="en-US" dirty="0">
              <a:solidFill>
                <a:schemeClr val="bg1"/>
              </a:solidFill>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par>
                                <p:cTn id="10" presetID="22" presetClass="entr" presetSubtype="8" fill="hold" grpId="0" nodeType="withEffect">
                                  <p:stCondLst>
                                    <p:cond delay="800"/>
                                  </p:stCondLst>
                                  <p:childTnLst>
                                    <p:set>
                                      <p:cBhvr>
                                        <p:cTn id="11" dur="1" fill="hold">
                                          <p:stCondLst>
                                            <p:cond delay="0"/>
                                          </p:stCondLst>
                                        </p:cTn>
                                        <p:tgtEl>
                                          <p:spTgt spid="11"/>
                                        </p:tgtEl>
                                        <p:attrNameLst>
                                          <p:attrName>style.visibility</p:attrName>
                                        </p:attrNameLst>
                                      </p:cBhvr>
                                      <p:to>
                                        <p:strVal val="visible"/>
                                      </p:to>
                                    </p:set>
                                    <p:animEffect transition="in" filter="wipe(left)">
                                      <p:cBhvr>
                                        <p:cTn id="12" dur="500"/>
                                        <p:tgtEl>
                                          <p:spTgt spid="11"/>
                                        </p:tgtEl>
                                      </p:cBhvr>
                                    </p:animEffect>
                                  </p:childTnLst>
                                </p:cTn>
                              </p:par>
                              <p:par>
                                <p:cTn id="13" presetID="16" presetClass="entr" presetSubtype="37" fill="hold" nodeType="withEffect">
                                  <p:stCondLst>
                                    <p:cond delay="1000"/>
                                  </p:stCondLst>
                                  <p:childTnLst>
                                    <p:set>
                                      <p:cBhvr>
                                        <p:cTn id="14" dur="1" fill="hold">
                                          <p:stCondLst>
                                            <p:cond delay="0"/>
                                          </p:stCondLst>
                                        </p:cTn>
                                        <p:tgtEl>
                                          <p:spTgt spid="13"/>
                                        </p:tgtEl>
                                        <p:attrNameLst>
                                          <p:attrName>style.visibility</p:attrName>
                                        </p:attrNameLst>
                                      </p:cBhvr>
                                      <p:to>
                                        <p:strVal val="visible"/>
                                      </p:to>
                                    </p:set>
                                    <p:animEffect transition="in" filter="barn(outVertical)">
                                      <p:cBhvr>
                                        <p:cTn id="15" dur="500"/>
                                        <p:tgtEl>
                                          <p:spTgt spid="13"/>
                                        </p:tgtEl>
                                      </p:cBhvr>
                                    </p:animEffect>
                                  </p:childTnLst>
                                </p:cTn>
                              </p:par>
                              <p:par>
                                <p:cTn id="16" presetID="42" presetClass="entr" presetSubtype="0" fill="hold" grpId="0" nodeType="withEffect">
                                  <p:stCondLst>
                                    <p:cond delay="1400"/>
                                  </p:stCondLst>
                                  <p:childTnLst>
                                    <p:set>
                                      <p:cBhvr>
                                        <p:cTn id="17" dur="1" fill="hold">
                                          <p:stCondLst>
                                            <p:cond delay="0"/>
                                          </p:stCondLst>
                                        </p:cTn>
                                        <p:tgtEl>
                                          <p:spTgt spid="15"/>
                                        </p:tgtEl>
                                        <p:attrNameLst>
                                          <p:attrName>style.visibility</p:attrName>
                                        </p:attrNameLst>
                                      </p:cBhvr>
                                      <p:to>
                                        <p:strVal val="visible"/>
                                      </p:to>
                                    </p:set>
                                    <p:animEffect transition="in" filter="fade">
                                      <p:cBhvr>
                                        <p:cTn id="18" dur="1000"/>
                                        <p:tgtEl>
                                          <p:spTgt spid="15"/>
                                        </p:tgtEl>
                                      </p:cBhvr>
                                    </p:animEffect>
                                    <p:anim calcmode="lin" valueType="num">
                                      <p:cBhvr>
                                        <p:cTn id="19" dur="1000" fill="hold"/>
                                        <p:tgtEl>
                                          <p:spTgt spid="15"/>
                                        </p:tgtEl>
                                        <p:attrNameLst>
                                          <p:attrName>ppt_x</p:attrName>
                                        </p:attrNameLst>
                                      </p:cBhvr>
                                      <p:tavLst>
                                        <p:tav tm="0">
                                          <p:val>
                                            <p:strVal val="#ppt_x"/>
                                          </p:val>
                                        </p:tav>
                                        <p:tav tm="100000">
                                          <p:val>
                                            <p:strVal val="#ppt_x"/>
                                          </p:val>
                                        </p:tav>
                                      </p:tavLst>
                                    </p:anim>
                                    <p:anim calcmode="lin" valueType="num">
                                      <p:cBhvr>
                                        <p:cTn id="20"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本框 10"/>
          <p:cNvSpPr txBox="1">
            <a:spLocks noChangeArrowheads="1"/>
          </p:cNvSpPr>
          <p:nvPr/>
        </p:nvSpPr>
        <p:spPr bwMode="auto">
          <a:xfrm>
            <a:off x="783590" y="763905"/>
            <a:ext cx="10060940" cy="3938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微软雅黑" panose="020B0503020204020204" pitchFamily="34" charset="-122"/>
                <a:ea typeface="微软雅黑" panose="020B0503020204020204" pitchFamily="34" charset="-122"/>
              </a:defRPr>
            </a:lvl1pPr>
            <a:lvl2pPr marL="742950" indent="-285750">
              <a:defRPr>
                <a:solidFill>
                  <a:schemeClr val="tx1"/>
                </a:solidFill>
                <a:latin typeface="微软雅黑" panose="020B0503020204020204" pitchFamily="34" charset="-122"/>
                <a:ea typeface="微软雅黑" panose="020B0503020204020204" pitchFamily="34" charset="-122"/>
              </a:defRPr>
            </a:lvl2pPr>
            <a:lvl3pPr marL="1143000" indent="-228600">
              <a:defRPr>
                <a:solidFill>
                  <a:schemeClr val="tx1"/>
                </a:solidFill>
                <a:latin typeface="微软雅黑" panose="020B0503020204020204" pitchFamily="34" charset="-122"/>
                <a:ea typeface="微软雅黑" panose="020B0503020204020204" pitchFamily="34" charset="-122"/>
              </a:defRPr>
            </a:lvl3pPr>
            <a:lvl4pPr marL="1600200" indent="-228600">
              <a:defRPr>
                <a:solidFill>
                  <a:schemeClr val="tx1"/>
                </a:solidFill>
                <a:latin typeface="微软雅黑" panose="020B0503020204020204" pitchFamily="34" charset="-122"/>
                <a:ea typeface="微软雅黑" panose="020B0503020204020204" pitchFamily="34" charset="-122"/>
              </a:defRPr>
            </a:lvl4pPr>
            <a:lvl5pPr marL="2057400" indent="-228600">
              <a:defRPr>
                <a:solidFill>
                  <a:schemeClr val="tx1"/>
                </a:solidFill>
                <a:latin typeface="微软雅黑" panose="020B0503020204020204" pitchFamily="34" charset="-122"/>
                <a:ea typeface="微软雅黑" panose="020B0503020204020204" pitchFamily="34" charset="-122"/>
              </a:defRPr>
            </a:lvl5pPr>
            <a:lvl6pPr marL="25146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6pPr>
            <a:lvl7pPr marL="29718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7pPr>
            <a:lvl8pPr marL="34290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8pPr>
            <a:lvl9pPr marL="38862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9pPr>
          </a:lstStyle>
          <a:p>
            <a:pPr algn="ctr" eaLnBrk="1" hangingPunct="1"/>
            <a:r>
              <a:rPr lang="zh-CN" altLang="en-US" sz="5400" b="1" dirty="0" smtClean="0">
                <a:solidFill>
                  <a:schemeClr val="bg1"/>
                </a:solidFill>
              </a:rPr>
              <a:t> 综述：</a:t>
            </a:r>
            <a:endParaRPr lang="zh-CN" altLang="en-US" sz="5400" b="1" dirty="0" smtClean="0">
              <a:solidFill>
                <a:schemeClr val="bg1"/>
              </a:solidFill>
            </a:endParaRPr>
          </a:p>
          <a:p>
            <a:pPr algn="ctr" eaLnBrk="1" hangingPunct="1"/>
            <a:r>
              <a:rPr lang="en-US" altLang="zh-CN" sz="2800" b="1" dirty="0" smtClean="0">
                <a:solidFill>
                  <a:schemeClr val="bg1"/>
                </a:solidFill>
              </a:rPr>
              <a:t>2022</a:t>
            </a:r>
            <a:r>
              <a:rPr lang="zh-CN" altLang="en-US" sz="2800" b="1" dirty="0" smtClean="0">
                <a:solidFill>
                  <a:schemeClr val="bg1"/>
                </a:solidFill>
              </a:rPr>
              <a:t>年高考英语试卷七选五任务型阅读都是选用说明文语篇，从结构上来说都采用</a:t>
            </a:r>
            <a:r>
              <a:rPr lang="en-US" altLang="zh-CN" sz="2800" b="1" dirty="0" smtClean="0">
                <a:solidFill>
                  <a:schemeClr val="bg1"/>
                </a:solidFill>
              </a:rPr>
              <a:t>“</a:t>
            </a:r>
            <a:r>
              <a:rPr lang="zh-CN" altLang="en-US" sz="2800" b="1" dirty="0" smtClean="0">
                <a:solidFill>
                  <a:schemeClr val="bg1"/>
                </a:solidFill>
              </a:rPr>
              <a:t>引出</a:t>
            </a:r>
            <a:r>
              <a:rPr lang="en-US" altLang="zh-CN" sz="2800" b="1" dirty="0" smtClean="0">
                <a:solidFill>
                  <a:schemeClr val="bg1"/>
                </a:solidFill>
              </a:rPr>
              <a:t>---</a:t>
            </a:r>
            <a:r>
              <a:rPr lang="zh-CN" altLang="en-US" sz="2800" b="1" dirty="0" smtClean="0">
                <a:solidFill>
                  <a:schemeClr val="bg1"/>
                </a:solidFill>
              </a:rPr>
              <a:t>主题</a:t>
            </a:r>
            <a:r>
              <a:rPr lang="en-US" altLang="zh-CN" sz="2800" b="1" dirty="0" smtClean="0">
                <a:solidFill>
                  <a:schemeClr val="bg1"/>
                </a:solidFill>
              </a:rPr>
              <a:t>---</a:t>
            </a:r>
            <a:r>
              <a:rPr lang="zh-CN" altLang="en-US" sz="2800" b="1" dirty="0" smtClean="0">
                <a:solidFill>
                  <a:schemeClr val="bg1"/>
                </a:solidFill>
              </a:rPr>
              <a:t>阐述</a:t>
            </a:r>
            <a:r>
              <a:rPr lang="en-US" altLang="zh-CN" sz="2800" b="1" dirty="0" smtClean="0">
                <a:solidFill>
                  <a:schemeClr val="bg1"/>
                </a:solidFill>
              </a:rPr>
              <a:t>”</a:t>
            </a:r>
            <a:r>
              <a:rPr lang="zh-CN" altLang="en-US" sz="2800" b="1" dirty="0" smtClean="0">
                <a:solidFill>
                  <a:schemeClr val="bg1"/>
                </a:solidFill>
              </a:rPr>
              <a:t>三部分，在设题角度上既考查主旨和段落大意，也考查细节和衔接内容。三篇语篇的最大区别是话题内容不同，分别讲述</a:t>
            </a:r>
            <a:r>
              <a:rPr lang="en-US" altLang="zh-CN" sz="2800" b="1" dirty="0" smtClean="0">
                <a:solidFill>
                  <a:schemeClr val="bg1"/>
                </a:solidFill>
              </a:rPr>
              <a:t>“</a:t>
            </a:r>
            <a:r>
              <a:rPr lang="zh-CN" altLang="en-US" sz="2800" b="1" dirty="0" smtClean="0">
                <a:solidFill>
                  <a:schemeClr val="bg1"/>
                </a:solidFill>
              </a:rPr>
              <a:t>感谢工作伙伴的理由</a:t>
            </a:r>
            <a:r>
              <a:rPr lang="en-US" altLang="zh-CN" sz="2800" b="1" dirty="0" smtClean="0">
                <a:solidFill>
                  <a:schemeClr val="bg1"/>
                </a:solidFill>
              </a:rPr>
              <a:t>”</a:t>
            </a:r>
            <a:r>
              <a:rPr lang="zh-CN" altLang="en-US" sz="2800" b="1" dirty="0" smtClean="0">
                <a:solidFill>
                  <a:schemeClr val="bg1"/>
                </a:solidFill>
              </a:rPr>
              <a:t>、</a:t>
            </a:r>
            <a:r>
              <a:rPr lang="en-US" altLang="zh-CN" sz="2800" b="1" dirty="0" smtClean="0">
                <a:solidFill>
                  <a:schemeClr val="bg1"/>
                </a:solidFill>
              </a:rPr>
              <a:t>“</a:t>
            </a:r>
            <a:r>
              <a:rPr lang="zh-CN" altLang="en-US" sz="2800" b="1" dirty="0" smtClean="0">
                <a:solidFill>
                  <a:schemeClr val="bg1"/>
                </a:solidFill>
              </a:rPr>
              <a:t>外出吃饭的礼仪</a:t>
            </a:r>
            <a:r>
              <a:rPr lang="en-US" altLang="zh-CN" sz="2800" b="1" dirty="0" smtClean="0">
                <a:solidFill>
                  <a:schemeClr val="bg1"/>
                </a:solidFill>
              </a:rPr>
              <a:t>”</a:t>
            </a:r>
            <a:r>
              <a:rPr lang="zh-CN" altLang="en-US" sz="2800" b="1" dirty="0" smtClean="0">
                <a:solidFill>
                  <a:schemeClr val="bg1"/>
                </a:solidFill>
              </a:rPr>
              <a:t>和</a:t>
            </a:r>
            <a:r>
              <a:rPr lang="en-US" altLang="zh-CN" sz="2800" b="1" dirty="0" smtClean="0">
                <a:solidFill>
                  <a:schemeClr val="bg1"/>
                </a:solidFill>
              </a:rPr>
              <a:t> “</a:t>
            </a:r>
            <a:r>
              <a:rPr lang="zh-CN" altLang="en-US" sz="2800" b="1" dirty="0" smtClean="0">
                <a:solidFill>
                  <a:schemeClr val="bg1"/>
                </a:solidFill>
              </a:rPr>
              <a:t>维持长期友谊的方法</a:t>
            </a:r>
            <a:r>
              <a:rPr lang="en-US" altLang="zh-CN" sz="2800" b="1" dirty="0" smtClean="0">
                <a:solidFill>
                  <a:schemeClr val="bg1"/>
                </a:solidFill>
              </a:rPr>
              <a:t>”</a:t>
            </a:r>
            <a:r>
              <a:rPr lang="zh-CN" altLang="en-US" sz="2800" b="1" dirty="0" smtClean="0">
                <a:solidFill>
                  <a:schemeClr val="bg1"/>
                </a:solidFill>
              </a:rPr>
              <a:t>。对于七选五任务型阅读这种题型，理清逻辑结构、区别选项色彩、虚实和轻重是关键所在。</a:t>
            </a:r>
            <a:endParaRPr lang="zh-CN" altLang="en-US" sz="2800" b="1" dirty="0" smtClean="0">
              <a:solidFill>
                <a:schemeClr val="bg1"/>
              </a:solidFill>
            </a:endParaRPr>
          </a:p>
        </p:txBody>
      </p:sp>
      <p:pic>
        <p:nvPicPr>
          <p:cNvPr id="9" name="图片 8"/>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635371" y="5475144"/>
            <a:ext cx="4252805" cy="1382856"/>
          </a:xfrm>
          <a:prstGeom prst="rect">
            <a:avLst/>
          </a:prstGeom>
        </p:spPr>
      </p:pic>
      <p:cxnSp>
        <p:nvCxnSpPr>
          <p:cNvPr id="13" name="直接连接符 12"/>
          <p:cNvCxnSpPr/>
          <p:nvPr/>
        </p:nvCxnSpPr>
        <p:spPr>
          <a:xfrm>
            <a:off x="4210049" y="3669983"/>
            <a:ext cx="3771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par>
                                <p:cTn id="10" presetID="22" presetClass="entr" presetSubtype="8" fill="hold" grpId="0" nodeType="withEffect">
                                  <p:stCondLst>
                                    <p:cond delay="800"/>
                                  </p:stCondLst>
                                  <p:childTnLst>
                                    <p:set>
                                      <p:cBhvr>
                                        <p:cTn id="11" dur="1" fill="hold">
                                          <p:stCondLst>
                                            <p:cond delay="0"/>
                                          </p:stCondLst>
                                        </p:cTn>
                                        <p:tgtEl>
                                          <p:spTgt spid="11"/>
                                        </p:tgtEl>
                                        <p:attrNameLst>
                                          <p:attrName>style.visibility</p:attrName>
                                        </p:attrNameLst>
                                      </p:cBhvr>
                                      <p:to>
                                        <p:strVal val="visible"/>
                                      </p:to>
                                    </p:set>
                                    <p:animEffect transition="in" filter="wipe(left)">
                                      <p:cBhvr>
                                        <p:cTn id="12" dur="500"/>
                                        <p:tgtEl>
                                          <p:spTgt spid="11"/>
                                        </p:tgtEl>
                                      </p:cBhvr>
                                    </p:animEffect>
                                  </p:childTnLst>
                                </p:cTn>
                              </p:par>
                              <p:par>
                                <p:cTn id="13" presetID="16" presetClass="entr" presetSubtype="37" fill="hold" nodeType="withEffect">
                                  <p:stCondLst>
                                    <p:cond delay="1000"/>
                                  </p:stCondLst>
                                  <p:childTnLst>
                                    <p:set>
                                      <p:cBhvr>
                                        <p:cTn id="14" dur="1" fill="hold">
                                          <p:stCondLst>
                                            <p:cond delay="0"/>
                                          </p:stCondLst>
                                        </p:cTn>
                                        <p:tgtEl>
                                          <p:spTgt spid="13"/>
                                        </p:tgtEl>
                                        <p:attrNameLst>
                                          <p:attrName>style.visibility</p:attrName>
                                        </p:attrNameLst>
                                      </p:cBhvr>
                                      <p:to>
                                        <p:strVal val="visible"/>
                                      </p:to>
                                    </p:set>
                                    <p:animEffect transition="in" filter="barn(outVertical)">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noChangeAspect="1"/>
          </p:cNvGrpSpPr>
          <p:nvPr/>
        </p:nvGrpSpPr>
        <p:grpSpPr bwMode="auto">
          <a:xfrm>
            <a:off x="868979" y="1412875"/>
            <a:ext cx="4632325" cy="4648200"/>
            <a:chOff x="2337" y="914"/>
            <a:chExt cx="1892" cy="1899"/>
          </a:xfrm>
        </p:grpSpPr>
        <p:sp>
          <p:nvSpPr>
            <p:cNvPr id="3" name="AutoShape 3"/>
            <p:cNvSpPr>
              <a:spLocks noChangeAspect="1" noChangeArrowheads="1" noTextEdit="1"/>
            </p:cNvSpPr>
            <p:nvPr/>
          </p:nvSpPr>
          <p:spPr bwMode="auto">
            <a:xfrm>
              <a:off x="2337" y="914"/>
              <a:ext cx="1892" cy="18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5" name="Freeform 7"/>
            <p:cNvSpPr/>
            <p:nvPr/>
          </p:nvSpPr>
          <p:spPr bwMode="auto">
            <a:xfrm>
              <a:off x="2695" y="2175"/>
              <a:ext cx="19" cy="24"/>
            </a:xfrm>
            <a:custGeom>
              <a:avLst/>
              <a:gdLst>
                <a:gd name="T0" fmla="*/ 7 w 8"/>
                <a:gd name="T1" fmla="*/ 24 h 10"/>
                <a:gd name="T2" fmla="*/ 2 w 8"/>
                <a:gd name="T3" fmla="*/ 0 h 10"/>
                <a:gd name="T4" fmla="*/ 14 w 8"/>
                <a:gd name="T5" fmla="*/ 0 h 10"/>
                <a:gd name="T6" fmla="*/ 19 w 8"/>
                <a:gd name="T7" fmla="*/ 19 h 10"/>
                <a:gd name="T8" fmla="*/ 7 w 8"/>
                <a:gd name="T9" fmla="*/ 24 h 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 h="10">
                  <a:moveTo>
                    <a:pt x="3" y="10"/>
                  </a:moveTo>
                  <a:cubicBezTo>
                    <a:pt x="1" y="7"/>
                    <a:pt x="0" y="4"/>
                    <a:pt x="1" y="0"/>
                  </a:cubicBezTo>
                  <a:cubicBezTo>
                    <a:pt x="6" y="0"/>
                    <a:pt x="6" y="0"/>
                    <a:pt x="6" y="0"/>
                  </a:cubicBezTo>
                  <a:cubicBezTo>
                    <a:pt x="6" y="3"/>
                    <a:pt x="7" y="5"/>
                    <a:pt x="8" y="8"/>
                  </a:cubicBezTo>
                  <a:lnTo>
                    <a:pt x="3" y="1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6" name="Freeform 8"/>
            <p:cNvSpPr>
              <a:spLocks noEditPoints="1"/>
            </p:cNvSpPr>
            <p:nvPr/>
          </p:nvSpPr>
          <p:spPr bwMode="auto">
            <a:xfrm>
              <a:off x="2709" y="1500"/>
              <a:ext cx="1091" cy="637"/>
            </a:xfrm>
            <a:custGeom>
              <a:avLst/>
              <a:gdLst>
                <a:gd name="T0" fmla="*/ 0 w 460"/>
                <a:gd name="T1" fmla="*/ 630 h 269"/>
                <a:gd name="T2" fmla="*/ 33 w 460"/>
                <a:gd name="T3" fmla="*/ 599 h 269"/>
                <a:gd name="T4" fmla="*/ 62 w 460"/>
                <a:gd name="T5" fmla="*/ 566 h 269"/>
                <a:gd name="T6" fmla="*/ 83 w 460"/>
                <a:gd name="T7" fmla="*/ 523 h 269"/>
                <a:gd name="T8" fmla="*/ 62 w 460"/>
                <a:gd name="T9" fmla="*/ 566 h 269"/>
                <a:gd name="T10" fmla="*/ 114 w 460"/>
                <a:gd name="T11" fmla="*/ 493 h 269"/>
                <a:gd name="T12" fmla="*/ 157 w 460"/>
                <a:gd name="T13" fmla="*/ 474 h 269"/>
                <a:gd name="T14" fmla="*/ 190 w 460"/>
                <a:gd name="T15" fmla="*/ 445 h 269"/>
                <a:gd name="T16" fmla="*/ 216 w 460"/>
                <a:gd name="T17" fmla="*/ 407 h 269"/>
                <a:gd name="T18" fmla="*/ 190 w 460"/>
                <a:gd name="T19" fmla="*/ 445 h 269"/>
                <a:gd name="T20" fmla="*/ 251 w 460"/>
                <a:gd name="T21" fmla="*/ 381 h 269"/>
                <a:gd name="T22" fmla="*/ 296 w 460"/>
                <a:gd name="T23" fmla="*/ 367 h 269"/>
                <a:gd name="T24" fmla="*/ 332 w 460"/>
                <a:gd name="T25" fmla="*/ 341 h 269"/>
                <a:gd name="T26" fmla="*/ 361 w 460"/>
                <a:gd name="T27" fmla="*/ 305 h 269"/>
                <a:gd name="T28" fmla="*/ 332 w 460"/>
                <a:gd name="T29" fmla="*/ 341 h 269"/>
                <a:gd name="T30" fmla="*/ 398 w 460"/>
                <a:gd name="T31" fmla="*/ 282 h 269"/>
                <a:gd name="T32" fmla="*/ 444 w 460"/>
                <a:gd name="T33" fmla="*/ 270 h 269"/>
                <a:gd name="T34" fmla="*/ 481 w 460"/>
                <a:gd name="T35" fmla="*/ 249 h 269"/>
                <a:gd name="T36" fmla="*/ 493 w 460"/>
                <a:gd name="T37" fmla="*/ 225 h 269"/>
                <a:gd name="T38" fmla="*/ 519 w 460"/>
                <a:gd name="T39" fmla="*/ 225 h 269"/>
                <a:gd name="T40" fmla="*/ 481 w 460"/>
                <a:gd name="T41" fmla="*/ 249 h 269"/>
                <a:gd name="T42" fmla="*/ 550 w 460"/>
                <a:gd name="T43" fmla="*/ 192 h 269"/>
                <a:gd name="T44" fmla="*/ 595 w 460"/>
                <a:gd name="T45" fmla="*/ 182 h 269"/>
                <a:gd name="T46" fmla="*/ 636 w 460"/>
                <a:gd name="T47" fmla="*/ 163 h 269"/>
                <a:gd name="T48" fmla="*/ 669 w 460"/>
                <a:gd name="T49" fmla="*/ 133 h 269"/>
                <a:gd name="T50" fmla="*/ 636 w 460"/>
                <a:gd name="T51" fmla="*/ 163 h 269"/>
                <a:gd name="T52" fmla="*/ 709 w 460"/>
                <a:gd name="T53" fmla="*/ 114 h 269"/>
                <a:gd name="T54" fmla="*/ 754 w 460"/>
                <a:gd name="T55" fmla="*/ 107 h 269"/>
                <a:gd name="T56" fmla="*/ 795 w 460"/>
                <a:gd name="T57" fmla="*/ 90 h 269"/>
                <a:gd name="T58" fmla="*/ 832 w 460"/>
                <a:gd name="T59" fmla="*/ 62 h 269"/>
                <a:gd name="T60" fmla="*/ 795 w 460"/>
                <a:gd name="T61" fmla="*/ 90 h 269"/>
                <a:gd name="T62" fmla="*/ 873 w 460"/>
                <a:gd name="T63" fmla="*/ 45 h 269"/>
                <a:gd name="T64" fmla="*/ 920 w 460"/>
                <a:gd name="T65" fmla="*/ 45 h 269"/>
                <a:gd name="T66" fmla="*/ 961 w 460"/>
                <a:gd name="T67" fmla="*/ 33 h 269"/>
                <a:gd name="T68" fmla="*/ 1001 w 460"/>
                <a:gd name="T69" fmla="*/ 9 h 269"/>
                <a:gd name="T70" fmla="*/ 961 w 460"/>
                <a:gd name="T71" fmla="*/ 33 h 269"/>
                <a:gd name="T72" fmla="*/ 1046 w 460"/>
                <a:gd name="T73" fmla="*/ 2 h 269"/>
                <a:gd name="T74" fmla="*/ 1091 w 460"/>
                <a:gd name="T75" fmla="*/ 14 h 26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460" h="269">
                  <a:moveTo>
                    <a:pt x="5" y="269"/>
                  </a:moveTo>
                  <a:cubicBezTo>
                    <a:pt x="0" y="266"/>
                    <a:pt x="0" y="266"/>
                    <a:pt x="0" y="266"/>
                  </a:cubicBezTo>
                  <a:cubicBezTo>
                    <a:pt x="2" y="261"/>
                    <a:pt x="6" y="256"/>
                    <a:pt x="10" y="250"/>
                  </a:cubicBezTo>
                  <a:cubicBezTo>
                    <a:pt x="14" y="253"/>
                    <a:pt x="14" y="253"/>
                    <a:pt x="14" y="253"/>
                  </a:cubicBezTo>
                  <a:cubicBezTo>
                    <a:pt x="10" y="259"/>
                    <a:pt x="7" y="264"/>
                    <a:pt x="5" y="269"/>
                  </a:cubicBezTo>
                  <a:close/>
                  <a:moveTo>
                    <a:pt x="26" y="239"/>
                  </a:moveTo>
                  <a:cubicBezTo>
                    <a:pt x="22" y="235"/>
                    <a:pt x="22" y="235"/>
                    <a:pt x="22" y="235"/>
                  </a:cubicBezTo>
                  <a:cubicBezTo>
                    <a:pt x="26" y="231"/>
                    <a:pt x="30" y="226"/>
                    <a:pt x="35" y="221"/>
                  </a:cubicBezTo>
                  <a:cubicBezTo>
                    <a:pt x="39" y="225"/>
                    <a:pt x="39" y="225"/>
                    <a:pt x="39" y="225"/>
                  </a:cubicBezTo>
                  <a:cubicBezTo>
                    <a:pt x="34" y="230"/>
                    <a:pt x="30" y="235"/>
                    <a:pt x="26" y="239"/>
                  </a:cubicBezTo>
                  <a:close/>
                  <a:moveTo>
                    <a:pt x="52" y="213"/>
                  </a:moveTo>
                  <a:cubicBezTo>
                    <a:pt x="48" y="208"/>
                    <a:pt x="48" y="208"/>
                    <a:pt x="48" y="208"/>
                  </a:cubicBezTo>
                  <a:cubicBezTo>
                    <a:pt x="53" y="204"/>
                    <a:pt x="57" y="200"/>
                    <a:pt x="62" y="196"/>
                  </a:cubicBezTo>
                  <a:cubicBezTo>
                    <a:pt x="66" y="200"/>
                    <a:pt x="66" y="200"/>
                    <a:pt x="66" y="200"/>
                  </a:cubicBezTo>
                  <a:cubicBezTo>
                    <a:pt x="61" y="204"/>
                    <a:pt x="56" y="209"/>
                    <a:pt x="52" y="213"/>
                  </a:cubicBezTo>
                  <a:close/>
                  <a:moveTo>
                    <a:pt x="80" y="188"/>
                  </a:moveTo>
                  <a:cubicBezTo>
                    <a:pt x="77" y="184"/>
                    <a:pt x="77" y="184"/>
                    <a:pt x="77" y="184"/>
                  </a:cubicBezTo>
                  <a:cubicBezTo>
                    <a:pt x="81" y="180"/>
                    <a:pt x="86" y="176"/>
                    <a:pt x="91" y="172"/>
                  </a:cubicBezTo>
                  <a:cubicBezTo>
                    <a:pt x="95" y="177"/>
                    <a:pt x="95" y="177"/>
                    <a:pt x="95" y="177"/>
                  </a:cubicBezTo>
                  <a:cubicBezTo>
                    <a:pt x="90" y="181"/>
                    <a:pt x="85" y="185"/>
                    <a:pt x="80" y="188"/>
                  </a:cubicBezTo>
                  <a:close/>
                  <a:moveTo>
                    <a:pt x="109" y="166"/>
                  </a:moveTo>
                  <a:cubicBezTo>
                    <a:pt x="106" y="161"/>
                    <a:pt x="106" y="161"/>
                    <a:pt x="106" y="161"/>
                  </a:cubicBezTo>
                  <a:cubicBezTo>
                    <a:pt x="111" y="158"/>
                    <a:pt x="116" y="154"/>
                    <a:pt x="121" y="150"/>
                  </a:cubicBezTo>
                  <a:cubicBezTo>
                    <a:pt x="125" y="155"/>
                    <a:pt x="125" y="155"/>
                    <a:pt x="125" y="155"/>
                  </a:cubicBezTo>
                  <a:cubicBezTo>
                    <a:pt x="119" y="158"/>
                    <a:pt x="114" y="162"/>
                    <a:pt x="109" y="166"/>
                  </a:cubicBezTo>
                  <a:close/>
                  <a:moveTo>
                    <a:pt x="140" y="144"/>
                  </a:moveTo>
                  <a:cubicBezTo>
                    <a:pt x="137" y="140"/>
                    <a:pt x="137" y="140"/>
                    <a:pt x="137" y="140"/>
                  </a:cubicBezTo>
                  <a:cubicBezTo>
                    <a:pt x="142" y="136"/>
                    <a:pt x="147" y="133"/>
                    <a:pt x="152" y="129"/>
                  </a:cubicBezTo>
                  <a:cubicBezTo>
                    <a:pt x="155" y="134"/>
                    <a:pt x="155" y="134"/>
                    <a:pt x="155" y="134"/>
                  </a:cubicBezTo>
                  <a:cubicBezTo>
                    <a:pt x="150" y="137"/>
                    <a:pt x="145" y="141"/>
                    <a:pt x="140" y="144"/>
                  </a:cubicBezTo>
                  <a:close/>
                  <a:moveTo>
                    <a:pt x="171" y="124"/>
                  </a:moveTo>
                  <a:cubicBezTo>
                    <a:pt x="168" y="119"/>
                    <a:pt x="168" y="119"/>
                    <a:pt x="168" y="119"/>
                  </a:cubicBezTo>
                  <a:cubicBezTo>
                    <a:pt x="173" y="116"/>
                    <a:pt x="178" y="113"/>
                    <a:pt x="184" y="109"/>
                  </a:cubicBezTo>
                  <a:cubicBezTo>
                    <a:pt x="187" y="114"/>
                    <a:pt x="187" y="114"/>
                    <a:pt x="187" y="114"/>
                  </a:cubicBezTo>
                  <a:cubicBezTo>
                    <a:pt x="181" y="117"/>
                    <a:pt x="176" y="121"/>
                    <a:pt x="171" y="124"/>
                  </a:cubicBezTo>
                  <a:close/>
                  <a:moveTo>
                    <a:pt x="203" y="105"/>
                  </a:moveTo>
                  <a:cubicBezTo>
                    <a:pt x="200" y="100"/>
                    <a:pt x="200" y="100"/>
                    <a:pt x="200" y="100"/>
                  </a:cubicBezTo>
                  <a:cubicBezTo>
                    <a:pt x="203" y="98"/>
                    <a:pt x="205" y="97"/>
                    <a:pt x="208" y="95"/>
                  </a:cubicBezTo>
                  <a:cubicBezTo>
                    <a:pt x="211" y="93"/>
                    <a:pt x="213" y="92"/>
                    <a:pt x="216" y="90"/>
                  </a:cubicBezTo>
                  <a:cubicBezTo>
                    <a:pt x="219" y="95"/>
                    <a:pt x="219" y="95"/>
                    <a:pt x="219" y="95"/>
                  </a:cubicBezTo>
                  <a:cubicBezTo>
                    <a:pt x="216" y="97"/>
                    <a:pt x="213" y="98"/>
                    <a:pt x="211" y="100"/>
                  </a:cubicBezTo>
                  <a:cubicBezTo>
                    <a:pt x="208" y="101"/>
                    <a:pt x="205" y="103"/>
                    <a:pt x="203" y="105"/>
                  </a:cubicBezTo>
                  <a:close/>
                  <a:moveTo>
                    <a:pt x="235" y="86"/>
                  </a:moveTo>
                  <a:cubicBezTo>
                    <a:pt x="232" y="81"/>
                    <a:pt x="232" y="81"/>
                    <a:pt x="232" y="81"/>
                  </a:cubicBezTo>
                  <a:cubicBezTo>
                    <a:pt x="238" y="78"/>
                    <a:pt x="243" y="75"/>
                    <a:pt x="249" y="72"/>
                  </a:cubicBezTo>
                  <a:cubicBezTo>
                    <a:pt x="251" y="77"/>
                    <a:pt x="251" y="77"/>
                    <a:pt x="251" y="77"/>
                  </a:cubicBezTo>
                  <a:cubicBezTo>
                    <a:pt x="246" y="80"/>
                    <a:pt x="241" y="83"/>
                    <a:pt x="235" y="86"/>
                  </a:cubicBezTo>
                  <a:close/>
                  <a:moveTo>
                    <a:pt x="268" y="69"/>
                  </a:moveTo>
                  <a:cubicBezTo>
                    <a:pt x="265" y="64"/>
                    <a:pt x="265" y="64"/>
                    <a:pt x="265" y="64"/>
                  </a:cubicBezTo>
                  <a:cubicBezTo>
                    <a:pt x="271" y="61"/>
                    <a:pt x="277" y="58"/>
                    <a:pt x="282" y="56"/>
                  </a:cubicBezTo>
                  <a:cubicBezTo>
                    <a:pt x="285" y="61"/>
                    <a:pt x="285" y="61"/>
                    <a:pt x="285" y="61"/>
                  </a:cubicBezTo>
                  <a:cubicBezTo>
                    <a:pt x="279" y="63"/>
                    <a:pt x="274" y="66"/>
                    <a:pt x="268" y="69"/>
                  </a:cubicBezTo>
                  <a:close/>
                  <a:moveTo>
                    <a:pt x="301" y="53"/>
                  </a:moveTo>
                  <a:cubicBezTo>
                    <a:pt x="299" y="48"/>
                    <a:pt x="299" y="48"/>
                    <a:pt x="299" y="48"/>
                  </a:cubicBezTo>
                  <a:cubicBezTo>
                    <a:pt x="305" y="45"/>
                    <a:pt x="310" y="42"/>
                    <a:pt x="316" y="40"/>
                  </a:cubicBezTo>
                  <a:cubicBezTo>
                    <a:pt x="318" y="45"/>
                    <a:pt x="318" y="45"/>
                    <a:pt x="318" y="45"/>
                  </a:cubicBezTo>
                  <a:cubicBezTo>
                    <a:pt x="313" y="48"/>
                    <a:pt x="307" y="50"/>
                    <a:pt x="301" y="53"/>
                  </a:cubicBezTo>
                  <a:close/>
                  <a:moveTo>
                    <a:pt x="335" y="38"/>
                  </a:moveTo>
                  <a:cubicBezTo>
                    <a:pt x="333" y="33"/>
                    <a:pt x="333" y="33"/>
                    <a:pt x="333" y="33"/>
                  </a:cubicBezTo>
                  <a:cubicBezTo>
                    <a:pt x="339" y="30"/>
                    <a:pt x="345" y="28"/>
                    <a:pt x="351" y="26"/>
                  </a:cubicBezTo>
                  <a:cubicBezTo>
                    <a:pt x="353" y="31"/>
                    <a:pt x="353" y="31"/>
                    <a:pt x="353" y="31"/>
                  </a:cubicBezTo>
                  <a:cubicBezTo>
                    <a:pt x="347" y="33"/>
                    <a:pt x="341" y="35"/>
                    <a:pt x="335" y="38"/>
                  </a:cubicBezTo>
                  <a:close/>
                  <a:moveTo>
                    <a:pt x="370" y="25"/>
                  </a:moveTo>
                  <a:cubicBezTo>
                    <a:pt x="368" y="19"/>
                    <a:pt x="368" y="19"/>
                    <a:pt x="368" y="19"/>
                  </a:cubicBezTo>
                  <a:cubicBezTo>
                    <a:pt x="374" y="17"/>
                    <a:pt x="380" y="15"/>
                    <a:pt x="386" y="13"/>
                  </a:cubicBezTo>
                  <a:cubicBezTo>
                    <a:pt x="388" y="19"/>
                    <a:pt x="388" y="19"/>
                    <a:pt x="388" y="19"/>
                  </a:cubicBezTo>
                  <a:cubicBezTo>
                    <a:pt x="382" y="21"/>
                    <a:pt x="376" y="22"/>
                    <a:pt x="370" y="25"/>
                  </a:cubicBezTo>
                  <a:close/>
                  <a:moveTo>
                    <a:pt x="405" y="14"/>
                  </a:moveTo>
                  <a:cubicBezTo>
                    <a:pt x="404" y="8"/>
                    <a:pt x="404" y="8"/>
                    <a:pt x="404" y="8"/>
                  </a:cubicBezTo>
                  <a:cubicBezTo>
                    <a:pt x="410" y="7"/>
                    <a:pt x="417" y="5"/>
                    <a:pt x="422" y="4"/>
                  </a:cubicBezTo>
                  <a:cubicBezTo>
                    <a:pt x="423" y="9"/>
                    <a:pt x="423" y="9"/>
                    <a:pt x="423" y="9"/>
                  </a:cubicBezTo>
                  <a:cubicBezTo>
                    <a:pt x="418" y="11"/>
                    <a:pt x="412" y="12"/>
                    <a:pt x="405" y="14"/>
                  </a:cubicBezTo>
                  <a:close/>
                  <a:moveTo>
                    <a:pt x="442" y="7"/>
                  </a:moveTo>
                  <a:cubicBezTo>
                    <a:pt x="441" y="1"/>
                    <a:pt x="441" y="1"/>
                    <a:pt x="441" y="1"/>
                  </a:cubicBezTo>
                  <a:cubicBezTo>
                    <a:pt x="448" y="0"/>
                    <a:pt x="454" y="0"/>
                    <a:pt x="460" y="0"/>
                  </a:cubicBezTo>
                  <a:cubicBezTo>
                    <a:pt x="460" y="6"/>
                    <a:pt x="460" y="6"/>
                    <a:pt x="460" y="6"/>
                  </a:cubicBezTo>
                  <a:cubicBezTo>
                    <a:pt x="454" y="6"/>
                    <a:pt x="448" y="6"/>
                    <a:pt x="442" y="7"/>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7" name="Freeform 9"/>
            <p:cNvSpPr/>
            <p:nvPr/>
          </p:nvSpPr>
          <p:spPr bwMode="auto">
            <a:xfrm>
              <a:off x="3838" y="1512"/>
              <a:ext cx="26" cy="23"/>
            </a:xfrm>
            <a:custGeom>
              <a:avLst/>
              <a:gdLst>
                <a:gd name="T0" fmla="*/ 14 w 11"/>
                <a:gd name="T1" fmla="*/ 23 h 10"/>
                <a:gd name="T2" fmla="*/ 0 w 11"/>
                <a:gd name="T3" fmla="*/ 12 h 10"/>
                <a:gd name="T4" fmla="*/ 7 w 11"/>
                <a:gd name="T5" fmla="*/ 0 h 10"/>
                <a:gd name="T6" fmla="*/ 26 w 11"/>
                <a:gd name="T7" fmla="*/ 18 h 10"/>
                <a:gd name="T8" fmla="*/ 14 w 11"/>
                <a:gd name="T9" fmla="*/ 23 h 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 h="10">
                  <a:moveTo>
                    <a:pt x="6" y="10"/>
                  </a:moveTo>
                  <a:cubicBezTo>
                    <a:pt x="5" y="8"/>
                    <a:pt x="3" y="6"/>
                    <a:pt x="0" y="5"/>
                  </a:cubicBezTo>
                  <a:cubicBezTo>
                    <a:pt x="3" y="0"/>
                    <a:pt x="3" y="0"/>
                    <a:pt x="3" y="0"/>
                  </a:cubicBezTo>
                  <a:cubicBezTo>
                    <a:pt x="7" y="2"/>
                    <a:pt x="9" y="5"/>
                    <a:pt x="11" y="8"/>
                  </a:cubicBezTo>
                  <a:lnTo>
                    <a:pt x="6" y="1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8" name="Freeform 10"/>
            <p:cNvSpPr/>
            <p:nvPr/>
          </p:nvSpPr>
          <p:spPr bwMode="auto">
            <a:xfrm>
              <a:off x="3838" y="2194"/>
              <a:ext cx="26" cy="24"/>
            </a:xfrm>
            <a:custGeom>
              <a:avLst/>
              <a:gdLst>
                <a:gd name="T0" fmla="*/ 7 w 11"/>
                <a:gd name="T1" fmla="*/ 24 h 10"/>
                <a:gd name="T2" fmla="*/ 0 w 11"/>
                <a:gd name="T3" fmla="*/ 12 h 10"/>
                <a:gd name="T4" fmla="*/ 14 w 11"/>
                <a:gd name="T5" fmla="*/ 0 h 10"/>
                <a:gd name="T6" fmla="*/ 26 w 11"/>
                <a:gd name="T7" fmla="*/ 5 h 10"/>
                <a:gd name="T8" fmla="*/ 7 w 11"/>
                <a:gd name="T9" fmla="*/ 24 h 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 h="10">
                  <a:moveTo>
                    <a:pt x="3" y="10"/>
                  </a:moveTo>
                  <a:cubicBezTo>
                    <a:pt x="0" y="5"/>
                    <a:pt x="0" y="5"/>
                    <a:pt x="0" y="5"/>
                  </a:cubicBezTo>
                  <a:cubicBezTo>
                    <a:pt x="3" y="4"/>
                    <a:pt x="5" y="2"/>
                    <a:pt x="6" y="0"/>
                  </a:cubicBezTo>
                  <a:cubicBezTo>
                    <a:pt x="11" y="2"/>
                    <a:pt x="11" y="2"/>
                    <a:pt x="11" y="2"/>
                  </a:cubicBezTo>
                  <a:cubicBezTo>
                    <a:pt x="9" y="5"/>
                    <a:pt x="7" y="8"/>
                    <a:pt x="3" y="10"/>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9" name="Freeform 11"/>
            <p:cNvSpPr>
              <a:spLocks noEditPoints="1"/>
            </p:cNvSpPr>
            <p:nvPr/>
          </p:nvSpPr>
          <p:spPr bwMode="auto">
            <a:xfrm>
              <a:off x="2709" y="1592"/>
              <a:ext cx="1091" cy="638"/>
            </a:xfrm>
            <a:custGeom>
              <a:avLst/>
              <a:gdLst>
                <a:gd name="T0" fmla="*/ 1046 w 460"/>
                <a:gd name="T1" fmla="*/ 636 h 269"/>
                <a:gd name="T2" fmla="*/ 1091 w 460"/>
                <a:gd name="T3" fmla="*/ 624 h 269"/>
                <a:gd name="T4" fmla="*/ 1079 w 460"/>
                <a:gd name="T5" fmla="*/ 638 h 269"/>
                <a:gd name="T6" fmla="*/ 958 w 460"/>
                <a:gd name="T7" fmla="*/ 619 h 269"/>
                <a:gd name="T8" fmla="*/ 1003 w 460"/>
                <a:gd name="T9" fmla="*/ 617 h 269"/>
                <a:gd name="T10" fmla="*/ 915 w 460"/>
                <a:gd name="T11" fmla="*/ 607 h 269"/>
                <a:gd name="T12" fmla="*/ 878 w 460"/>
                <a:gd name="T13" fmla="*/ 579 h 269"/>
                <a:gd name="T14" fmla="*/ 915 w 460"/>
                <a:gd name="T15" fmla="*/ 607 h 269"/>
                <a:gd name="T16" fmla="*/ 790 w 460"/>
                <a:gd name="T17" fmla="*/ 560 h 269"/>
                <a:gd name="T18" fmla="*/ 837 w 460"/>
                <a:gd name="T19" fmla="*/ 564 h 269"/>
                <a:gd name="T20" fmla="*/ 749 w 460"/>
                <a:gd name="T21" fmla="*/ 543 h 269"/>
                <a:gd name="T22" fmla="*/ 714 w 460"/>
                <a:gd name="T23" fmla="*/ 512 h 269"/>
                <a:gd name="T24" fmla="*/ 749 w 460"/>
                <a:gd name="T25" fmla="*/ 543 h 269"/>
                <a:gd name="T26" fmla="*/ 629 w 460"/>
                <a:gd name="T27" fmla="*/ 486 h 269"/>
                <a:gd name="T28" fmla="*/ 676 w 460"/>
                <a:gd name="T29" fmla="*/ 493 h 269"/>
                <a:gd name="T30" fmla="*/ 591 w 460"/>
                <a:gd name="T31" fmla="*/ 467 h 269"/>
                <a:gd name="T32" fmla="*/ 557 w 460"/>
                <a:gd name="T33" fmla="*/ 434 h 269"/>
                <a:gd name="T34" fmla="*/ 591 w 460"/>
                <a:gd name="T35" fmla="*/ 467 h 269"/>
                <a:gd name="T36" fmla="*/ 493 w 460"/>
                <a:gd name="T37" fmla="*/ 413 h 269"/>
                <a:gd name="T38" fmla="*/ 481 w 460"/>
                <a:gd name="T39" fmla="*/ 389 h 269"/>
                <a:gd name="T40" fmla="*/ 519 w 460"/>
                <a:gd name="T41" fmla="*/ 413 h 269"/>
                <a:gd name="T42" fmla="*/ 436 w 460"/>
                <a:gd name="T43" fmla="*/ 379 h 269"/>
                <a:gd name="T44" fmla="*/ 406 w 460"/>
                <a:gd name="T45" fmla="*/ 344 h 269"/>
                <a:gd name="T46" fmla="*/ 436 w 460"/>
                <a:gd name="T47" fmla="*/ 379 h 269"/>
                <a:gd name="T48" fmla="*/ 325 w 460"/>
                <a:gd name="T49" fmla="*/ 306 h 269"/>
                <a:gd name="T50" fmla="*/ 368 w 460"/>
                <a:gd name="T51" fmla="*/ 320 h 269"/>
                <a:gd name="T52" fmla="*/ 287 w 460"/>
                <a:gd name="T53" fmla="*/ 282 h 269"/>
                <a:gd name="T54" fmla="*/ 261 w 460"/>
                <a:gd name="T55" fmla="*/ 244 h 269"/>
                <a:gd name="T56" fmla="*/ 287 w 460"/>
                <a:gd name="T57" fmla="*/ 282 h 269"/>
                <a:gd name="T58" fmla="*/ 183 w 460"/>
                <a:gd name="T59" fmla="*/ 202 h 269"/>
                <a:gd name="T60" fmla="*/ 225 w 460"/>
                <a:gd name="T61" fmla="*/ 218 h 269"/>
                <a:gd name="T62" fmla="*/ 147 w 460"/>
                <a:gd name="T63" fmla="*/ 173 h 269"/>
                <a:gd name="T64" fmla="*/ 123 w 460"/>
                <a:gd name="T65" fmla="*/ 133 h 269"/>
                <a:gd name="T66" fmla="*/ 147 w 460"/>
                <a:gd name="T67" fmla="*/ 173 h 269"/>
                <a:gd name="T68" fmla="*/ 52 w 460"/>
                <a:gd name="T69" fmla="*/ 81 h 269"/>
                <a:gd name="T70" fmla="*/ 92 w 460"/>
                <a:gd name="T71" fmla="*/ 104 h 269"/>
                <a:gd name="T72" fmla="*/ 24 w 460"/>
                <a:gd name="T73" fmla="*/ 45 h 269"/>
                <a:gd name="T74" fmla="*/ 12 w 460"/>
                <a:gd name="T75" fmla="*/ 0 h 269"/>
                <a:gd name="T76" fmla="*/ 24 w 460"/>
                <a:gd name="T77" fmla="*/ 45 h 269"/>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460" h="269">
                  <a:moveTo>
                    <a:pt x="455" y="269"/>
                  </a:moveTo>
                  <a:cubicBezTo>
                    <a:pt x="450" y="269"/>
                    <a:pt x="446" y="269"/>
                    <a:pt x="441" y="268"/>
                  </a:cubicBezTo>
                  <a:cubicBezTo>
                    <a:pt x="442" y="262"/>
                    <a:pt x="442" y="262"/>
                    <a:pt x="442" y="262"/>
                  </a:cubicBezTo>
                  <a:cubicBezTo>
                    <a:pt x="448" y="263"/>
                    <a:pt x="454" y="263"/>
                    <a:pt x="460" y="263"/>
                  </a:cubicBezTo>
                  <a:cubicBezTo>
                    <a:pt x="460" y="269"/>
                    <a:pt x="460" y="269"/>
                    <a:pt x="460" y="269"/>
                  </a:cubicBezTo>
                  <a:cubicBezTo>
                    <a:pt x="458" y="269"/>
                    <a:pt x="457" y="269"/>
                    <a:pt x="455" y="269"/>
                  </a:cubicBezTo>
                  <a:close/>
                  <a:moveTo>
                    <a:pt x="422" y="265"/>
                  </a:moveTo>
                  <a:cubicBezTo>
                    <a:pt x="417" y="264"/>
                    <a:pt x="410" y="262"/>
                    <a:pt x="404" y="261"/>
                  </a:cubicBezTo>
                  <a:cubicBezTo>
                    <a:pt x="406" y="255"/>
                    <a:pt x="406" y="255"/>
                    <a:pt x="406" y="255"/>
                  </a:cubicBezTo>
                  <a:cubicBezTo>
                    <a:pt x="412" y="257"/>
                    <a:pt x="418" y="258"/>
                    <a:pt x="423" y="260"/>
                  </a:cubicBezTo>
                  <a:lnTo>
                    <a:pt x="422" y="265"/>
                  </a:lnTo>
                  <a:close/>
                  <a:moveTo>
                    <a:pt x="386" y="256"/>
                  </a:moveTo>
                  <a:cubicBezTo>
                    <a:pt x="380" y="254"/>
                    <a:pt x="374" y="252"/>
                    <a:pt x="368" y="250"/>
                  </a:cubicBezTo>
                  <a:cubicBezTo>
                    <a:pt x="370" y="244"/>
                    <a:pt x="370" y="244"/>
                    <a:pt x="370" y="244"/>
                  </a:cubicBezTo>
                  <a:cubicBezTo>
                    <a:pt x="376" y="247"/>
                    <a:pt x="382" y="248"/>
                    <a:pt x="388" y="250"/>
                  </a:cubicBezTo>
                  <a:lnTo>
                    <a:pt x="386" y="256"/>
                  </a:lnTo>
                  <a:close/>
                  <a:moveTo>
                    <a:pt x="351" y="243"/>
                  </a:moveTo>
                  <a:cubicBezTo>
                    <a:pt x="345" y="241"/>
                    <a:pt x="339" y="239"/>
                    <a:pt x="333" y="236"/>
                  </a:cubicBezTo>
                  <a:cubicBezTo>
                    <a:pt x="335" y="231"/>
                    <a:pt x="335" y="231"/>
                    <a:pt x="335" y="231"/>
                  </a:cubicBezTo>
                  <a:cubicBezTo>
                    <a:pt x="341" y="234"/>
                    <a:pt x="347" y="236"/>
                    <a:pt x="353" y="238"/>
                  </a:cubicBezTo>
                  <a:lnTo>
                    <a:pt x="351" y="243"/>
                  </a:lnTo>
                  <a:close/>
                  <a:moveTo>
                    <a:pt x="316" y="229"/>
                  </a:moveTo>
                  <a:cubicBezTo>
                    <a:pt x="311" y="227"/>
                    <a:pt x="305" y="224"/>
                    <a:pt x="299" y="221"/>
                  </a:cubicBezTo>
                  <a:cubicBezTo>
                    <a:pt x="301" y="216"/>
                    <a:pt x="301" y="216"/>
                    <a:pt x="301" y="216"/>
                  </a:cubicBezTo>
                  <a:cubicBezTo>
                    <a:pt x="307" y="219"/>
                    <a:pt x="313" y="221"/>
                    <a:pt x="318" y="224"/>
                  </a:cubicBezTo>
                  <a:lnTo>
                    <a:pt x="316" y="229"/>
                  </a:lnTo>
                  <a:close/>
                  <a:moveTo>
                    <a:pt x="282" y="213"/>
                  </a:moveTo>
                  <a:cubicBezTo>
                    <a:pt x="277" y="211"/>
                    <a:pt x="271" y="208"/>
                    <a:pt x="265" y="205"/>
                  </a:cubicBezTo>
                  <a:cubicBezTo>
                    <a:pt x="268" y="200"/>
                    <a:pt x="268" y="200"/>
                    <a:pt x="268" y="200"/>
                  </a:cubicBezTo>
                  <a:cubicBezTo>
                    <a:pt x="274" y="203"/>
                    <a:pt x="279" y="206"/>
                    <a:pt x="285" y="208"/>
                  </a:cubicBezTo>
                  <a:lnTo>
                    <a:pt x="282" y="213"/>
                  </a:lnTo>
                  <a:close/>
                  <a:moveTo>
                    <a:pt x="249" y="197"/>
                  </a:moveTo>
                  <a:cubicBezTo>
                    <a:pt x="243" y="194"/>
                    <a:pt x="238" y="191"/>
                    <a:pt x="232" y="188"/>
                  </a:cubicBezTo>
                  <a:cubicBezTo>
                    <a:pt x="235" y="183"/>
                    <a:pt x="235" y="183"/>
                    <a:pt x="235" y="183"/>
                  </a:cubicBezTo>
                  <a:cubicBezTo>
                    <a:pt x="241" y="186"/>
                    <a:pt x="246" y="189"/>
                    <a:pt x="251" y="192"/>
                  </a:cubicBezTo>
                  <a:lnTo>
                    <a:pt x="249" y="197"/>
                  </a:lnTo>
                  <a:close/>
                  <a:moveTo>
                    <a:pt x="216" y="179"/>
                  </a:moveTo>
                  <a:cubicBezTo>
                    <a:pt x="213" y="177"/>
                    <a:pt x="211" y="176"/>
                    <a:pt x="208" y="174"/>
                  </a:cubicBezTo>
                  <a:cubicBezTo>
                    <a:pt x="205" y="172"/>
                    <a:pt x="203" y="171"/>
                    <a:pt x="200" y="169"/>
                  </a:cubicBezTo>
                  <a:cubicBezTo>
                    <a:pt x="203" y="164"/>
                    <a:pt x="203" y="164"/>
                    <a:pt x="203" y="164"/>
                  </a:cubicBezTo>
                  <a:cubicBezTo>
                    <a:pt x="205" y="166"/>
                    <a:pt x="208" y="168"/>
                    <a:pt x="211" y="169"/>
                  </a:cubicBezTo>
                  <a:cubicBezTo>
                    <a:pt x="213" y="171"/>
                    <a:pt x="216" y="172"/>
                    <a:pt x="219" y="174"/>
                  </a:cubicBezTo>
                  <a:lnTo>
                    <a:pt x="216" y="179"/>
                  </a:lnTo>
                  <a:close/>
                  <a:moveTo>
                    <a:pt x="184" y="160"/>
                  </a:moveTo>
                  <a:cubicBezTo>
                    <a:pt x="178" y="156"/>
                    <a:pt x="173" y="153"/>
                    <a:pt x="168" y="150"/>
                  </a:cubicBezTo>
                  <a:cubicBezTo>
                    <a:pt x="171" y="145"/>
                    <a:pt x="171" y="145"/>
                    <a:pt x="171" y="145"/>
                  </a:cubicBezTo>
                  <a:cubicBezTo>
                    <a:pt x="176" y="148"/>
                    <a:pt x="181" y="152"/>
                    <a:pt x="187" y="155"/>
                  </a:cubicBezTo>
                  <a:lnTo>
                    <a:pt x="184" y="160"/>
                  </a:lnTo>
                  <a:close/>
                  <a:moveTo>
                    <a:pt x="152" y="140"/>
                  </a:moveTo>
                  <a:cubicBezTo>
                    <a:pt x="147" y="136"/>
                    <a:pt x="142" y="133"/>
                    <a:pt x="137" y="129"/>
                  </a:cubicBezTo>
                  <a:cubicBezTo>
                    <a:pt x="140" y="125"/>
                    <a:pt x="140" y="125"/>
                    <a:pt x="140" y="125"/>
                  </a:cubicBezTo>
                  <a:cubicBezTo>
                    <a:pt x="145" y="128"/>
                    <a:pt x="150" y="132"/>
                    <a:pt x="155" y="135"/>
                  </a:cubicBezTo>
                  <a:lnTo>
                    <a:pt x="152" y="140"/>
                  </a:lnTo>
                  <a:close/>
                  <a:moveTo>
                    <a:pt x="121" y="119"/>
                  </a:moveTo>
                  <a:cubicBezTo>
                    <a:pt x="116" y="115"/>
                    <a:pt x="111" y="112"/>
                    <a:pt x="106" y="108"/>
                  </a:cubicBezTo>
                  <a:cubicBezTo>
                    <a:pt x="110" y="103"/>
                    <a:pt x="110" y="103"/>
                    <a:pt x="110" y="103"/>
                  </a:cubicBezTo>
                  <a:cubicBezTo>
                    <a:pt x="114" y="107"/>
                    <a:pt x="119" y="111"/>
                    <a:pt x="125" y="114"/>
                  </a:cubicBezTo>
                  <a:lnTo>
                    <a:pt x="121" y="119"/>
                  </a:lnTo>
                  <a:close/>
                  <a:moveTo>
                    <a:pt x="91" y="97"/>
                  </a:moveTo>
                  <a:cubicBezTo>
                    <a:pt x="86" y="93"/>
                    <a:pt x="81" y="89"/>
                    <a:pt x="77" y="85"/>
                  </a:cubicBezTo>
                  <a:cubicBezTo>
                    <a:pt x="80" y="81"/>
                    <a:pt x="80" y="81"/>
                    <a:pt x="80" y="81"/>
                  </a:cubicBezTo>
                  <a:cubicBezTo>
                    <a:pt x="85" y="84"/>
                    <a:pt x="90" y="88"/>
                    <a:pt x="95" y="92"/>
                  </a:cubicBezTo>
                  <a:lnTo>
                    <a:pt x="91" y="97"/>
                  </a:lnTo>
                  <a:close/>
                  <a:moveTo>
                    <a:pt x="62" y="73"/>
                  </a:moveTo>
                  <a:cubicBezTo>
                    <a:pt x="57" y="69"/>
                    <a:pt x="53" y="65"/>
                    <a:pt x="48" y="61"/>
                  </a:cubicBezTo>
                  <a:cubicBezTo>
                    <a:pt x="52" y="56"/>
                    <a:pt x="52" y="56"/>
                    <a:pt x="52" y="56"/>
                  </a:cubicBezTo>
                  <a:cubicBezTo>
                    <a:pt x="56" y="60"/>
                    <a:pt x="61" y="65"/>
                    <a:pt x="66" y="69"/>
                  </a:cubicBezTo>
                  <a:lnTo>
                    <a:pt x="62" y="73"/>
                  </a:lnTo>
                  <a:close/>
                  <a:moveTo>
                    <a:pt x="35" y="48"/>
                  </a:moveTo>
                  <a:cubicBezTo>
                    <a:pt x="30" y="43"/>
                    <a:pt x="26" y="38"/>
                    <a:pt x="22" y="34"/>
                  </a:cubicBezTo>
                  <a:cubicBezTo>
                    <a:pt x="26" y="30"/>
                    <a:pt x="26" y="30"/>
                    <a:pt x="26" y="30"/>
                  </a:cubicBezTo>
                  <a:cubicBezTo>
                    <a:pt x="30" y="34"/>
                    <a:pt x="34" y="39"/>
                    <a:pt x="39" y="44"/>
                  </a:cubicBezTo>
                  <a:lnTo>
                    <a:pt x="35" y="48"/>
                  </a:lnTo>
                  <a:close/>
                  <a:moveTo>
                    <a:pt x="10" y="19"/>
                  </a:moveTo>
                  <a:cubicBezTo>
                    <a:pt x="6" y="13"/>
                    <a:pt x="2" y="8"/>
                    <a:pt x="0" y="3"/>
                  </a:cubicBezTo>
                  <a:cubicBezTo>
                    <a:pt x="5" y="0"/>
                    <a:pt x="5" y="0"/>
                    <a:pt x="5" y="0"/>
                  </a:cubicBezTo>
                  <a:cubicBezTo>
                    <a:pt x="7" y="5"/>
                    <a:pt x="10" y="10"/>
                    <a:pt x="14" y="16"/>
                  </a:cubicBezTo>
                  <a:lnTo>
                    <a:pt x="10" y="19"/>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10" name="Freeform 12"/>
            <p:cNvSpPr/>
            <p:nvPr/>
          </p:nvSpPr>
          <p:spPr bwMode="auto">
            <a:xfrm>
              <a:off x="2695" y="1530"/>
              <a:ext cx="19" cy="24"/>
            </a:xfrm>
            <a:custGeom>
              <a:avLst/>
              <a:gdLst>
                <a:gd name="T0" fmla="*/ 0 w 8"/>
                <a:gd name="T1" fmla="*/ 24 h 10"/>
                <a:gd name="T2" fmla="*/ 7 w 8"/>
                <a:gd name="T3" fmla="*/ 0 h 10"/>
                <a:gd name="T4" fmla="*/ 19 w 8"/>
                <a:gd name="T5" fmla="*/ 5 h 10"/>
                <a:gd name="T6" fmla="*/ 14 w 8"/>
                <a:gd name="T7" fmla="*/ 24 h 10"/>
                <a:gd name="T8" fmla="*/ 0 w 8"/>
                <a:gd name="T9" fmla="*/ 24 h 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 h="10">
                  <a:moveTo>
                    <a:pt x="0" y="10"/>
                  </a:moveTo>
                  <a:cubicBezTo>
                    <a:pt x="0" y="6"/>
                    <a:pt x="1" y="3"/>
                    <a:pt x="3" y="0"/>
                  </a:cubicBezTo>
                  <a:cubicBezTo>
                    <a:pt x="8" y="2"/>
                    <a:pt x="8" y="2"/>
                    <a:pt x="8" y="2"/>
                  </a:cubicBezTo>
                  <a:cubicBezTo>
                    <a:pt x="7" y="5"/>
                    <a:pt x="6" y="7"/>
                    <a:pt x="6" y="10"/>
                  </a:cubicBezTo>
                  <a:lnTo>
                    <a:pt x="0" y="1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11" name="Freeform 13"/>
            <p:cNvSpPr/>
            <p:nvPr/>
          </p:nvSpPr>
          <p:spPr bwMode="auto">
            <a:xfrm>
              <a:off x="3283" y="1194"/>
              <a:ext cx="161" cy="1342"/>
            </a:xfrm>
            <a:custGeom>
              <a:avLst/>
              <a:gdLst>
                <a:gd name="T0" fmla="*/ 0 w 68"/>
                <a:gd name="T1" fmla="*/ 1342 h 566"/>
                <a:gd name="T2" fmla="*/ 0 w 68"/>
                <a:gd name="T3" fmla="*/ 1328 h 566"/>
                <a:gd name="T4" fmla="*/ 149 w 68"/>
                <a:gd name="T5" fmla="*/ 671 h 566"/>
                <a:gd name="T6" fmla="*/ 0 w 68"/>
                <a:gd name="T7" fmla="*/ 14 h 566"/>
                <a:gd name="T8" fmla="*/ 0 w 68"/>
                <a:gd name="T9" fmla="*/ 0 h 566"/>
                <a:gd name="T10" fmla="*/ 161 w 68"/>
                <a:gd name="T11" fmla="*/ 671 h 566"/>
                <a:gd name="T12" fmla="*/ 0 w 68"/>
                <a:gd name="T13" fmla="*/ 1342 h 5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8" h="566">
                  <a:moveTo>
                    <a:pt x="0" y="566"/>
                  </a:moveTo>
                  <a:cubicBezTo>
                    <a:pt x="0" y="560"/>
                    <a:pt x="0" y="560"/>
                    <a:pt x="0" y="560"/>
                  </a:cubicBezTo>
                  <a:cubicBezTo>
                    <a:pt x="30" y="560"/>
                    <a:pt x="63" y="449"/>
                    <a:pt x="63" y="283"/>
                  </a:cubicBezTo>
                  <a:cubicBezTo>
                    <a:pt x="63" y="117"/>
                    <a:pt x="30" y="6"/>
                    <a:pt x="0" y="6"/>
                  </a:cubicBezTo>
                  <a:cubicBezTo>
                    <a:pt x="0" y="0"/>
                    <a:pt x="0" y="0"/>
                    <a:pt x="0" y="0"/>
                  </a:cubicBezTo>
                  <a:cubicBezTo>
                    <a:pt x="38" y="0"/>
                    <a:pt x="68" y="124"/>
                    <a:pt x="68" y="283"/>
                  </a:cubicBezTo>
                  <a:cubicBezTo>
                    <a:pt x="68" y="442"/>
                    <a:pt x="38" y="566"/>
                    <a:pt x="0" y="566"/>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12" name="Oval 14"/>
            <p:cNvSpPr>
              <a:spLocks noChangeArrowheads="1"/>
            </p:cNvSpPr>
            <p:nvPr/>
          </p:nvSpPr>
          <p:spPr bwMode="auto">
            <a:xfrm>
              <a:off x="2951" y="1533"/>
              <a:ext cx="664" cy="664"/>
            </a:xfrm>
            <a:prstGeom prst="ellipse">
              <a:avLst/>
            </a:prstGeom>
            <a:solidFill>
              <a:srgbClr val="92DEEB"/>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sp>
          <p:nvSpPr>
            <p:cNvPr id="13" name="Freeform 15"/>
            <p:cNvSpPr/>
            <p:nvPr/>
          </p:nvSpPr>
          <p:spPr bwMode="auto">
            <a:xfrm>
              <a:off x="2972" y="1554"/>
              <a:ext cx="643" cy="643"/>
            </a:xfrm>
            <a:custGeom>
              <a:avLst/>
              <a:gdLst>
                <a:gd name="T0" fmla="*/ 427 w 271"/>
                <a:gd name="T1" fmla="*/ 0 h 271"/>
                <a:gd name="T2" fmla="*/ 527 w 271"/>
                <a:gd name="T3" fmla="*/ 223 h 271"/>
                <a:gd name="T4" fmla="*/ 223 w 271"/>
                <a:gd name="T5" fmla="*/ 527 h 271"/>
                <a:gd name="T6" fmla="*/ 0 w 271"/>
                <a:gd name="T7" fmla="*/ 427 h 271"/>
                <a:gd name="T8" fmla="*/ 311 w 271"/>
                <a:gd name="T9" fmla="*/ 643 h 271"/>
                <a:gd name="T10" fmla="*/ 643 w 271"/>
                <a:gd name="T11" fmla="*/ 311 h 271"/>
                <a:gd name="T12" fmla="*/ 427 w 271"/>
                <a:gd name="T13" fmla="*/ 0 h 27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71" h="271">
                  <a:moveTo>
                    <a:pt x="180" y="0"/>
                  </a:moveTo>
                  <a:cubicBezTo>
                    <a:pt x="206" y="23"/>
                    <a:pt x="222" y="57"/>
                    <a:pt x="222" y="94"/>
                  </a:cubicBezTo>
                  <a:cubicBezTo>
                    <a:pt x="222" y="165"/>
                    <a:pt x="165" y="222"/>
                    <a:pt x="94" y="222"/>
                  </a:cubicBezTo>
                  <a:cubicBezTo>
                    <a:pt x="57" y="222"/>
                    <a:pt x="23" y="206"/>
                    <a:pt x="0" y="180"/>
                  </a:cubicBezTo>
                  <a:cubicBezTo>
                    <a:pt x="20" y="233"/>
                    <a:pt x="71" y="271"/>
                    <a:pt x="131" y="271"/>
                  </a:cubicBezTo>
                  <a:cubicBezTo>
                    <a:pt x="208" y="271"/>
                    <a:pt x="271" y="208"/>
                    <a:pt x="271" y="131"/>
                  </a:cubicBezTo>
                  <a:cubicBezTo>
                    <a:pt x="271" y="71"/>
                    <a:pt x="233" y="20"/>
                    <a:pt x="180" y="0"/>
                  </a:cubicBezTo>
                  <a:close/>
                </a:path>
              </a:pathLst>
            </a:custGeom>
            <a:solidFill>
              <a:srgbClr val="76D0DE"/>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14" name="Freeform 16"/>
            <p:cNvSpPr>
              <a:spLocks noEditPoints="1"/>
            </p:cNvSpPr>
            <p:nvPr/>
          </p:nvSpPr>
          <p:spPr bwMode="auto">
            <a:xfrm>
              <a:off x="3001" y="1535"/>
              <a:ext cx="614" cy="664"/>
            </a:xfrm>
            <a:custGeom>
              <a:avLst/>
              <a:gdLst>
                <a:gd name="T0" fmla="*/ 187 w 259"/>
                <a:gd name="T1" fmla="*/ 553 h 280"/>
                <a:gd name="T2" fmla="*/ 270 w 259"/>
                <a:gd name="T3" fmla="*/ 470 h 280"/>
                <a:gd name="T4" fmla="*/ 249 w 259"/>
                <a:gd name="T5" fmla="*/ 339 h 280"/>
                <a:gd name="T6" fmla="*/ 130 w 259"/>
                <a:gd name="T7" fmla="*/ 273 h 280"/>
                <a:gd name="T8" fmla="*/ 50 w 259"/>
                <a:gd name="T9" fmla="*/ 223 h 280"/>
                <a:gd name="T10" fmla="*/ 92 w 259"/>
                <a:gd name="T11" fmla="*/ 192 h 280"/>
                <a:gd name="T12" fmla="*/ 142 w 259"/>
                <a:gd name="T13" fmla="*/ 126 h 280"/>
                <a:gd name="T14" fmla="*/ 197 w 259"/>
                <a:gd name="T15" fmla="*/ 85 h 280"/>
                <a:gd name="T16" fmla="*/ 156 w 259"/>
                <a:gd name="T17" fmla="*/ 76 h 280"/>
                <a:gd name="T18" fmla="*/ 202 w 259"/>
                <a:gd name="T19" fmla="*/ 24 h 280"/>
                <a:gd name="T20" fmla="*/ 223 w 259"/>
                <a:gd name="T21" fmla="*/ 14 h 280"/>
                <a:gd name="T22" fmla="*/ 171 w 259"/>
                <a:gd name="T23" fmla="*/ 24 h 280"/>
                <a:gd name="T24" fmla="*/ 0 w 259"/>
                <a:gd name="T25" fmla="*/ 206 h 280"/>
                <a:gd name="T26" fmla="*/ 59 w 259"/>
                <a:gd name="T27" fmla="*/ 273 h 280"/>
                <a:gd name="T28" fmla="*/ 97 w 259"/>
                <a:gd name="T29" fmla="*/ 406 h 280"/>
                <a:gd name="T30" fmla="*/ 164 w 259"/>
                <a:gd name="T31" fmla="*/ 576 h 280"/>
                <a:gd name="T32" fmla="*/ 192 w 259"/>
                <a:gd name="T33" fmla="*/ 76 h 280"/>
                <a:gd name="T34" fmla="*/ 175 w 259"/>
                <a:gd name="T35" fmla="*/ 76 h 280"/>
                <a:gd name="T36" fmla="*/ 185 w 259"/>
                <a:gd name="T37" fmla="*/ 31 h 280"/>
                <a:gd name="T38" fmla="*/ 145 w 259"/>
                <a:gd name="T39" fmla="*/ 104 h 280"/>
                <a:gd name="T40" fmla="*/ 140 w 259"/>
                <a:gd name="T41" fmla="*/ 102 h 280"/>
                <a:gd name="T42" fmla="*/ 128 w 259"/>
                <a:gd name="T43" fmla="*/ 40 h 280"/>
                <a:gd name="T44" fmla="*/ 111 w 259"/>
                <a:gd name="T45" fmla="*/ 71 h 280"/>
                <a:gd name="T46" fmla="*/ 107 w 259"/>
                <a:gd name="T47" fmla="*/ 76 h 280"/>
                <a:gd name="T48" fmla="*/ 159 w 259"/>
                <a:gd name="T49" fmla="*/ 555 h 280"/>
                <a:gd name="T50" fmla="*/ 187 w 259"/>
                <a:gd name="T51" fmla="*/ 600 h 280"/>
                <a:gd name="T52" fmla="*/ 83 w 259"/>
                <a:gd name="T53" fmla="*/ 64 h 280"/>
                <a:gd name="T54" fmla="*/ 396 w 259"/>
                <a:gd name="T55" fmla="*/ 36 h 280"/>
                <a:gd name="T56" fmla="*/ 446 w 259"/>
                <a:gd name="T57" fmla="*/ 52 h 280"/>
                <a:gd name="T58" fmla="*/ 415 w 259"/>
                <a:gd name="T59" fmla="*/ 85 h 280"/>
                <a:gd name="T60" fmla="*/ 465 w 259"/>
                <a:gd name="T61" fmla="*/ 100 h 280"/>
                <a:gd name="T62" fmla="*/ 514 w 259"/>
                <a:gd name="T63" fmla="*/ 126 h 280"/>
                <a:gd name="T64" fmla="*/ 529 w 259"/>
                <a:gd name="T65" fmla="*/ 111 h 280"/>
                <a:gd name="T66" fmla="*/ 533 w 259"/>
                <a:gd name="T67" fmla="*/ 152 h 280"/>
                <a:gd name="T68" fmla="*/ 422 w 259"/>
                <a:gd name="T69" fmla="*/ 187 h 280"/>
                <a:gd name="T70" fmla="*/ 543 w 259"/>
                <a:gd name="T71" fmla="*/ 337 h 280"/>
                <a:gd name="T72" fmla="*/ 609 w 259"/>
                <a:gd name="T73" fmla="*/ 353 h 280"/>
                <a:gd name="T74" fmla="*/ 593 w 259"/>
                <a:gd name="T75" fmla="*/ 420 h 280"/>
                <a:gd name="T76" fmla="*/ 602 w 259"/>
                <a:gd name="T77" fmla="*/ 387 h 280"/>
                <a:gd name="T78" fmla="*/ 194 w 259"/>
                <a:gd name="T79" fmla="*/ 650 h 280"/>
                <a:gd name="T80" fmla="*/ 256 w 259"/>
                <a:gd name="T81" fmla="*/ 650 h 280"/>
                <a:gd name="T82" fmla="*/ 230 w 259"/>
                <a:gd name="T83" fmla="*/ 9 h 280"/>
                <a:gd name="T84" fmla="*/ 299 w 259"/>
                <a:gd name="T85" fmla="*/ 28 h 280"/>
                <a:gd name="T86" fmla="*/ 405 w 259"/>
                <a:gd name="T87" fmla="*/ 71 h 280"/>
                <a:gd name="T88" fmla="*/ 230 w 259"/>
                <a:gd name="T89" fmla="*/ 92 h 280"/>
                <a:gd name="T90" fmla="*/ 237 w 259"/>
                <a:gd name="T91" fmla="*/ 90 h 280"/>
                <a:gd name="T92" fmla="*/ 104 w 259"/>
                <a:gd name="T93" fmla="*/ 221 h 280"/>
                <a:gd name="T94" fmla="*/ 128 w 259"/>
                <a:gd name="T95" fmla="*/ 237 h 280"/>
                <a:gd name="T96" fmla="*/ 322 w 259"/>
                <a:gd name="T97" fmla="*/ 31 h 280"/>
                <a:gd name="T98" fmla="*/ 341 w 259"/>
                <a:gd name="T99" fmla="*/ 7 h 280"/>
                <a:gd name="T100" fmla="*/ 173 w 259"/>
                <a:gd name="T101" fmla="*/ 280 h 280"/>
                <a:gd name="T102" fmla="*/ 107 w 259"/>
                <a:gd name="T103" fmla="*/ 197 h 280"/>
                <a:gd name="T104" fmla="*/ 472 w 259"/>
                <a:gd name="T105" fmla="*/ 107 h 280"/>
                <a:gd name="T106" fmla="*/ 194 w 259"/>
                <a:gd name="T107" fmla="*/ 17 h 280"/>
                <a:gd name="T108" fmla="*/ 462 w 259"/>
                <a:gd name="T109" fmla="*/ 121 h 280"/>
                <a:gd name="T110" fmla="*/ 384 w 259"/>
                <a:gd name="T111" fmla="*/ 52 h 280"/>
                <a:gd name="T112" fmla="*/ 38 w 259"/>
                <a:gd name="T113" fmla="*/ 341 h 280"/>
                <a:gd name="T114" fmla="*/ 192 w 259"/>
                <a:gd name="T115" fmla="*/ 14 h 280"/>
                <a:gd name="T116" fmla="*/ 81 w 259"/>
                <a:gd name="T117" fmla="*/ 356 h 280"/>
                <a:gd name="T118" fmla="*/ 202 w 259"/>
                <a:gd name="T119" fmla="*/ 14 h 280"/>
                <a:gd name="T120" fmla="*/ 398 w 259"/>
                <a:gd name="T121" fmla="*/ 640 h 280"/>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59" h="280">
                  <a:moveTo>
                    <a:pt x="86" y="256"/>
                  </a:moveTo>
                  <a:cubicBezTo>
                    <a:pt x="87" y="256"/>
                    <a:pt x="88" y="256"/>
                    <a:pt x="89" y="255"/>
                  </a:cubicBezTo>
                  <a:cubicBezTo>
                    <a:pt x="88" y="255"/>
                    <a:pt x="85" y="255"/>
                    <a:pt x="84" y="254"/>
                  </a:cubicBezTo>
                  <a:cubicBezTo>
                    <a:pt x="84" y="254"/>
                    <a:pt x="80" y="251"/>
                    <a:pt x="81" y="253"/>
                  </a:cubicBezTo>
                  <a:cubicBezTo>
                    <a:pt x="81" y="254"/>
                    <a:pt x="82" y="253"/>
                    <a:pt x="82" y="254"/>
                  </a:cubicBezTo>
                  <a:cubicBezTo>
                    <a:pt x="82" y="254"/>
                    <a:pt x="82" y="254"/>
                    <a:pt x="82" y="255"/>
                  </a:cubicBezTo>
                  <a:cubicBezTo>
                    <a:pt x="82" y="255"/>
                    <a:pt x="77" y="252"/>
                    <a:pt x="82" y="252"/>
                  </a:cubicBezTo>
                  <a:cubicBezTo>
                    <a:pt x="79" y="249"/>
                    <a:pt x="82" y="250"/>
                    <a:pt x="81" y="248"/>
                  </a:cubicBezTo>
                  <a:cubicBezTo>
                    <a:pt x="81" y="247"/>
                    <a:pt x="84" y="245"/>
                    <a:pt x="82" y="244"/>
                  </a:cubicBezTo>
                  <a:cubicBezTo>
                    <a:pt x="81" y="244"/>
                    <a:pt x="80" y="244"/>
                    <a:pt x="79" y="243"/>
                  </a:cubicBezTo>
                  <a:cubicBezTo>
                    <a:pt x="78" y="242"/>
                    <a:pt x="79" y="240"/>
                    <a:pt x="81" y="241"/>
                  </a:cubicBezTo>
                  <a:cubicBezTo>
                    <a:pt x="81" y="241"/>
                    <a:pt x="81" y="238"/>
                    <a:pt x="81" y="237"/>
                  </a:cubicBezTo>
                  <a:cubicBezTo>
                    <a:pt x="81" y="237"/>
                    <a:pt x="79" y="234"/>
                    <a:pt x="79" y="233"/>
                  </a:cubicBezTo>
                  <a:cubicBezTo>
                    <a:pt x="80" y="232"/>
                    <a:pt x="83" y="235"/>
                    <a:pt x="84" y="233"/>
                  </a:cubicBezTo>
                  <a:cubicBezTo>
                    <a:pt x="84" y="232"/>
                    <a:pt x="83" y="230"/>
                    <a:pt x="83" y="230"/>
                  </a:cubicBezTo>
                  <a:cubicBezTo>
                    <a:pt x="84" y="230"/>
                    <a:pt x="94" y="230"/>
                    <a:pt x="92" y="226"/>
                  </a:cubicBezTo>
                  <a:cubicBezTo>
                    <a:pt x="92" y="224"/>
                    <a:pt x="88" y="222"/>
                    <a:pt x="88" y="220"/>
                  </a:cubicBezTo>
                  <a:cubicBezTo>
                    <a:pt x="90" y="221"/>
                    <a:pt x="92" y="223"/>
                    <a:pt x="93" y="222"/>
                  </a:cubicBezTo>
                  <a:cubicBezTo>
                    <a:pt x="95" y="221"/>
                    <a:pt x="96" y="223"/>
                    <a:pt x="97" y="221"/>
                  </a:cubicBezTo>
                  <a:cubicBezTo>
                    <a:pt x="97" y="221"/>
                    <a:pt x="99" y="219"/>
                    <a:pt x="99" y="218"/>
                  </a:cubicBezTo>
                  <a:cubicBezTo>
                    <a:pt x="98" y="218"/>
                    <a:pt x="98" y="219"/>
                    <a:pt x="98" y="219"/>
                  </a:cubicBezTo>
                  <a:cubicBezTo>
                    <a:pt x="97" y="218"/>
                    <a:pt x="98" y="218"/>
                    <a:pt x="99" y="217"/>
                  </a:cubicBezTo>
                  <a:cubicBezTo>
                    <a:pt x="99" y="217"/>
                    <a:pt x="99" y="217"/>
                    <a:pt x="99" y="217"/>
                  </a:cubicBezTo>
                  <a:cubicBezTo>
                    <a:pt x="100" y="216"/>
                    <a:pt x="105" y="211"/>
                    <a:pt x="105" y="210"/>
                  </a:cubicBezTo>
                  <a:cubicBezTo>
                    <a:pt x="107" y="208"/>
                    <a:pt x="105" y="204"/>
                    <a:pt x="107" y="202"/>
                  </a:cubicBezTo>
                  <a:cubicBezTo>
                    <a:pt x="109" y="200"/>
                    <a:pt x="112" y="199"/>
                    <a:pt x="114" y="198"/>
                  </a:cubicBezTo>
                  <a:cubicBezTo>
                    <a:pt x="115" y="198"/>
                    <a:pt x="118" y="196"/>
                    <a:pt x="118" y="196"/>
                  </a:cubicBezTo>
                  <a:cubicBezTo>
                    <a:pt x="123" y="198"/>
                    <a:pt x="122" y="192"/>
                    <a:pt x="125" y="190"/>
                  </a:cubicBezTo>
                  <a:cubicBezTo>
                    <a:pt x="128" y="187"/>
                    <a:pt x="126" y="174"/>
                    <a:pt x="129" y="173"/>
                  </a:cubicBezTo>
                  <a:cubicBezTo>
                    <a:pt x="130" y="173"/>
                    <a:pt x="134" y="168"/>
                    <a:pt x="136" y="165"/>
                  </a:cubicBezTo>
                  <a:cubicBezTo>
                    <a:pt x="138" y="163"/>
                    <a:pt x="138" y="161"/>
                    <a:pt x="138" y="158"/>
                  </a:cubicBezTo>
                  <a:cubicBezTo>
                    <a:pt x="136" y="154"/>
                    <a:pt x="135" y="156"/>
                    <a:pt x="132" y="154"/>
                  </a:cubicBezTo>
                  <a:cubicBezTo>
                    <a:pt x="130" y="153"/>
                    <a:pt x="128" y="150"/>
                    <a:pt x="125" y="149"/>
                  </a:cubicBezTo>
                  <a:cubicBezTo>
                    <a:pt x="123" y="149"/>
                    <a:pt x="121" y="150"/>
                    <a:pt x="120" y="149"/>
                  </a:cubicBezTo>
                  <a:cubicBezTo>
                    <a:pt x="119" y="149"/>
                    <a:pt x="117" y="148"/>
                    <a:pt x="116" y="149"/>
                  </a:cubicBezTo>
                  <a:cubicBezTo>
                    <a:pt x="116" y="149"/>
                    <a:pt x="114" y="149"/>
                    <a:pt x="114" y="149"/>
                  </a:cubicBezTo>
                  <a:cubicBezTo>
                    <a:pt x="114" y="149"/>
                    <a:pt x="114" y="147"/>
                    <a:pt x="114" y="147"/>
                  </a:cubicBezTo>
                  <a:cubicBezTo>
                    <a:pt x="113" y="146"/>
                    <a:pt x="110" y="145"/>
                    <a:pt x="109" y="145"/>
                  </a:cubicBezTo>
                  <a:cubicBezTo>
                    <a:pt x="106" y="144"/>
                    <a:pt x="105" y="147"/>
                    <a:pt x="105" y="143"/>
                  </a:cubicBezTo>
                  <a:cubicBezTo>
                    <a:pt x="103" y="143"/>
                    <a:pt x="100" y="140"/>
                    <a:pt x="101" y="140"/>
                  </a:cubicBezTo>
                  <a:cubicBezTo>
                    <a:pt x="101" y="139"/>
                    <a:pt x="98" y="132"/>
                    <a:pt x="97" y="133"/>
                  </a:cubicBezTo>
                  <a:cubicBezTo>
                    <a:pt x="97" y="130"/>
                    <a:pt x="89" y="127"/>
                    <a:pt x="87" y="128"/>
                  </a:cubicBezTo>
                  <a:cubicBezTo>
                    <a:pt x="85" y="129"/>
                    <a:pt x="82" y="127"/>
                    <a:pt x="81" y="126"/>
                  </a:cubicBezTo>
                  <a:cubicBezTo>
                    <a:pt x="80" y="124"/>
                    <a:pt x="80" y="123"/>
                    <a:pt x="78" y="122"/>
                  </a:cubicBezTo>
                  <a:cubicBezTo>
                    <a:pt x="77" y="122"/>
                    <a:pt x="75" y="122"/>
                    <a:pt x="76" y="120"/>
                  </a:cubicBezTo>
                  <a:cubicBezTo>
                    <a:pt x="76" y="119"/>
                    <a:pt x="72" y="119"/>
                    <a:pt x="72" y="117"/>
                  </a:cubicBezTo>
                  <a:cubicBezTo>
                    <a:pt x="72" y="117"/>
                    <a:pt x="73" y="117"/>
                    <a:pt x="73" y="117"/>
                  </a:cubicBezTo>
                  <a:cubicBezTo>
                    <a:pt x="72" y="117"/>
                    <a:pt x="70" y="116"/>
                    <a:pt x="68" y="117"/>
                  </a:cubicBezTo>
                  <a:cubicBezTo>
                    <a:pt x="66" y="119"/>
                    <a:pt x="64" y="116"/>
                    <a:pt x="62" y="117"/>
                  </a:cubicBezTo>
                  <a:cubicBezTo>
                    <a:pt x="58" y="118"/>
                    <a:pt x="61" y="116"/>
                    <a:pt x="59" y="115"/>
                  </a:cubicBezTo>
                  <a:cubicBezTo>
                    <a:pt x="59" y="116"/>
                    <a:pt x="55" y="113"/>
                    <a:pt x="56" y="113"/>
                  </a:cubicBezTo>
                  <a:cubicBezTo>
                    <a:pt x="55" y="113"/>
                    <a:pt x="56" y="115"/>
                    <a:pt x="55" y="115"/>
                  </a:cubicBezTo>
                  <a:cubicBezTo>
                    <a:pt x="53" y="116"/>
                    <a:pt x="52" y="116"/>
                    <a:pt x="53" y="118"/>
                  </a:cubicBezTo>
                  <a:cubicBezTo>
                    <a:pt x="55" y="122"/>
                    <a:pt x="49" y="120"/>
                    <a:pt x="52" y="118"/>
                  </a:cubicBezTo>
                  <a:cubicBezTo>
                    <a:pt x="52" y="117"/>
                    <a:pt x="52" y="112"/>
                    <a:pt x="53" y="112"/>
                  </a:cubicBezTo>
                  <a:cubicBezTo>
                    <a:pt x="52" y="112"/>
                    <a:pt x="47" y="116"/>
                    <a:pt x="46" y="116"/>
                  </a:cubicBezTo>
                  <a:cubicBezTo>
                    <a:pt x="45" y="114"/>
                    <a:pt x="42" y="123"/>
                    <a:pt x="41" y="123"/>
                  </a:cubicBezTo>
                  <a:cubicBezTo>
                    <a:pt x="40" y="121"/>
                    <a:pt x="38" y="120"/>
                    <a:pt x="36" y="119"/>
                  </a:cubicBezTo>
                  <a:cubicBezTo>
                    <a:pt x="35" y="119"/>
                    <a:pt x="33" y="122"/>
                    <a:pt x="31" y="120"/>
                  </a:cubicBezTo>
                  <a:cubicBezTo>
                    <a:pt x="27" y="116"/>
                    <a:pt x="29" y="110"/>
                    <a:pt x="31" y="106"/>
                  </a:cubicBezTo>
                  <a:cubicBezTo>
                    <a:pt x="31" y="104"/>
                    <a:pt x="24" y="103"/>
                    <a:pt x="23" y="104"/>
                  </a:cubicBezTo>
                  <a:cubicBezTo>
                    <a:pt x="21" y="106"/>
                    <a:pt x="23" y="101"/>
                    <a:pt x="23" y="101"/>
                  </a:cubicBezTo>
                  <a:cubicBezTo>
                    <a:pt x="23" y="99"/>
                    <a:pt x="24" y="98"/>
                    <a:pt x="24" y="98"/>
                  </a:cubicBezTo>
                  <a:cubicBezTo>
                    <a:pt x="25" y="97"/>
                    <a:pt x="28" y="92"/>
                    <a:pt x="28" y="91"/>
                  </a:cubicBezTo>
                  <a:cubicBezTo>
                    <a:pt x="26" y="88"/>
                    <a:pt x="21" y="93"/>
                    <a:pt x="21" y="94"/>
                  </a:cubicBezTo>
                  <a:cubicBezTo>
                    <a:pt x="21" y="95"/>
                    <a:pt x="20" y="96"/>
                    <a:pt x="19" y="97"/>
                  </a:cubicBezTo>
                  <a:cubicBezTo>
                    <a:pt x="19" y="98"/>
                    <a:pt x="18" y="97"/>
                    <a:pt x="17" y="97"/>
                  </a:cubicBezTo>
                  <a:cubicBezTo>
                    <a:pt x="15" y="99"/>
                    <a:pt x="12" y="98"/>
                    <a:pt x="12" y="95"/>
                  </a:cubicBezTo>
                  <a:cubicBezTo>
                    <a:pt x="13" y="91"/>
                    <a:pt x="11" y="84"/>
                    <a:pt x="16" y="81"/>
                  </a:cubicBezTo>
                  <a:cubicBezTo>
                    <a:pt x="17" y="80"/>
                    <a:pt x="17" y="77"/>
                    <a:pt x="18" y="75"/>
                  </a:cubicBezTo>
                  <a:cubicBezTo>
                    <a:pt x="19" y="75"/>
                    <a:pt x="23" y="73"/>
                    <a:pt x="22" y="72"/>
                  </a:cubicBezTo>
                  <a:cubicBezTo>
                    <a:pt x="23" y="73"/>
                    <a:pt x="26" y="72"/>
                    <a:pt x="27" y="73"/>
                  </a:cubicBezTo>
                  <a:cubicBezTo>
                    <a:pt x="27" y="73"/>
                    <a:pt x="29" y="74"/>
                    <a:pt x="30" y="74"/>
                  </a:cubicBezTo>
                  <a:cubicBezTo>
                    <a:pt x="30" y="74"/>
                    <a:pt x="30" y="72"/>
                    <a:pt x="30" y="72"/>
                  </a:cubicBezTo>
                  <a:cubicBezTo>
                    <a:pt x="30" y="72"/>
                    <a:pt x="29" y="72"/>
                    <a:pt x="29" y="71"/>
                  </a:cubicBezTo>
                  <a:cubicBezTo>
                    <a:pt x="29" y="71"/>
                    <a:pt x="33" y="71"/>
                    <a:pt x="33" y="71"/>
                  </a:cubicBezTo>
                  <a:cubicBezTo>
                    <a:pt x="35" y="71"/>
                    <a:pt x="36" y="73"/>
                    <a:pt x="38" y="72"/>
                  </a:cubicBezTo>
                  <a:cubicBezTo>
                    <a:pt x="40" y="70"/>
                    <a:pt x="39" y="80"/>
                    <a:pt x="39" y="81"/>
                  </a:cubicBezTo>
                  <a:cubicBezTo>
                    <a:pt x="40" y="82"/>
                    <a:pt x="39" y="83"/>
                    <a:pt x="40" y="83"/>
                  </a:cubicBezTo>
                  <a:cubicBezTo>
                    <a:pt x="42" y="82"/>
                    <a:pt x="42" y="70"/>
                    <a:pt x="45" y="68"/>
                  </a:cubicBezTo>
                  <a:cubicBezTo>
                    <a:pt x="48" y="66"/>
                    <a:pt x="50" y="64"/>
                    <a:pt x="53" y="63"/>
                  </a:cubicBezTo>
                  <a:cubicBezTo>
                    <a:pt x="53" y="62"/>
                    <a:pt x="56" y="61"/>
                    <a:pt x="56" y="60"/>
                  </a:cubicBezTo>
                  <a:cubicBezTo>
                    <a:pt x="56" y="60"/>
                    <a:pt x="56" y="59"/>
                    <a:pt x="55" y="60"/>
                  </a:cubicBezTo>
                  <a:cubicBezTo>
                    <a:pt x="55" y="59"/>
                    <a:pt x="56" y="60"/>
                    <a:pt x="56" y="59"/>
                  </a:cubicBezTo>
                  <a:cubicBezTo>
                    <a:pt x="57" y="58"/>
                    <a:pt x="56" y="58"/>
                    <a:pt x="56" y="57"/>
                  </a:cubicBezTo>
                  <a:cubicBezTo>
                    <a:pt x="56" y="58"/>
                    <a:pt x="57" y="56"/>
                    <a:pt x="56" y="56"/>
                  </a:cubicBezTo>
                  <a:cubicBezTo>
                    <a:pt x="56" y="56"/>
                    <a:pt x="56" y="56"/>
                    <a:pt x="57" y="56"/>
                  </a:cubicBezTo>
                  <a:cubicBezTo>
                    <a:pt x="58" y="56"/>
                    <a:pt x="56" y="55"/>
                    <a:pt x="56" y="55"/>
                  </a:cubicBezTo>
                  <a:cubicBezTo>
                    <a:pt x="58" y="56"/>
                    <a:pt x="57" y="53"/>
                    <a:pt x="59" y="53"/>
                  </a:cubicBezTo>
                  <a:cubicBezTo>
                    <a:pt x="58" y="53"/>
                    <a:pt x="58" y="55"/>
                    <a:pt x="58" y="55"/>
                  </a:cubicBezTo>
                  <a:cubicBezTo>
                    <a:pt x="58" y="57"/>
                    <a:pt x="60" y="53"/>
                    <a:pt x="60" y="53"/>
                  </a:cubicBezTo>
                  <a:cubicBezTo>
                    <a:pt x="61" y="53"/>
                    <a:pt x="64" y="51"/>
                    <a:pt x="65" y="50"/>
                  </a:cubicBezTo>
                  <a:cubicBezTo>
                    <a:pt x="65" y="50"/>
                    <a:pt x="65" y="50"/>
                    <a:pt x="64" y="50"/>
                  </a:cubicBezTo>
                  <a:cubicBezTo>
                    <a:pt x="66" y="49"/>
                    <a:pt x="68" y="49"/>
                    <a:pt x="69" y="49"/>
                  </a:cubicBezTo>
                  <a:cubicBezTo>
                    <a:pt x="69" y="47"/>
                    <a:pt x="70" y="45"/>
                    <a:pt x="72" y="45"/>
                  </a:cubicBezTo>
                  <a:cubicBezTo>
                    <a:pt x="75" y="44"/>
                    <a:pt x="79" y="42"/>
                    <a:pt x="82" y="41"/>
                  </a:cubicBezTo>
                  <a:cubicBezTo>
                    <a:pt x="81" y="42"/>
                    <a:pt x="82" y="42"/>
                    <a:pt x="83" y="42"/>
                  </a:cubicBezTo>
                  <a:cubicBezTo>
                    <a:pt x="82" y="39"/>
                    <a:pt x="77" y="47"/>
                    <a:pt x="79" y="45"/>
                  </a:cubicBezTo>
                  <a:cubicBezTo>
                    <a:pt x="81" y="44"/>
                    <a:pt x="88" y="43"/>
                    <a:pt x="89" y="41"/>
                  </a:cubicBezTo>
                  <a:cubicBezTo>
                    <a:pt x="89" y="41"/>
                    <a:pt x="89" y="39"/>
                    <a:pt x="89" y="39"/>
                  </a:cubicBezTo>
                  <a:cubicBezTo>
                    <a:pt x="87" y="39"/>
                    <a:pt x="87" y="41"/>
                    <a:pt x="85" y="41"/>
                  </a:cubicBezTo>
                  <a:cubicBezTo>
                    <a:pt x="81" y="41"/>
                    <a:pt x="83" y="39"/>
                    <a:pt x="82" y="38"/>
                  </a:cubicBezTo>
                  <a:cubicBezTo>
                    <a:pt x="82" y="38"/>
                    <a:pt x="81" y="38"/>
                    <a:pt x="81" y="37"/>
                  </a:cubicBezTo>
                  <a:cubicBezTo>
                    <a:pt x="81" y="37"/>
                    <a:pt x="86" y="36"/>
                    <a:pt x="83" y="36"/>
                  </a:cubicBezTo>
                  <a:cubicBezTo>
                    <a:pt x="79" y="35"/>
                    <a:pt x="76" y="39"/>
                    <a:pt x="73" y="39"/>
                  </a:cubicBezTo>
                  <a:cubicBezTo>
                    <a:pt x="76" y="38"/>
                    <a:pt x="79" y="34"/>
                    <a:pt x="82" y="34"/>
                  </a:cubicBezTo>
                  <a:cubicBezTo>
                    <a:pt x="85" y="33"/>
                    <a:pt x="90" y="35"/>
                    <a:pt x="93" y="33"/>
                  </a:cubicBezTo>
                  <a:cubicBezTo>
                    <a:pt x="96" y="31"/>
                    <a:pt x="97" y="32"/>
                    <a:pt x="99" y="30"/>
                  </a:cubicBezTo>
                  <a:cubicBezTo>
                    <a:pt x="99" y="29"/>
                    <a:pt x="97" y="28"/>
                    <a:pt x="96" y="28"/>
                  </a:cubicBezTo>
                  <a:cubicBezTo>
                    <a:pt x="97" y="27"/>
                    <a:pt x="97" y="28"/>
                    <a:pt x="97" y="27"/>
                  </a:cubicBezTo>
                  <a:cubicBezTo>
                    <a:pt x="93" y="25"/>
                    <a:pt x="93" y="24"/>
                    <a:pt x="92" y="19"/>
                  </a:cubicBezTo>
                  <a:cubicBezTo>
                    <a:pt x="90" y="21"/>
                    <a:pt x="83" y="24"/>
                    <a:pt x="87" y="19"/>
                  </a:cubicBezTo>
                  <a:cubicBezTo>
                    <a:pt x="86" y="18"/>
                    <a:pt x="82" y="15"/>
                    <a:pt x="80" y="17"/>
                  </a:cubicBezTo>
                  <a:cubicBezTo>
                    <a:pt x="79" y="18"/>
                    <a:pt x="78" y="20"/>
                    <a:pt x="77" y="20"/>
                  </a:cubicBezTo>
                  <a:cubicBezTo>
                    <a:pt x="74" y="22"/>
                    <a:pt x="77" y="21"/>
                    <a:pt x="76" y="23"/>
                  </a:cubicBezTo>
                  <a:cubicBezTo>
                    <a:pt x="74" y="26"/>
                    <a:pt x="71" y="26"/>
                    <a:pt x="69" y="28"/>
                  </a:cubicBezTo>
                  <a:cubicBezTo>
                    <a:pt x="68" y="30"/>
                    <a:pt x="68" y="31"/>
                    <a:pt x="66" y="32"/>
                  </a:cubicBezTo>
                  <a:cubicBezTo>
                    <a:pt x="64" y="32"/>
                    <a:pt x="64" y="31"/>
                    <a:pt x="65" y="29"/>
                  </a:cubicBezTo>
                  <a:cubicBezTo>
                    <a:pt x="65" y="30"/>
                    <a:pt x="66" y="30"/>
                    <a:pt x="66" y="29"/>
                  </a:cubicBezTo>
                  <a:cubicBezTo>
                    <a:pt x="66" y="29"/>
                    <a:pt x="65" y="29"/>
                    <a:pt x="65" y="29"/>
                  </a:cubicBezTo>
                  <a:cubicBezTo>
                    <a:pt x="65" y="28"/>
                    <a:pt x="66" y="27"/>
                    <a:pt x="67" y="26"/>
                  </a:cubicBezTo>
                  <a:cubicBezTo>
                    <a:pt x="67" y="26"/>
                    <a:pt x="63" y="26"/>
                    <a:pt x="63" y="25"/>
                  </a:cubicBezTo>
                  <a:cubicBezTo>
                    <a:pt x="63" y="23"/>
                    <a:pt x="61" y="24"/>
                    <a:pt x="60" y="23"/>
                  </a:cubicBezTo>
                  <a:cubicBezTo>
                    <a:pt x="62" y="21"/>
                    <a:pt x="62" y="19"/>
                    <a:pt x="66" y="17"/>
                  </a:cubicBezTo>
                  <a:cubicBezTo>
                    <a:pt x="67" y="17"/>
                    <a:pt x="75" y="13"/>
                    <a:pt x="76" y="14"/>
                  </a:cubicBezTo>
                  <a:cubicBezTo>
                    <a:pt x="76" y="15"/>
                    <a:pt x="75" y="15"/>
                    <a:pt x="75" y="15"/>
                  </a:cubicBezTo>
                  <a:cubicBezTo>
                    <a:pt x="76" y="15"/>
                    <a:pt x="79" y="16"/>
                    <a:pt x="80" y="15"/>
                  </a:cubicBezTo>
                  <a:cubicBezTo>
                    <a:pt x="80" y="15"/>
                    <a:pt x="79" y="13"/>
                    <a:pt x="79" y="12"/>
                  </a:cubicBezTo>
                  <a:cubicBezTo>
                    <a:pt x="79" y="12"/>
                    <a:pt x="81" y="12"/>
                    <a:pt x="82" y="12"/>
                  </a:cubicBezTo>
                  <a:cubicBezTo>
                    <a:pt x="83" y="12"/>
                    <a:pt x="84" y="12"/>
                    <a:pt x="85" y="10"/>
                  </a:cubicBezTo>
                  <a:cubicBezTo>
                    <a:pt x="85" y="9"/>
                    <a:pt x="89" y="8"/>
                    <a:pt x="90" y="8"/>
                  </a:cubicBezTo>
                  <a:cubicBezTo>
                    <a:pt x="96" y="11"/>
                    <a:pt x="83" y="14"/>
                    <a:pt x="83" y="14"/>
                  </a:cubicBezTo>
                  <a:cubicBezTo>
                    <a:pt x="83" y="15"/>
                    <a:pt x="87" y="14"/>
                    <a:pt x="88" y="16"/>
                  </a:cubicBezTo>
                  <a:cubicBezTo>
                    <a:pt x="88" y="16"/>
                    <a:pt x="92" y="18"/>
                    <a:pt x="92" y="17"/>
                  </a:cubicBezTo>
                  <a:cubicBezTo>
                    <a:pt x="92" y="17"/>
                    <a:pt x="91" y="15"/>
                    <a:pt x="91" y="15"/>
                  </a:cubicBezTo>
                  <a:cubicBezTo>
                    <a:pt x="95" y="17"/>
                    <a:pt x="95" y="16"/>
                    <a:pt x="94" y="13"/>
                  </a:cubicBezTo>
                  <a:cubicBezTo>
                    <a:pt x="93" y="11"/>
                    <a:pt x="96" y="14"/>
                    <a:pt x="96" y="14"/>
                  </a:cubicBezTo>
                  <a:cubicBezTo>
                    <a:pt x="97" y="14"/>
                    <a:pt x="100" y="12"/>
                    <a:pt x="100" y="12"/>
                  </a:cubicBezTo>
                  <a:cubicBezTo>
                    <a:pt x="99" y="11"/>
                    <a:pt x="98" y="11"/>
                    <a:pt x="97" y="10"/>
                  </a:cubicBezTo>
                  <a:cubicBezTo>
                    <a:pt x="96" y="9"/>
                    <a:pt x="99" y="9"/>
                    <a:pt x="98" y="8"/>
                  </a:cubicBezTo>
                  <a:cubicBezTo>
                    <a:pt x="97" y="7"/>
                    <a:pt x="95" y="8"/>
                    <a:pt x="95" y="6"/>
                  </a:cubicBezTo>
                  <a:cubicBezTo>
                    <a:pt x="95" y="6"/>
                    <a:pt x="94" y="6"/>
                    <a:pt x="93" y="6"/>
                  </a:cubicBezTo>
                  <a:cubicBezTo>
                    <a:pt x="94" y="6"/>
                    <a:pt x="94" y="6"/>
                    <a:pt x="94" y="6"/>
                  </a:cubicBezTo>
                  <a:cubicBezTo>
                    <a:pt x="93" y="7"/>
                    <a:pt x="93" y="7"/>
                    <a:pt x="92" y="7"/>
                  </a:cubicBezTo>
                  <a:cubicBezTo>
                    <a:pt x="92" y="6"/>
                    <a:pt x="93" y="6"/>
                    <a:pt x="93" y="6"/>
                  </a:cubicBezTo>
                  <a:cubicBezTo>
                    <a:pt x="91" y="6"/>
                    <a:pt x="90" y="7"/>
                    <a:pt x="88" y="7"/>
                  </a:cubicBezTo>
                  <a:cubicBezTo>
                    <a:pt x="88" y="7"/>
                    <a:pt x="89" y="6"/>
                    <a:pt x="90" y="6"/>
                  </a:cubicBezTo>
                  <a:cubicBezTo>
                    <a:pt x="88" y="6"/>
                    <a:pt x="86" y="7"/>
                    <a:pt x="85" y="8"/>
                  </a:cubicBezTo>
                  <a:cubicBezTo>
                    <a:pt x="85" y="8"/>
                    <a:pt x="85" y="8"/>
                    <a:pt x="85" y="9"/>
                  </a:cubicBezTo>
                  <a:cubicBezTo>
                    <a:pt x="84" y="10"/>
                    <a:pt x="82" y="10"/>
                    <a:pt x="80" y="11"/>
                  </a:cubicBezTo>
                  <a:cubicBezTo>
                    <a:pt x="80" y="10"/>
                    <a:pt x="81" y="10"/>
                    <a:pt x="82" y="10"/>
                  </a:cubicBezTo>
                  <a:cubicBezTo>
                    <a:pt x="81" y="10"/>
                    <a:pt x="81" y="10"/>
                    <a:pt x="80" y="10"/>
                  </a:cubicBezTo>
                  <a:cubicBezTo>
                    <a:pt x="81" y="10"/>
                    <a:pt x="83" y="8"/>
                    <a:pt x="84" y="7"/>
                  </a:cubicBezTo>
                  <a:cubicBezTo>
                    <a:pt x="80" y="7"/>
                    <a:pt x="79" y="11"/>
                    <a:pt x="76" y="10"/>
                  </a:cubicBezTo>
                  <a:cubicBezTo>
                    <a:pt x="77" y="10"/>
                    <a:pt x="78" y="10"/>
                    <a:pt x="78" y="9"/>
                  </a:cubicBezTo>
                  <a:cubicBezTo>
                    <a:pt x="77" y="9"/>
                    <a:pt x="73" y="12"/>
                    <a:pt x="72" y="10"/>
                  </a:cubicBezTo>
                  <a:cubicBezTo>
                    <a:pt x="72" y="10"/>
                    <a:pt x="80" y="7"/>
                    <a:pt x="81" y="6"/>
                  </a:cubicBezTo>
                  <a:cubicBezTo>
                    <a:pt x="80" y="6"/>
                    <a:pt x="80" y="6"/>
                    <a:pt x="79" y="6"/>
                  </a:cubicBezTo>
                  <a:cubicBezTo>
                    <a:pt x="80" y="5"/>
                    <a:pt x="80" y="5"/>
                    <a:pt x="81" y="5"/>
                  </a:cubicBezTo>
                  <a:cubicBezTo>
                    <a:pt x="78" y="5"/>
                    <a:pt x="71" y="8"/>
                    <a:pt x="71" y="10"/>
                  </a:cubicBezTo>
                  <a:cubicBezTo>
                    <a:pt x="70" y="11"/>
                    <a:pt x="69" y="11"/>
                    <a:pt x="68" y="10"/>
                  </a:cubicBezTo>
                  <a:cubicBezTo>
                    <a:pt x="68" y="9"/>
                    <a:pt x="70" y="9"/>
                    <a:pt x="69" y="8"/>
                  </a:cubicBezTo>
                  <a:cubicBezTo>
                    <a:pt x="66" y="9"/>
                    <a:pt x="64" y="10"/>
                    <a:pt x="62" y="11"/>
                  </a:cubicBezTo>
                  <a:cubicBezTo>
                    <a:pt x="56" y="14"/>
                    <a:pt x="51" y="17"/>
                    <a:pt x="46" y="20"/>
                  </a:cubicBezTo>
                  <a:cubicBezTo>
                    <a:pt x="37" y="25"/>
                    <a:pt x="30" y="31"/>
                    <a:pt x="23" y="38"/>
                  </a:cubicBezTo>
                  <a:cubicBezTo>
                    <a:pt x="20" y="42"/>
                    <a:pt x="6" y="58"/>
                    <a:pt x="6" y="61"/>
                  </a:cubicBezTo>
                  <a:cubicBezTo>
                    <a:pt x="6" y="64"/>
                    <a:pt x="4" y="66"/>
                    <a:pt x="3" y="68"/>
                  </a:cubicBezTo>
                  <a:cubicBezTo>
                    <a:pt x="3" y="70"/>
                    <a:pt x="3" y="73"/>
                    <a:pt x="2" y="75"/>
                  </a:cubicBezTo>
                  <a:cubicBezTo>
                    <a:pt x="0" y="78"/>
                    <a:pt x="1" y="82"/>
                    <a:pt x="0" y="87"/>
                  </a:cubicBezTo>
                  <a:cubicBezTo>
                    <a:pt x="1" y="86"/>
                    <a:pt x="3" y="67"/>
                    <a:pt x="5" y="67"/>
                  </a:cubicBezTo>
                  <a:cubicBezTo>
                    <a:pt x="6" y="68"/>
                    <a:pt x="4" y="75"/>
                    <a:pt x="4" y="76"/>
                  </a:cubicBezTo>
                  <a:cubicBezTo>
                    <a:pt x="2" y="80"/>
                    <a:pt x="4" y="85"/>
                    <a:pt x="3" y="89"/>
                  </a:cubicBezTo>
                  <a:cubicBezTo>
                    <a:pt x="3" y="90"/>
                    <a:pt x="2" y="92"/>
                    <a:pt x="2" y="92"/>
                  </a:cubicBezTo>
                  <a:cubicBezTo>
                    <a:pt x="0" y="94"/>
                    <a:pt x="3" y="96"/>
                    <a:pt x="3" y="98"/>
                  </a:cubicBezTo>
                  <a:cubicBezTo>
                    <a:pt x="3" y="99"/>
                    <a:pt x="8" y="103"/>
                    <a:pt x="9" y="103"/>
                  </a:cubicBezTo>
                  <a:cubicBezTo>
                    <a:pt x="11" y="105"/>
                    <a:pt x="11" y="102"/>
                    <a:pt x="13" y="103"/>
                  </a:cubicBezTo>
                  <a:cubicBezTo>
                    <a:pt x="15" y="103"/>
                    <a:pt x="15" y="106"/>
                    <a:pt x="16" y="108"/>
                  </a:cubicBezTo>
                  <a:cubicBezTo>
                    <a:pt x="17" y="109"/>
                    <a:pt x="22" y="109"/>
                    <a:pt x="23" y="110"/>
                  </a:cubicBezTo>
                  <a:cubicBezTo>
                    <a:pt x="23" y="111"/>
                    <a:pt x="23" y="114"/>
                    <a:pt x="25" y="115"/>
                  </a:cubicBezTo>
                  <a:cubicBezTo>
                    <a:pt x="25" y="114"/>
                    <a:pt x="25" y="113"/>
                    <a:pt x="25" y="113"/>
                  </a:cubicBezTo>
                  <a:cubicBezTo>
                    <a:pt x="26" y="113"/>
                    <a:pt x="27" y="115"/>
                    <a:pt x="27" y="115"/>
                  </a:cubicBezTo>
                  <a:cubicBezTo>
                    <a:pt x="26" y="116"/>
                    <a:pt x="25" y="115"/>
                    <a:pt x="25" y="115"/>
                  </a:cubicBezTo>
                  <a:cubicBezTo>
                    <a:pt x="25" y="115"/>
                    <a:pt x="24" y="120"/>
                    <a:pt x="26" y="119"/>
                  </a:cubicBezTo>
                  <a:cubicBezTo>
                    <a:pt x="26" y="118"/>
                    <a:pt x="26" y="118"/>
                    <a:pt x="26" y="118"/>
                  </a:cubicBezTo>
                  <a:cubicBezTo>
                    <a:pt x="28" y="119"/>
                    <a:pt x="28" y="121"/>
                    <a:pt x="29" y="122"/>
                  </a:cubicBezTo>
                  <a:cubicBezTo>
                    <a:pt x="30" y="122"/>
                    <a:pt x="32" y="124"/>
                    <a:pt x="33" y="125"/>
                  </a:cubicBezTo>
                  <a:cubicBezTo>
                    <a:pt x="34" y="125"/>
                    <a:pt x="34" y="121"/>
                    <a:pt x="36" y="120"/>
                  </a:cubicBezTo>
                  <a:cubicBezTo>
                    <a:pt x="38" y="120"/>
                    <a:pt x="39" y="125"/>
                    <a:pt x="39" y="126"/>
                  </a:cubicBezTo>
                  <a:cubicBezTo>
                    <a:pt x="40" y="128"/>
                    <a:pt x="38" y="132"/>
                    <a:pt x="39" y="133"/>
                  </a:cubicBezTo>
                  <a:cubicBezTo>
                    <a:pt x="41" y="134"/>
                    <a:pt x="36" y="137"/>
                    <a:pt x="36" y="138"/>
                  </a:cubicBezTo>
                  <a:cubicBezTo>
                    <a:pt x="36" y="139"/>
                    <a:pt x="34" y="140"/>
                    <a:pt x="34" y="141"/>
                  </a:cubicBezTo>
                  <a:cubicBezTo>
                    <a:pt x="34" y="142"/>
                    <a:pt x="33" y="143"/>
                    <a:pt x="33" y="144"/>
                  </a:cubicBezTo>
                  <a:cubicBezTo>
                    <a:pt x="32" y="147"/>
                    <a:pt x="33" y="147"/>
                    <a:pt x="34" y="149"/>
                  </a:cubicBezTo>
                  <a:cubicBezTo>
                    <a:pt x="34" y="149"/>
                    <a:pt x="31" y="156"/>
                    <a:pt x="33" y="158"/>
                  </a:cubicBezTo>
                  <a:cubicBezTo>
                    <a:pt x="36" y="160"/>
                    <a:pt x="40" y="167"/>
                    <a:pt x="41" y="171"/>
                  </a:cubicBezTo>
                  <a:cubicBezTo>
                    <a:pt x="43" y="176"/>
                    <a:pt x="47" y="180"/>
                    <a:pt x="52" y="183"/>
                  </a:cubicBezTo>
                  <a:cubicBezTo>
                    <a:pt x="56" y="185"/>
                    <a:pt x="59" y="189"/>
                    <a:pt x="59" y="194"/>
                  </a:cubicBezTo>
                  <a:cubicBezTo>
                    <a:pt x="60" y="197"/>
                    <a:pt x="59" y="201"/>
                    <a:pt x="60" y="204"/>
                  </a:cubicBezTo>
                  <a:cubicBezTo>
                    <a:pt x="61" y="206"/>
                    <a:pt x="60" y="209"/>
                    <a:pt x="61" y="211"/>
                  </a:cubicBezTo>
                  <a:cubicBezTo>
                    <a:pt x="62" y="212"/>
                    <a:pt x="61" y="213"/>
                    <a:pt x="61" y="214"/>
                  </a:cubicBezTo>
                  <a:cubicBezTo>
                    <a:pt x="62" y="215"/>
                    <a:pt x="63" y="217"/>
                    <a:pt x="63" y="218"/>
                  </a:cubicBezTo>
                  <a:cubicBezTo>
                    <a:pt x="63" y="220"/>
                    <a:pt x="63" y="223"/>
                    <a:pt x="63" y="225"/>
                  </a:cubicBezTo>
                  <a:cubicBezTo>
                    <a:pt x="63" y="226"/>
                    <a:pt x="62" y="227"/>
                    <a:pt x="63" y="227"/>
                  </a:cubicBezTo>
                  <a:cubicBezTo>
                    <a:pt x="63" y="228"/>
                    <a:pt x="66" y="235"/>
                    <a:pt x="66" y="237"/>
                  </a:cubicBezTo>
                  <a:cubicBezTo>
                    <a:pt x="66" y="238"/>
                    <a:pt x="68" y="237"/>
                    <a:pt x="66" y="235"/>
                  </a:cubicBezTo>
                  <a:cubicBezTo>
                    <a:pt x="69" y="234"/>
                    <a:pt x="68" y="240"/>
                    <a:pt x="68" y="240"/>
                  </a:cubicBezTo>
                  <a:cubicBezTo>
                    <a:pt x="66" y="239"/>
                    <a:pt x="68" y="239"/>
                    <a:pt x="68" y="242"/>
                  </a:cubicBezTo>
                  <a:cubicBezTo>
                    <a:pt x="68" y="244"/>
                    <a:pt x="67" y="243"/>
                    <a:pt x="69" y="243"/>
                  </a:cubicBezTo>
                  <a:cubicBezTo>
                    <a:pt x="71" y="244"/>
                    <a:pt x="69" y="245"/>
                    <a:pt x="70" y="247"/>
                  </a:cubicBezTo>
                  <a:cubicBezTo>
                    <a:pt x="71" y="249"/>
                    <a:pt x="74" y="251"/>
                    <a:pt x="75" y="253"/>
                  </a:cubicBezTo>
                  <a:cubicBezTo>
                    <a:pt x="78" y="256"/>
                    <a:pt x="83" y="255"/>
                    <a:pt x="86" y="256"/>
                  </a:cubicBezTo>
                  <a:cubicBezTo>
                    <a:pt x="87" y="256"/>
                    <a:pt x="86" y="256"/>
                    <a:pt x="86" y="256"/>
                  </a:cubicBezTo>
                  <a:close/>
                  <a:moveTo>
                    <a:pt x="95" y="28"/>
                  </a:moveTo>
                  <a:cubicBezTo>
                    <a:pt x="95" y="29"/>
                    <a:pt x="94" y="29"/>
                    <a:pt x="93" y="29"/>
                  </a:cubicBezTo>
                  <a:cubicBezTo>
                    <a:pt x="94" y="28"/>
                    <a:pt x="94" y="28"/>
                    <a:pt x="95" y="28"/>
                  </a:cubicBezTo>
                  <a:close/>
                  <a:moveTo>
                    <a:pt x="88" y="27"/>
                  </a:moveTo>
                  <a:cubicBezTo>
                    <a:pt x="89" y="27"/>
                    <a:pt x="89" y="27"/>
                    <a:pt x="89" y="28"/>
                  </a:cubicBezTo>
                  <a:cubicBezTo>
                    <a:pt x="89" y="28"/>
                    <a:pt x="86" y="28"/>
                    <a:pt x="86" y="29"/>
                  </a:cubicBezTo>
                  <a:cubicBezTo>
                    <a:pt x="86" y="28"/>
                    <a:pt x="87" y="28"/>
                    <a:pt x="88" y="27"/>
                  </a:cubicBezTo>
                  <a:cubicBezTo>
                    <a:pt x="88" y="28"/>
                    <a:pt x="87" y="28"/>
                    <a:pt x="88" y="27"/>
                  </a:cubicBezTo>
                  <a:close/>
                  <a:moveTo>
                    <a:pt x="81" y="32"/>
                  </a:moveTo>
                  <a:cubicBezTo>
                    <a:pt x="81" y="33"/>
                    <a:pt x="80" y="32"/>
                    <a:pt x="81" y="32"/>
                  </a:cubicBezTo>
                  <a:cubicBezTo>
                    <a:pt x="81" y="32"/>
                    <a:pt x="81" y="32"/>
                    <a:pt x="81" y="32"/>
                  </a:cubicBezTo>
                  <a:close/>
                  <a:moveTo>
                    <a:pt x="77" y="25"/>
                  </a:moveTo>
                  <a:cubicBezTo>
                    <a:pt x="77" y="24"/>
                    <a:pt x="77" y="24"/>
                    <a:pt x="77" y="25"/>
                  </a:cubicBezTo>
                  <a:cubicBezTo>
                    <a:pt x="77" y="25"/>
                    <a:pt x="77" y="25"/>
                    <a:pt x="77" y="25"/>
                  </a:cubicBezTo>
                  <a:cubicBezTo>
                    <a:pt x="77" y="25"/>
                    <a:pt x="77" y="25"/>
                    <a:pt x="77" y="25"/>
                  </a:cubicBezTo>
                  <a:close/>
                  <a:moveTo>
                    <a:pt x="73" y="37"/>
                  </a:moveTo>
                  <a:cubicBezTo>
                    <a:pt x="72" y="37"/>
                    <a:pt x="74" y="37"/>
                    <a:pt x="73" y="37"/>
                  </a:cubicBezTo>
                  <a:cubicBezTo>
                    <a:pt x="73" y="37"/>
                    <a:pt x="73" y="37"/>
                    <a:pt x="73" y="37"/>
                  </a:cubicBezTo>
                  <a:close/>
                  <a:moveTo>
                    <a:pt x="74" y="32"/>
                  </a:moveTo>
                  <a:cubicBezTo>
                    <a:pt x="70" y="36"/>
                    <a:pt x="73" y="32"/>
                    <a:pt x="72" y="33"/>
                  </a:cubicBezTo>
                  <a:cubicBezTo>
                    <a:pt x="72" y="33"/>
                    <a:pt x="72" y="33"/>
                    <a:pt x="72" y="33"/>
                  </a:cubicBezTo>
                  <a:cubicBezTo>
                    <a:pt x="72" y="33"/>
                    <a:pt x="74" y="32"/>
                    <a:pt x="74" y="32"/>
                  </a:cubicBezTo>
                  <a:cubicBezTo>
                    <a:pt x="73" y="33"/>
                    <a:pt x="73" y="32"/>
                    <a:pt x="74" y="32"/>
                  </a:cubicBezTo>
                  <a:close/>
                  <a:moveTo>
                    <a:pt x="72" y="28"/>
                  </a:moveTo>
                  <a:cubicBezTo>
                    <a:pt x="72" y="29"/>
                    <a:pt x="72" y="29"/>
                    <a:pt x="71" y="28"/>
                  </a:cubicBezTo>
                  <a:cubicBezTo>
                    <a:pt x="71" y="28"/>
                    <a:pt x="72" y="28"/>
                    <a:pt x="72" y="28"/>
                  </a:cubicBezTo>
                  <a:close/>
                  <a:moveTo>
                    <a:pt x="90" y="14"/>
                  </a:moveTo>
                  <a:cubicBezTo>
                    <a:pt x="90" y="14"/>
                    <a:pt x="89" y="14"/>
                    <a:pt x="89" y="14"/>
                  </a:cubicBezTo>
                  <a:cubicBezTo>
                    <a:pt x="90" y="13"/>
                    <a:pt x="90" y="14"/>
                    <a:pt x="90" y="14"/>
                  </a:cubicBezTo>
                  <a:cubicBezTo>
                    <a:pt x="90" y="14"/>
                    <a:pt x="90" y="14"/>
                    <a:pt x="90" y="14"/>
                  </a:cubicBezTo>
                  <a:close/>
                  <a:moveTo>
                    <a:pt x="93" y="12"/>
                  </a:moveTo>
                  <a:cubicBezTo>
                    <a:pt x="92" y="13"/>
                    <a:pt x="92" y="12"/>
                    <a:pt x="91" y="13"/>
                  </a:cubicBezTo>
                  <a:cubicBezTo>
                    <a:pt x="92" y="11"/>
                    <a:pt x="92" y="11"/>
                    <a:pt x="93" y="12"/>
                  </a:cubicBezTo>
                  <a:close/>
                  <a:moveTo>
                    <a:pt x="77" y="13"/>
                  </a:moveTo>
                  <a:cubicBezTo>
                    <a:pt x="77" y="13"/>
                    <a:pt x="78" y="13"/>
                    <a:pt x="78" y="13"/>
                  </a:cubicBezTo>
                  <a:cubicBezTo>
                    <a:pt x="78" y="14"/>
                    <a:pt x="76" y="14"/>
                    <a:pt x="77" y="13"/>
                  </a:cubicBezTo>
                  <a:cubicBezTo>
                    <a:pt x="77" y="13"/>
                    <a:pt x="77" y="13"/>
                    <a:pt x="77" y="13"/>
                  </a:cubicBezTo>
                  <a:close/>
                  <a:moveTo>
                    <a:pt x="76" y="13"/>
                  </a:moveTo>
                  <a:cubicBezTo>
                    <a:pt x="77" y="13"/>
                    <a:pt x="77" y="13"/>
                    <a:pt x="76" y="13"/>
                  </a:cubicBezTo>
                  <a:cubicBezTo>
                    <a:pt x="76" y="13"/>
                    <a:pt x="76" y="13"/>
                    <a:pt x="76" y="13"/>
                  </a:cubicBezTo>
                  <a:cubicBezTo>
                    <a:pt x="76" y="13"/>
                    <a:pt x="76" y="13"/>
                    <a:pt x="76" y="13"/>
                  </a:cubicBezTo>
                  <a:close/>
                  <a:moveTo>
                    <a:pt x="56" y="47"/>
                  </a:moveTo>
                  <a:cubicBezTo>
                    <a:pt x="56" y="47"/>
                    <a:pt x="50" y="50"/>
                    <a:pt x="50" y="48"/>
                  </a:cubicBezTo>
                  <a:cubicBezTo>
                    <a:pt x="50" y="49"/>
                    <a:pt x="52" y="47"/>
                    <a:pt x="52" y="47"/>
                  </a:cubicBezTo>
                  <a:cubicBezTo>
                    <a:pt x="52" y="47"/>
                    <a:pt x="56" y="46"/>
                    <a:pt x="58" y="46"/>
                  </a:cubicBezTo>
                  <a:cubicBezTo>
                    <a:pt x="57" y="47"/>
                    <a:pt x="56" y="47"/>
                    <a:pt x="56" y="47"/>
                  </a:cubicBezTo>
                  <a:cubicBezTo>
                    <a:pt x="54" y="48"/>
                    <a:pt x="56" y="47"/>
                    <a:pt x="56" y="47"/>
                  </a:cubicBezTo>
                  <a:close/>
                  <a:moveTo>
                    <a:pt x="61" y="44"/>
                  </a:moveTo>
                  <a:cubicBezTo>
                    <a:pt x="66" y="45"/>
                    <a:pt x="58" y="46"/>
                    <a:pt x="57" y="46"/>
                  </a:cubicBezTo>
                  <a:cubicBezTo>
                    <a:pt x="58" y="45"/>
                    <a:pt x="59" y="44"/>
                    <a:pt x="61" y="44"/>
                  </a:cubicBezTo>
                  <a:cubicBezTo>
                    <a:pt x="61" y="44"/>
                    <a:pt x="59" y="44"/>
                    <a:pt x="61" y="44"/>
                  </a:cubicBezTo>
                  <a:close/>
                  <a:moveTo>
                    <a:pt x="60" y="13"/>
                  </a:moveTo>
                  <a:cubicBezTo>
                    <a:pt x="61" y="12"/>
                    <a:pt x="63" y="11"/>
                    <a:pt x="64" y="11"/>
                  </a:cubicBezTo>
                  <a:cubicBezTo>
                    <a:pt x="63" y="12"/>
                    <a:pt x="61" y="12"/>
                    <a:pt x="60" y="13"/>
                  </a:cubicBezTo>
                  <a:close/>
                  <a:moveTo>
                    <a:pt x="60" y="40"/>
                  </a:moveTo>
                  <a:cubicBezTo>
                    <a:pt x="60" y="41"/>
                    <a:pt x="60" y="40"/>
                    <a:pt x="59" y="40"/>
                  </a:cubicBezTo>
                  <a:cubicBezTo>
                    <a:pt x="60" y="40"/>
                    <a:pt x="60" y="40"/>
                    <a:pt x="60" y="40"/>
                  </a:cubicBezTo>
                  <a:cubicBezTo>
                    <a:pt x="60" y="40"/>
                    <a:pt x="60" y="40"/>
                    <a:pt x="60" y="40"/>
                  </a:cubicBezTo>
                  <a:close/>
                  <a:moveTo>
                    <a:pt x="59" y="43"/>
                  </a:moveTo>
                  <a:cubicBezTo>
                    <a:pt x="59" y="43"/>
                    <a:pt x="58" y="43"/>
                    <a:pt x="59" y="43"/>
                  </a:cubicBezTo>
                  <a:cubicBezTo>
                    <a:pt x="59" y="43"/>
                    <a:pt x="58" y="43"/>
                    <a:pt x="59" y="43"/>
                  </a:cubicBezTo>
                  <a:close/>
                  <a:moveTo>
                    <a:pt x="57" y="41"/>
                  </a:moveTo>
                  <a:cubicBezTo>
                    <a:pt x="59" y="42"/>
                    <a:pt x="58" y="44"/>
                    <a:pt x="56" y="42"/>
                  </a:cubicBezTo>
                  <a:cubicBezTo>
                    <a:pt x="56" y="44"/>
                    <a:pt x="54" y="46"/>
                    <a:pt x="53" y="46"/>
                  </a:cubicBezTo>
                  <a:cubicBezTo>
                    <a:pt x="53" y="46"/>
                    <a:pt x="53" y="45"/>
                    <a:pt x="53" y="44"/>
                  </a:cubicBezTo>
                  <a:cubicBezTo>
                    <a:pt x="53" y="44"/>
                    <a:pt x="52" y="45"/>
                    <a:pt x="52" y="45"/>
                  </a:cubicBezTo>
                  <a:cubicBezTo>
                    <a:pt x="52" y="46"/>
                    <a:pt x="55" y="39"/>
                    <a:pt x="52" y="41"/>
                  </a:cubicBezTo>
                  <a:cubicBezTo>
                    <a:pt x="51" y="42"/>
                    <a:pt x="45" y="49"/>
                    <a:pt x="45" y="48"/>
                  </a:cubicBezTo>
                  <a:cubicBezTo>
                    <a:pt x="44" y="48"/>
                    <a:pt x="47" y="43"/>
                    <a:pt x="48" y="43"/>
                  </a:cubicBezTo>
                  <a:cubicBezTo>
                    <a:pt x="50" y="41"/>
                    <a:pt x="54" y="39"/>
                    <a:pt x="57" y="41"/>
                  </a:cubicBezTo>
                  <a:close/>
                  <a:moveTo>
                    <a:pt x="54" y="17"/>
                  </a:moveTo>
                  <a:cubicBezTo>
                    <a:pt x="54" y="17"/>
                    <a:pt x="56" y="16"/>
                    <a:pt x="56" y="16"/>
                  </a:cubicBezTo>
                  <a:cubicBezTo>
                    <a:pt x="57" y="17"/>
                    <a:pt x="53" y="18"/>
                    <a:pt x="53" y="18"/>
                  </a:cubicBezTo>
                  <a:cubicBezTo>
                    <a:pt x="53" y="17"/>
                    <a:pt x="53" y="17"/>
                    <a:pt x="54" y="17"/>
                  </a:cubicBezTo>
                  <a:cubicBezTo>
                    <a:pt x="54" y="17"/>
                    <a:pt x="53" y="17"/>
                    <a:pt x="54" y="17"/>
                  </a:cubicBezTo>
                  <a:close/>
                  <a:moveTo>
                    <a:pt x="54" y="34"/>
                  </a:moveTo>
                  <a:cubicBezTo>
                    <a:pt x="54" y="34"/>
                    <a:pt x="53" y="35"/>
                    <a:pt x="53" y="35"/>
                  </a:cubicBezTo>
                  <a:cubicBezTo>
                    <a:pt x="52" y="34"/>
                    <a:pt x="54" y="33"/>
                    <a:pt x="54" y="34"/>
                  </a:cubicBezTo>
                  <a:cubicBezTo>
                    <a:pt x="54" y="34"/>
                    <a:pt x="54" y="34"/>
                    <a:pt x="54" y="34"/>
                  </a:cubicBezTo>
                  <a:close/>
                  <a:moveTo>
                    <a:pt x="50" y="21"/>
                  </a:moveTo>
                  <a:cubicBezTo>
                    <a:pt x="50" y="21"/>
                    <a:pt x="53" y="19"/>
                    <a:pt x="53" y="20"/>
                  </a:cubicBezTo>
                  <a:cubicBezTo>
                    <a:pt x="53" y="20"/>
                    <a:pt x="49" y="21"/>
                    <a:pt x="50" y="21"/>
                  </a:cubicBezTo>
                  <a:close/>
                  <a:moveTo>
                    <a:pt x="49" y="24"/>
                  </a:moveTo>
                  <a:cubicBezTo>
                    <a:pt x="49" y="25"/>
                    <a:pt x="48" y="25"/>
                    <a:pt x="48" y="25"/>
                  </a:cubicBezTo>
                  <a:cubicBezTo>
                    <a:pt x="48" y="24"/>
                    <a:pt x="48" y="24"/>
                    <a:pt x="49" y="24"/>
                  </a:cubicBezTo>
                  <a:close/>
                  <a:moveTo>
                    <a:pt x="46" y="32"/>
                  </a:moveTo>
                  <a:cubicBezTo>
                    <a:pt x="47" y="32"/>
                    <a:pt x="48" y="30"/>
                    <a:pt x="47" y="30"/>
                  </a:cubicBezTo>
                  <a:cubicBezTo>
                    <a:pt x="48" y="30"/>
                    <a:pt x="45" y="29"/>
                    <a:pt x="46" y="29"/>
                  </a:cubicBezTo>
                  <a:cubicBezTo>
                    <a:pt x="47" y="29"/>
                    <a:pt x="49" y="27"/>
                    <a:pt x="50" y="28"/>
                  </a:cubicBezTo>
                  <a:cubicBezTo>
                    <a:pt x="51" y="29"/>
                    <a:pt x="47" y="33"/>
                    <a:pt x="46" y="33"/>
                  </a:cubicBezTo>
                  <a:cubicBezTo>
                    <a:pt x="46" y="33"/>
                    <a:pt x="46" y="32"/>
                    <a:pt x="46" y="32"/>
                  </a:cubicBezTo>
                  <a:cubicBezTo>
                    <a:pt x="47" y="32"/>
                    <a:pt x="46" y="32"/>
                    <a:pt x="46" y="32"/>
                  </a:cubicBezTo>
                  <a:close/>
                  <a:moveTo>
                    <a:pt x="49" y="37"/>
                  </a:moveTo>
                  <a:cubicBezTo>
                    <a:pt x="51" y="37"/>
                    <a:pt x="53" y="35"/>
                    <a:pt x="54" y="37"/>
                  </a:cubicBezTo>
                  <a:cubicBezTo>
                    <a:pt x="55" y="38"/>
                    <a:pt x="55" y="40"/>
                    <a:pt x="53" y="40"/>
                  </a:cubicBezTo>
                  <a:cubicBezTo>
                    <a:pt x="54" y="40"/>
                    <a:pt x="49" y="39"/>
                    <a:pt x="50" y="39"/>
                  </a:cubicBezTo>
                  <a:cubicBezTo>
                    <a:pt x="49" y="39"/>
                    <a:pt x="47" y="40"/>
                    <a:pt x="45" y="39"/>
                  </a:cubicBezTo>
                  <a:cubicBezTo>
                    <a:pt x="47" y="39"/>
                    <a:pt x="47" y="38"/>
                    <a:pt x="49" y="37"/>
                  </a:cubicBezTo>
                  <a:cubicBezTo>
                    <a:pt x="49" y="37"/>
                    <a:pt x="47" y="38"/>
                    <a:pt x="49" y="37"/>
                  </a:cubicBezTo>
                  <a:close/>
                  <a:moveTo>
                    <a:pt x="45" y="32"/>
                  </a:moveTo>
                  <a:cubicBezTo>
                    <a:pt x="45" y="33"/>
                    <a:pt x="45" y="33"/>
                    <a:pt x="44" y="33"/>
                  </a:cubicBezTo>
                  <a:cubicBezTo>
                    <a:pt x="44" y="33"/>
                    <a:pt x="45" y="33"/>
                    <a:pt x="45" y="32"/>
                  </a:cubicBezTo>
                  <a:close/>
                  <a:moveTo>
                    <a:pt x="5" y="93"/>
                  </a:moveTo>
                  <a:cubicBezTo>
                    <a:pt x="3" y="93"/>
                    <a:pt x="6" y="93"/>
                    <a:pt x="5" y="93"/>
                  </a:cubicBezTo>
                  <a:cubicBezTo>
                    <a:pt x="4" y="93"/>
                    <a:pt x="5" y="93"/>
                    <a:pt x="5" y="93"/>
                  </a:cubicBezTo>
                  <a:close/>
                  <a:moveTo>
                    <a:pt x="21" y="105"/>
                  </a:moveTo>
                  <a:cubicBezTo>
                    <a:pt x="20" y="105"/>
                    <a:pt x="22" y="105"/>
                    <a:pt x="21" y="105"/>
                  </a:cubicBezTo>
                  <a:cubicBezTo>
                    <a:pt x="21" y="105"/>
                    <a:pt x="21" y="105"/>
                    <a:pt x="21" y="105"/>
                  </a:cubicBezTo>
                  <a:close/>
                  <a:moveTo>
                    <a:pt x="60" y="118"/>
                  </a:moveTo>
                  <a:cubicBezTo>
                    <a:pt x="60" y="118"/>
                    <a:pt x="61" y="118"/>
                    <a:pt x="60" y="118"/>
                  </a:cubicBezTo>
                  <a:cubicBezTo>
                    <a:pt x="60" y="118"/>
                    <a:pt x="60" y="118"/>
                    <a:pt x="60" y="118"/>
                  </a:cubicBezTo>
                  <a:close/>
                  <a:moveTo>
                    <a:pt x="67" y="234"/>
                  </a:moveTo>
                  <a:cubicBezTo>
                    <a:pt x="66" y="234"/>
                    <a:pt x="67" y="233"/>
                    <a:pt x="67" y="234"/>
                  </a:cubicBezTo>
                  <a:cubicBezTo>
                    <a:pt x="67" y="234"/>
                    <a:pt x="67" y="234"/>
                    <a:pt x="67" y="234"/>
                  </a:cubicBezTo>
                  <a:close/>
                  <a:moveTo>
                    <a:pt x="70" y="176"/>
                  </a:moveTo>
                  <a:cubicBezTo>
                    <a:pt x="69" y="176"/>
                    <a:pt x="70" y="176"/>
                    <a:pt x="70" y="176"/>
                  </a:cubicBezTo>
                  <a:cubicBezTo>
                    <a:pt x="70" y="176"/>
                    <a:pt x="70" y="176"/>
                    <a:pt x="70" y="176"/>
                  </a:cubicBezTo>
                  <a:close/>
                  <a:moveTo>
                    <a:pt x="70" y="212"/>
                  </a:moveTo>
                  <a:cubicBezTo>
                    <a:pt x="69" y="212"/>
                    <a:pt x="71" y="212"/>
                    <a:pt x="70" y="212"/>
                  </a:cubicBezTo>
                  <a:cubicBezTo>
                    <a:pt x="70" y="212"/>
                    <a:pt x="70" y="212"/>
                    <a:pt x="70" y="212"/>
                  </a:cubicBezTo>
                  <a:close/>
                  <a:moveTo>
                    <a:pt x="74" y="251"/>
                  </a:moveTo>
                  <a:cubicBezTo>
                    <a:pt x="73" y="251"/>
                    <a:pt x="73" y="251"/>
                    <a:pt x="74" y="251"/>
                  </a:cubicBezTo>
                  <a:cubicBezTo>
                    <a:pt x="74" y="251"/>
                    <a:pt x="75" y="251"/>
                    <a:pt x="74" y="251"/>
                  </a:cubicBezTo>
                  <a:cubicBezTo>
                    <a:pt x="74" y="251"/>
                    <a:pt x="74" y="251"/>
                    <a:pt x="74" y="251"/>
                  </a:cubicBezTo>
                  <a:close/>
                  <a:moveTo>
                    <a:pt x="79" y="253"/>
                  </a:moveTo>
                  <a:cubicBezTo>
                    <a:pt x="78" y="253"/>
                    <a:pt x="79" y="253"/>
                    <a:pt x="79" y="253"/>
                  </a:cubicBezTo>
                  <a:cubicBezTo>
                    <a:pt x="80" y="253"/>
                    <a:pt x="80" y="253"/>
                    <a:pt x="79" y="253"/>
                  </a:cubicBezTo>
                  <a:cubicBezTo>
                    <a:pt x="79" y="253"/>
                    <a:pt x="79" y="253"/>
                    <a:pt x="79" y="253"/>
                  </a:cubicBezTo>
                  <a:close/>
                  <a:moveTo>
                    <a:pt x="68" y="239"/>
                  </a:moveTo>
                  <a:cubicBezTo>
                    <a:pt x="68" y="239"/>
                    <a:pt x="68" y="239"/>
                    <a:pt x="68" y="239"/>
                  </a:cubicBezTo>
                  <a:cubicBezTo>
                    <a:pt x="68" y="239"/>
                    <a:pt x="68" y="239"/>
                    <a:pt x="68" y="239"/>
                  </a:cubicBezTo>
                  <a:close/>
                  <a:moveTo>
                    <a:pt x="81" y="6"/>
                  </a:moveTo>
                  <a:cubicBezTo>
                    <a:pt x="81" y="6"/>
                    <a:pt x="81" y="6"/>
                    <a:pt x="81" y="6"/>
                  </a:cubicBezTo>
                  <a:cubicBezTo>
                    <a:pt x="81" y="6"/>
                    <a:pt x="81" y="6"/>
                    <a:pt x="81" y="6"/>
                  </a:cubicBezTo>
                  <a:close/>
                  <a:moveTo>
                    <a:pt x="33" y="28"/>
                  </a:moveTo>
                  <a:cubicBezTo>
                    <a:pt x="33" y="29"/>
                    <a:pt x="33" y="29"/>
                    <a:pt x="33" y="29"/>
                  </a:cubicBezTo>
                  <a:lnTo>
                    <a:pt x="33" y="28"/>
                  </a:lnTo>
                  <a:close/>
                  <a:moveTo>
                    <a:pt x="35" y="27"/>
                  </a:moveTo>
                  <a:cubicBezTo>
                    <a:pt x="35" y="27"/>
                    <a:pt x="35" y="27"/>
                    <a:pt x="35" y="27"/>
                  </a:cubicBezTo>
                  <a:close/>
                  <a:moveTo>
                    <a:pt x="257" y="114"/>
                  </a:moveTo>
                  <a:cubicBezTo>
                    <a:pt x="257" y="114"/>
                    <a:pt x="257" y="114"/>
                    <a:pt x="257" y="114"/>
                  </a:cubicBezTo>
                  <a:cubicBezTo>
                    <a:pt x="254" y="104"/>
                    <a:pt x="252" y="94"/>
                    <a:pt x="248" y="84"/>
                  </a:cubicBezTo>
                  <a:cubicBezTo>
                    <a:pt x="243" y="72"/>
                    <a:pt x="236" y="62"/>
                    <a:pt x="228" y="52"/>
                  </a:cubicBezTo>
                  <a:cubicBezTo>
                    <a:pt x="221" y="42"/>
                    <a:pt x="212" y="34"/>
                    <a:pt x="203" y="27"/>
                  </a:cubicBezTo>
                  <a:cubicBezTo>
                    <a:pt x="198" y="23"/>
                    <a:pt x="193" y="20"/>
                    <a:pt x="188" y="17"/>
                  </a:cubicBezTo>
                  <a:cubicBezTo>
                    <a:pt x="186" y="16"/>
                    <a:pt x="183" y="15"/>
                    <a:pt x="181" y="13"/>
                  </a:cubicBezTo>
                  <a:cubicBezTo>
                    <a:pt x="180" y="13"/>
                    <a:pt x="176" y="12"/>
                    <a:pt x="176" y="11"/>
                  </a:cubicBezTo>
                  <a:cubicBezTo>
                    <a:pt x="176" y="11"/>
                    <a:pt x="178" y="13"/>
                    <a:pt x="178" y="13"/>
                  </a:cubicBezTo>
                  <a:cubicBezTo>
                    <a:pt x="177" y="12"/>
                    <a:pt x="173" y="11"/>
                    <a:pt x="173" y="11"/>
                  </a:cubicBezTo>
                  <a:cubicBezTo>
                    <a:pt x="173" y="10"/>
                    <a:pt x="173" y="11"/>
                    <a:pt x="173" y="10"/>
                  </a:cubicBezTo>
                  <a:cubicBezTo>
                    <a:pt x="171" y="9"/>
                    <a:pt x="162" y="6"/>
                    <a:pt x="161" y="8"/>
                  </a:cubicBezTo>
                  <a:cubicBezTo>
                    <a:pt x="161" y="8"/>
                    <a:pt x="167" y="14"/>
                    <a:pt x="167" y="15"/>
                  </a:cubicBezTo>
                  <a:cubicBezTo>
                    <a:pt x="167" y="17"/>
                    <a:pt x="171" y="20"/>
                    <a:pt x="173" y="21"/>
                  </a:cubicBezTo>
                  <a:cubicBezTo>
                    <a:pt x="176" y="22"/>
                    <a:pt x="174" y="20"/>
                    <a:pt x="175" y="19"/>
                  </a:cubicBezTo>
                  <a:cubicBezTo>
                    <a:pt x="176" y="19"/>
                    <a:pt x="177" y="21"/>
                    <a:pt x="178" y="21"/>
                  </a:cubicBezTo>
                  <a:cubicBezTo>
                    <a:pt x="178" y="20"/>
                    <a:pt x="178" y="20"/>
                    <a:pt x="178" y="20"/>
                  </a:cubicBezTo>
                  <a:cubicBezTo>
                    <a:pt x="178" y="20"/>
                    <a:pt x="177" y="20"/>
                    <a:pt x="177" y="19"/>
                  </a:cubicBezTo>
                  <a:cubicBezTo>
                    <a:pt x="177" y="19"/>
                    <a:pt x="183" y="26"/>
                    <a:pt x="184" y="24"/>
                  </a:cubicBezTo>
                  <a:cubicBezTo>
                    <a:pt x="183" y="22"/>
                    <a:pt x="182" y="20"/>
                    <a:pt x="180" y="19"/>
                  </a:cubicBezTo>
                  <a:cubicBezTo>
                    <a:pt x="179" y="17"/>
                    <a:pt x="176" y="17"/>
                    <a:pt x="175" y="16"/>
                  </a:cubicBezTo>
                  <a:cubicBezTo>
                    <a:pt x="174" y="15"/>
                    <a:pt x="171" y="13"/>
                    <a:pt x="170" y="11"/>
                  </a:cubicBezTo>
                  <a:cubicBezTo>
                    <a:pt x="174" y="12"/>
                    <a:pt x="179" y="21"/>
                    <a:pt x="184" y="17"/>
                  </a:cubicBezTo>
                  <a:cubicBezTo>
                    <a:pt x="183" y="17"/>
                    <a:pt x="182" y="16"/>
                    <a:pt x="182" y="16"/>
                  </a:cubicBezTo>
                  <a:cubicBezTo>
                    <a:pt x="183" y="16"/>
                    <a:pt x="186" y="17"/>
                    <a:pt x="185" y="19"/>
                  </a:cubicBezTo>
                  <a:cubicBezTo>
                    <a:pt x="182" y="18"/>
                    <a:pt x="188" y="21"/>
                    <a:pt x="188" y="22"/>
                  </a:cubicBezTo>
                  <a:cubicBezTo>
                    <a:pt x="187" y="22"/>
                    <a:pt x="187" y="21"/>
                    <a:pt x="186" y="21"/>
                  </a:cubicBezTo>
                  <a:cubicBezTo>
                    <a:pt x="187" y="22"/>
                    <a:pt x="190" y="24"/>
                    <a:pt x="190" y="26"/>
                  </a:cubicBezTo>
                  <a:cubicBezTo>
                    <a:pt x="188" y="26"/>
                    <a:pt x="189" y="24"/>
                    <a:pt x="188" y="26"/>
                  </a:cubicBezTo>
                  <a:cubicBezTo>
                    <a:pt x="187" y="27"/>
                    <a:pt x="185" y="26"/>
                    <a:pt x="185" y="26"/>
                  </a:cubicBezTo>
                  <a:cubicBezTo>
                    <a:pt x="182" y="27"/>
                    <a:pt x="180" y="23"/>
                    <a:pt x="178" y="22"/>
                  </a:cubicBezTo>
                  <a:cubicBezTo>
                    <a:pt x="179" y="24"/>
                    <a:pt x="180" y="25"/>
                    <a:pt x="182" y="26"/>
                  </a:cubicBezTo>
                  <a:cubicBezTo>
                    <a:pt x="183" y="27"/>
                    <a:pt x="181" y="27"/>
                    <a:pt x="181" y="28"/>
                  </a:cubicBezTo>
                  <a:cubicBezTo>
                    <a:pt x="181" y="28"/>
                    <a:pt x="181" y="29"/>
                    <a:pt x="181" y="29"/>
                  </a:cubicBezTo>
                  <a:cubicBezTo>
                    <a:pt x="181" y="29"/>
                    <a:pt x="181" y="28"/>
                    <a:pt x="181" y="28"/>
                  </a:cubicBezTo>
                  <a:cubicBezTo>
                    <a:pt x="181" y="28"/>
                    <a:pt x="180" y="32"/>
                    <a:pt x="180" y="32"/>
                  </a:cubicBezTo>
                  <a:cubicBezTo>
                    <a:pt x="182" y="34"/>
                    <a:pt x="178" y="34"/>
                    <a:pt x="178" y="34"/>
                  </a:cubicBezTo>
                  <a:cubicBezTo>
                    <a:pt x="178" y="34"/>
                    <a:pt x="179" y="34"/>
                    <a:pt x="179" y="35"/>
                  </a:cubicBezTo>
                  <a:cubicBezTo>
                    <a:pt x="177" y="35"/>
                    <a:pt x="176" y="35"/>
                    <a:pt x="175" y="36"/>
                  </a:cubicBezTo>
                  <a:cubicBezTo>
                    <a:pt x="177" y="36"/>
                    <a:pt x="187" y="41"/>
                    <a:pt x="185" y="44"/>
                  </a:cubicBezTo>
                  <a:cubicBezTo>
                    <a:pt x="184" y="45"/>
                    <a:pt x="177" y="44"/>
                    <a:pt x="176" y="44"/>
                  </a:cubicBezTo>
                  <a:cubicBezTo>
                    <a:pt x="173" y="44"/>
                    <a:pt x="176" y="46"/>
                    <a:pt x="176" y="47"/>
                  </a:cubicBezTo>
                  <a:cubicBezTo>
                    <a:pt x="176" y="49"/>
                    <a:pt x="178" y="50"/>
                    <a:pt x="178" y="52"/>
                  </a:cubicBezTo>
                  <a:cubicBezTo>
                    <a:pt x="178" y="54"/>
                    <a:pt x="179" y="54"/>
                    <a:pt x="180" y="55"/>
                  </a:cubicBezTo>
                  <a:cubicBezTo>
                    <a:pt x="180" y="56"/>
                    <a:pt x="180" y="56"/>
                    <a:pt x="181" y="57"/>
                  </a:cubicBezTo>
                  <a:cubicBezTo>
                    <a:pt x="184" y="57"/>
                    <a:pt x="184" y="56"/>
                    <a:pt x="186" y="58"/>
                  </a:cubicBezTo>
                  <a:cubicBezTo>
                    <a:pt x="187" y="59"/>
                    <a:pt x="187" y="57"/>
                    <a:pt x="189" y="57"/>
                  </a:cubicBezTo>
                  <a:cubicBezTo>
                    <a:pt x="193" y="57"/>
                    <a:pt x="190" y="56"/>
                    <a:pt x="191" y="55"/>
                  </a:cubicBezTo>
                  <a:cubicBezTo>
                    <a:pt x="194" y="55"/>
                    <a:pt x="191" y="51"/>
                    <a:pt x="191" y="50"/>
                  </a:cubicBezTo>
                  <a:cubicBezTo>
                    <a:pt x="191" y="49"/>
                    <a:pt x="191" y="48"/>
                    <a:pt x="192" y="48"/>
                  </a:cubicBezTo>
                  <a:cubicBezTo>
                    <a:pt x="194" y="47"/>
                    <a:pt x="192" y="45"/>
                    <a:pt x="191" y="45"/>
                  </a:cubicBezTo>
                  <a:cubicBezTo>
                    <a:pt x="191" y="43"/>
                    <a:pt x="197" y="46"/>
                    <a:pt x="196" y="42"/>
                  </a:cubicBezTo>
                  <a:cubicBezTo>
                    <a:pt x="200" y="43"/>
                    <a:pt x="203" y="46"/>
                    <a:pt x="206" y="48"/>
                  </a:cubicBezTo>
                  <a:cubicBezTo>
                    <a:pt x="208" y="49"/>
                    <a:pt x="210" y="50"/>
                    <a:pt x="211" y="52"/>
                  </a:cubicBezTo>
                  <a:cubicBezTo>
                    <a:pt x="213" y="54"/>
                    <a:pt x="209" y="53"/>
                    <a:pt x="209" y="54"/>
                  </a:cubicBezTo>
                  <a:cubicBezTo>
                    <a:pt x="209" y="54"/>
                    <a:pt x="212" y="56"/>
                    <a:pt x="213" y="56"/>
                  </a:cubicBezTo>
                  <a:cubicBezTo>
                    <a:pt x="213" y="56"/>
                    <a:pt x="213" y="53"/>
                    <a:pt x="212" y="53"/>
                  </a:cubicBezTo>
                  <a:cubicBezTo>
                    <a:pt x="212" y="52"/>
                    <a:pt x="210" y="50"/>
                    <a:pt x="210" y="49"/>
                  </a:cubicBezTo>
                  <a:cubicBezTo>
                    <a:pt x="211" y="49"/>
                    <a:pt x="212" y="49"/>
                    <a:pt x="212" y="50"/>
                  </a:cubicBezTo>
                  <a:cubicBezTo>
                    <a:pt x="210" y="47"/>
                    <a:pt x="207" y="47"/>
                    <a:pt x="205" y="45"/>
                  </a:cubicBezTo>
                  <a:cubicBezTo>
                    <a:pt x="203" y="44"/>
                    <a:pt x="201" y="43"/>
                    <a:pt x="200" y="42"/>
                  </a:cubicBezTo>
                  <a:cubicBezTo>
                    <a:pt x="200" y="42"/>
                    <a:pt x="198" y="39"/>
                    <a:pt x="199" y="39"/>
                  </a:cubicBezTo>
                  <a:cubicBezTo>
                    <a:pt x="202" y="40"/>
                    <a:pt x="205" y="43"/>
                    <a:pt x="208" y="45"/>
                  </a:cubicBezTo>
                  <a:cubicBezTo>
                    <a:pt x="210" y="46"/>
                    <a:pt x="210" y="46"/>
                    <a:pt x="212" y="48"/>
                  </a:cubicBezTo>
                  <a:cubicBezTo>
                    <a:pt x="213" y="49"/>
                    <a:pt x="216" y="53"/>
                    <a:pt x="217" y="53"/>
                  </a:cubicBezTo>
                  <a:cubicBezTo>
                    <a:pt x="217" y="53"/>
                    <a:pt x="219" y="55"/>
                    <a:pt x="221" y="56"/>
                  </a:cubicBezTo>
                  <a:cubicBezTo>
                    <a:pt x="220" y="55"/>
                    <a:pt x="220" y="53"/>
                    <a:pt x="219" y="52"/>
                  </a:cubicBezTo>
                  <a:cubicBezTo>
                    <a:pt x="218" y="51"/>
                    <a:pt x="215" y="50"/>
                    <a:pt x="215" y="49"/>
                  </a:cubicBezTo>
                  <a:cubicBezTo>
                    <a:pt x="216" y="49"/>
                    <a:pt x="216" y="48"/>
                    <a:pt x="217" y="48"/>
                  </a:cubicBezTo>
                  <a:cubicBezTo>
                    <a:pt x="217" y="48"/>
                    <a:pt x="218" y="47"/>
                    <a:pt x="218" y="47"/>
                  </a:cubicBezTo>
                  <a:cubicBezTo>
                    <a:pt x="215" y="45"/>
                    <a:pt x="212" y="40"/>
                    <a:pt x="210" y="37"/>
                  </a:cubicBezTo>
                  <a:cubicBezTo>
                    <a:pt x="211" y="37"/>
                    <a:pt x="212" y="38"/>
                    <a:pt x="213" y="38"/>
                  </a:cubicBezTo>
                  <a:cubicBezTo>
                    <a:pt x="212" y="37"/>
                    <a:pt x="212" y="37"/>
                    <a:pt x="212" y="36"/>
                  </a:cubicBezTo>
                  <a:cubicBezTo>
                    <a:pt x="213" y="36"/>
                    <a:pt x="215" y="39"/>
                    <a:pt x="215" y="39"/>
                  </a:cubicBezTo>
                  <a:cubicBezTo>
                    <a:pt x="214" y="39"/>
                    <a:pt x="213" y="39"/>
                    <a:pt x="213" y="38"/>
                  </a:cubicBezTo>
                  <a:cubicBezTo>
                    <a:pt x="213" y="39"/>
                    <a:pt x="215" y="40"/>
                    <a:pt x="215" y="40"/>
                  </a:cubicBezTo>
                  <a:cubicBezTo>
                    <a:pt x="215" y="40"/>
                    <a:pt x="215" y="40"/>
                    <a:pt x="215" y="39"/>
                  </a:cubicBezTo>
                  <a:cubicBezTo>
                    <a:pt x="218" y="40"/>
                    <a:pt x="223" y="44"/>
                    <a:pt x="223" y="47"/>
                  </a:cubicBezTo>
                  <a:cubicBezTo>
                    <a:pt x="222" y="47"/>
                    <a:pt x="220" y="45"/>
                    <a:pt x="219" y="45"/>
                  </a:cubicBezTo>
                  <a:cubicBezTo>
                    <a:pt x="219" y="46"/>
                    <a:pt x="219" y="46"/>
                    <a:pt x="219" y="47"/>
                  </a:cubicBezTo>
                  <a:cubicBezTo>
                    <a:pt x="219" y="47"/>
                    <a:pt x="219" y="47"/>
                    <a:pt x="219" y="47"/>
                  </a:cubicBezTo>
                  <a:cubicBezTo>
                    <a:pt x="219" y="47"/>
                    <a:pt x="219" y="48"/>
                    <a:pt x="219" y="48"/>
                  </a:cubicBezTo>
                  <a:cubicBezTo>
                    <a:pt x="219" y="48"/>
                    <a:pt x="219" y="49"/>
                    <a:pt x="218" y="49"/>
                  </a:cubicBezTo>
                  <a:cubicBezTo>
                    <a:pt x="218" y="50"/>
                    <a:pt x="226" y="57"/>
                    <a:pt x="226" y="56"/>
                  </a:cubicBezTo>
                  <a:cubicBezTo>
                    <a:pt x="226" y="56"/>
                    <a:pt x="226" y="55"/>
                    <a:pt x="226" y="55"/>
                  </a:cubicBezTo>
                  <a:cubicBezTo>
                    <a:pt x="226" y="55"/>
                    <a:pt x="227" y="57"/>
                    <a:pt x="228" y="56"/>
                  </a:cubicBezTo>
                  <a:cubicBezTo>
                    <a:pt x="228" y="56"/>
                    <a:pt x="227" y="55"/>
                    <a:pt x="228" y="55"/>
                  </a:cubicBezTo>
                  <a:cubicBezTo>
                    <a:pt x="229" y="54"/>
                    <a:pt x="233" y="63"/>
                    <a:pt x="234" y="64"/>
                  </a:cubicBezTo>
                  <a:cubicBezTo>
                    <a:pt x="236" y="68"/>
                    <a:pt x="235" y="65"/>
                    <a:pt x="233" y="66"/>
                  </a:cubicBezTo>
                  <a:cubicBezTo>
                    <a:pt x="233" y="66"/>
                    <a:pt x="233" y="67"/>
                    <a:pt x="233" y="67"/>
                  </a:cubicBezTo>
                  <a:cubicBezTo>
                    <a:pt x="230" y="67"/>
                    <a:pt x="227" y="65"/>
                    <a:pt x="225" y="64"/>
                  </a:cubicBezTo>
                  <a:cubicBezTo>
                    <a:pt x="222" y="61"/>
                    <a:pt x="226" y="70"/>
                    <a:pt x="224" y="69"/>
                  </a:cubicBezTo>
                  <a:cubicBezTo>
                    <a:pt x="223" y="68"/>
                    <a:pt x="223" y="67"/>
                    <a:pt x="221" y="67"/>
                  </a:cubicBezTo>
                  <a:cubicBezTo>
                    <a:pt x="219" y="67"/>
                    <a:pt x="219" y="65"/>
                    <a:pt x="217" y="64"/>
                  </a:cubicBezTo>
                  <a:cubicBezTo>
                    <a:pt x="216" y="64"/>
                    <a:pt x="210" y="63"/>
                    <a:pt x="211" y="61"/>
                  </a:cubicBezTo>
                  <a:cubicBezTo>
                    <a:pt x="211" y="58"/>
                    <a:pt x="208" y="57"/>
                    <a:pt x="207" y="56"/>
                  </a:cubicBezTo>
                  <a:cubicBezTo>
                    <a:pt x="207" y="55"/>
                    <a:pt x="200" y="56"/>
                    <a:pt x="199" y="56"/>
                  </a:cubicBezTo>
                  <a:cubicBezTo>
                    <a:pt x="198" y="57"/>
                    <a:pt x="195" y="58"/>
                    <a:pt x="194" y="59"/>
                  </a:cubicBezTo>
                  <a:cubicBezTo>
                    <a:pt x="192" y="62"/>
                    <a:pt x="188" y="58"/>
                    <a:pt x="187" y="59"/>
                  </a:cubicBezTo>
                  <a:cubicBezTo>
                    <a:pt x="186" y="59"/>
                    <a:pt x="187" y="62"/>
                    <a:pt x="186" y="62"/>
                  </a:cubicBezTo>
                  <a:cubicBezTo>
                    <a:pt x="185" y="64"/>
                    <a:pt x="184" y="64"/>
                    <a:pt x="184" y="65"/>
                  </a:cubicBezTo>
                  <a:cubicBezTo>
                    <a:pt x="183" y="68"/>
                    <a:pt x="185" y="70"/>
                    <a:pt x="184" y="72"/>
                  </a:cubicBezTo>
                  <a:cubicBezTo>
                    <a:pt x="183" y="74"/>
                    <a:pt x="180" y="75"/>
                    <a:pt x="179" y="77"/>
                  </a:cubicBezTo>
                  <a:cubicBezTo>
                    <a:pt x="179" y="78"/>
                    <a:pt x="179" y="79"/>
                    <a:pt x="178" y="79"/>
                  </a:cubicBezTo>
                  <a:cubicBezTo>
                    <a:pt x="177" y="80"/>
                    <a:pt x="179" y="82"/>
                    <a:pt x="177" y="83"/>
                  </a:cubicBezTo>
                  <a:cubicBezTo>
                    <a:pt x="172" y="89"/>
                    <a:pt x="179" y="95"/>
                    <a:pt x="178" y="101"/>
                  </a:cubicBezTo>
                  <a:cubicBezTo>
                    <a:pt x="177" y="105"/>
                    <a:pt x="177" y="105"/>
                    <a:pt x="178" y="109"/>
                  </a:cubicBezTo>
                  <a:cubicBezTo>
                    <a:pt x="179" y="109"/>
                    <a:pt x="178" y="115"/>
                    <a:pt x="181" y="113"/>
                  </a:cubicBezTo>
                  <a:cubicBezTo>
                    <a:pt x="182" y="116"/>
                    <a:pt x="186" y="117"/>
                    <a:pt x="187" y="120"/>
                  </a:cubicBezTo>
                  <a:cubicBezTo>
                    <a:pt x="188" y="123"/>
                    <a:pt x="191" y="125"/>
                    <a:pt x="194" y="127"/>
                  </a:cubicBezTo>
                  <a:cubicBezTo>
                    <a:pt x="195" y="128"/>
                    <a:pt x="196" y="129"/>
                    <a:pt x="197" y="130"/>
                  </a:cubicBezTo>
                  <a:cubicBezTo>
                    <a:pt x="200" y="131"/>
                    <a:pt x="201" y="129"/>
                    <a:pt x="203" y="129"/>
                  </a:cubicBezTo>
                  <a:cubicBezTo>
                    <a:pt x="205" y="128"/>
                    <a:pt x="207" y="128"/>
                    <a:pt x="209" y="129"/>
                  </a:cubicBezTo>
                  <a:cubicBezTo>
                    <a:pt x="210" y="130"/>
                    <a:pt x="218" y="124"/>
                    <a:pt x="221" y="125"/>
                  </a:cubicBezTo>
                  <a:cubicBezTo>
                    <a:pt x="222" y="126"/>
                    <a:pt x="222" y="128"/>
                    <a:pt x="223" y="129"/>
                  </a:cubicBezTo>
                  <a:cubicBezTo>
                    <a:pt x="224" y="131"/>
                    <a:pt x="226" y="129"/>
                    <a:pt x="228" y="129"/>
                  </a:cubicBezTo>
                  <a:cubicBezTo>
                    <a:pt x="230" y="130"/>
                    <a:pt x="231" y="140"/>
                    <a:pt x="229" y="142"/>
                  </a:cubicBezTo>
                  <a:cubicBezTo>
                    <a:pt x="227" y="143"/>
                    <a:pt x="231" y="148"/>
                    <a:pt x="232" y="149"/>
                  </a:cubicBezTo>
                  <a:cubicBezTo>
                    <a:pt x="233" y="152"/>
                    <a:pt x="234" y="158"/>
                    <a:pt x="234" y="161"/>
                  </a:cubicBezTo>
                  <a:cubicBezTo>
                    <a:pt x="234" y="163"/>
                    <a:pt x="234" y="168"/>
                    <a:pt x="233" y="170"/>
                  </a:cubicBezTo>
                  <a:cubicBezTo>
                    <a:pt x="231" y="172"/>
                    <a:pt x="230" y="175"/>
                    <a:pt x="229" y="178"/>
                  </a:cubicBezTo>
                  <a:cubicBezTo>
                    <a:pt x="226" y="185"/>
                    <a:pt x="229" y="192"/>
                    <a:pt x="226" y="199"/>
                  </a:cubicBezTo>
                  <a:cubicBezTo>
                    <a:pt x="225" y="203"/>
                    <a:pt x="225" y="207"/>
                    <a:pt x="224" y="211"/>
                  </a:cubicBezTo>
                  <a:cubicBezTo>
                    <a:pt x="224" y="213"/>
                    <a:pt x="221" y="217"/>
                    <a:pt x="222" y="219"/>
                  </a:cubicBezTo>
                  <a:cubicBezTo>
                    <a:pt x="223" y="218"/>
                    <a:pt x="226" y="218"/>
                    <a:pt x="228" y="217"/>
                  </a:cubicBezTo>
                  <a:cubicBezTo>
                    <a:pt x="232" y="215"/>
                    <a:pt x="234" y="210"/>
                    <a:pt x="237" y="207"/>
                  </a:cubicBezTo>
                  <a:cubicBezTo>
                    <a:pt x="239" y="205"/>
                    <a:pt x="240" y="203"/>
                    <a:pt x="241" y="201"/>
                  </a:cubicBezTo>
                  <a:cubicBezTo>
                    <a:pt x="242" y="199"/>
                    <a:pt x="244" y="198"/>
                    <a:pt x="244" y="196"/>
                  </a:cubicBezTo>
                  <a:cubicBezTo>
                    <a:pt x="247" y="191"/>
                    <a:pt x="248" y="186"/>
                    <a:pt x="251" y="181"/>
                  </a:cubicBezTo>
                  <a:cubicBezTo>
                    <a:pt x="255" y="171"/>
                    <a:pt x="256" y="161"/>
                    <a:pt x="257" y="149"/>
                  </a:cubicBezTo>
                  <a:cubicBezTo>
                    <a:pt x="259" y="137"/>
                    <a:pt x="259" y="126"/>
                    <a:pt x="257" y="114"/>
                  </a:cubicBezTo>
                  <a:close/>
                  <a:moveTo>
                    <a:pt x="246" y="86"/>
                  </a:moveTo>
                  <a:cubicBezTo>
                    <a:pt x="246" y="85"/>
                    <a:pt x="238" y="74"/>
                    <a:pt x="239" y="73"/>
                  </a:cubicBezTo>
                  <a:cubicBezTo>
                    <a:pt x="240" y="73"/>
                    <a:pt x="256" y="101"/>
                    <a:pt x="254" y="105"/>
                  </a:cubicBezTo>
                  <a:cubicBezTo>
                    <a:pt x="252" y="99"/>
                    <a:pt x="249" y="92"/>
                    <a:pt x="246" y="86"/>
                  </a:cubicBezTo>
                  <a:cubicBezTo>
                    <a:pt x="246" y="86"/>
                    <a:pt x="247" y="87"/>
                    <a:pt x="246" y="86"/>
                  </a:cubicBezTo>
                  <a:close/>
                  <a:moveTo>
                    <a:pt x="253" y="136"/>
                  </a:moveTo>
                  <a:cubicBezTo>
                    <a:pt x="253" y="135"/>
                    <a:pt x="253" y="135"/>
                    <a:pt x="253" y="134"/>
                  </a:cubicBezTo>
                  <a:cubicBezTo>
                    <a:pt x="254" y="135"/>
                    <a:pt x="253" y="135"/>
                    <a:pt x="253" y="136"/>
                  </a:cubicBezTo>
                  <a:close/>
                  <a:moveTo>
                    <a:pt x="252" y="140"/>
                  </a:moveTo>
                  <a:cubicBezTo>
                    <a:pt x="252" y="140"/>
                    <a:pt x="252" y="140"/>
                    <a:pt x="252" y="139"/>
                  </a:cubicBezTo>
                  <a:cubicBezTo>
                    <a:pt x="253" y="140"/>
                    <a:pt x="252" y="140"/>
                    <a:pt x="252" y="140"/>
                  </a:cubicBezTo>
                  <a:close/>
                  <a:moveTo>
                    <a:pt x="250" y="177"/>
                  </a:moveTo>
                  <a:cubicBezTo>
                    <a:pt x="249" y="177"/>
                    <a:pt x="249" y="177"/>
                    <a:pt x="249" y="177"/>
                  </a:cubicBezTo>
                  <a:cubicBezTo>
                    <a:pt x="248" y="177"/>
                    <a:pt x="250" y="176"/>
                    <a:pt x="250" y="176"/>
                  </a:cubicBezTo>
                  <a:cubicBezTo>
                    <a:pt x="250" y="176"/>
                    <a:pt x="250" y="177"/>
                    <a:pt x="250" y="177"/>
                  </a:cubicBezTo>
                  <a:cubicBezTo>
                    <a:pt x="249" y="177"/>
                    <a:pt x="250" y="177"/>
                    <a:pt x="250" y="177"/>
                  </a:cubicBezTo>
                  <a:close/>
                  <a:moveTo>
                    <a:pt x="250" y="162"/>
                  </a:moveTo>
                  <a:cubicBezTo>
                    <a:pt x="250" y="161"/>
                    <a:pt x="250" y="161"/>
                    <a:pt x="251" y="160"/>
                  </a:cubicBezTo>
                  <a:cubicBezTo>
                    <a:pt x="251" y="161"/>
                    <a:pt x="250" y="161"/>
                    <a:pt x="250" y="162"/>
                  </a:cubicBezTo>
                  <a:close/>
                  <a:moveTo>
                    <a:pt x="251" y="155"/>
                  </a:moveTo>
                  <a:cubicBezTo>
                    <a:pt x="251" y="153"/>
                    <a:pt x="251" y="150"/>
                    <a:pt x="252" y="147"/>
                  </a:cubicBezTo>
                  <a:cubicBezTo>
                    <a:pt x="252" y="152"/>
                    <a:pt x="252" y="156"/>
                    <a:pt x="252" y="160"/>
                  </a:cubicBezTo>
                  <a:cubicBezTo>
                    <a:pt x="251" y="159"/>
                    <a:pt x="251" y="156"/>
                    <a:pt x="251" y="155"/>
                  </a:cubicBezTo>
                  <a:cubicBezTo>
                    <a:pt x="251" y="154"/>
                    <a:pt x="251" y="156"/>
                    <a:pt x="251" y="155"/>
                  </a:cubicBezTo>
                  <a:close/>
                  <a:moveTo>
                    <a:pt x="254" y="163"/>
                  </a:moveTo>
                  <a:cubicBezTo>
                    <a:pt x="254" y="165"/>
                    <a:pt x="253" y="171"/>
                    <a:pt x="252" y="173"/>
                  </a:cubicBezTo>
                  <a:cubicBezTo>
                    <a:pt x="252" y="169"/>
                    <a:pt x="253" y="166"/>
                    <a:pt x="253" y="162"/>
                  </a:cubicBezTo>
                  <a:cubicBezTo>
                    <a:pt x="254" y="162"/>
                    <a:pt x="254" y="163"/>
                    <a:pt x="254" y="163"/>
                  </a:cubicBezTo>
                  <a:cubicBezTo>
                    <a:pt x="254" y="163"/>
                    <a:pt x="254" y="163"/>
                    <a:pt x="254" y="163"/>
                  </a:cubicBezTo>
                  <a:close/>
                  <a:moveTo>
                    <a:pt x="255" y="140"/>
                  </a:moveTo>
                  <a:cubicBezTo>
                    <a:pt x="255" y="143"/>
                    <a:pt x="255" y="144"/>
                    <a:pt x="254" y="145"/>
                  </a:cubicBezTo>
                  <a:cubicBezTo>
                    <a:pt x="254" y="143"/>
                    <a:pt x="253" y="139"/>
                    <a:pt x="255" y="138"/>
                  </a:cubicBezTo>
                  <a:cubicBezTo>
                    <a:pt x="255" y="139"/>
                    <a:pt x="256" y="139"/>
                    <a:pt x="255" y="140"/>
                  </a:cubicBezTo>
                  <a:cubicBezTo>
                    <a:pt x="255" y="141"/>
                    <a:pt x="256" y="139"/>
                    <a:pt x="255" y="140"/>
                  </a:cubicBezTo>
                  <a:close/>
                  <a:moveTo>
                    <a:pt x="167" y="270"/>
                  </a:moveTo>
                  <a:cubicBezTo>
                    <a:pt x="168" y="271"/>
                    <a:pt x="150" y="276"/>
                    <a:pt x="148" y="276"/>
                  </a:cubicBezTo>
                  <a:cubicBezTo>
                    <a:pt x="141" y="277"/>
                    <a:pt x="133" y="278"/>
                    <a:pt x="126" y="279"/>
                  </a:cubicBezTo>
                  <a:cubicBezTo>
                    <a:pt x="111" y="280"/>
                    <a:pt x="96" y="278"/>
                    <a:pt x="82" y="274"/>
                  </a:cubicBezTo>
                  <a:cubicBezTo>
                    <a:pt x="84" y="274"/>
                    <a:pt x="86" y="275"/>
                    <a:pt x="88" y="275"/>
                  </a:cubicBezTo>
                  <a:cubicBezTo>
                    <a:pt x="86" y="274"/>
                    <a:pt x="84" y="274"/>
                    <a:pt x="83" y="273"/>
                  </a:cubicBezTo>
                  <a:cubicBezTo>
                    <a:pt x="88" y="274"/>
                    <a:pt x="94" y="273"/>
                    <a:pt x="99" y="274"/>
                  </a:cubicBezTo>
                  <a:cubicBezTo>
                    <a:pt x="99" y="273"/>
                    <a:pt x="94" y="272"/>
                    <a:pt x="94" y="272"/>
                  </a:cubicBezTo>
                  <a:cubicBezTo>
                    <a:pt x="95" y="272"/>
                    <a:pt x="98" y="271"/>
                    <a:pt x="98" y="271"/>
                  </a:cubicBezTo>
                  <a:cubicBezTo>
                    <a:pt x="100" y="270"/>
                    <a:pt x="96" y="270"/>
                    <a:pt x="96" y="269"/>
                  </a:cubicBezTo>
                  <a:cubicBezTo>
                    <a:pt x="96" y="269"/>
                    <a:pt x="97" y="269"/>
                    <a:pt x="98" y="269"/>
                  </a:cubicBezTo>
                  <a:cubicBezTo>
                    <a:pt x="99" y="268"/>
                    <a:pt x="98" y="267"/>
                    <a:pt x="98" y="267"/>
                  </a:cubicBezTo>
                  <a:cubicBezTo>
                    <a:pt x="98" y="266"/>
                    <a:pt x="105" y="265"/>
                    <a:pt x="106" y="266"/>
                  </a:cubicBezTo>
                  <a:cubicBezTo>
                    <a:pt x="105" y="266"/>
                    <a:pt x="104" y="265"/>
                    <a:pt x="105" y="267"/>
                  </a:cubicBezTo>
                  <a:cubicBezTo>
                    <a:pt x="104" y="267"/>
                    <a:pt x="102" y="267"/>
                    <a:pt x="102" y="268"/>
                  </a:cubicBezTo>
                  <a:cubicBezTo>
                    <a:pt x="102" y="268"/>
                    <a:pt x="104" y="271"/>
                    <a:pt x="104" y="271"/>
                  </a:cubicBezTo>
                  <a:cubicBezTo>
                    <a:pt x="105" y="272"/>
                    <a:pt x="108" y="273"/>
                    <a:pt x="108" y="274"/>
                  </a:cubicBezTo>
                  <a:cubicBezTo>
                    <a:pt x="108" y="277"/>
                    <a:pt x="122" y="277"/>
                    <a:pt x="124" y="277"/>
                  </a:cubicBezTo>
                  <a:cubicBezTo>
                    <a:pt x="129" y="276"/>
                    <a:pt x="133" y="274"/>
                    <a:pt x="138" y="273"/>
                  </a:cubicBezTo>
                  <a:cubicBezTo>
                    <a:pt x="141" y="273"/>
                    <a:pt x="144" y="272"/>
                    <a:pt x="147" y="272"/>
                  </a:cubicBezTo>
                  <a:cubicBezTo>
                    <a:pt x="148" y="272"/>
                    <a:pt x="153" y="270"/>
                    <a:pt x="154" y="270"/>
                  </a:cubicBezTo>
                  <a:cubicBezTo>
                    <a:pt x="154" y="273"/>
                    <a:pt x="165" y="270"/>
                    <a:pt x="167" y="270"/>
                  </a:cubicBezTo>
                  <a:cubicBezTo>
                    <a:pt x="168" y="270"/>
                    <a:pt x="167" y="270"/>
                    <a:pt x="167" y="270"/>
                  </a:cubicBezTo>
                  <a:close/>
                  <a:moveTo>
                    <a:pt x="248" y="193"/>
                  </a:moveTo>
                  <a:cubicBezTo>
                    <a:pt x="249" y="191"/>
                    <a:pt x="249" y="190"/>
                    <a:pt x="250" y="189"/>
                  </a:cubicBezTo>
                  <a:cubicBezTo>
                    <a:pt x="249" y="190"/>
                    <a:pt x="249" y="191"/>
                    <a:pt x="248" y="193"/>
                  </a:cubicBezTo>
                  <a:close/>
                  <a:moveTo>
                    <a:pt x="250" y="187"/>
                  </a:moveTo>
                  <a:cubicBezTo>
                    <a:pt x="250" y="187"/>
                    <a:pt x="251" y="187"/>
                    <a:pt x="251" y="187"/>
                  </a:cubicBezTo>
                  <a:cubicBezTo>
                    <a:pt x="251" y="187"/>
                    <a:pt x="250" y="187"/>
                    <a:pt x="250" y="187"/>
                  </a:cubicBezTo>
                  <a:close/>
                  <a:moveTo>
                    <a:pt x="97" y="4"/>
                  </a:moveTo>
                  <a:cubicBezTo>
                    <a:pt x="97" y="4"/>
                    <a:pt x="96" y="4"/>
                    <a:pt x="95" y="4"/>
                  </a:cubicBezTo>
                  <a:cubicBezTo>
                    <a:pt x="95" y="3"/>
                    <a:pt x="98" y="3"/>
                    <a:pt x="97" y="2"/>
                  </a:cubicBezTo>
                  <a:cubicBezTo>
                    <a:pt x="100" y="1"/>
                    <a:pt x="107" y="0"/>
                    <a:pt x="110" y="1"/>
                  </a:cubicBezTo>
                  <a:cubicBezTo>
                    <a:pt x="115" y="1"/>
                    <a:pt x="119" y="0"/>
                    <a:pt x="123" y="0"/>
                  </a:cubicBezTo>
                  <a:cubicBezTo>
                    <a:pt x="125" y="1"/>
                    <a:pt x="126" y="1"/>
                    <a:pt x="128" y="1"/>
                  </a:cubicBezTo>
                  <a:cubicBezTo>
                    <a:pt x="129" y="1"/>
                    <a:pt x="127" y="2"/>
                    <a:pt x="129" y="3"/>
                  </a:cubicBezTo>
                  <a:cubicBezTo>
                    <a:pt x="130" y="3"/>
                    <a:pt x="132" y="5"/>
                    <a:pt x="133" y="5"/>
                  </a:cubicBezTo>
                  <a:cubicBezTo>
                    <a:pt x="133" y="6"/>
                    <a:pt x="132" y="5"/>
                    <a:pt x="133" y="6"/>
                  </a:cubicBezTo>
                  <a:cubicBezTo>
                    <a:pt x="133" y="7"/>
                    <a:pt x="134" y="8"/>
                    <a:pt x="134" y="8"/>
                  </a:cubicBezTo>
                  <a:cubicBezTo>
                    <a:pt x="134" y="8"/>
                    <a:pt x="130" y="8"/>
                    <a:pt x="130" y="8"/>
                  </a:cubicBezTo>
                  <a:cubicBezTo>
                    <a:pt x="129" y="8"/>
                    <a:pt x="130" y="9"/>
                    <a:pt x="130" y="8"/>
                  </a:cubicBezTo>
                  <a:cubicBezTo>
                    <a:pt x="131" y="9"/>
                    <a:pt x="133" y="8"/>
                    <a:pt x="134" y="8"/>
                  </a:cubicBezTo>
                  <a:cubicBezTo>
                    <a:pt x="132" y="11"/>
                    <a:pt x="128" y="10"/>
                    <a:pt x="126" y="12"/>
                  </a:cubicBezTo>
                  <a:cubicBezTo>
                    <a:pt x="124" y="13"/>
                    <a:pt x="122" y="13"/>
                    <a:pt x="120" y="14"/>
                  </a:cubicBezTo>
                  <a:cubicBezTo>
                    <a:pt x="120" y="15"/>
                    <a:pt x="119" y="18"/>
                    <a:pt x="117" y="19"/>
                  </a:cubicBezTo>
                  <a:cubicBezTo>
                    <a:pt x="116" y="21"/>
                    <a:pt x="111" y="18"/>
                    <a:pt x="110" y="17"/>
                  </a:cubicBezTo>
                  <a:cubicBezTo>
                    <a:pt x="109" y="15"/>
                    <a:pt x="106" y="11"/>
                    <a:pt x="109" y="10"/>
                  </a:cubicBezTo>
                  <a:cubicBezTo>
                    <a:pt x="113" y="9"/>
                    <a:pt x="109" y="10"/>
                    <a:pt x="108" y="9"/>
                  </a:cubicBezTo>
                  <a:cubicBezTo>
                    <a:pt x="109" y="8"/>
                    <a:pt x="110" y="8"/>
                    <a:pt x="111" y="8"/>
                  </a:cubicBezTo>
                  <a:cubicBezTo>
                    <a:pt x="110" y="7"/>
                    <a:pt x="110" y="7"/>
                    <a:pt x="108" y="8"/>
                  </a:cubicBezTo>
                  <a:cubicBezTo>
                    <a:pt x="108" y="6"/>
                    <a:pt x="110" y="5"/>
                    <a:pt x="108" y="4"/>
                  </a:cubicBezTo>
                  <a:cubicBezTo>
                    <a:pt x="108" y="4"/>
                    <a:pt x="103" y="4"/>
                    <a:pt x="103" y="4"/>
                  </a:cubicBezTo>
                  <a:cubicBezTo>
                    <a:pt x="103" y="2"/>
                    <a:pt x="108" y="3"/>
                    <a:pt x="109" y="1"/>
                  </a:cubicBezTo>
                  <a:cubicBezTo>
                    <a:pt x="105" y="1"/>
                    <a:pt x="101" y="4"/>
                    <a:pt x="97" y="4"/>
                  </a:cubicBezTo>
                  <a:cubicBezTo>
                    <a:pt x="97" y="4"/>
                    <a:pt x="98" y="4"/>
                    <a:pt x="97" y="4"/>
                  </a:cubicBezTo>
                  <a:close/>
                  <a:moveTo>
                    <a:pt x="171" y="30"/>
                  </a:moveTo>
                  <a:cubicBezTo>
                    <a:pt x="172" y="30"/>
                    <a:pt x="170" y="28"/>
                    <a:pt x="170" y="28"/>
                  </a:cubicBezTo>
                  <a:cubicBezTo>
                    <a:pt x="170" y="28"/>
                    <a:pt x="171" y="28"/>
                    <a:pt x="171" y="28"/>
                  </a:cubicBezTo>
                  <a:cubicBezTo>
                    <a:pt x="171" y="27"/>
                    <a:pt x="167" y="25"/>
                    <a:pt x="166" y="25"/>
                  </a:cubicBezTo>
                  <a:cubicBezTo>
                    <a:pt x="165" y="26"/>
                    <a:pt x="163" y="21"/>
                    <a:pt x="163" y="21"/>
                  </a:cubicBezTo>
                  <a:cubicBezTo>
                    <a:pt x="165" y="20"/>
                    <a:pt x="167" y="23"/>
                    <a:pt x="169" y="24"/>
                  </a:cubicBezTo>
                  <a:cubicBezTo>
                    <a:pt x="171" y="25"/>
                    <a:pt x="179" y="29"/>
                    <a:pt x="179" y="31"/>
                  </a:cubicBezTo>
                  <a:cubicBezTo>
                    <a:pt x="179" y="32"/>
                    <a:pt x="173" y="32"/>
                    <a:pt x="173" y="33"/>
                  </a:cubicBezTo>
                  <a:cubicBezTo>
                    <a:pt x="172" y="31"/>
                    <a:pt x="174" y="31"/>
                    <a:pt x="174" y="31"/>
                  </a:cubicBezTo>
                  <a:cubicBezTo>
                    <a:pt x="174" y="31"/>
                    <a:pt x="171" y="30"/>
                    <a:pt x="171" y="30"/>
                  </a:cubicBezTo>
                  <a:cubicBezTo>
                    <a:pt x="171" y="30"/>
                    <a:pt x="172" y="30"/>
                    <a:pt x="171" y="30"/>
                  </a:cubicBezTo>
                  <a:close/>
                  <a:moveTo>
                    <a:pt x="96" y="33"/>
                  </a:moveTo>
                  <a:cubicBezTo>
                    <a:pt x="96" y="33"/>
                    <a:pt x="91" y="37"/>
                    <a:pt x="91" y="38"/>
                  </a:cubicBezTo>
                  <a:cubicBezTo>
                    <a:pt x="91" y="38"/>
                    <a:pt x="96" y="38"/>
                    <a:pt x="97" y="39"/>
                  </a:cubicBezTo>
                  <a:cubicBezTo>
                    <a:pt x="97" y="39"/>
                    <a:pt x="96" y="39"/>
                    <a:pt x="96" y="39"/>
                  </a:cubicBezTo>
                  <a:cubicBezTo>
                    <a:pt x="97" y="39"/>
                    <a:pt x="99" y="38"/>
                    <a:pt x="99" y="38"/>
                  </a:cubicBezTo>
                  <a:cubicBezTo>
                    <a:pt x="99" y="39"/>
                    <a:pt x="99" y="39"/>
                    <a:pt x="99" y="39"/>
                  </a:cubicBezTo>
                  <a:cubicBezTo>
                    <a:pt x="101" y="42"/>
                    <a:pt x="101" y="37"/>
                    <a:pt x="101" y="37"/>
                  </a:cubicBezTo>
                  <a:cubicBezTo>
                    <a:pt x="100" y="36"/>
                    <a:pt x="102" y="34"/>
                    <a:pt x="99" y="35"/>
                  </a:cubicBezTo>
                  <a:cubicBezTo>
                    <a:pt x="99" y="35"/>
                    <a:pt x="96" y="34"/>
                    <a:pt x="96" y="34"/>
                  </a:cubicBezTo>
                  <a:cubicBezTo>
                    <a:pt x="96" y="34"/>
                    <a:pt x="98" y="32"/>
                    <a:pt x="99" y="32"/>
                  </a:cubicBezTo>
                  <a:cubicBezTo>
                    <a:pt x="97" y="31"/>
                    <a:pt x="97" y="32"/>
                    <a:pt x="96" y="33"/>
                  </a:cubicBezTo>
                  <a:cubicBezTo>
                    <a:pt x="96" y="33"/>
                    <a:pt x="97" y="32"/>
                    <a:pt x="96" y="33"/>
                  </a:cubicBezTo>
                  <a:close/>
                  <a:moveTo>
                    <a:pt x="101" y="38"/>
                  </a:moveTo>
                  <a:cubicBezTo>
                    <a:pt x="102" y="38"/>
                    <a:pt x="101" y="38"/>
                    <a:pt x="101" y="38"/>
                  </a:cubicBezTo>
                  <a:cubicBezTo>
                    <a:pt x="101" y="38"/>
                    <a:pt x="101" y="38"/>
                    <a:pt x="101" y="38"/>
                  </a:cubicBezTo>
                  <a:close/>
                  <a:moveTo>
                    <a:pt x="100" y="38"/>
                  </a:moveTo>
                  <a:cubicBezTo>
                    <a:pt x="100" y="37"/>
                    <a:pt x="101" y="37"/>
                    <a:pt x="101" y="38"/>
                  </a:cubicBezTo>
                  <a:cubicBezTo>
                    <a:pt x="100" y="38"/>
                    <a:pt x="100" y="38"/>
                    <a:pt x="100" y="38"/>
                  </a:cubicBezTo>
                  <a:cubicBezTo>
                    <a:pt x="100" y="38"/>
                    <a:pt x="100" y="38"/>
                    <a:pt x="100" y="38"/>
                  </a:cubicBezTo>
                  <a:close/>
                  <a:moveTo>
                    <a:pt x="97" y="32"/>
                  </a:moveTo>
                  <a:cubicBezTo>
                    <a:pt x="97" y="32"/>
                    <a:pt x="97" y="32"/>
                    <a:pt x="97" y="32"/>
                  </a:cubicBezTo>
                  <a:cubicBezTo>
                    <a:pt x="97" y="32"/>
                    <a:pt x="97" y="32"/>
                    <a:pt x="97" y="32"/>
                  </a:cubicBezTo>
                  <a:cubicBezTo>
                    <a:pt x="97" y="32"/>
                    <a:pt x="97" y="32"/>
                    <a:pt x="97" y="32"/>
                  </a:cubicBezTo>
                  <a:close/>
                  <a:moveTo>
                    <a:pt x="92" y="36"/>
                  </a:moveTo>
                  <a:cubicBezTo>
                    <a:pt x="92" y="36"/>
                    <a:pt x="92" y="36"/>
                    <a:pt x="93" y="36"/>
                  </a:cubicBezTo>
                  <a:cubicBezTo>
                    <a:pt x="92" y="36"/>
                    <a:pt x="92" y="36"/>
                    <a:pt x="92" y="36"/>
                  </a:cubicBezTo>
                  <a:cubicBezTo>
                    <a:pt x="92" y="36"/>
                    <a:pt x="92" y="36"/>
                    <a:pt x="92" y="36"/>
                  </a:cubicBezTo>
                  <a:close/>
                  <a:moveTo>
                    <a:pt x="44" y="95"/>
                  </a:moveTo>
                  <a:cubicBezTo>
                    <a:pt x="42" y="95"/>
                    <a:pt x="45" y="94"/>
                    <a:pt x="44" y="93"/>
                  </a:cubicBezTo>
                  <a:cubicBezTo>
                    <a:pt x="43" y="91"/>
                    <a:pt x="37" y="91"/>
                    <a:pt x="36" y="89"/>
                  </a:cubicBezTo>
                  <a:cubicBezTo>
                    <a:pt x="37" y="89"/>
                    <a:pt x="37" y="89"/>
                    <a:pt x="37" y="88"/>
                  </a:cubicBezTo>
                  <a:cubicBezTo>
                    <a:pt x="35" y="88"/>
                    <a:pt x="34" y="90"/>
                    <a:pt x="32" y="90"/>
                  </a:cubicBezTo>
                  <a:cubicBezTo>
                    <a:pt x="36" y="83"/>
                    <a:pt x="46" y="91"/>
                    <a:pt x="50" y="94"/>
                  </a:cubicBezTo>
                  <a:cubicBezTo>
                    <a:pt x="48" y="94"/>
                    <a:pt x="46" y="94"/>
                    <a:pt x="44" y="95"/>
                  </a:cubicBezTo>
                  <a:cubicBezTo>
                    <a:pt x="43" y="95"/>
                    <a:pt x="45" y="95"/>
                    <a:pt x="44" y="95"/>
                  </a:cubicBezTo>
                  <a:close/>
                  <a:moveTo>
                    <a:pt x="49" y="98"/>
                  </a:moveTo>
                  <a:cubicBezTo>
                    <a:pt x="48" y="98"/>
                    <a:pt x="52" y="98"/>
                    <a:pt x="53" y="98"/>
                  </a:cubicBezTo>
                  <a:cubicBezTo>
                    <a:pt x="52" y="96"/>
                    <a:pt x="53" y="96"/>
                    <a:pt x="51" y="95"/>
                  </a:cubicBezTo>
                  <a:cubicBezTo>
                    <a:pt x="53" y="93"/>
                    <a:pt x="58" y="96"/>
                    <a:pt x="59" y="96"/>
                  </a:cubicBezTo>
                  <a:cubicBezTo>
                    <a:pt x="59" y="96"/>
                    <a:pt x="59" y="96"/>
                    <a:pt x="59" y="97"/>
                  </a:cubicBezTo>
                  <a:cubicBezTo>
                    <a:pt x="59" y="97"/>
                    <a:pt x="62" y="99"/>
                    <a:pt x="60" y="99"/>
                  </a:cubicBezTo>
                  <a:cubicBezTo>
                    <a:pt x="57" y="97"/>
                    <a:pt x="56" y="99"/>
                    <a:pt x="54" y="100"/>
                  </a:cubicBezTo>
                  <a:cubicBezTo>
                    <a:pt x="53" y="98"/>
                    <a:pt x="51" y="99"/>
                    <a:pt x="49" y="98"/>
                  </a:cubicBezTo>
                  <a:cubicBezTo>
                    <a:pt x="49" y="98"/>
                    <a:pt x="49" y="99"/>
                    <a:pt x="49" y="98"/>
                  </a:cubicBezTo>
                  <a:close/>
                  <a:moveTo>
                    <a:pt x="167" y="28"/>
                  </a:moveTo>
                  <a:cubicBezTo>
                    <a:pt x="170" y="30"/>
                    <a:pt x="166" y="32"/>
                    <a:pt x="164" y="30"/>
                  </a:cubicBezTo>
                  <a:cubicBezTo>
                    <a:pt x="164" y="30"/>
                    <a:pt x="164" y="28"/>
                    <a:pt x="162" y="27"/>
                  </a:cubicBezTo>
                  <a:cubicBezTo>
                    <a:pt x="163" y="27"/>
                    <a:pt x="163" y="27"/>
                    <a:pt x="164" y="26"/>
                  </a:cubicBezTo>
                  <a:cubicBezTo>
                    <a:pt x="162" y="23"/>
                    <a:pt x="167" y="27"/>
                    <a:pt x="167" y="28"/>
                  </a:cubicBezTo>
                  <a:cubicBezTo>
                    <a:pt x="168" y="28"/>
                    <a:pt x="167" y="27"/>
                    <a:pt x="167" y="28"/>
                  </a:cubicBezTo>
                  <a:close/>
                  <a:moveTo>
                    <a:pt x="136" y="13"/>
                  </a:moveTo>
                  <a:cubicBezTo>
                    <a:pt x="136" y="12"/>
                    <a:pt x="140" y="12"/>
                    <a:pt x="140" y="12"/>
                  </a:cubicBezTo>
                  <a:cubicBezTo>
                    <a:pt x="141" y="12"/>
                    <a:pt x="149" y="13"/>
                    <a:pt x="146" y="14"/>
                  </a:cubicBezTo>
                  <a:cubicBezTo>
                    <a:pt x="144" y="15"/>
                    <a:pt x="141" y="16"/>
                    <a:pt x="139" y="14"/>
                  </a:cubicBezTo>
                  <a:cubicBezTo>
                    <a:pt x="139" y="14"/>
                    <a:pt x="136" y="13"/>
                    <a:pt x="136" y="13"/>
                  </a:cubicBezTo>
                  <a:cubicBezTo>
                    <a:pt x="136" y="12"/>
                    <a:pt x="137" y="13"/>
                    <a:pt x="136" y="13"/>
                  </a:cubicBezTo>
                  <a:close/>
                  <a:moveTo>
                    <a:pt x="201" y="48"/>
                  </a:moveTo>
                  <a:cubicBezTo>
                    <a:pt x="202" y="48"/>
                    <a:pt x="204" y="51"/>
                    <a:pt x="204" y="52"/>
                  </a:cubicBezTo>
                  <a:cubicBezTo>
                    <a:pt x="203" y="53"/>
                    <a:pt x="201" y="49"/>
                    <a:pt x="200" y="49"/>
                  </a:cubicBezTo>
                  <a:cubicBezTo>
                    <a:pt x="201" y="48"/>
                    <a:pt x="201" y="48"/>
                    <a:pt x="201" y="48"/>
                  </a:cubicBezTo>
                  <a:close/>
                  <a:moveTo>
                    <a:pt x="91" y="5"/>
                  </a:moveTo>
                  <a:cubicBezTo>
                    <a:pt x="93" y="3"/>
                    <a:pt x="93" y="4"/>
                    <a:pt x="96" y="4"/>
                  </a:cubicBezTo>
                  <a:cubicBezTo>
                    <a:pt x="96" y="5"/>
                    <a:pt x="93" y="5"/>
                    <a:pt x="91" y="5"/>
                  </a:cubicBezTo>
                  <a:cubicBezTo>
                    <a:pt x="91" y="4"/>
                    <a:pt x="93" y="5"/>
                    <a:pt x="91" y="5"/>
                  </a:cubicBezTo>
                  <a:close/>
                  <a:moveTo>
                    <a:pt x="144" y="3"/>
                  </a:moveTo>
                  <a:cubicBezTo>
                    <a:pt x="142" y="2"/>
                    <a:pt x="140" y="2"/>
                    <a:pt x="139" y="1"/>
                  </a:cubicBezTo>
                  <a:cubicBezTo>
                    <a:pt x="141" y="1"/>
                    <a:pt x="143" y="2"/>
                    <a:pt x="145" y="2"/>
                  </a:cubicBezTo>
                  <a:cubicBezTo>
                    <a:pt x="145" y="3"/>
                    <a:pt x="144" y="3"/>
                    <a:pt x="144" y="3"/>
                  </a:cubicBezTo>
                  <a:cubicBezTo>
                    <a:pt x="142" y="2"/>
                    <a:pt x="144" y="3"/>
                    <a:pt x="144" y="3"/>
                  </a:cubicBezTo>
                  <a:close/>
                  <a:moveTo>
                    <a:pt x="139" y="1"/>
                  </a:moveTo>
                  <a:cubicBezTo>
                    <a:pt x="138" y="1"/>
                    <a:pt x="138" y="1"/>
                    <a:pt x="138" y="1"/>
                  </a:cubicBezTo>
                  <a:cubicBezTo>
                    <a:pt x="138" y="1"/>
                    <a:pt x="138" y="1"/>
                    <a:pt x="139" y="1"/>
                  </a:cubicBezTo>
                  <a:cubicBezTo>
                    <a:pt x="138" y="1"/>
                    <a:pt x="138" y="1"/>
                    <a:pt x="139" y="1"/>
                  </a:cubicBezTo>
                  <a:close/>
                  <a:moveTo>
                    <a:pt x="44" y="99"/>
                  </a:moveTo>
                  <a:cubicBezTo>
                    <a:pt x="45" y="99"/>
                    <a:pt x="45" y="99"/>
                    <a:pt x="45" y="99"/>
                  </a:cubicBezTo>
                  <a:cubicBezTo>
                    <a:pt x="45" y="100"/>
                    <a:pt x="41" y="99"/>
                    <a:pt x="41" y="98"/>
                  </a:cubicBezTo>
                  <a:cubicBezTo>
                    <a:pt x="42" y="98"/>
                    <a:pt x="43" y="98"/>
                    <a:pt x="44" y="99"/>
                  </a:cubicBezTo>
                  <a:close/>
                  <a:moveTo>
                    <a:pt x="67" y="98"/>
                  </a:moveTo>
                  <a:cubicBezTo>
                    <a:pt x="65" y="103"/>
                    <a:pt x="61" y="96"/>
                    <a:pt x="67" y="98"/>
                  </a:cubicBezTo>
                  <a:cubicBezTo>
                    <a:pt x="66" y="99"/>
                    <a:pt x="66" y="98"/>
                    <a:pt x="67" y="98"/>
                  </a:cubicBezTo>
                  <a:close/>
                  <a:moveTo>
                    <a:pt x="73" y="118"/>
                  </a:moveTo>
                  <a:cubicBezTo>
                    <a:pt x="73" y="118"/>
                    <a:pt x="73" y="118"/>
                    <a:pt x="73" y="118"/>
                  </a:cubicBezTo>
                  <a:cubicBezTo>
                    <a:pt x="73" y="118"/>
                    <a:pt x="73" y="118"/>
                    <a:pt x="74" y="118"/>
                  </a:cubicBezTo>
                  <a:cubicBezTo>
                    <a:pt x="73" y="118"/>
                    <a:pt x="73" y="118"/>
                    <a:pt x="73" y="118"/>
                  </a:cubicBezTo>
                  <a:close/>
                  <a:moveTo>
                    <a:pt x="74" y="118"/>
                  </a:moveTo>
                  <a:cubicBezTo>
                    <a:pt x="74" y="118"/>
                    <a:pt x="74" y="116"/>
                    <a:pt x="75" y="116"/>
                  </a:cubicBezTo>
                  <a:cubicBezTo>
                    <a:pt x="77" y="117"/>
                    <a:pt x="74" y="118"/>
                    <a:pt x="74" y="118"/>
                  </a:cubicBezTo>
                  <a:cubicBezTo>
                    <a:pt x="74" y="118"/>
                    <a:pt x="75" y="118"/>
                    <a:pt x="74" y="118"/>
                  </a:cubicBezTo>
                  <a:close/>
                  <a:moveTo>
                    <a:pt x="87" y="4"/>
                  </a:moveTo>
                  <a:cubicBezTo>
                    <a:pt x="86" y="5"/>
                    <a:pt x="85" y="4"/>
                    <a:pt x="83" y="5"/>
                  </a:cubicBezTo>
                  <a:cubicBezTo>
                    <a:pt x="85" y="3"/>
                    <a:pt x="86" y="4"/>
                    <a:pt x="87" y="4"/>
                  </a:cubicBezTo>
                  <a:cubicBezTo>
                    <a:pt x="86" y="5"/>
                    <a:pt x="87" y="4"/>
                    <a:pt x="87" y="4"/>
                  </a:cubicBezTo>
                  <a:close/>
                  <a:moveTo>
                    <a:pt x="45" y="86"/>
                  </a:moveTo>
                  <a:cubicBezTo>
                    <a:pt x="45" y="84"/>
                    <a:pt x="44" y="84"/>
                    <a:pt x="45" y="83"/>
                  </a:cubicBezTo>
                  <a:cubicBezTo>
                    <a:pt x="45" y="84"/>
                    <a:pt x="45" y="85"/>
                    <a:pt x="45" y="86"/>
                  </a:cubicBezTo>
                  <a:cubicBezTo>
                    <a:pt x="45" y="85"/>
                    <a:pt x="45" y="85"/>
                    <a:pt x="45" y="86"/>
                  </a:cubicBezTo>
                  <a:close/>
                  <a:moveTo>
                    <a:pt x="15" y="144"/>
                  </a:moveTo>
                  <a:cubicBezTo>
                    <a:pt x="15" y="144"/>
                    <a:pt x="14" y="145"/>
                    <a:pt x="14" y="144"/>
                  </a:cubicBezTo>
                  <a:cubicBezTo>
                    <a:pt x="14" y="144"/>
                    <a:pt x="13" y="142"/>
                    <a:pt x="14" y="142"/>
                  </a:cubicBezTo>
                  <a:cubicBezTo>
                    <a:pt x="14" y="142"/>
                    <a:pt x="14" y="143"/>
                    <a:pt x="15" y="144"/>
                  </a:cubicBezTo>
                  <a:cubicBezTo>
                    <a:pt x="15" y="144"/>
                    <a:pt x="14" y="143"/>
                    <a:pt x="15" y="144"/>
                  </a:cubicBezTo>
                  <a:close/>
                  <a:moveTo>
                    <a:pt x="85" y="34"/>
                  </a:moveTo>
                  <a:cubicBezTo>
                    <a:pt x="86" y="34"/>
                    <a:pt x="87" y="35"/>
                    <a:pt x="88" y="36"/>
                  </a:cubicBezTo>
                  <a:cubicBezTo>
                    <a:pt x="87" y="36"/>
                    <a:pt x="86" y="35"/>
                    <a:pt x="85" y="34"/>
                  </a:cubicBezTo>
                  <a:close/>
                  <a:moveTo>
                    <a:pt x="201" y="47"/>
                  </a:moveTo>
                  <a:cubicBezTo>
                    <a:pt x="201" y="47"/>
                    <a:pt x="201" y="47"/>
                    <a:pt x="201" y="47"/>
                  </a:cubicBezTo>
                  <a:cubicBezTo>
                    <a:pt x="200" y="47"/>
                    <a:pt x="198" y="46"/>
                    <a:pt x="199" y="45"/>
                  </a:cubicBezTo>
                  <a:cubicBezTo>
                    <a:pt x="200" y="45"/>
                    <a:pt x="201" y="47"/>
                    <a:pt x="201" y="47"/>
                  </a:cubicBezTo>
                  <a:close/>
                  <a:moveTo>
                    <a:pt x="224" y="59"/>
                  </a:moveTo>
                  <a:cubicBezTo>
                    <a:pt x="224" y="59"/>
                    <a:pt x="223" y="59"/>
                    <a:pt x="223" y="58"/>
                  </a:cubicBezTo>
                  <a:cubicBezTo>
                    <a:pt x="223" y="58"/>
                    <a:pt x="224" y="58"/>
                    <a:pt x="225" y="59"/>
                  </a:cubicBezTo>
                  <a:cubicBezTo>
                    <a:pt x="225" y="59"/>
                    <a:pt x="224" y="59"/>
                    <a:pt x="224" y="59"/>
                  </a:cubicBezTo>
                  <a:cubicBezTo>
                    <a:pt x="224" y="59"/>
                    <a:pt x="224" y="59"/>
                    <a:pt x="224" y="59"/>
                  </a:cubicBezTo>
                  <a:close/>
                  <a:moveTo>
                    <a:pt x="89" y="5"/>
                  </a:moveTo>
                  <a:cubicBezTo>
                    <a:pt x="89" y="4"/>
                    <a:pt x="88" y="5"/>
                    <a:pt x="88" y="4"/>
                  </a:cubicBezTo>
                  <a:cubicBezTo>
                    <a:pt x="89" y="4"/>
                    <a:pt x="90" y="4"/>
                    <a:pt x="91" y="4"/>
                  </a:cubicBezTo>
                  <a:cubicBezTo>
                    <a:pt x="90" y="4"/>
                    <a:pt x="90" y="5"/>
                    <a:pt x="89" y="5"/>
                  </a:cubicBezTo>
                  <a:cubicBezTo>
                    <a:pt x="89" y="4"/>
                    <a:pt x="89" y="5"/>
                    <a:pt x="89" y="5"/>
                  </a:cubicBezTo>
                  <a:close/>
                  <a:moveTo>
                    <a:pt x="85" y="6"/>
                  </a:moveTo>
                  <a:cubicBezTo>
                    <a:pt x="84" y="6"/>
                    <a:pt x="83" y="7"/>
                    <a:pt x="82" y="7"/>
                  </a:cubicBezTo>
                  <a:cubicBezTo>
                    <a:pt x="83" y="6"/>
                    <a:pt x="84" y="6"/>
                    <a:pt x="85" y="6"/>
                  </a:cubicBezTo>
                  <a:close/>
                  <a:moveTo>
                    <a:pt x="85" y="40"/>
                  </a:moveTo>
                  <a:cubicBezTo>
                    <a:pt x="85" y="40"/>
                    <a:pt x="85" y="40"/>
                    <a:pt x="86" y="40"/>
                  </a:cubicBezTo>
                  <a:cubicBezTo>
                    <a:pt x="84" y="42"/>
                    <a:pt x="83" y="39"/>
                    <a:pt x="83" y="39"/>
                  </a:cubicBezTo>
                  <a:cubicBezTo>
                    <a:pt x="83" y="39"/>
                    <a:pt x="85" y="40"/>
                    <a:pt x="85" y="40"/>
                  </a:cubicBezTo>
                  <a:cubicBezTo>
                    <a:pt x="85" y="40"/>
                    <a:pt x="84" y="40"/>
                    <a:pt x="85" y="40"/>
                  </a:cubicBezTo>
                  <a:close/>
                  <a:moveTo>
                    <a:pt x="85" y="6"/>
                  </a:moveTo>
                  <a:cubicBezTo>
                    <a:pt x="86" y="5"/>
                    <a:pt x="87" y="5"/>
                    <a:pt x="89" y="5"/>
                  </a:cubicBezTo>
                  <a:cubicBezTo>
                    <a:pt x="88" y="6"/>
                    <a:pt x="87" y="6"/>
                    <a:pt x="85" y="6"/>
                  </a:cubicBezTo>
                  <a:close/>
                  <a:moveTo>
                    <a:pt x="195" y="51"/>
                  </a:moveTo>
                  <a:cubicBezTo>
                    <a:pt x="194" y="51"/>
                    <a:pt x="197" y="50"/>
                    <a:pt x="196" y="52"/>
                  </a:cubicBezTo>
                  <a:cubicBezTo>
                    <a:pt x="195" y="51"/>
                    <a:pt x="195" y="51"/>
                    <a:pt x="195" y="51"/>
                  </a:cubicBezTo>
                  <a:cubicBezTo>
                    <a:pt x="195" y="51"/>
                    <a:pt x="195" y="51"/>
                    <a:pt x="195" y="51"/>
                  </a:cubicBezTo>
                  <a:close/>
                  <a:moveTo>
                    <a:pt x="230" y="59"/>
                  </a:moveTo>
                  <a:cubicBezTo>
                    <a:pt x="229" y="59"/>
                    <a:pt x="229" y="58"/>
                    <a:pt x="229" y="58"/>
                  </a:cubicBezTo>
                  <a:cubicBezTo>
                    <a:pt x="230" y="58"/>
                    <a:pt x="230" y="58"/>
                    <a:pt x="230" y="59"/>
                  </a:cubicBezTo>
                  <a:close/>
                  <a:moveTo>
                    <a:pt x="88" y="11"/>
                  </a:moveTo>
                  <a:cubicBezTo>
                    <a:pt x="88" y="11"/>
                    <a:pt x="89" y="10"/>
                    <a:pt x="90" y="10"/>
                  </a:cubicBezTo>
                  <a:cubicBezTo>
                    <a:pt x="89" y="11"/>
                    <a:pt x="89" y="11"/>
                    <a:pt x="88" y="11"/>
                  </a:cubicBezTo>
                  <a:close/>
                  <a:moveTo>
                    <a:pt x="78" y="16"/>
                  </a:moveTo>
                  <a:cubicBezTo>
                    <a:pt x="77" y="16"/>
                    <a:pt x="76" y="17"/>
                    <a:pt x="75" y="17"/>
                  </a:cubicBezTo>
                  <a:cubicBezTo>
                    <a:pt x="76" y="16"/>
                    <a:pt x="77" y="16"/>
                    <a:pt x="78" y="16"/>
                  </a:cubicBezTo>
                  <a:close/>
                  <a:moveTo>
                    <a:pt x="162" y="22"/>
                  </a:moveTo>
                  <a:cubicBezTo>
                    <a:pt x="161" y="22"/>
                    <a:pt x="162" y="22"/>
                    <a:pt x="162" y="22"/>
                  </a:cubicBezTo>
                  <a:cubicBezTo>
                    <a:pt x="162" y="22"/>
                    <a:pt x="161" y="21"/>
                    <a:pt x="161" y="21"/>
                  </a:cubicBezTo>
                  <a:cubicBezTo>
                    <a:pt x="162" y="21"/>
                    <a:pt x="162" y="21"/>
                    <a:pt x="162" y="22"/>
                  </a:cubicBezTo>
                  <a:cubicBezTo>
                    <a:pt x="161" y="22"/>
                    <a:pt x="162" y="22"/>
                    <a:pt x="162" y="22"/>
                  </a:cubicBezTo>
                  <a:close/>
                  <a:moveTo>
                    <a:pt x="35" y="90"/>
                  </a:moveTo>
                  <a:cubicBezTo>
                    <a:pt x="35" y="91"/>
                    <a:pt x="35" y="91"/>
                    <a:pt x="34" y="91"/>
                  </a:cubicBezTo>
                  <a:cubicBezTo>
                    <a:pt x="34" y="91"/>
                    <a:pt x="35" y="89"/>
                    <a:pt x="35" y="90"/>
                  </a:cubicBezTo>
                  <a:cubicBezTo>
                    <a:pt x="35" y="91"/>
                    <a:pt x="35" y="90"/>
                    <a:pt x="35" y="90"/>
                  </a:cubicBezTo>
                  <a:close/>
                  <a:moveTo>
                    <a:pt x="82" y="236"/>
                  </a:moveTo>
                  <a:cubicBezTo>
                    <a:pt x="83" y="236"/>
                    <a:pt x="83" y="236"/>
                    <a:pt x="83" y="236"/>
                  </a:cubicBezTo>
                  <a:cubicBezTo>
                    <a:pt x="83" y="238"/>
                    <a:pt x="81" y="236"/>
                    <a:pt x="82" y="236"/>
                  </a:cubicBezTo>
                  <a:cubicBezTo>
                    <a:pt x="82" y="236"/>
                    <a:pt x="82" y="236"/>
                    <a:pt x="82" y="236"/>
                  </a:cubicBezTo>
                  <a:close/>
                  <a:moveTo>
                    <a:pt x="79" y="17"/>
                  </a:moveTo>
                  <a:cubicBezTo>
                    <a:pt x="79" y="17"/>
                    <a:pt x="78" y="17"/>
                    <a:pt x="78" y="17"/>
                  </a:cubicBezTo>
                  <a:cubicBezTo>
                    <a:pt x="78" y="17"/>
                    <a:pt x="79" y="17"/>
                    <a:pt x="79" y="17"/>
                  </a:cubicBezTo>
                  <a:close/>
                  <a:moveTo>
                    <a:pt x="16" y="144"/>
                  </a:moveTo>
                  <a:cubicBezTo>
                    <a:pt x="16" y="145"/>
                    <a:pt x="15" y="142"/>
                    <a:pt x="16" y="144"/>
                  </a:cubicBezTo>
                  <a:cubicBezTo>
                    <a:pt x="16" y="144"/>
                    <a:pt x="16" y="143"/>
                    <a:pt x="16" y="144"/>
                  </a:cubicBezTo>
                  <a:close/>
                  <a:moveTo>
                    <a:pt x="88" y="19"/>
                  </a:moveTo>
                  <a:cubicBezTo>
                    <a:pt x="88" y="19"/>
                    <a:pt x="88" y="19"/>
                    <a:pt x="89" y="19"/>
                  </a:cubicBezTo>
                  <a:cubicBezTo>
                    <a:pt x="88" y="19"/>
                    <a:pt x="88" y="19"/>
                    <a:pt x="88" y="19"/>
                  </a:cubicBezTo>
                  <a:close/>
                  <a:moveTo>
                    <a:pt x="82" y="6"/>
                  </a:moveTo>
                  <a:cubicBezTo>
                    <a:pt x="82" y="6"/>
                    <a:pt x="82" y="6"/>
                    <a:pt x="82" y="6"/>
                  </a:cubicBezTo>
                  <a:cubicBezTo>
                    <a:pt x="82" y="6"/>
                    <a:pt x="82" y="6"/>
                    <a:pt x="82" y="6"/>
                  </a:cubicBezTo>
                  <a:close/>
                  <a:moveTo>
                    <a:pt x="82" y="6"/>
                  </a:moveTo>
                  <a:cubicBezTo>
                    <a:pt x="81" y="6"/>
                    <a:pt x="82" y="6"/>
                    <a:pt x="82" y="6"/>
                  </a:cubicBezTo>
                  <a:cubicBezTo>
                    <a:pt x="82" y="6"/>
                    <a:pt x="82" y="6"/>
                    <a:pt x="82" y="6"/>
                  </a:cubicBezTo>
                  <a:close/>
                  <a:moveTo>
                    <a:pt x="81" y="6"/>
                  </a:moveTo>
                  <a:cubicBezTo>
                    <a:pt x="81" y="6"/>
                    <a:pt x="81" y="6"/>
                    <a:pt x="81" y="6"/>
                  </a:cubicBezTo>
                  <a:cubicBezTo>
                    <a:pt x="81" y="6"/>
                    <a:pt x="81" y="6"/>
                    <a:pt x="81" y="6"/>
                  </a:cubicBezTo>
                  <a:close/>
                  <a:moveTo>
                    <a:pt x="81" y="6"/>
                  </a:moveTo>
                  <a:cubicBezTo>
                    <a:pt x="81" y="6"/>
                    <a:pt x="81" y="6"/>
                    <a:pt x="81" y="6"/>
                  </a:cubicBezTo>
                  <a:cubicBezTo>
                    <a:pt x="81" y="6"/>
                    <a:pt x="81" y="6"/>
                    <a:pt x="81" y="6"/>
                  </a:cubicBezTo>
                  <a:close/>
                  <a:moveTo>
                    <a:pt x="85" y="6"/>
                  </a:moveTo>
                  <a:cubicBezTo>
                    <a:pt x="85" y="6"/>
                    <a:pt x="85" y="6"/>
                    <a:pt x="85" y="6"/>
                  </a:cubicBezTo>
                  <a:cubicBezTo>
                    <a:pt x="85" y="6"/>
                    <a:pt x="85" y="6"/>
                    <a:pt x="85" y="6"/>
                  </a:cubicBezTo>
                  <a:close/>
                  <a:moveTo>
                    <a:pt x="85" y="6"/>
                  </a:moveTo>
                  <a:cubicBezTo>
                    <a:pt x="85" y="6"/>
                    <a:pt x="85" y="6"/>
                    <a:pt x="85" y="6"/>
                  </a:cubicBezTo>
                  <a:cubicBezTo>
                    <a:pt x="85" y="6"/>
                    <a:pt x="85" y="6"/>
                    <a:pt x="85" y="6"/>
                  </a:cubicBezTo>
                  <a:close/>
                  <a:moveTo>
                    <a:pt x="34" y="150"/>
                  </a:moveTo>
                  <a:cubicBezTo>
                    <a:pt x="33" y="149"/>
                    <a:pt x="34" y="150"/>
                    <a:pt x="34" y="150"/>
                  </a:cubicBezTo>
                  <a:cubicBezTo>
                    <a:pt x="34" y="150"/>
                    <a:pt x="34" y="150"/>
                    <a:pt x="34" y="150"/>
                  </a:cubicBezTo>
                  <a:close/>
                  <a:moveTo>
                    <a:pt x="184" y="17"/>
                  </a:moveTo>
                  <a:cubicBezTo>
                    <a:pt x="184" y="17"/>
                    <a:pt x="184" y="17"/>
                    <a:pt x="184" y="17"/>
                  </a:cubicBezTo>
                  <a:cubicBezTo>
                    <a:pt x="184" y="17"/>
                    <a:pt x="184" y="17"/>
                    <a:pt x="184" y="17"/>
                  </a:cubicBezTo>
                  <a:close/>
                  <a:moveTo>
                    <a:pt x="162" y="22"/>
                  </a:moveTo>
                  <a:cubicBezTo>
                    <a:pt x="162" y="22"/>
                    <a:pt x="162" y="22"/>
                    <a:pt x="162" y="22"/>
                  </a:cubicBezTo>
                  <a:cubicBezTo>
                    <a:pt x="162" y="22"/>
                    <a:pt x="162" y="23"/>
                    <a:pt x="162" y="23"/>
                  </a:cubicBezTo>
                  <a:cubicBezTo>
                    <a:pt x="162" y="23"/>
                    <a:pt x="162" y="23"/>
                    <a:pt x="162" y="22"/>
                  </a:cubicBezTo>
                  <a:cubicBezTo>
                    <a:pt x="162" y="22"/>
                    <a:pt x="162" y="23"/>
                    <a:pt x="162" y="22"/>
                  </a:cubicBezTo>
                  <a:close/>
                  <a:moveTo>
                    <a:pt x="85" y="6"/>
                  </a:moveTo>
                  <a:cubicBezTo>
                    <a:pt x="85" y="6"/>
                    <a:pt x="85" y="6"/>
                    <a:pt x="85" y="6"/>
                  </a:cubicBezTo>
                  <a:cubicBezTo>
                    <a:pt x="85" y="6"/>
                    <a:pt x="85" y="6"/>
                    <a:pt x="85" y="6"/>
                  </a:cubicBezTo>
                  <a:cubicBezTo>
                    <a:pt x="85" y="6"/>
                    <a:pt x="85" y="6"/>
                    <a:pt x="85" y="6"/>
                  </a:cubicBezTo>
                  <a:close/>
                  <a:moveTo>
                    <a:pt x="85" y="6"/>
                  </a:moveTo>
                  <a:cubicBezTo>
                    <a:pt x="85" y="6"/>
                    <a:pt x="85" y="6"/>
                    <a:pt x="85" y="6"/>
                  </a:cubicBezTo>
                  <a:cubicBezTo>
                    <a:pt x="85" y="7"/>
                    <a:pt x="85" y="7"/>
                    <a:pt x="85" y="6"/>
                  </a:cubicBezTo>
                  <a:cubicBezTo>
                    <a:pt x="85" y="6"/>
                    <a:pt x="85" y="6"/>
                    <a:pt x="85" y="6"/>
                  </a:cubicBezTo>
                  <a:close/>
                  <a:moveTo>
                    <a:pt x="212" y="50"/>
                  </a:moveTo>
                  <a:cubicBezTo>
                    <a:pt x="212" y="50"/>
                    <a:pt x="212" y="50"/>
                    <a:pt x="212" y="50"/>
                  </a:cubicBezTo>
                  <a:cubicBezTo>
                    <a:pt x="212" y="50"/>
                    <a:pt x="212" y="50"/>
                    <a:pt x="212" y="50"/>
                  </a:cubicBezTo>
                  <a:close/>
                  <a:moveTo>
                    <a:pt x="101" y="140"/>
                  </a:moveTo>
                  <a:cubicBezTo>
                    <a:pt x="101" y="140"/>
                    <a:pt x="101" y="140"/>
                    <a:pt x="101" y="140"/>
                  </a:cubicBezTo>
                  <a:cubicBezTo>
                    <a:pt x="101" y="140"/>
                    <a:pt x="101" y="140"/>
                    <a:pt x="101" y="140"/>
                  </a:cubicBezTo>
                  <a:close/>
                  <a:moveTo>
                    <a:pt x="168" y="270"/>
                  </a:moveTo>
                  <a:cubicBezTo>
                    <a:pt x="168" y="270"/>
                    <a:pt x="168" y="270"/>
                    <a:pt x="167" y="270"/>
                  </a:cubicBezTo>
                  <a:cubicBezTo>
                    <a:pt x="168" y="270"/>
                    <a:pt x="168" y="270"/>
                    <a:pt x="168" y="270"/>
                  </a:cubicBezTo>
                  <a:cubicBezTo>
                    <a:pt x="168" y="270"/>
                    <a:pt x="168" y="270"/>
                    <a:pt x="168" y="270"/>
                  </a:cubicBezTo>
                  <a:close/>
                  <a:moveTo>
                    <a:pt x="167" y="270"/>
                  </a:moveTo>
                  <a:cubicBezTo>
                    <a:pt x="167" y="270"/>
                    <a:pt x="167" y="270"/>
                    <a:pt x="167" y="270"/>
                  </a:cubicBezTo>
                  <a:close/>
                  <a:moveTo>
                    <a:pt x="56" y="41"/>
                  </a:moveTo>
                  <a:cubicBezTo>
                    <a:pt x="56" y="41"/>
                    <a:pt x="57" y="41"/>
                    <a:pt x="57" y="41"/>
                  </a:cubicBezTo>
                  <a:cubicBezTo>
                    <a:pt x="56" y="41"/>
                    <a:pt x="56" y="41"/>
                    <a:pt x="56" y="41"/>
                  </a:cubicBezTo>
                  <a:cubicBezTo>
                    <a:pt x="56" y="41"/>
                    <a:pt x="56" y="41"/>
                    <a:pt x="56" y="41"/>
                  </a:cubicBezTo>
                  <a:close/>
                  <a:moveTo>
                    <a:pt x="47" y="30"/>
                  </a:moveTo>
                  <a:cubicBezTo>
                    <a:pt x="47" y="29"/>
                    <a:pt x="47" y="29"/>
                    <a:pt x="48" y="29"/>
                  </a:cubicBezTo>
                  <a:cubicBezTo>
                    <a:pt x="48" y="29"/>
                    <a:pt x="48" y="29"/>
                    <a:pt x="47" y="30"/>
                  </a:cubicBezTo>
                  <a:cubicBezTo>
                    <a:pt x="47" y="29"/>
                    <a:pt x="48" y="29"/>
                    <a:pt x="47" y="30"/>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dirty="0">
                <a:solidFill>
                  <a:prstClr val="black"/>
                </a:solidFill>
              </a:endParaRPr>
            </a:p>
          </p:txBody>
        </p:sp>
        <p:sp>
          <p:nvSpPr>
            <p:cNvPr id="15" name="Freeform 17"/>
            <p:cNvSpPr>
              <a:spLocks noEditPoints="1"/>
            </p:cNvSpPr>
            <p:nvPr/>
          </p:nvSpPr>
          <p:spPr bwMode="auto">
            <a:xfrm>
              <a:off x="3150" y="1554"/>
              <a:ext cx="465" cy="645"/>
            </a:xfrm>
            <a:custGeom>
              <a:avLst/>
              <a:gdLst>
                <a:gd name="T0" fmla="*/ 325 w 196"/>
                <a:gd name="T1" fmla="*/ 97 h 272"/>
                <a:gd name="T2" fmla="*/ 323 w 196"/>
                <a:gd name="T3" fmla="*/ 88 h 272"/>
                <a:gd name="T4" fmla="*/ 14 w 196"/>
                <a:gd name="T5" fmla="*/ 557 h 272"/>
                <a:gd name="T6" fmla="*/ 7 w 196"/>
                <a:gd name="T7" fmla="*/ 543 h 272"/>
                <a:gd name="T8" fmla="*/ 47 w 196"/>
                <a:gd name="T9" fmla="*/ 526 h 272"/>
                <a:gd name="T10" fmla="*/ 43 w 196"/>
                <a:gd name="T11" fmla="*/ 553 h 272"/>
                <a:gd name="T12" fmla="*/ 45 w 196"/>
                <a:gd name="T13" fmla="*/ 579 h 272"/>
                <a:gd name="T14" fmla="*/ 50 w 196"/>
                <a:gd name="T15" fmla="*/ 583 h 272"/>
                <a:gd name="T16" fmla="*/ 9 w 196"/>
                <a:gd name="T17" fmla="*/ 536 h 272"/>
                <a:gd name="T18" fmla="*/ 26 w 196"/>
                <a:gd name="T19" fmla="*/ 576 h 272"/>
                <a:gd name="T20" fmla="*/ 38 w 196"/>
                <a:gd name="T21" fmla="*/ 581 h 272"/>
                <a:gd name="T22" fmla="*/ 38 w 196"/>
                <a:gd name="T23" fmla="*/ 581 h 272"/>
                <a:gd name="T24" fmla="*/ 12 w 196"/>
                <a:gd name="T25" fmla="*/ 548 h 272"/>
                <a:gd name="T26" fmla="*/ 270 w 196"/>
                <a:gd name="T27" fmla="*/ 21 h 272"/>
                <a:gd name="T28" fmla="*/ 270 w 196"/>
                <a:gd name="T29" fmla="*/ 21 h 272"/>
                <a:gd name="T30" fmla="*/ 382 w 196"/>
                <a:gd name="T31" fmla="*/ 121 h 272"/>
                <a:gd name="T32" fmla="*/ 453 w 196"/>
                <a:gd name="T33" fmla="*/ 368 h 272"/>
                <a:gd name="T34" fmla="*/ 456 w 196"/>
                <a:gd name="T35" fmla="*/ 313 h 272"/>
                <a:gd name="T36" fmla="*/ 396 w 196"/>
                <a:gd name="T37" fmla="*/ 121 h 272"/>
                <a:gd name="T38" fmla="*/ 353 w 196"/>
                <a:gd name="T39" fmla="*/ 100 h 272"/>
                <a:gd name="T40" fmla="*/ 382 w 196"/>
                <a:gd name="T41" fmla="*/ 121 h 272"/>
                <a:gd name="T42" fmla="*/ 429 w 196"/>
                <a:gd name="T43" fmla="*/ 446 h 272"/>
                <a:gd name="T44" fmla="*/ 377 w 196"/>
                <a:gd name="T45" fmla="*/ 500 h 272"/>
                <a:gd name="T46" fmla="*/ 403 w 196"/>
                <a:gd name="T47" fmla="*/ 384 h 272"/>
                <a:gd name="T48" fmla="*/ 391 w 196"/>
                <a:gd name="T49" fmla="*/ 287 h 272"/>
                <a:gd name="T50" fmla="*/ 342 w 196"/>
                <a:gd name="T51" fmla="*/ 285 h 272"/>
                <a:gd name="T52" fmla="*/ 351 w 196"/>
                <a:gd name="T53" fmla="*/ 126 h 272"/>
                <a:gd name="T54" fmla="*/ 384 w 196"/>
                <a:gd name="T55" fmla="*/ 133 h 272"/>
                <a:gd name="T56" fmla="*/ 391 w 196"/>
                <a:gd name="T57" fmla="*/ 111 h 272"/>
                <a:gd name="T58" fmla="*/ 368 w 196"/>
                <a:gd name="T59" fmla="*/ 97 h 272"/>
                <a:gd name="T60" fmla="*/ 370 w 196"/>
                <a:gd name="T61" fmla="*/ 88 h 272"/>
                <a:gd name="T62" fmla="*/ 356 w 196"/>
                <a:gd name="T63" fmla="*/ 71 h 272"/>
                <a:gd name="T64" fmla="*/ 349 w 196"/>
                <a:gd name="T65" fmla="*/ 69 h 272"/>
                <a:gd name="T66" fmla="*/ 370 w 196"/>
                <a:gd name="T67" fmla="*/ 104 h 272"/>
                <a:gd name="T68" fmla="*/ 344 w 196"/>
                <a:gd name="T69" fmla="*/ 88 h 272"/>
                <a:gd name="T70" fmla="*/ 353 w 196"/>
                <a:gd name="T71" fmla="*/ 100 h 272"/>
                <a:gd name="T72" fmla="*/ 346 w 196"/>
                <a:gd name="T73" fmla="*/ 109 h 272"/>
                <a:gd name="T74" fmla="*/ 316 w 196"/>
                <a:gd name="T75" fmla="*/ 85 h 272"/>
                <a:gd name="T76" fmla="*/ 292 w 196"/>
                <a:gd name="T77" fmla="*/ 31 h 272"/>
                <a:gd name="T78" fmla="*/ 287 w 196"/>
                <a:gd name="T79" fmla="*/ 21 h 272"/>
                <a:gd name="T80" fmla="*/ 261 w 196"/>
                <a:gd name="T81" fmla="*/ 7 h 272"/>
                <a:gd name="T82" fmla="*/ 297 w 196"/>
                <a:gd name="T83" fmla="*/ 21 h 272"/>
                <a:gd name="T84" fmla="*/ 448 w 196"/>
                <a:gd name="T85" fmla="*/ 211 h 272"/>
                <a:gd name="T86" fmla="*/ 453 w 196"/>
                <a:gd name="T87" fmla="*/ 230 h 272"/>
                <a:gd name="T88" fmla="*/ 460 w 196"/>
                <a:gd name="T89" fmla="*/ 334 h 272"/>
                <a:gd name="T90" fmla="*/ 448 w 196"/>
                <a:gd name="T91" fmla="*/ 313 h 272"/>
                <a:gd name="T92" fmla="*/ 444 w 196"/>
                <a:gd name="T93" fmla="*/ 398 h 272"/>
                <a:gd name="T94" fmla="*/ 446 w 196"/>
                <a:gd name="T95" fmla="*/ 360 h 272"/>
                <a:gd name="T96" fmla="*/ 448 w 196"/>
                <a:gd name="T97" fmla="*/ 360 h 272"/>
                <a:gd name="T98" fmla="*/ 451 w 196"/>
                <a:gd name="T99" fmla="*/ 365 h 272"/>
                <a:gd name="T100" fmla="*/ 451 w 196"/>
                <a:gd name="T101" fmla="*/ 365 h 272"/>
                <a:gd name="T102" fmla="*/ 456 w 196"/>
                <a:gd name="T103" fmla="*/ 313 h 272"/>
                <a:gd name="T104" fmla="*/ 47 w 196"/>
                <a:gd name="T105" fmla="*/ 541 h 272"/>
                <a:gd name="T106" fmla="*/ 178 w 196"/>
                <a:gd name="T107" fmla="*/ 628 h 272"/>
                <a:gd name="T108" fmla="*/ 93 w 196"/>
                <a:gd name="T109" fmla="*/ 617 h 272"/>
                <a:gd name="T110" fmla="*/ 83 w 196"/>
                <a:gd name="T111" fmla="*/ 619 h 272"/>
                <a:gd name="T112" fmla="*/ 85 w 196"/>
                <a:gd name="T113" fmla="*/ 631 h 272"/>
                <a:gd name="T114" fmla="*/ 149 w 196"/>
                <a:gd name="T115" fmla="*/ 643 h 272"/>
                <a:gd name="T116" fmla="*/ 247 w 196"/>
                <a:gd name="T117" fmla="*/ 621 h 272"/>
                <a:gd name="T118" fmla="*/ 45 w 196"/>
                <a:gd name="T119" fmla="*/ 541 h 272"/>
                <a:gd name="T120" fmla="*/ 247 w 196"/>
                <a:gd name="T121" fmla="*/ 621 h 272"/>
                <a:gd name="T122" fmla="*/ 444 w 196"/>
                <a:gd name="T123" fmla="*/ 429 h 27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96" h="272">
                  <a:moveTo>
                    <a:pt x="137" y="41"/>
                  </a:moveTo>
                  <a:cubicBezTo>
                    <a:pt x="138" y="40"/>
                    <a:pt x="138" y="40"/>
                    <a:pt x="138" y="40"/>
                  </a:cubicBezTo>
                  <a:cubicBezTo>
                    <a:pt x="139" y="40"/>
                    <a:pt x="141" y="43"/>
                    <a:pt x="141" y="44"/>
                  </a:cubicBezTo>
                  <a:cubicBezTo>
                    <a:pt x="140" y="45"/>
                    <a:pt x="138" y="41"/>
                    <a:pt x="137" y="41"/>
                  </a:cubicBezTo>
                  <a:close/>
                  <a:moveTo>
                    <a:pt x="136" y="37"/>
                  </a:moveTo>
                  <a:cubicBezTo>
                    <a:pt x="135" y="38"/>
                    <a:pt x="137" y="39"/>
                    <a:pt x="138" y="39"/>
                  </a:cubicBezTo>
                  <a:cubicBezTo>
                    <a:pt x="138" y="39"/>
                    <a:pt x="138" y="39"/>
                    <a:pt x="138" y="39"/>
                  </a:cubicBezTo>
                  <a:cubicBezTo>
                    <a:pt x="138" y="39"/>
                    <a:pt x="137" y="37"/>
                    <a:pt x="136" y="37"/>
                  </a:cubicBezTo>
                  <a:close/>
                  <a:moveTo>
                    <a:pt x="23" y="248"/>
                  </a:moveTo>
                  <a:cubicBezTo>
                    <a:pt x="20" y="247"/>
                    <a:pt x="15" y="248"/>
                    <a:pt x="12" y="245"/>
                  </a:cubicBezTo>
                  <a:cubicBezTo>
                    <a:pt x="11" y="243"/>
                    <a:pt x="8" y="241"/>
                    <a:pt x="7" y="239"/>
                  </a:cubicBezTo>
                  <a:cubicBezTo>
                    <a:pt x="6" y="237"/>
                    <a:pt x="8" y="236"/>
                    <a:pt x="6" y="235"/>
                  </a:cubicBezTo>
                  <a:cubicBezTo>
                    <a:pt x="4" y="235"/>
                    <a:pt x="5" y="236"/>
                    <a:pt x="5" y="234"/>
                  </a:cubicBezTo>
                  <a:cubicBezTo>
                    <a:pt x="5" y="231"/>
                    <a:pt x="3" y="231"/>
                    <a:pt x="5" y="232"/>
                  </a:cubicBezTo>
                  <a:cubicBezTo>
                    <a:pt x="5" y="232"/>
                    <a:pt x="6" y="226"/>
                    <a:pt x="3" y="227"/>
                  </a:cubicBezTo>
                  <a:cubicBezTo>
                    <a:pt x="5" y="229"/>
                    <a:pt x="3" y="230"/>
                    <a:pt x="3" y="229"/>
                  </a:cubicBezTo>
                  <a:cubicBezTo>
                    <a:pt x="3" y="228"/>
                    <a:pt x="1" y="222"/>
                    <a:pt x="0" y="220"/>
                  </a:cubicBezTo>
                  <a:cubicBezTo>
                    <a:pt x="6" y="221"/>
                    <a:pt x="13" y="222"/>
                    <a:pt x="19" y="222"/>
                  </a:cubicBezTo>
                  <a:cubicBezTo>
                    <a:pt x="20" y="222"/>
                    <a:pt x="20" y="222"/>
                    <a:pt x="20" y="222"/>
                  </a:cubicBezTo>
                  <a:cubicBezTo>
                    <a:pt x="20" y="222"/>
                    <a:pt x="20" y="222"/>
                    <a:pt x="20" y="222"/>
                  </a:cubicBezTo>
                  <a:cubicBezTo>
                    <a:pt x="20" y="222"/>
                    <a:pt x="21" y="224"/>
                    <a:pt x="21" y="225"/>
                  </a:cubicBezTo>
                  <a:cubicBezTo>
                    <a:pt x="20" y="227"/>
                    <a:pt x="17" y="224"/>
                    <a:pt x="16" y="225"/>
                  </a:cubicBezTo>
                  <a:cubicBezTo>
                    <a:pt x="16" y="226"/>
                    <a:pt x="18" y="229"/>
                    <a:pt x="18" y="229"/>
                  </a:cubicBezTo>
                  <a:cubicBezTo>
                    <a:pt x="18" y="230"/>
                    <a:pt x="18" y="233"/>
                    <a:pt x="18" y="233"/>
                  </a:cubicBezTo>
                  <a:cubicBezTo>
                    <a:pt x="16" y="232"/>
                    <a:pt x="15" y="234"/>
                    <a:pt x="16" y="235"/>
                  </a:cubicBezTo>
                  <a:cubicBezTo>
                    <a:pt x="17" y="236"/>
                    <a:pt x="18" y="236"/>
                    <a:pt x="19" y="236"/>
                  </a:cubicBezTo>
                  <a:cubicBezTo>
                    <a:pt x="21" y="237"/>
                    <a:pt x="18" y="239"/>
                    <a:pt x="18" y="240"/>
                  </a:cubicBezTo>
                  <a:cubicBezTo>
                    <a:pt x="19" y="242"/>
                    <a:pt x="16" y="241"/>
                    <a:pt x="19" y="244"/>
                  </a:cubicBezTo>
                  <a:cubicBezTo>
                    <a:pt x="14" y="244"/>
                    <a:pt x="19" y="247"/>
                    <a:pt x="19" y="247"/>
                  </a:cubicBezTo>
                  <a:cubicBezTo>
                    <a:pt x="19" y="246"/>
                    <a:pt x="19" y="246"/>
                    <a:pt x="19" y="246"/>
                  </a:cubicBezTo>
                  <a:cubicBezTo>
                    <a:pt x="19" y="245"/>
                    <a:pt x="18" y="246"/>
                    <a:pt x="18" y="245"/>
                  </a:cubicBezTo>
                  <a:cubicBezTo>
                    <a:pt x="17" y="243"/>
                    <a:pt x="21" y="246"/>
                    <a:pt x="21" y="246"/>
                  </a:cubicBezTo>
                  <a:cubicBezTo>
                    <a:pt x="22" y="247"/>
                    <a:pt x="25" y="247"/>
                    <a:pt x="26" y="247"/>
                  </a:cubicBezTo>
                  <a:cubicBezTo>
                    <a:pt x="25" y="248"/>
                    <a:pt x="24" y="248"/>
                    <a:pt x="23" y="248"/>
                  </a:cubicBezTo>
                  <a:cubicBezTo>
                    <a:pt x="23" y="248"/>
                    <a:pt x="23" y="248"/>
                    <a:pt x="23" y="248"/>
                  </a:cubicBezTo>
                  <a:close/>
                  <a:moveTo>
                    <a:pt x="4" y="226"/>
                  </a:moveTo>
                  <a:cubicBezTo>
                    <a:pt x="4" y="226"/>
                    <a:pt x="4" y="226"/>
                    <a:pt x="4" y="226"/>
                  </a:cubicBezTo>
                  <a:cubicBezTo>
                    <a:pt x="4" y="225"/>
                    <a:pt x="3" y="226"/>
                    <a:pt x="4" y="226"/>
                  </a:cubicBezTo>
                  <a:close/>
                  <a:moveTo>
                    <a:pt x="11" y="243"/>
                  </a:moveTo>
                  <a:cubicBezTo>
                    <a:pt x="10" y="243"/>
                    <a:pt x="10" y="243"/>
                    <a:pt x="11" y="243"/>
                  </a:cubicBezTo>
                  <a:cubicBezTo>
                    <a:pt x="11" y="243"/>
                    <a:pt x="11" y="243"/>
                    <a:pt x="11" y="243"/>
                  </a:cubicBezTo>
                  <a:cubicBezTo>
                    <a:pt x="12" y="243"/>
                    <a:pt x="11" y="243"/>
                    <a:pt x="11" y="243"/>
                  </a:cubicBezTo>
                  <a:close/>
                  <a:moveTo>
                    <a:pt x="16" y="245"/>
                  </a:moveTo>
                  <a:cubicBezTo>
                    <a:pt x="16" y="245"/>
                    <a:pt x="15" y="245"/>
                    <a:pt x="16" y="245"/>
                  </a:cubicBezTo>
                  <a:cubicBezTo>
                    <a:pt x="16" y="245"/>
                    <a:pt x="16" y="245"/>
                    <a:pt x="16" y="245"/>
                  </a:cubicBezTo>
                  <a:cubicBezTo>
                    <a:pt x="17" y="245"/>
                    <a:pt x="17" y="245"/>
                    <a:pt x="16" y="245"/>
                  </a:cubicBezTo>
                  <a:close/>
                  <a:moveTo>
                    <a:pt x="16" y="245"/>
                  </a:moveTo>
                  <a:cubicBezTo>
                    <a:pt x="16" y="245"/>
                    <a:pt x="16" y="245"/>
                    <a:pt x="16" y="245"/>
                  </a:cubicBezTo>
                  <a:cubicBezTo>
                    <a:pt x="16" y="245"/>
                    <a:pt x="16" y="245"/>
                    <a:pt x="16" y="245"/>
                  </a:cubicBezTo>
                  <a:close/>
                  <a:moveTo>
                    <a:pt x="5" y="231"/>
                  </a:moveTo>
                  <a:cubicBezTo>
                    <a:pt x="5" y="231"/>
                    <a:pt x="5" y="231"/>
                    <a:pt x="5" y="231"/>
                  </a:cubicBezTo>
                  <a:cubicBezTo>
                    <a:pt x="5" y="231"/>
                    <a:pt x="5" y="231"/>
                    <a:pt x="5" y="231"/>
                  </a:cubicBezTo>
                  <a:close/>
                  <a:moveTo>
                    <a:pt x="23" y="248"/>
                  </a:moveTo>
                  <a:cubicBezTo>
                    <a:pt x="23" y="248"/>
                    <a:pt x="23" y="248"/>
                    <a:pt x="23" y="248"/>
                  </a:cubicBezTo>
                  <a:cubicBezTo>
                    <a:pt x="23" y="248"/>
                    <a:pt x="23" y="248"/>
                    <a:pt x="23" y="248"/>
                  </a:cubicBezTo>
                  <a:close/>
                  <a:moveTo>
                    <a:pt x="114" y="9"/>
                  </a:moveTo>
                  <a:cubicBezTo>
                    <a:pt x="116" y="11"/>
                    <a:pt x="118" y="14"/>
                    <a:pt x="120" y="16"/>
                  </a:cubicBezTo>
                  <a:cubicBezTo>
                    <a:pt x="121" y="16"/>
                    <a:pt x="121" y="16"/>
                    <a:pt x="121" y="16"/>
                  </a:cubicBezTo>
                  <a:cubicBezTo>
                    <a:pt x="120" y="14"/>
                    <a:pt x="119" y="12"/>
                    <a:pt x="117" y="11"/>
                  </a:cubicBezTo>
                  <a:cubicBezTo>
                    <a:pt x="117" y="10"/>
                    <a:pt x="115" y="9"/>
                    <a:pt x="114" y="9"/>
                  </a:cubicBezTo>
                  <a:close/>
                  <a:moveTo>
                    <a:pt x="121" y="9"/>
                  </a:moveTo>
                  <a:cubicBezTo>
                    <a:pt x="121" y="9"/>
                    <a:pt x="121" y="9"/>
                    <a:pt x="121" y="9"/>
                  </a:cubicBezTo>
                  <a:close/>
                  <a:moveTo>
                    <a:pt x="161" y="51"/>
                  </a:moveTo>
                  <a:cubicBezTo>
                    <a:pt x="161" y="51"/>
                    <a:pt x="161" y="51"/>
                    <a:pt x="161" y="51"/>
                  </a:cubicBezTo>
                  <a:cubicBezTo>
                    <a:pt x="161" y="51"/>
                    <a:pt x="161" y="51"/>
                    <a:pt x="161" y="51"/>
                  </a:cubicBezTo>
                  <a:close/>
                  <a:moveTo>
                    <a:pt x="191" y="155"/>
                  </a:moveTo>
                  <a:cubicBezTo>
                    <a:pt x="191" y="155"/>
                    <a:pt x="191" y="155"/>
                    <a:pt x="191" y="155"/>
                  </a:cubicBezTo>
                  <a:cubicBezTo>
                    <a:pt x="191" y="155"/>
                    <a:pt x="191" y="155"/>
                    <a:pt x="191" y="155"/>
                  </a:cubicBezTo>
                  <a:close/>
                  <a:moveTo>
                    <a:pt x="189" y="89"/>
                  </a:moveTo>
                  <a:cubicBezTo>
                    <a:pt x="190" y="92"/>
                    <a:pt x="191" y="94"/>
                    <a:pt x="191" y="97"/>
                  </a:cubicBezTo>
                  <a:cubicBezTo>
                    <a:pt x="191" y="95"/>
                    <a:pt x="191" y="93"/>
                    <a:pt x="189" y="89"/>
                  </a:cubicBezTo>
                  <a:close/>
                  <a:moveTo>
                    <a:pt x="192" y="132"/>
                  </a:moveTo>
                  <a:cubicBezTo>
                    <a:pt x="192" y="132"/>
                    <a:pt x="192" y="132"/>
                    <a:pt x="192" y="132"/>
                  </a:cubicBezTo>
                  <a:cubicBezTo>
                    <a:pt x="192" y="133"/>
                    <a:pt x="192" y="132"/>
                    <a:pt x="192" y="132"/>
                  </a:cubicBezTo>
                  <a:close/>
                  <a:moveTo>
                    <a:pt x="166" y="50"/>
                  </a:moveTo>
                  <a:cubicBezTo>
                    <a:pt x="166" y="50"/>
                    <a:pt x="166" y="51"/>
                    <a:pt x="167" y="51"/>
                  </a:cubicBezTo>
                  <a:cubicBezTo>
                    <a:pt x="167" y="50"/>
                    <a:pt x="167" y="50"/>
                    <a:pt x="166" y="50"/>
                  </a:cubicBezTo>
                  <a:close/>
                  <a:moveTo>
                    <a:pt x="149" y="42"/>
                  </a:moveTo>
                  <a:cubicBezTo>
                    <a:pt x="149" y="42"/>
                    <a:pt x="149" y="42"/>
                    <a:pt x="149" y="42"/>
                  </a:cubicBezTo>
                  <a:cubicBezTo>
                    <a:pt x="149" y="42"/>
                    <a:pt x="149" y="42"/>
                    <a:pt x="149" y="42"/>
                  </a:cubicBezTo>
                  <a:close/>
                  <a:moveTo>
                    <a:pt x="162" y="51"/>
                  </a:moveTo>
                  <a:cubicBezTo>
                    <a:pt x="161" y="50"/>
                    <a:pt x="160" y="50"/>
                    <a:pt x="160" y="50"/>
                  </a:cubicBezTo>
                  <a:cubicBezTo>
                    <a:pt x="160" y="51"/>
                    <a:pt x="161" y="51"/>
                    <a:pt x="161" y="51"/>
                  </a:cubicBezTo>
                  <a:cubicBezTo>
                    <a:pt x="161" y="51"/>
                    <a:pt x="161" y="51"/>
                    <a:pt x="161" y="51"/>
                  </a:cubicBezTo>
                  <a:cubicBezTo>
                    <a:pt x="162" y="51"/>
                    <a:pt x="162" y="51"/>
                    <a:pt x="162" y="51"/>
                  </a:cubicBezTo>
                  <a:close/>
                  <a:moveTo>
                    <a:pt x="194" y="141"/>
                  </a:moveTo>
                  <a:cubicBezTo>
                    <a:pt x="193" y="153"/>
                    <a:pt x="192" y="163"/>
                    <a:pt x="188" y="173"/>
                  </a:cubicBezTo>
                  <a:cubicBezTo>
                    <a:pt x="185" y="178"/>
                    <a:pt x="184" y="183"/>
                    <a:pt x="181" y="188"/>
                  </a:cubicBezTo>
                  <a:cubicBezTo>
                    <a:pt x="181" y="190"/>
                    <a:pt x="179" y="191"/>
                    <a:pt x="178" y="193"/>
                  </a:cubicBezTo>
                  <a:cubicBezTo>
                    <a:pt x="177" y="195"/>
                    <a:pt x="176" y="197"/>
                    <a:pt x="174" y="199"/>
                  </a:cubicBezTo>
                  <a:cubicBezTo>
                    <a:pt x="171" y="202"/>
                    <a:pt x="169" y="207"/>
                    <a:pt x="165" y="209"/>
                  </a:cubicBezTo>
                  <a:cubicBezTo>
                    <a:pt x="163" y="210"/>
                    <a:pt x="160" y="210"/>
                    <a:pt x="159" y="211"/>
                  </a:cubicBezTo>
                  <a:cubicBezTo>
                    <a:pt x="158" y="209"/>
                    <a:pt x="161" y="205"/>
                    <a:pt x="161" y="203"/>
                  </a:cubicBezTo>
                  <a:cubicBezTo>
                    <a:pt x="162" y="199"/>
                    <a:pt x="162" y="195"/>
                    <a:pt x="163" y="191"/>
                  </a:cubicBezTo>
                  <a:cubicBezTo>
                    <a:pt x="166" y="184"/>
                    <a:pt x="163" y="177"/>
                    <a:pt x="166" y="170"/>
                  </a:cubicBezTo>
                  <a:cubicBezTo>
                    <a:pt x="167" y="167"/>
                    <a:pt x="168" y="164"/>
                    <a:pt x="170" y="162"/>
                  </a:cubicBezTo>
                  <a:cubicBezTo>
                    <a:pt x="171" y="160"/>
                    <a:pt x="171" y="155"/>
                    <a:pt x="171" y="153"/>
                  </a:cubicBezTo>
                  <a:cubicBezTo>
                    <a:pt x="171" y="150"/>
                    <a:pt x="170" y="144"/>
                    <a:pt x="169" y="141"/>
                  </a:cubicBezTo>
                  <a:cubicBezTo>
                    <a:pt x="168" y="140"/>
                    <a:pt x="164" y="135"/>
                    <a:pt x="166" y="134"/>
                  </a:cubicBezTo>
                  <a:cubicBezTo>
                    <a:pt x="168" y="132"/>
                    <a:pt x="167" y="122"/>
                    <a:pt x="165" y="121"/>
                  </a:cubicBezTo>
                  <a:cubicBezTo>
                    <a:pt x="163" y="121"/>
                    <a:pt x="161" y="123"/>
                    <a:pt x="160" y="121"/>
                  </a:cubicBezTo>
                  <a:cubicBezTo>
                    <a:pt x="159" y="120"/>
                    <a:pt x="159" y="118"/>
                    <a:pt x="158" y="117"/>
                  </a:cubicBezTo>
                  <a:cubicBezTo>
                    <a:pt x="155" y="116"/>
                    <a:pt x="147" y="122"/>
                    <a:pt x="146" y="121"/>
                  </a:cubicBezTo>
                  <a:cubicBezTo>
                    <a:pt x="146" y="121"/>
                    <a:pt x="145" y="121"/>
                    <a:pt x="144" y="120"/>
                  </a:cubicBezTo>
                  <a:cubicBezTo>
                    <a:pt x="146" y="112"/>
                    <a:pt x="147" y="103"/>
                    <a:pt x="147" y="94"/>
                  </a:cubicBezTo>
                  <a:cubicBezTo>
                    <a:pt x="147" y="78"/>
                    <a:pt x="144" y="62"/>
                    <a:pt x="138" y="48"/>
                  </a:cubicBezTo>
                  <a:cubicBezTo>
                    <a:pt x="140" y="48"/>
                    <a:pt x="144" y="47"/>
                    <a:pt x="144" y="48"/>
                  </a:cubicBezTo>
                  <a:cubicBezTo>
                    <a:pt x="145" y="49"/>
                    <a:pt x="148" y="50"/>
                    <a:pt x="148" y="53"/>
                  </a:cubicBezTo>
                  <a:cubicBezTo>
                    <a:pt x="147" y="55"/>
                    <a:pt x="153" y="56"/>
                    <a:pt x="154" y="56"/>
                  </a:cubicBezTo>
                  <a:cubicBezTo>
                    <a:pt x="156" y="57"/>
                    <a:pt x="156" y="59"/>
                    <a:pt x="158" y="59"/>
                  </a:cubicBezTo>
                  <a:cubicBezTo>
                    <a:pt x="160" y="59"/>
                    <a:pt x="160" y="60"/>
                    <a:pt x="161" y="61"/>
                  </a:cubicBezTo>
                  <a:cubicBezTo>
                    <a:pt x="163" y="62"/>
                    <a:pt x="159" y="53"/>
                    <a:pt x="162" y="56"/>
                  </a:cubicBezTo>
                  <a:cubicBezTo>
                    <a:pt x="164" y="57"/>
                    <a:pt x="167" y="59"/>
                    <a:pt x="170" y="59"/>
                  </a:cubicBezTo>
                  <a:cubicBezTo>
                    <a:pt x="170" y="59"/>
                    <a:pt x="170" y="58"/>
                    <a:pt x="170" y="58"/>
                  </a:cubicBezTo>
                  <a:cubicBezTo>
                    <a:pt x="172" y="57"/>
                    <a:pt x="173" y="60"/>
                    <a:pt x="171" y="56"/>
                  </a:cubicBezTo>
                  <a:cubicBezTo>
                    <a:pt x="170" y="55"/>
                    <a:pt x="166" y="46"/>
                    <a:pt x="165" y="47"/>
                  </a:cubicBezTo>
                  <a:cubicBezTo>
                    <a:pt x="164" y="47"/>
                    <a:pt x="165" y="48"/>
                    <a:pt x="165" y="48"/>
                  </a:cubicBezTo>
                  <a:cubicBezTo>
                    <a:pt x="164" y="49"/>
                    <a:pt x="163" y="47"/>
                    <a:pt x="163" y="47"/>
                  </a:cubicBezTo>
                  <a:cubicBezTo>
                    <a:pt x="163" y="47"/>
                    <a:pt x="163" y="48"/>
                    <a:pt x="163" y="48"/>
                  </a:cubicBezTo>
                  <a:cubicBezTo>
                    <a:pt x="163" y="49"/>
                    <a:pt x="155" y="42"/>
                    <a:pt x="155" y="41"/>
                  </a:cubicBezTo>
                  <a:cubicBezTo>
                    <a:pt x="156" y="41"/>
                    <a:pt x="156" y="40"/>
                    <a:pt x="156" y="40"/>
                  </a:cubicBezTo>
                  <a:cubicBezTo>
                    <a:pt x="156" y="40"/>
                    <a:pt x="156" y="39"/>
                    <a:pt x="156" y="39"/>
                  </a:cubicBezTo>
                  <a:cubicBezTo>
                    <a:pt x="156" y="39"/>
                    <a:pt x="156" y="39"/>
                    <a:pt x="156" y="39"/>
                  </a:cubicBezTo>
                  <a:cubicBezTo>
                    <a:pt x="156" y="38"/>
                    <a:pt x="156" y="38"/>
                    <a:pt x="156" y="37"/>
                  </a:cubicBezTo>
                  <a:cubicBezTo>
                    <a:pt x="157" y="37"/>
                    <a:pt x="159" y="39"/>
                    <a:pt x="160" y="39"/>
                  </a:cubicBezTo>
                  <a:cubicBezTo>
                    <a:pt x="160" y="36"/>
                    <a:pt x="155" y="32"/>
                    <a:pt x="152" y="31"/>
                  </a:cubicBezTo>
                  <a:cubicBezTo>
                    <a:pt x="152" y="32"/>
                    <a:pt x="152" y="32"/>
                    <a:pt x="152" y="32"/>
                  </a:cubicBezTo>
                  <a:cubicBezTo>
                    <a:pt x="152" y="32"/>
                    <a:pt x="150" y="31"/>
                    <a:pt x="150" y="30"/>
                  </a:cubicBezTo>
                  <a:cubicBezTo>
                    <a:pt x="150" y="31"/>
                    <a:pt x="151" y="31"/>
                    <a:pt x="152" y="31"/>
                  </a:cubicBezTo>
                  <a:cubicBezTo>
                    <a:pt x="152" y="31"/>
                    <a:pt x="150" y="28"/>
                    <a:pt x="149" y="28"/>
                  </a:cubicBezTo>
                  <a:cubicBezTo>
                    <a:pt x="149" y="29"/>
                    <a:pt x="149" y="29"/>
                    <a:pt x="150" y="30"/>
                  </a:cubicBezTo>
                  <a:cubicBezTo>
                    <a:pt x="149" y="30"/>
                    <a:pt x="148" y="29"/>
                    <a:pt x="147" y="29"/>
                  </a:cubicBezTo>
                  <a:cubicBezTo>
                    <a:pt x="149" y="32"/>
                    <a:pt x="152" y="37"/>
                    <a:pt x="155" y="39"/>
                  </a:cubicBezTo>
                  <a:cubicBezTo>
                    <a:pt x="155" y="39"/>
                    <a:pt x="154" y="40"/>
                    <a:pt x="154" y="40"/>
                  </a:cubicBezTo>
                  <a:cubicBezTo>
                    <a:pt x="153" y="40"/>
                    <a:pt x="153" y="41"/>
                    <a:pt x="152" y="41"/>
                  </a:cubicBezTo>
                  <a:cubicBezTo>
                    <a:pt x="152" y="42"/>
                    <a:pt x="155" y="43"/>
                    <a:pt x="156" y="44"/>
                  </a:cubicBezTo>
                  <a:cubicBezTo>
                    <a:pt x="157" y="45"/>
                    <a:pt x="157" y="47"/>
                    <a:pt x="158" y="48"/>
                  </a:cubicBezTo>
                  <a:cubicBezTo>
                    <a:pt x="156" y="47"/>
                    <a:pt x="154" y="45"/>
                    <a:pt x="154" y="45"/>
                  </a:cubicBezTo>
                  <a:cubicBezTo>
                    <a:pt x="153" y="45"/>
                    <a:pt x="150" y="41"/>
                    <a:pt x="149" y="40"/>
                  </a:cubicBezTo>
                  <a:cubicBezTo>
                    <a:pt x="147" y="38"/>
                    <a:pt x="147" y="38"/>
                    <a:pt x="145" y="37"/>
                  </a:cubicBezTo>
                  <a:cubicBezTo>
                    <a:pt x="142" y="35"/>
                    <a:pt x="139" y="32"/>
                    <a:pt x="136" y="31"/>
                  </a:cubicBezTo>
                  <a:cubicBezTo>
                    <a:pt x="135" y="31"/>
                    <a:pt x="137" y="34"/>
                    <a:pt x="137" y="34"/>
                  </a:cubicBezTo>
                  <a:cubicBezTo>
                    <a:pt x="138" y="35"/>
                    <a:pt x="140" y="36"/>
                    <a:pt x="142" y="37"/>
                  </a:cubicBezTo>
                  <a:cubicBezTo>
                    <a:pt x="144" y="39"/>
                    <a:pt x="147" y="39"/>
                    <a:pt x="149" y="42"/>
                  </a:cubicBezTo>
                  <a:cubicBezTo>
                    <a:pt x="149" y="41"/>
                    <a:pt x="148" y="41"/>
                    <a:pt x="147" y="41"/>
                  </a:cubicBezTo>
                  <a:cubicBezTo>
                    <a:pt x="147" y="42"/>
                    <a:pt x="149" y="44"/>
                    <a:pt x="149" y="45"/>
                  </a:cubicBezTo>
                  <a:cubicBezTo>
                    <a:pt x="150" y="45"/>
                    <a:pt x="150" y="48"/>
                    <a:pt x="150" y="48"/>
                  </a:cubicBezTo>
                  <a:cubicBezTo>
                    <a:pt x="149" y="48"/>
                    <a:pt x="146" y="46"/>
                    <a:pt x="146" y="46"/>
                  </a:cubicBezTo>
                  <a:cubicBezTo>
                    <a:pt x="146" y="45"/>
                    <a:pt x="150" y="46"/>
                    <a:pt x="148" y="44"/>
                  </a:cubicBezTo>
                  <a:cubicBezTo>
                    <a:pt x="147" y="42"/>
                    <a:pt x="145" y="41"/>
                    <a:pt x="143" y="40"/>
                  </a:cubicBezTo>
                  <a:cubicBezTo>
                    <a:pt x="140" y="38"/>
                    <a:pt x="137" y="35"/>
                    <a:pt x="133" y="34"/>
                  </a:cubicBezTo>
                  <a:cubicBezTo>
                    <a:pt x="133" y="35"/>
                    <a:pt x="133" y="36"/>
                    <a:pt x="133" y="36"/>
                  </a:cubicBezTo>
                  <a:cubicBezTo>
                    <a:pt x="130" y="30"/>
                    <a:pt x="126" y="24"/>
                    <a:pt x="122" y="18"/>
                  </a:cubicBezTo>
                  <a:cubicBezTo>
                    <a:pt x="123" y="18"/>
                    <a:pt x="124" y="19"/>
                    <a:pt x="125" y="18"/>
                  </a:cubicBezTo>
                  <a:cubicBezTo>
                    <a:pt x="126" y="16"/>
                    <a:pt x="125" y="18"/>
                    <a:pt x="127" y="18"/>
                  </a:cubicBezTo>
                  <a:cubicBezTo>
                    <a:pt x="127" y="16"/>
                    <a:pt x="124" y="14"/>
                    <a:pt x="123" y="13"/>
                  </a:cubicBezTo>
                  <a:cubicBezTo>
                    <a:pt x="124" y="13"/>
                    <a:pt x="124" y="14"/>
                    <a:pt x="125" y="14"/>
                  </a:cubicBezTo>
                  <a:cubicBezTo>
                    <a:pt x="125" y="13"/>
                    <a:pt x="119" y="10"/>
                    <a:pt x="122" y="11"/>
                  </a:cubicBezTo>
                  <a:cubicBezTo>
                    <a:pt x="123" y="9"/>
                    <a:pt x="120" y="8"/>
                    <a:pt x="119" y="8"/>
                  </a:cubicBezTo>
                  <a:cubicBezTo>
                    <a:pt x="119" y="8"/>
                    <a:pt x="120" y="9"/>
                    <a:pt x="121" y="9"/>
                  </a:cubicBezTo>
                  <a:cubicBezTo>
                    <a:pt x="117" y="12"/>
                    <a:pt x="113" y="7"/>
                    <a:pt x="110" y="5"/>
                  </a:cubicBezTo>
                  <a:cubicBezTo>
                    <a:pt x="109" y="3"/>
                    <a:pt x="107" y="2"/>
                    <a:pt x="106" y="0"/>
                  </a:cubicBezTo>
                  <a:cubicBezTo>
                    <a:pt x="107" y="1"/>
                    <a:pt x="109" y="2"/>
                    <a:pt x="110" y="2"/>
                  </a:cubicBezTo>
                  <a:cubicBezTo>
                    <a:pt x="110" y="3"/>
                    <a:pt x="110" y="2"/>
                    <a:pt x="110" y="3"/>
                  </a:cubicBezTo>
                  <a:cubicBezTo>
                    <a:pt x="110" y="3"/>
                    <a:pt x="114" y="4"/>
                    <a:pt x="115" y="5"/>
                  </a:cubicBezTo>
                  <a:cubicBezTo>
                    <a:pt x="115" y="5"/>
                    <a:pt x="113" y="3"/>
                    <a:pt x="113" y="3"/>
                  </a:cubicBezTo>
                  <a:cubicBezTo>
                    <a:pt x="113" y="4"/>
                    <a:pt x="117" y="5"/>
                    <a:pt x="118" y="5"/>
                  </a:cubicBezTo>
                  <a:cubicBezTo>
                    <a:pt x="120" y="7"/>
                    <a:pt x="123" y="8"/>
                    <a:pt x="125" y="9"/>
                  </a:cubicBezTo>
                  <a:cubicBezTo>
                    <a:pt x="130" y="12"/>
                    <a:pt x="135" y="15"/>
                    <a:pt x="140" y="19"/>
                  </a:cubicBezTo>
                  <a:cubicBezTo>
                    <a:pt x="149" y="26"/>
                    <a:pt x="158" y="34"/>
                    <a:pt x="165" y="44"/>
                  </a:cubicBezTo>
                  <a:cubicBezTo>
                    <a:pt x="173" y="54"/>
                    <a:pt x="180" y="64"/>
                    <a:pt x="185" y="76"/>
                  </a:cubicBezTo>
                  <a:cubicBezTo>
                    <a:pt x="187" y="80"/>
                    <a:pt x="188" y="85"/>
                    <a:pt x="189" y="89"/>
                  </a:cubicBezTo>
                  <a:cubicBezTo>
                    <a:pt x="185" y="79"/>
                    <a:pt x="177" y="65"/>
                    <a:pt x="176" y="65"/>
                  </a:cubicBezTo>
                  <a:cubicBezTo>
                    <a:pt x="175" y="66"/>
                    <a:pt x="183" y="77"/>
                    <a:pt x="183" y="78"/>
                  </a:cubicBezTo>
                  <a:cubicBezTo>
                    <a:pt x="183" y="78"/>
                    <a:pt x="184" y="79"/>
                    <a:pt x="183" y="78"/>
                  </a:cubicBezTo>
                  <a:cubicBezTo>
                    <a:pt x="186" y="84"/>
                    <a:pt x="189" y="91"/>
                    <a:pt x="191" y="97"/>
                  </a:cubicBezTo>
                  <a:cubicBezTo>
                    <a:pt x="191" y="97"/>
                    <a:pt x="191" y="97"/>
                    <a:pt x="191" y="97"/>
                  </a:cubicBezTo>
                  <a:cubicBezTo>
                    <a:pt x="192" y="100"/>
                    <a:pt x="193" y="103"/>
                    <a:pt x="194" y="106"/>
                  </a:cubicBezTo>
                  <a:cubicBezTo>
                    <a:pt x="194" y="106"/>
                    <a:pt x="194" y="106"/>
                    <a:pt x="194" y="106"/>
                  </a:cubicBezTo>
                  <a:cubicBezTo>
                    <a:pt x="196" y="118"/>
                    <a:pt x="196" y="129"/>
                    <a:pt x="194" y="141"/>
                  </a:cubicBezTo>
                  <a:close/>
                  <a:moveTo>
                    <a:pt x="190" y="128"/>
                  </a:moveTo>
                  <a:cubicBezTo>
                    <a:pt x="190" y="127"/>
                    <a:pt x="191" y="127"/>
                    <a:pt x="190" y="126"/>
                  </a:cubicBezTo>
                  <a:cubicBezTo>
                    <a:pt x="190" y="127"/>
                    <a:pt x="190" y="127"/>
                    <a:pt x="190" y="128"/>
                  </a:cubicBezTo>
                  <a:close/>
                  <a:moveTo>
                    <a:pt x="189" y="132"/>
                  </a:moveTo>
                  <a:cubicBezTo>
                    <a:pt x="189" y="132"/>
                    <a:pt x="190" y="132"/>
                    <a:pt x="189" y="131"/>
                  </a:cubicBezTo>
                  <a:cubicBezTo>
                    <a:pt x="189" y="132"/>
                    <a:pt x="189" y="132"/>
                    <a:pt x="189" y="132"/>
                  </a:cubicBezTo>
                  <a:close/>
                  <a:moveTo>
                    <a:pt x="187" y="169"/>
                  </a:moveTo>
                  <a:cubicBezTo>
                    <a:pt x="187" y="169"/>
                    <a:pt x="187" y="168"/>
                    <a:pt x="187" y="168"/>
                  </a:cubicBezTo>
                  <a:cubicBezTo>
                    <a:pt x="187" y="168"/>
                    <a:pt x="185" y="169"/>
                    <a:pt x="186" y="169"/>
                  </a:cubicBezTo>
                  <a:cubicBezTo>
                    <a:pt x="186" y="169"/>
                    <a:pt x="186" y="169"/>
                    <a:pt x="187" y="169"/>
                  </a:cubicBezTo>
                  <a:cubicBezTo>
                    <a:pt x="186" y="169"/>
                    <a:pt x="187" y="169"/>
                    <a:pt x="187" y="169"/>
                  </a:cubicBezTo>
                  <a:close/>
                  <a:moveTo>
                    <a:pt x="188" y="152"/>
                  </a:moveTo>
                  <a:cubicBezTo>
                    <a:pt x="187" y="153"/>
                    <a:pt x="187" y="153"/>
                    <a:pt x="187" y="154"/>
                  </a:cubicBezTo>
                  <a:cubicBezTo>
                    <a:pt x="187" y="153"/>
                    <a:pt x="188" y="153"/>
                    <a:pt x="188" y="152"/>
                  </a:cubicBezTo>
                  <a:close/>
                  <a:moveTo>
                    <a:pt x="188" y="147"/>
                  </a:moveTo>
                  <a:cubicBezTo>
                    <a:pt x="188" y="148"/>
                    <a:pt x="188" y="151"/>
                    <a:pt x="189" y="152"/>
                  </a:cubicBezTo>
                  <a:cubicBezTo>
                    <a:pt x="189" y="148"/>
                    <a:pt x="189" y="144"/>
                    <a:pt x="189" y="139"/>
                  </a:cubicBezTo>
                  <a:cubicBezTo>
                    <a:pt x="188" y="142"/>
                    <a:pt x="188" y="145"/>
                    <a:pt x="188" y="147"/>
                  </a:cubicBezTo>
                  <a:cubicBezTo>
                    <a:pt x="188" y="146"/>
                    <a:pt x="188" y="148"/>
                    <a:pt x="188" y="147"/>
                  </a:cubicBezTo>
                  <a:close/>
                  <a:moveTo>
                    <a:pt x="190" y="154"/>
                  </a:moveTo>
                  <a:cubicBezTo>
                    <a:pt x="190" y="158"/>
                    <a:pt x="189" y="161"/>
                    <a:pt x="189" y="165"/>
                  </a:cubicBezTo>
                  <a:cubicBezTo>
                    <a:pt x="190" y="163"/>
                    <a:pt x="191" y="157"/>
                    <a:pt x="191" y="155"/>
                  </a:cubicBezTo>
                  <a:cubicBezTo>
                    <a:pt x="191" y="155"/>
                    <a:pt x="191" y="155"/>
                    <a:pt x="191" y="155"/>
                  </a:cubicBezTo>
                  <a:cubicBezTo>
                    <a:pt x="191" y="155"/>
                    <a:pt x="191" y="154"/>
                    <a:pt x="190" y="154"/>
                  </a:cubicBezTo>
                  <a:close/>
                  <a:moveTo>
                    <a:pt x="192" y="132"/>
                  </a:moveTo>
                  <a:cubicBezTo>
                    <a:pt x="193" y="131"/>
                    <a:pt x="192" y="131"/>
                    <a:pt x="192" y="130"/>
                  </a:cubicBezTo>
                  <a:cubicBezTo>
                    <a:pt x="190" y="131"/>
                    <a:pt x="191" y="135"/>
                    <a:pt x="191" y="137"/>
                  </a:cubicBezTo>
                  <a:cubicBezTo>
                    <a:pt x="192" y="136"/>
                    <a:pt x="192" y="135"/>
                    <a:pt x="192" y="132"/>
                  </a:cubicBezTo>
                  <a:cubicBezTo>
                    <a:pt x="192" y="132"/>
                    <a:pt x="192" y="132"/>
                    <a:pt x="192" y="132"/>
                  </a:cubicBezTo>
                  <a:close/>
                  <a:moveTo>
                    <a:pt x="20" y="228"/>
                  </a:moveTo>
                  <a:cubicBezTo>
                    <a:pt x="20" y="228"/>
                    <a:pt x="20" y="228"/>
                    <a:pt x="19" y="228"/>
                  </a:cubicBezTo>
                  <a:cubicBezTo>
                    <a:pt x="18" y="228"/>
                    <a:pt x="20" y="230"/>
                    <a:pt x="20" y="228"/>
                  </a:cubicBezTo>
                  <a:close/>
                  <a:moveTo>
                    <a:pt x="104" y="262"/>
                  </a:moveTo>
                  <a:cubicBezTo>
                    <a:pt x="102" y="262"/>
                    <a:pt x="91" y="265"/>
                    <a:pt x="91" y="262"/>
                  </a:cubicBezTo>
                  <a:cubicBezTo>
                    <a:pt x="90" y="262"/>
                    <a:pt x="85" y="264"/>
                    <a:pt x="84" y="264"/>
                  </a:cubicBezTo>
                  <a:cubicBezTo>
                    <a:pt x="81" y="264"/>
                    <a:pt x="78" y="265"/>
                    <a:pt x="75" y="265"/>
                  </a:cubicBezTo>
                  <a:cubicBezTo>
                    <a:pt x="70" y="266"/>
                    <a:pt x="66" y="268"/>
                    <a:pt x="61" y="269"/>
                  </a:cubicBezTo>
                  <a:cubicBezTo>
                    <a:pt x="59" y="269"/>
                    <a:pt x="45" y="269"/>
                    <a:pt x="45" y="266"/>
                  </a:cubicBezTo>
                  <a:cubicBezTo>
                    <a:pt x="45" y="265"/>
                    <a:pt x="42" y="264"/>
                    <a:pt x="41" y="263"/>
                  </a:cubicBezTo>
                  <a:cubicBezTo>
                    <a:pt x="41" y="263"/>
                    <a:pt x="39" y="260"/>
                    <a:pt x="39" y="260"/>
                  </a:cubicBezTo>
                  <a:cubicBezTo>
                    <a:pt x="39" y="259"/>
                    <a:pt x="41" y="259"/>
                    <a:pt x="42" y="259"/>
                  </a:cubicBezTo>
                  <a:cubicBezTo>
                    <a:pt x="41" y="257"/>
                    <a:pt x="42" y="258"/>
                    <a:pt x="43" y="258"/>
                  </a:cubicBezTo>
                  <a:cubicBezTo>
                    <a:pt x="42" y="257"/>
                    <a:pt x="35" y="258"/>
                    <a:pt x="35" y="259"/>
                  </a:cubicBezTo>
                  <a:cubicBezTo>
                    <a:pt x="35" y="259"/>
                    <a:pt x="36" y="260"/>
                    <a:pt x="35" y="261"/>
                  </a:cubicBezTo>
                  <a:cubicBezTo>
                    <a:pt x="34" y="261"/>
                    <a:pt x="33" y="261"/>
                    <a:pt x="33" y="261"/>
                  </a:cubicBezTo>
                  <a:cubicBezTo>
                    <a:pt x="33" y="262"/>
                    <a:pt x="37" y="262"/>
                    <a:pt x="35" y="263"/>
                  </a:cubicBezTo>
                  <a:cubicBezTo>
                    <a:pt x="35" y="263"/>
                    <a:pt x="32" y="264"/>
                    <a:pt x="31" y="264"/>
                  </a:cubicBezTo>
                  <a:cubicBezTo>
                    <a:pt x="31" y="264"/>
                    <a:pt x="36" y="265"/>
                    <a:pt x="36" y="266"/>
                  </a:cubicBezTo>
                  <a:cubicBezTo>
                    <a:pt x="31" y="265"/>
                    <a:pt x="25" y="266"/>
                    <a:pt x="20" y="265"/>
                  </a:cubicBezTo>
                  <a:cubicBezTo>
                    <a:pt x="21" y="266"/>
                    <a:pt x="23" y="266"/>
                    <a:pt x="25" y="267"/>
                  </a:cubicBezTo>
                  <a:cubicBezTo>
                    <a:pt x="23" y="267"/>
                    <a:pt x="21" y="266"/>
                    <a:pt x="19" y="266"/>
                  </a:cubicBezTo>
                  <a:cubicBezTo>
                    <a:pt x="33" y="270"/>
                    <a:pt x="48" y="272"/>
                    <a:pt x="63" y="271"/>
                  </a:cubicBezTo>
                  <a:cubicBezTo>
                    <a:pt x="70" y="270"/>
                    <a:pt x="78" y="269"/>
                    <a:pt x="85" y="268"/>
                  </a:cubicBezTo>
                  <a:cubicBezTo>
                    <a:pt x="87" y="268"/>
                    <a:pt x="105" y="263"/>
                    <a:pt x="104" y="262"/>
                  </a:cubicBezTo>
                  <a:cubicBezTo>
                    <a:pt x="105" y="262"/>
                    <a:pt x="104" y="262"/>
                    <a:pt x="104" y="262"/>
                  </a:cubicBezTo>
                  <a:close/>
                  <a:moveTo>
                    <a:pt x="104" y="262"/>
                  </a:moveTo>
                  <a:cubicBezTo>
                    <a:pt x="104" y="262"/>
                    <a:pt x="104" y="262"/>
                    <a:pt x="104" y="262"/>
                  </a:cubicBezTo>
                  <a:cubicBezTo>
                    <a:pt x="104" y="262"/>
                    <a:pt x="104" y="262"/>
                    <a:pt x="104" y="262"/>
                  </a:cubicBezTo>
                  <a:close/>
                  <a:moveTo>
                    <a:pt x="19" y="228"/>
                  </a:moveTo>
                  <a:cubicBezTo>
                    <a:pt x="19" y="228"/>
                    <a:pt x="19" y="228"/>
                    <a:pt x="19" y="228"/>
                  </a:cubicBezTo>
                  <a:close/>
                  <a:moveTo>
                    <a:pt x="104" y="262"/>
                  </a:moveTo>
                  <a:cubicBezTo>
                    <a:pt x="105" y="262"/>
                    <a:pt x="105" y="262"/>
                    <a:pt x="105" y="262"/>
                  </a:cubicBezTo>
                  <a:cubicBezTo>
                    <a:pt x="105" y="262"/>
                    <a:pt x="105" y="262"/>
                    <a:pt x="105" y="262"/>
                  </a:cubicBezTo>
                  <a:cubicBezTo>
                    <a:pt x="105" y="262"/>
                    <a:pt x="105" y="262"/>
                    <a:pt x="104" y="262"/>
                  </a:cubicBezTo>
                  <a:close/>
                  <a:moveTo>
                    <a:pt x="188" y="179"/>
                  </a:moveTo>
                  <a:cubicBezTo>
                    <a:pt x="188" y="179"/>
                    <a:pt x="187" y="179"/>
                    <a:pt x="187" y="179"/>
                  </a:cubicBezTo>
                  <a:cubicBezTo>
                    <a:pt x="187" y="179"/>
                    <a:pt x="188" y="179"/>
                    <a:pt x="188" y="179"/>
                  </a:cubicBezTo>
                  <a:close/>
                  <a:moveTo>
                    <a:pt x="187" y="181"/>
                  </a:moveTo>
                  <a:cubicBezTo>
                    <a:pt x="186" y="182"/>
                    <a:pt x="186" y="183"/>
                    <a:pt x="185" y="185"/>
                  </a:cubicBezTo>
                  <a:cubicBezTo>
                    <a:pt x="186" y="183"/>
                    <a:pt x="186" y="182"/>
                    <a:pt x="187" y="181"/>
                  </a:cubicBezTo>
                  <a:close/>
                </a:path>
              </a:pathLst>
            </a:custGeom>
            <a:solidFill>
              <a:srgbClr val="E6E5E5"/>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16" name="Freeform 18"/>
            <p:cNvSpPr/>
            <p:nvPr/>
          </p:nvSpPr>
          <p:spPr bwMode="auto">
            <a:xfrm>
              <a:off x="3148" y="1955"/>
              <a:ext cx="61" cy="85"/>
            </a:xfrm>
            <a:custGeom>
              <a:avLst/>
              <a:gdLst>
                <a:gd name="T0" fmla="*/ 31 w 26"/>
                <a:gd name="T1" fmla="*/ 0 h 36"/>
                <a:gd name="T2" fmla="*/ 0 w 26"/>
                <a:gd name="T3" fmla="*/ 31 h 36"/>
                <a:gd name="T4" fmla="*/ 5 w 26"/>
                <a:gd name="T5" fmla="*/ 50 h 36"/>
                <a:gd name="T6" fmla="*/ 31 w 26"/>
                <a:gd name="T7" fmla="*/ 85 h 36"/>
                <a:gd name="T8" fmla="*/ 54 w 26"/>
                <a:gd name="T9" fmla="*/ 50 h 36"/>
                <a:gd name="T10" fmla="*/ 61 w 26"/>
                <a:gd name="T11" fmla="*/ 31 h 36"/>
                <a:gd name="T12" fmla="*/ 31 w 26"/>
                <a:gd name="T13" fmla="*/ 0 h 3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36">
                  <a:moveTo>
                    <a:pt x="13" y="0"/>
                  </a:moveTo>
                  <a:cubicBezTo>
                    <a:pt x="5" y="0"/>
                    <a:pt x="0" y="6"/>
                    <a:pt x="0" y="13"/>
                  </a:cubicBezTo>
                  <a:cubicBezTo>
                    <a:pt x="0" y="16"/>
                    <a:pt x="1" y="19"/>
                    <a:pt x="2" y="21"/>
                  </a:cubicBezTo>
                  <a:cubicBezTo>
                    <a:pt x="13" y="36"/>
                    <a:pt x="13" y="36"/>
                    <a:pt x="13" y="36"/>
                  </a:cubicBezTo>
                  <a:cubicBezTo>
                    <a:pt x="13" y="36"/>
                    <a:pt x="13" y="36"/>
                    <a:pt x="23" y="21"/>
                  </a:cubicBezTo>
                  <a:cubicBezTo>
                    <a:pt x="25" y="19"/>
                    <a:pt x="26" y="16"/>
                    <a:pt x="26" y="13"/>
                  </a:cubicBezTo>
                  <a:cubicBezTo>
                    <a:pt x="26" y="6"/>
                    <a:pt x="20" y="0"/>
                    <a:pt x="13" y="0"/>
                  </a:cubicBezTo>
                  <a:close/>
                </a:path>
              </a:pathLst>
            </a:custGeom>
            <a:solidFill>
              <a:srgbClr val="F77B55"/>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17" name="Oval 19"/>
            <p:cNvSpPr>
              <a:spLocks noChangeArrowheads="1"/>
            </p:cNvSpPr>
            <p:nvPr/>
          </p:nvSpPr>
          <p:spPr bwMode="auto">
            <a:xfrm>
              <a:off x="3160" y="1967"/>
              <a:ext cx="38" cy="38"/>
            </a:xfrm>
            <a:prstGeom prst="ellipse">
              <a:avLst/>
            </a:pr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sp>
          <p:nvSpPr>
            <p:cNvPr id="18" name="Freeform 20"/>
            <p:cNvSpPr/>
            <p:nvPr/>
          </p:nvSpPr>
          <p:spPr bwMode="auto">
            <a:xfrm>
              <a:off x="3198" y="1789"/>
              <a:ext cx="61" cy="83"/>
            </a:xfrm>
            <a:custGeom>
              <a:avLst/>
              <a:gdLst>
                <a:gd name="T0" fmla="*/ 31 w 26"/>
                <a:gd name="T1" fmla="*/ 0 h 35"/>
                <a:gd name="T2" fmla="*/ 0 w 26"/>
                <a:gd name="T3" fmla="*/ 31 h 35"/>
                <a:gd name="T4" fmla="*/ 5 w 26"/>
                <a:gd name="T5" fmla="*/ 50 h 35"/>
                <a:gd name="T6" fmla="*/ 31 w 26"/>
                <a:gd name="T7" fmla="*/ 83 h 35"/>
                <a:gd name="T8" fmla="*/ 54 w 26"/>
                <a:gd name="T9" fmla="*/ 50 h 35"/>
                <a:gd name="T10" fmla="*/ 61 w 26"/>
                <a:gd name="T11" fmla="*/ 31 h 35"/>
                <a:gd name="T12" fmla="*/ 31 w 26"/>
                <a:gd name="T13" fmla="*/ 0 h 3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35">
                  <a:moveTo>
                    <a:pt x="13" y="0"/>
                  </a:moveTo>
                  <a:cubicBezTo>
                    <a:pt x="5" y="0"/>
                    <a:pt x="0" y="5"/>
                    <a:pt x="0" y="13"/>
                  </a:cubicBezTo>
                  <a:cubicBezTo>
                    <a:pt x="0" y="16"/>
                    <a:pt x="1" y="18"/>
                    <a:pt x="2" y="21"/>
                  </a:cubicBezTo>
                  <a:cubicBezTo>
                    <a:pt x="13" y="35"/>
                    <a:pt x="13" y="35"/>
                    <a:pt x="13" y="35"/>
                  </a:cubicBezTo>
                  <a:cubicBezTo>
                    <a:pt x="13" y="35"/>
                    <a:pt x="13" y="35"/>
                    <a:pt x="23" y="21"/>
                  </a:cubicBezTo>
                  <a:cubicBezTo>
                    <a:pt x="25" y="18"/>
                    <a:pt x="26" y="16"/>
                    <a:pt x="26" y="13"/>
                  </a:cubicBezTo>
                  <a:cubicBezTo>
                    <a:pt x="26" y="5"/>
                    <a:pt x="20" y="0"/>
                    <a:pt x="13" y="0"/>
                  </a:cubicBezTo>
                  <a:close/>
                </a:path>
              </a:pathLst>
            </a:custGeom>
            <a:solidFill>
              <a:srgbClr val="F77B55"/>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19" name="Oval 21"/>
            <p:cNvSpPr>
              <a:spLocks noChangeArrowheads="1"/>
            </p:cNvSpPr>
            <p:nvPr/>
          </p:nvSpPr>
          <p:spPr bwMode="auto">
            <a:xfrm>
              <a:off x="3209" y="1801"/>
              <a:ext cx="38" cy="38"/>
            </a:xfrm>
            <a:prstGeom prst="ellipse">
              <a:avLst/>
            </a:pr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sp>
          <p:nvSpPr>
            <p:cNvPr id="20" name="Freeform 22"/>
            <p:cNvSpPr/>
            <p:nvPr/>
          </p:nvSpPr>
          <p:spPr bwMode="auto">
            <a:xfrm>
              <a:off x="2991" y="1625"/>
              <a:ext cx="62" cy="86"/>
            </a:xfrm>
            <a:custGeom>
              <a:avLst/>
              <a:gdLst>
                <a:gd name="T0" fmla="*/ 31 w 26"/>
                <a:gd name="T1" fmla="*/ 0 h 36"/>
                <a:gd name="T2" fmla="*/ 0 w 26"/>
                <a:gd name="T3" fmla="*/ 31 h 36"/>
                <a:gd name="T4" fmla="*/ 7 w 26"/>
                <a:gd name="T5" fmla="*/ 50 h 36"/>
                <a:gd name="T6" fmla="*/ 31 w 26"/>
                <a:gd name="T7" fmla="*/ 86 h 36"/>
                <a:gd name="T8" fmla="*/ 57 w 26"/>
                <a:gd name="T9" fmla="*/ 50 h 36"/>
                <a:gd name="T10" fmla="*/ 62 w 26"/>
                <a:gd name="T11" fmla="*/ 31 h 36"/>
                <a:gd name="T12" fmla="*/ 31 w 26"/>
                <a:gd name="T13" fmla="*/ 0 h 3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36">
                  <a:moveTo>
                    <a:pt x="13" y="0"/>
                  </a:moveTo>
                  <a:cubicBezTo>
                    <a:pt x="6" y="0"/>
                    <a:pt x="0" y="6"/>
                    <a:pt x="0" y="13"/>
                  </a:cubicBezTo>
                  <a:cubicBezTo>
                    <a:pt x="0" y="16"/>
                    <a:pt x="1" y="19"/>
                    <a:pt x="3" y="21"/>
                  </a:cubicBezTo>
                  <a:cubicBezTo>
                    <a:pt x="13" y="36"/>
                    <a:pt x="13" y="36"/>
                    <a:pt x="13" y="36"/>
                  </a:cubicBezTo>
                  <a:cubicBezTo>
                    <a:pt x="13" y="36"/>
                    <a:pt x="13" y="36"/>
                    <a:pt x="24" y="21"/>
                  </a:cubicBezTo>
                  <a:cubicBezTo>
                    <a:pt x="25" y="19"/>
                    <a:pt x="26" y="16"/>
                    <a:pt x="26" y="13"/>
                  </a:cubicBezTo>
                  <a:cubicBezTo>
                    <a:pt x="26" y="6"/>
                    <a:pt x="21" y="0"/>
                    <a:pt x="13" y="0"/>
                  </a:cubicBezTo>
                  <a:close/>
                </a:path>
              </a:pathLst>
            </a:custGeom>
            <a:solidFill>
              <a:srgbClr val="F77B55"/>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21" name="Oval 23"/>
            <p:cNvSpPr>
              <a:spLocks noChangeArrowheads="1"/>
            </p:cNvSpPr>
            <p:nvPr/>
          </p:nvSpPr>
          <p:spPr bwMode="auto">
            <a:xfrm>
              <a:off x="3003" y="1637"/>
              <a:ext cx="38" cy="38"/>
            </a:xfrm>
            <a:prstGeom prst="ellipse">
              <a:avLst/>
            </a:pr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sp>
          <p:nvSpPr>
            <p:cNvPr id="22" name="Freeform 24"/>
            <p:cNvSpPr/>
            <p:nvPr/>
          </p:nvSpPr>
          <p:spPr bwMode="auto">
            <a:xfrm>
              <a:off x="3487" y="1708"/>
              <a:ext cx="62" cy="86"/>
            </a:xfrm>
            <a:custGeom>
              <a:avLst/>
              <a:gdLst>
                <a:gd name="T0" fmla="*/ 31 w 26"/>
                <a:gd name="T1" fmla="*/ 0 h 36"/>
                <a:gd name="T2" fmla="*/ 0 w 26"/>
                <a:gd name="T3" fmla="*/ 31 h 36"/>
                <a:gd name="T4" fmla="*/ 5 w 26"/>
                <a:gd name="T5" fmla="*/ 50 h 36"/>
                <a:gd name="T6" fmla="*/ 31 w 26"/>
                <a:gd name="T7" fmla="*/ 86 h 36"/>
                <a:gd name="T8" fmla="*/ 55 w 26"/>
                <a:gd name="T9" fmla="*/ 50 h 36"/>
                <a:gd name="T10" fmla="*/ 62 w 26"/>
                <a:gd name="T11" fmla="*/ 31 h 36"/>
                <a:gd name="T12" fmla="*/ 31 w 26"/>
                <a:gd name="T13" fmla="*/ 0 h 3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36">
                  <a:moveTo>
                    <a:pt x="13" y="0"/>
                  </a:moveTo>
                  <a:cubicBezTo>
                    <a:pt x="6" y="0"/>
                    <a:pt x="0" y="6"/>
                    <a:pt x="0" y="13"/>
                  </a:cubicBezTo>
                  <a:cubicBezTo>
                    <a:pt x="0" y="16"/>
                    <a:pt x="1" y="19"/>
                    <a:pt x="2" y="21"/>
                  </a:cubicBezTo>
                  <a:cubicBezTo>
                    <a:pt x="13" y="36"/>
                    <a:pt x="13" y="36"/>
                    <a:pt x="13" y="36"/>
                  </a:cubicBezTo>
                  <a:cubicBezTo>
                    <a:pt x="13" y="36"/>
                    <a:pt x="13" y="36"/>
                    <a:pt x="23" y="21"/>
                  </a:cubicBezTo>
                  <a:cubicBezTo>
                    <a:pt x="25" y="19"/>
                    <a:pt x="26" y="16"/>
                    <a:pt x="26" y="13"/>
                  </a:cubicBezTo>
                  <a:cubicBezTo>
                    <a:pt x="26" y="6"/>
                    <a:pt x="20" y="0"/>
                    <a:pt x="13" y="0"/>
                  </a:cubicBezTo>
                  <a:close/>
                </a:path>
              </a:pathLst>
            </a:custGeom>
            <a:solidFill>
              <a:srgbClr val="F77B55"/>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23" name="Oval 25"/>
            <p:cNvSpPr>
              <a:spLocks noChangeArrowheads="1"/>
            </p:cNvSpPr>
            <p:nvPr/>
          </p:nvSpPr>
          <p:spPr bwMode="auto">
            <a:xfrm>
              <a:off x="3499" y="1720"/>
              <a:ext cx="38" cy="38"/>
            </a:xfrm>
            <a:prstGeom prst="ellipse">
              <a:avLst/>
            </a:pr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sp>
          <p:nvSpPr>
            <p:cNvPr id="24" name="Freeform 26"/>
            <p:cNvSpPr/>
            <p:nvPr/>
          </p:nvSpPr>
          <p:spPr bwMode="auto">
            <a:xfrm>
              <a:off x="3418" y="1540"/>
              <a:ext cx="62" cy="85"/>
            </a:xfrm>
            <a:custGeom>
              <a:avLst/>
              <a:gdLst>
                <a:gd name="T0" fmla="*/ 31 w 26"/>
                <a:gd name="T1" fmla="*/ 0 h 36"/>
                <a:gd name="T2" fmla="*/ 0 w 26"/>
                <a:gd name="T3" fmla="*/ 31 h 36"/>
                <a:gd name="T4" fmla="*/ 7 w 26"/>
                <a:gd name="T5" fmla="*/ 50 h 36"/>
                <a:gd name="T6" fmla="*/ 31 w 26"/>
                <a:gd name="T7" fmla="*/ 85 h 36"/>
                <a:gd name="T8" fmla="*/ 55 w 26"/>
                <a:gd name="T9" fmla="*/ 50 h 36"/>
                <a:gd name="T10" fmla="*/ 62 w 26"/>
                <a:gd name="T11" fmla="*/ 31 h 36"/>
                <a:gd name="T12" fmla="*/ 31 w 26"/>
                <a:gd name="T13" fmla="*/ 0 h 3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36">
                  <a:moveTo>
                    <a:pt x="13" y="0"/>
                  </a:moveTo>
                  <a:cubicBezTo>
                    <a:pt x="6" y="0"/>
                    <a:pt x="0" y="6"/>
                    <a:pt x="0" y="13"/>
                  </a:cubicBezTo>
                  <a:cubicBezTo>
                    <a:pt x="0" y="16"/>
                    <a:pt x="1" y="19"/>
                    <a:pt x="3" y="21"/>
                  </a:cubicBezTo>
                  <a:cubicBezTo>
                    <a:pt x="13" y="36"/>
                    <a:pt x="13" y="36"/>
                    <a:pt x="13" y="36"/>
                  </a:cubicBezTo>
                  <a:cubicBezTo>
                    <a:pt x="13" y="36"/>
                    <a:pt x="13" y="36"/>
                    <a:pt x="23" y="21"/>
                  </a:cubicBezTo>
                  <a:cubicBezTo>
                    <a:pt x="25" y="19"/>
                    <a:pt x="26" y="16"/>
                    <a:pt x="26" y="13"/>
                  </a:cubicBezTo>
                  <a:cubicBezTo>
                    <a:pt x="26" y="6"/>
                    <a:pt x="20" y="0"/>
                    <a:pt x="13" y="0"/>
                  </a:cubicBezTo>
                  <a:close/>
                </a:path>
              </a:pathLst>
            </a:custGeom>
            <a:solidFill>
              <a:srgbClr val="F77B55"/>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25" name="Oval 27"/>
            <p:cNvSpPr>
              <a:spLocks noChangeArrowheads="1"/>
            </p:cNvSpPr>
            <p:nvPr/>
          </p:nvSpPr>
          <p:spPr bwMode="auto">
            <a:xfrm>
              <a:off x="3430" y="1554"/>
              <a:ext cx="38" cy="36"/>
            </a:xfrm>
            <a:prstGeom prst="ellipse">
              <a:avLst/>
            </a:pr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sp>
          <p:nvSpPr>
            <p:cNvPr id="26" name="Freeform 28"/>
            <p:cNvSpPr/>
            <p:nvPr/>
          </p:nvSpPr>
          <p:spPr bwMode="auto">
            <a:xfrm>
              <a:off x="3537" y="1905"/>
              <a:ext cx="61" cy="85"/>
            </a:xfrm>
            <a:custGeom>
              <a:avLst/>
              <a:gdLst>
                <a:gd name="T0" fmla="*/ 31 w 26"/>
                <a:gd name="T1" fmla="*/ 0 h 36"/>
                <a:gd name="T2" fmla="*/ 0 w 26"/>
                <a:gd name="T3" fmla="*/ 31 h 36"/>
                <a:gd name="T4" fmla="*/ 5 w 26"/>
                <a:gd name="T5" fmla="*/ 50 h 36"/>
                <a:gd name="T6" fmla="*/ 31 w 26"/>
                <a:gd name="T7" fmla="*/ 85 h 36"/>
                <a:gd name="T8" fmla="*/ 54 w 26"/>
                <a:gd name="T9" fmla="*/ 50 h 36"/>
                <a:gd name="T10" fmla="*/ 61 w 26"/>
                <a:gd name="T11" fmla="*/ 31 h 36"/>
                <a:gd name="T12" fmla="*/ 31 w 26"/>
                <a:gd name="T13" fmla="*/ 0 h 3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36">
                  <a:moveTo>
                    <a:pt x="13" y="0"/>
                  </a:moveTo>
                  <a:cubicBezTo>
                    <a:pt x="6" y="0"/>
                    <a:pt x="0" y="6"/>
                    <a:pt x="0" y="13"/>
                  </a:cubicBezTo>
                  <a:cubicBezTo>
                    <a:pt x="0" y="16"/>
                    <a:pt x="1" y="19"/>
                    <a:pt x="2" y="21"/>
                  </a:cubicBezTo>
                  <a:cubicBezTo>
                    <a:pt x="13" y="36"/>
                    <a:pt x="13" y="36"/>
                    <a:pt x="13" y="36"/>
                  </a:cubicBezTo>
                  <a:cubicBezTo>
                    <a:pt x="13" y="36"/>
                    <a:pt x="13" y="36"/>
                    <a:pt x="23" y="21"/>
                  </a:cubicBezTo>
                  <a:cubicBezTo>
                    <a:pt x="25" y="19"/>
                    <a:pt x="26" y="16"/>
                    <a:pt x="26" y="13"/>
                  </a:cubicBezTo>
                  <a:cubicBezTo>
                    <a:pt x="26" y="6"/>
                    <a:pt x="20" y="0"/>
                    <a:pt x="13" y="0"/>
                  </a:cubicBezTo>
                  <a:close/>
                </a:path>
              </a:pathLst>
            </a:custGeom>
            <a:solidFill>
              <a:srgbClr val="F77B55"/>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27" name="Oval 29"/>
            <p:cNvSpPr>
              <a:spLocks noChangeArrowheads="1"/>
            </p:cNvSpPr>
            <p:nvPr/>
          </p:nvSpPr>
          <p:spPr bwMode="auto">
            <a:xfrm>
              <a:off x="3549" y="1917"/>
              <a:ext cx="37" cy="38"/>
            </a:xfrm>
            <a:prstGeom prst="ellipse">
              <a:avLst/>
            </a:pr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sp>
          <p:nvSpPr>
            <p:cNvPr id="28" name="Freeform 30"/>
            <p:cNvSpPr/>
            <p:nvPr/>
          </p:nvSpPr>
          <p:spPr bwMode="auto">
            <a:xfrm>
              <a:off x="3259" y="2517"/>
              <a:ext cx="24" cy="19"/>
            </a:xfrm>
            <a:custGeom>
              <a:avLst/>
              <a:gdLst>
                <a:gd name="T0" fmla="*/ 24 w 10"/>
                <a:gd name="T1" fmla="*/ 19 h 8"/>
                <a:gd name="T2" fmla="*/ 0 w 10"/>
                <a:gd name="T3" fmla="*/ 12 h 8"/>
                <a:gd name="T4" fmla="*/ 7 w 10"/>
                <a:gd name="T5" fmla="*/ 0 h 8"/>
                <a:gd name="T6" fmla="*/ 24 w 10"/>
                <a:gd name="T7" fmla="*/ 5 h 8"/>
                <a:gd name="T8" fmla="*/ 24 w 10"/>
                <a:gd name="T9" fmla="*/ 19 h 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 h="8">
                  <a:moveTo>
                    <a:pt x="10" y="8"/>
                  </a:moveTo>
                  <a:cubicBezTo>
                    <a:pt x="7" y="8"/>
                    <a:pt x="3" y="7"/>
                    <a:pt x="0" y="5"/>
                  </a:cubicBezTo>
                  <a:cubicBezTo>
                    <a:pt x="3" y="0"/>
                    <a:pt x="3" y="0"/>
                    <a:pt x="3" y="0"/>
                  </a:cubicBezTo>
                  <a:cubicBezTo>
                    <a:pt x="5" y="1"/>
                    <a:pt x="8" y="2"/>
                    <a:pt x="10" y="2"/>
                  </a:cubicBezTo>
                  <a:lnTo>
                    <a:pt x="10" y="8"/>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29" name="Freeform 31"/>
            <p:cNvSpPr>
              <a:spLocks noEditPoints="1"/>
            </p:cNvSpPr>
            <p:nvPr/>
          </p:nvSpPr>
          <p:spPr bwMode="auto">
            <a:xfrm>
              <a:off x="3122" y="1234"/>
              <a:ext cx="116" cy="1261"/>
            </a:xfrm>
            <a:custGeom>
              <a:avLst/>
              <a:gdLst>
                <a:gd name="T0" fmla="*/ 83 w 49"/>
                <a:gd name="T1" fmla="*/ 1221 h 532"/>
                <a:gd name="T2" fmla="*/ 116 w 49"/>
                <a:gd name="T3" fmla="*/ 1254 h 532"/>
                <a:gd name="T4" fmla="*/ 66 w 49"/>
                <a:gd name="T5" fmla="*/ 1178 h 532"/>
                <a:gd name="T6" fmla="*/ 66 w 49"/>
                <a:gd name="T7" fmla="*/ 1133 h 532"/>
                <a:gd name="T8" fmla="*/ 66 w 49"/>
                <a:gd name="T9" fmla="*/ 1178 h 532"/>
                <a:gd name="T10" fmla="*/ 33 w 49"/>
                <a:gd name="T11" fmla="*/ 1050 h 532"/>
                <a:gd name="T12" fmla="*/ 57 w 49"/>
                <a:gd name="T13" fmla="*/ 1090 h 532"/>
                <a:gd name="T14" fmla="*/ 26 w 49"/>
                <a:gd name="T15" fmla="*/ 1005 h 532"/>
                <a:gd name="T16" fmla="*/ 33 w 49"/>
                <a:gd name="T17" fmla="*/ 960 h 532"/>
                <a:gd name="T18" fmla="*/ 26 w 49"/>
                <a:gd name="T19" fmla="*/ 1005 h 532"/>
                <a:gd name="T20" fmla="*/ 9 w 49"/>
                <a:gd name="T21" fmla="*/ 875 h 532"/>
                <a:gd name="T22" fmla="*/ 28 w 49"/>
                <a:gd name="T23" fmla="*/ 917 h 532"/>
                <a:gd name="T24" fmla="*/ 7 w 49"/>
                <a:gd name="T25" fmla="*/ 830 h 532"/>
                <a:gd name="T26" fmla="*/ 17 w 49"/>
                <a:gd name="T27" fmla="*/ 785 h 532"/>
                <a:gd name="T28" fmla="*/ 7 w 49"/>
                <a:gd name="T29" fmla="*/ 830 h 532"/>
                <a:gd name="T30" fmla="*/ 0 w 49"/>
                <a:gd name="T31" fmla="*/ 697 h 532"/>
                <a:gd name="T32" fmla="*/ 14 w 49"/>
                <a:gd name="T33" fmla="*/ 740 h 532"/>
                <a:gd name="T34" fmla="*/ 0 w 49"/>
                <a:gd name="T35" fmla="*/ 652 h 532"/>
                <a:gd name="T36" fmla="*/ 0 w 49"/>
                <a:gd name="T37" fmla="*/ 609 h 532"/>
                <a:gd name="T38" fmla="*/ 12 w 49"/>
                <a:gd name="T39" fmla="*/ 631 h 532"/>
                <a:gd name="T40" fmla="*/ 0 w 49"/>
                <a:gd name="T41" fmla="*/ 652 h 532"/>
                <a:gd name="T42" fmla="*/ 0 w 49"/>
                <a:gd name="T43" fmla="*/ 564 h 532"/>
                <a:gd name="T44" fmla="*/ 14 w 49"/>
                <a:gd name="T45" fmla="*/ 521 h 532"/>
                <a:gd name="T46" fmla="*/ 17 w 49"/>
                <a:gd name="T47" fmla="*/ 476 h 532"/>
                <a:gd name="T48" fmla="*/ 7 w 49"/>
                <a:gd name="T49" fmla="*/ 431 h 532"/>
                <a:gd name="T50" fmla="*/ 17 w 49"/>
                <a:gd name="T51" fmla="*/ 476 h 532"/>
                <a:gd name="T52" fmla="*/ 9 w 49"/>
                <a:gd name="T53" fmla="*/ 386 h 532"/>
                <a:gd name="T54" fmla="*/ 28 w 49"/>
                <a:gd name="T55" fmla="*/ 344 h 532"/>
                <a:gd name="T56" fmla="*/ 33 w 49"/>
                <a:gd name="T57" fmla="*/ 301 h 532"/>
                <a:gd name="T58" fmla="*/ 26 w 49"/>
                <a:gd name="T59" fmla="*/ 256 h 532"/>
                <a:gd name="T60" fmla="*/ 33 w 49"/>
                <a:gd name="T61" fmla="*/ 301 h 532"/>
                <a:gd name="T62" fmla="*/ 33 w 49"/>
                <a:gd name="T63" fmla="*/ 211 h 532"/>
                <a:gd name="T64" fmla="*/ 57 w 49"/>
                <a:gd name="T65" fmla="*/ 171 h 532"/>
                <a:gd name="T66" fmla="*/ 66 w 49"/>
                <a:gd name="T67" fmla="*/ 128 h 532"/>
                <a:gd name="T68" fmla="*/ 66 w 49"/>
                <a:gd name="T69" fmla="*/ 83 h 532"/>
                <a:gd name="T70" fmla="*/ 66 w 49"/>
                <a:gd name="T71" fmla="*/ 128 h 532"/>
                <a:gd name="T72" fmla="*/ 83 w 49"/>
                <a:gd name="T73" fmla="*/ 40 h 532"/>
                <a:gd name="T74" fmla="*/ 116 w 49"/>
                <a:gd name="T75" fmla="*/ 7 h 53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49" h="532">
                  <a:moveTo>
                    <a:pt x="44" y="532"/>
                  </a:moveTo>
                  <a:cubicBezTo>
                    <a:pt x="41" y="527"/>
                    <a:pt x="38" y="521"/>
                    <a:pt x="35" y="515"/>
                  </a:cubicBezTo>
                  <a:cubicBezTo>
                    <a:pt x="40" y="513"/>
                    <a:pt x="40" y="513"/>
                    <a:pt x="40" y="513"/>
                  </a:cubicBezTo>
                  <a:cubicBezTo>
                    <a:pt x="43" y="519"/>
                    <a:pt x="46" y="524"/>
                    <a:pt x="49" y="529"/>
                  </a:cubicBezTo>
                  <a:lnTo>
                    <a:pt x="44" y="532"/>
                  </a:lnTo>
                  <a:close/>
                  <a:moveTo>
                    <a:pt x="28" y="497"/>
                  </a:moveTo>
                  <a:cubicBezTo>
                    <a:pt x="26" y="492"/>
                    <a:pt x="24" y="486"/>
                    <a:pt x="23" y="479"/>
                  </a:cubicBezTo>
                  <a:cubicBezTo>
                    <a:pt x="28" y="478"/>
                    <a:pt x="28" y="478"/>
                    <a:pt x="28" y="478"/>
                  </a:cubicBezTo>
                  <a:cubicBezTo>
                    <a:pt x="30" y="484"/>
                    <a:pt x="32" y="490"/>
                    <a:pt x="34" y="495"/>
                  </a:cubicBezTo>
                  <a:lnTo>
                    <a:pt x="28" y="497"/>
                  </a:lnTo>
                  <a:close/>
                  <a:moveTo>
                    <a:pt x="18" y="461"/>
                  </a:moveTo>
                  <a:cubicBezTo>
                    <a:pt x="17" y="455"/>
                    <a:pt x="16" y="449"/>
                    <a:pt x="14" y="443"/>
                  </a:cubicBezTo>
                  <a:cubicBezTo>
                    <a:pt x="20" y="442"/>
                    <a:pt x="20" y="442"/>
                    <a:pt x="20" y="442"/>
                  </a:cubicBezTo>
                  <a:cubicBezTo>
                    <a:pt x="21" y="448"/>
                    <a:pt x="22" y="454"/>
                    <a:pt x="24" y="460"/>
                  </a:cubicBezTo>
                  <a:lnTo>
                    <a:pt x="18" y="461"/>
                  </a:lnTo>
                  <a:close/>
                  <a:moveTo>
                    <a:pt x="11" y="424"/>
                  </a:moveTo>
                  <a:cubicBezTo>
                    <a:pt x="10" y="418"/>
                    <a:pt x="9" y="412"/>
                    <a:pt x="9" y="406"/>
                  </a:cubicBezTo>
                  <a:cubicBezTo>
                    <a:pt x="14" y="405"/>
                    <a:pt x="14" y="405"/>
                    <a:pt x="14" y="405"/>
                  </a:cubicBezTo>
                  <a:cubicBezTo>
                    <a:pt x="15" y="411"/>
                    <a:pt x="16" y="417"/>
                    <a:pt x="17" y="423"/>
                  </a:cubicBezTo>
                  <a:lnTo>
                    <a:pt x="11" y="424"/>
                  </a:lnTo>
                  <a:close/>
                  <a:moveTo>
                    <a:pt x="6" y="387"/>
                  </a:moveTo>
                  <a:cubicBezTo>
                    <a:pt x="6" y="381"/>
                    <a:pt x="5" y="375"/>
                    <a:pt x="4" y="369"/>
                  </a:cubicBezTo>
                  <a:cubicBezTo>
                    <a:pt x="10" y="368"/>
                    <a:pt x="10" y="368"/>
                    <a:pt x="10" y="368"/>
                  </a:cubicBezTo>
                  <a:cubicBezTo>
                    <a:pt x="11" y="374"/>
                    <a:pt x="11" y="381"/>
                    <a:pt x="12" y="387"/>
                  </a:cubicBezTo>
                  <a:lnTo>
                    <a:pt x="6" y="387"/>
                  </a:lnTo>
                  <a:close/>
                  <a:moveTo>
                    <a:pt x="3" y="350"/>
                  </a:moveTo>
                  <a:cubicBezTo>
                    <a:pt x="2" y="344"/>
                    <a:pt x="2" y="338"/>
                    <a:pt x="2" y="331"/>
                  </a:cubicBezTo>
                  <a:cubicBezTo>
                    <a:pt x="7" y="331"/>
                    <a:pt x="7" y="331"/>
                    <a:pt x="7" y="331"/>
                  </a:cubicBezTo>
                  <a:cubicBezTo>
                    <a:pt x="8" y="337"/>
                    <a:pt x="8" y="344"/>
                    <a:pt x="8" y="350"/>
                  </a:cubicBezTo>
                  <a:lnTo>
                    <a:pt x="3" y="350"/>
                  </a:lnTo>
                  <a:close/>
                  <a:moveTo>
                    <a:pt x="1" y="313"/>
                  </a:moveTo>
                  <a:cubicBezTo>
                    <a:pt x="1" y="307"/>
                    <a:pt x="0" y="300"/>
                    <a:pt x="0" y="294"/>
                  </a:cubicBezTo>
                  <a:cubicBezTo>
                    <a:pt x="6" y="294"/>
                    <a:pt x="6" y="294"/>
                    <a:pt x="6" y="294"/>
                  </a:cubicBezTo>
                  <a:cubicBezTo>
                    <a:pt x="6" y="300"/>
                    <a:pt x="6" y="306"/>
                    <a:pt x="6" y="312"/>
                  </a:cubicBezTo>
                  <a:lnTo>
                    <a:pt x="1" y="313"/>
                  </a:lnTo>
                  <a:close/>
                  <a:moveTo>
                    <a:pt x="0" y="275"/>
                  </a:moveTo>
                  <a:cubicBezTo>
                    <a:pt x="0" y="272"/>
                    <a:pt x="0" y="269"/>
                    <a:pt x="0" y="266"/>
                  </a:cubicBezTo>
                  <a:cubicBezTo>
                    <a:pt x="0" y="263"/>
                    <a:pt x="0" y="260"/>
                    <a:pt x="0" y="257"/>
                  </a:cubicBezTo>
                  <a:cubicBezTo>
                    <a:pt x="6" y="257"/>
                    <a:pt x="6" y="257"/>
                    <a:pt x="6" y="257"/>
                  </a:cubicBezTo>
                  <a:cubicBezTo>
                    <a:pt x="5" y="260"/>
                    <a:pt x="5" y="263"/>
                    <a:pt x="5" y="266"/>
                  </a:cubicBezTo>
                  <a:cubicBezTo>
                    <a:pt x="5" y="269"/>
                    <a:pt x="5" y="272"/>
                    <a:pt x="5" y="275"/>
                  </a:cubicBezTo>
                  <a:lnTo>
                    <a:pt x="0" y="275"/>
                  </a:lnTo>
                  <a:close/>
                  <a:moveTo>
                    <a:pt x="6" y="238"/>
                  </a:moveTo>
                  <a:cubicBezTo>
                    <a:pt x="0" y="238"/>
                    <a:pt x="0" y="238"/>
                    <a:pt x="0" y="238"/>
                  </a:cubicBezTo>
                  <a:cubicBezTo>
                    <a:pt x="0" y="232"/>
                    <a:pt x="1" y="225"/>
                    <a:pt x="1" y="219"/>
                  </a:cubicBezTo>
                  <a:cubicBezTo>
                    <a:pt x="6" y="220"/>
                    <a:pt x="6" y="220"/>
                    <a:pt x="6" y="220"/>
                  </a:cubicBezTo>
                  <a:cubicBezTo>
                    <a:pt x="6" y="226"/>
                    <a:pt x="6" y="232"/>
                    <a:pt x="6" y="238"/>
                  </a:cubicBezTo>
                  <a:close/>
                  <a:moveTo>
                    <a:pt x="7" y="201"/>
                  </a:moveTo>
                  <a:cubicBezTo>
                    <a:pt x="2" y="201"/>
                    <a:pt x="2" y="201"/>
                    <a:pt x="2" y="201"/>
                  </a:cubicBezTo>
                  <a:cubicBezTo>
                    <a:pt x="2" y="194"/>
                    <a:pt x="2" y="188"/>
                    <a:pt x="3" y="182"/>
                  </a:cubicBezTo>
                  <a:cubicBezTo>
                    <a:pt x="8" y="182"/>
                    <a:pt x="8" y="182"/>
                    <a:pt x="8" y="182"/>
                  </a:cubicBezTo>
                  <a:cubicBezTo>
                    <a:pt x="8" y="189"/>
                    <a:pt x="8" y="195"/>
                    <a:pt x="7" y="201"/>
                  </a:cubicBezTo>
                  <a:close/>
                  <a:moveTo>
                    <a:pt x="10" y="164"/>
                  </a:moveTo>
                  <a:cubicBezTo>
                    <a:pt x="4" y="163"/>
                    <a:pt x="4" y="163"/>
                    <a:pt x="4" y="163"/>
                  </a:cubicBezTo>
                  <a:cubicBezTo>
                    <a:pt x="5" y="157"/>
                    <a:pt x="6" y="151"/>
                    <a:pt x="6" y="145"/>
                  </a:cubicBezTo>
                  <a:cubicBezTo>
                    <a:pt x="12" y="145"/>
                    <a:pt x="12" y="145"/>
                    <a:pt x="12" y="145"/>
                  </a:cubicBezTo>
                  <a:cubicBezTo>
                    <a:pt x="11" y="151"/>
                    <a:pt x="11" y="158"/>
                    <a:pt x="10" y="164"/>
                  </a:cubicBezTo>
                  <a:close/>
                  <a:moveTo>
                    <a:pt x="14" y="127"/>
                  </a:moveTo>
                  <a:cubicBezTo>
                    <a:pt x="9" y="126"/>
                    <a:pt x="9" y="126"/>
                    <a:pt x="9" y="126"/>
                  </a:cubicBezTo>
                  <a:cubicBezTo>
                    <a:pt x="9" y="120"/>
                    <a:pt x="10" y="114"/>
                    <a:pt x="11" y="108"/>
                  </a:cubicBezTo>
                  <a:cubicBezTo>
                    <a:pt x="17" y="109"/>
                    <a:pt x="17" y="109"/>
                    <a:pt x="17" y="109"/>
                  </a:cubicBezTo>
                  <a:cubicBezTo>
                    <a:pt x="16" y="115"/>
                    <a:pt x="15" y="121"/>
                    <a:pt x="14" y="127"/>
                  </a:cubicBezTo>
                  <a:close/>
                  <a:moveTo>
                    <a:pt x="20" y="90"/>
                  </a:moveTo>
                  <a:cubicBezTo>
                    <a:pt x="14" y="89"/>
                    <a:pt x="14" y="89"/>
                    <a:pt x="14" y="89"/>
                  </a:cubicBezTo>
                  <a:cubicBezTo>
                    <a:pt x="16" y="83"/>
                    <a:pt x="17" y="77"/>
                    <a:pt x="18" y="71"/>
                  </a:cubicBezTo>
                  <a:cubicBezTo>
                    <a:pt x="24" y="72"/>
                    <a:pt x="24" y="72"/>
                    <a:pt x="24" y="72"/>
                  </a:cubicBezTo>
                  <a:cubicBezTo>
                    <a:pt x="22" y="78"/>
                    <a:pt x="21" y="84"/>
                    <a:pt x="20" y="90"/>
                  </a:cubicBezTo>
                  <a:close/>
                  <a:moveTo>
                    <a:pt x="28" y="54"/>
                  </a:moveTo>
                  <a:cubicBezTo>
                    <a:pt x="23" y="53"/>
                    <a:pt x="23" y="53"/>
                    <a:pt x="23" y="53"/>
                  </a:cubicBezTo>
                  <a:cubicBezTo>
                    <a:pt x="24" y="46"/>
                    <a:pt x="26" y="40"/>
                    <a:pt x="28" y="35"/>
                  </a:cubicBezTo>
                  <a:cubicBezTo>
                    <a:pt x="33" y="37"/>
                    <a:pt x="33" y="37"/>
                    <a:pt x="33" y="37"/>
                  </a:cubicBezTo>
                  <a:cubicBezTo>
                    <a:pt x="32" y="42"/>
                    <a:pt x="30" y="48"/>
                    <a:pt x="28" y="54"/>
                  </a:cubicBezTo>
                  <a:close/>
                  <a:moveTo>
                    <a:pt x="40" y="19"/>
                  </a:moveTo>
                  <a:cubicBezTo>
                    <a:pt x="35" y="17"/>
                    <a:pt x="35" y="17"/>
                    <a:pt x="35" y="17"/>
                  </a:cubicBezTo>
                  <a:cubicBezTo>
                    <a:pt x="38" y="11"/>
                    <a:pt x="41" y="5"/>
                    <a:pt x="44" y="0"/>
                  </a:cubicBezTo>
                  <a:cubicBezTo>
                    <a:pt x="49" y="3"/>
                    <a:pt x="49" y="3"/>
                    <a:pt x="49" y="3"/>
                  </a:cubicBezTo>
                  <a:cubicBezTo>
                    <a:pt x="46" y="8"/>
                    <a:pt x="43" y="13"/>
                    <a:pt x="40" y="19"/>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30" name="Freeform 32"/>
            <p:cNvSpPr/>
            <p:nvPr/>
          </p:nvSpPr>
          <p:spPr bwMode="auto">
            <a:xfrm>
              <a:off x="3259" y="1194"/>
              <a:ext cx="24" cy="19"/>
            </a:xfrm>
            <a:custGeom>
              <a:avLst/>
              <a:gdLst>
                <a:gd name="T0" fmla="*/ 7 w 10"/>
                <a:gd name="T1" fmla="*/ 19 h 8"/>
                <a:gd name="T2" fmla="*/ 0 w 10"/>
                <a:gd name="T3" fmla="*/ 7 h 8"/>
                <a:gd name="T4" fmla="*/ 24 w 10"/>
                <a:gd name="T5" fmla="*/ 0 h 8"/>
                <a:gd name="T6" fmla="*/ 24 w 10"/>
                <a:gd name="T7" fmla="*/ 14 h 8"/>
                <a:gd name="T8" fmla="*/ 7 w 10"/>
                <a:gd name="T9" fmla="*/ 19 h 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 h="8">
                  <a:moveTo>
                    <a:pt x="3" y="8"/>
                  </a:moveTo>
                  <a:cubicBezTo>
                    <a:pt x="0" y="3"/>
                    <a:pt x="0" y="3"/>
                    <a:pt x="0" y="3"/>
                  </a:cubicBezTo>
                  <a:cubicBezTo>
                    <a:pt x="3" y="1"/>
                    <a:pt x="7" y="0"/>
                    <a:pt x="10" y="0"/>
                  </a:cubicBezTo>
                  <a:cubicBezTo>
                    <a:pt x="10" y="6"/>
                    <a:pt x="10" y="6"/>
                    <a:pt x="10" y="6"/>
                  </a:cubicBezTo>
                  <a:cubicBezTo>
                    <a:pt x="8" y="6"/>
                    <a:pt x="5" y="7"/>
                    <a:pt x="3" y="8"/>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31" name="Freeform 33"/>
            <p:cNvSpPr/>
            <p:nvPr/>
          </p:nvSpPr>
          <p:spPr bwMode="auto">
            <a:xfrm>
              <a:off x="2702" y="1452"/>
              <a:ext cx="1207" cy="747"/>
            </a:xfrm>
            <a:custGeom>
              <a:avLst/>
              <a:gdLst>
                <a:gd name="T0" fmla="*/ 1162 w 509"/>
                <a:gd name="T1" fmla="*/ 747 h 315"/>
                <a:gd name="T2" fmla="*/ 1150 w 509"/>
                <a:gd name="T3" fmla="*/ 742 h 315"/>
                <a:gd name="T4" fmla="*/ 654 w 509"/>
                <a:gd name="T5" fmla="*/ 285 h 315"/>
                <a:gd name="T6" fmla="*/ 12 w 509"/>
                <a:gd name="T7" fmla="*/ 83 h 315"/>
                <a:gd name="T8" fmla="*/ 0 w 509"/>
                <a:gd name="T9" fmla="*/ 78 h 315"/>
                <a:gd name="T10" fmla="*/ 662 w 509"/>
                <a:gd name="T11" fmla="*/ 273 h 315"/>
                <a:gd name="T12" fmla="*/ 1162 w 509"/>
                <a:gd name="T13" fmla="*/ 747 h 31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09" h="315">
                  <a:moveTo>
                    <a:pt x="490" y="315"/>
                  </a:moveTo>
                  <a:cubicBezTo>
                    <a:pt x="485" y="313"/>
                    <a:pt x="485" y="313"/>
                    <a:pt x="485" y="313"/>
                  </a:cubicBezTo>
                  <a:cubicBezTo>
                    <a:pt x="500" y="286"/>
                    <a:pt x="420" y="203"/>
                    <a:pt x="276" y="120"/>
                  </a:cubicBezTo>
                  <a:cubicBezTo>
                    <a:pt x="133" y="37"/>
                    <a:pt x="20" y="9"/>
                    <a:pt x="5" y="35"/>
                  </a:cubicBezTo>
                  <a:cubicBezTo>
                    <a:pt x="0" y="33"/>
                    <a:pt x="0" y="33"/>
                    <a:pt x="0" y="33"/>
                  </a:cubicBezTo>
                  <a:cubicBezTo>
                    <a:pt x="19" y="0"/>
                    <a:pt x="142" y="36"/>
                    <a:pt x="279" y="115"/>
                  </a:cubicBezTo>
                  <a:cubicBezTo>
                    <a:pt x="416" y="194"/>
                    <a:pt x="509" y="282"/>
                    <a:pt x="490" y="315"/>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dirty="0">
                <a:solidFill>
                  <a:prstClr val="black"/>
                </a:solidFill>
              </a:endParaRPr>
            </a:p>
          </p:txBody>
        </p:sp>
        <p:sp>
          <p:nvSpPr>
            <p:cNvPr id="32" name="Freeform 34"/>
            <p:cNvSpPr/>
            <p:nvPr/>
          </p:nvSpPr>
          <p:spPr bwMode="auto">
            <a:xfrm>
              <a:off x="2702" y="1530"/>
              <a:ext cx="1207" cy="700"/>
            </a:xfrm>
            <a:custGeom>
              <a:avLst/>
              <a:gdLst>
                <a:gd name="T0" fmla="*/ 76 w 509"/>
                <a:gd name="T1" fmla="*/ 700 h 295"/>
                <a:gd name="T2" fmla="*/ 0 w 509"/>
                <a:gd name="T3" fmla="*/ 669 h 295"/>
                <a:gd name="T4" fmla="*/ 12 w 509"/>
                <a:gd name="T5" fmla="*/ 664 h 295"/>
                <a:gd name="T6" fmla="*/ 228 w 509"/>
                <a:gd name="T7" fmla="*/ 657 h 295"/>
                <a:gd name="T8" fmla="*/ 654 w 509"/>
                <a:gd name="T9" fmla="*/ 463 h 295"/>
                <a:gd name="T10" fmla="*/ 1150 w 509"/>
                <a:gd name="T11" fmla="*/ 5 h 295"/>
                <a:gd name="T12" fmla="*/ 1162 w 509"/>
                <a:gd name="T13" fmla="*/ 0 h 295"/>
                <a:gd name="T14" fmla="*/ 662 w 509"/>
                <a:gd name="T15" fmla="*/ 475 h 295"/>
                <a:gd name="T16" fmla="*/ 230 w 509"/>
                <a:gd name="T17" fmla="*/ 672 h 295"/>
                <a:gd name="T18" fmla="*/ 76 w 509"/>
                <a:gd name="T19" fmla="*/ 700 h 29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09" h="295">
                  <a:moveTo>
                    <a:pt x="32" y="295"/>
                  </a:moveTo>
                  <a:cubicBezTo>
                    <a:pt x="17" y="295"/>
                    <a:pt x="5" y="292"/>
                    <a:pt x="0" y="282"/>
                  </a:cubicBezTo>
                  <a:cubicBezTo>
                    <a:pt x="5" y="280"/>
                    <a:pt x="5" y="280"/>
                    <a:pt x="5" y="280"/>
                  </a:cubicBezTo>
                  <a:cubicBezTo>
                    <a:pt x="13" y="293"/>
                    <a:pt x="46" y="292"/>
                    <a:pt x="96" y="277"/>
                  </a:cubicBezTo>
                  <a:cubicBezTo>
                    <a:pt x="148" y="262"/>
                    <a:pt x="212" y="232"/>
                    <a:pt x="276" y="195"/>
                  </a:cubicBezTo>
                  <a:cubicBezTo>
                    <a:pt x="420" y="112"/>
                    <a:pt x="500" y="29"/>
                    <a:pt x="485" y="2"/>
                  </a:cubicBezTo>
                  <a:cubicBezTo>
                    <a:pt x="490" y="0"/>
                    <a:pt x="490" y="0"/>
                    <a:pt x="490" y="0"/>
                  </a:cubicBezTo>
                  <a:cubicBezTo>
                    <a:pt x="509" y="33"/>
                    <a:pt x="416" y="121"/>
                    <a:pt x="279" y="200"/>
                  </a:cubicBezTo>
                  <a:cubicBezTo>
                    <a:pt x="214" y="238"/>
                    <a:pt x="150" y="267"/>
                    <a:pt x="97" y="283"/>
                  </a:cubicBezTo>
                  <a:cubicBezTo>
                    <a:pt x="76" y="289"/>
                    <a:pt x="52" y="295"/>
                    <a:pt x="32" y="295"/>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grpSp>
      <p:grpSp>
        <p:nvGrpSpPr>
          <p:cNvPr id="33" name="组合 82"/>
          <p:cNvGrpSpPr/>
          <p:nvPr/>
        </p:nvGrpSpPr>
        <p:grpSpPr bwMode="auto">
          <a:xfrm>
            <a:off x="5291326" y="2527283"/>
            <a:ext cx="260350" cy="357187"/>
            <a:chOff x="4218255" y="2644947"/>
            <a:chExt cx="179475" cy="246054"/>
          </a:xfrm>
          <a:solidFill>
            <a:srgbClr val="238289"/>
          </a:solidFill>
        </p:grpSpPr>
        <p:sp>
          <p:nvSpPr>
            <p:cNvPr id="34" name="Freeform 26"/>
            <p:cNvSpPr/>
            <p:nvPr/>
          </p:nvSpPr>
          <p:spPr bwMode="auto">
            <a:xfrm>
              <a:off x="4218255" y="2644947"/>
              <a:ext cx="179475" cy="246054"/>
            </a:xfrm>
            <a:custGeom>
              <a:avLst/>
              <a:gdLst>
                <a:gd name="T0" fmla="*/ 89738 w 26"/>
                <a:gd name="T1" fmla="*/ 0 h 36"/>
                <a:gd name="T2" fmla="*/ 0 w 26"/>
                <a:gd name="T3" fmla="*/ 88853 h 36"/>
                <a:gd name="T4" fmla="*/ 20709 w 26"/>
                <a:gd name="T5" fmla="*/ 143532 h 36"/>
                <a:gd name="T6" fmla="*/ 89738 w 26"/>
                <a:gd name="T7" fmla="*/ 246054 h 36"/>
                <a:gd name="T8" fmla="*/ 158766 w 26"/>
                <a:gd name="T9" fmla="*/ 143532 h 36"/>
                <a:gd name="T10" fmla="*/ 179475 w 26"/>
                <a:gd name="T11" fmla="*/ 88853 h 36"/>
                <a:gd name="T12" fmla="*/ 89738 w 26"/>
                <a:gd name="T13" fmla="*/ 0 h 3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36">
                  <a:moveTo>
                    <a:pt x="13" y="0"/>
                  </a:moveTo>
                  <a:cubicBezTo>
                    <a:pt x="6" y="0"/>
                    <a:pt x="0" y="6"/>
                    <a:pt x="0" y="13"/>
                  </a:cubicBezTo>
                  <a:cubicBezTo>
                    <a:pt x="0" y="16"/>
                    <a:pt x="1" y="19"/>
                    <a:pt x="3" y="21"/>
                  </a:cubicBezTo>
                  <a:cubicBezTo>
                    <a:pt x="13" y="36"/>
                    <a:pt x="13" y="36"/>
                    <a:pt x="13" y="36"/>
                  </a:cubicBezTo>
                  <a:cubicBezTo>
                    <a:pt x="13" y="36"/>
                    <a:pt x="13" y="36"/>
                    <a:pt x="23" y="21"/>
                  </a:cubicBezTo>
                  <a:cubicBezTo>
                    <a:pt x="25" y="19"/>
                    <a:pt x="26" y="16"/>
                    <a:pt x="26" y="13"/>
                  </a:cubicBezTo>
                  <a:cubicBezTo>
                    <a:pt x="26" y="6"/>
                    <a:pt x="20" y="0"/>
                    <a:pt x="13" y="0"/>
                  </a:cubicBezTo>
                  <a:close/>
                </a:path>
              </a:pathLst>
            </a:custGeom>
            <a:noFill/>
            <a:ln w="9525">
              <a:solidFill>
                <a:srgbClr val="238289"/>
              </a:solidFill>
              <a:round/>
            </a:ln>
          </p:spPr>
          <p:txBody>
            <a:bodyPr/>
            <a:lstStyle/>
            <a:p>
              <a:pPr eaLnBrk="0" fontAlgn="base" hangingPunct="0">
                <a:spcBef>
                  <a:spcPct val="0"/>
                </a:spcBef>
                <a:spcAft>
                  <a:spcPct val="0"/>
                </a:spcAft>
                <a:defRPr/>
              </a:pPr>
              <a:endParaRPr lang="zh-CN" altLang="en-US">
                <a:solidFill>
                  <a:prstClr val="black"/>
                </a:solidFill>
              </a:endParaRPr>
            </a:p>
          </p:txBody>
        </p:sp>
        <p:sp>
          <p:nvSpPr>
            <p:cNvPr id="35" name="Oval 27"/>
            <p:cNvSpPr>
              <a:spLocks noChangeArrowheads="1"/>
            </p:cNvSpPr>
            <p:nvPr/>
          </p:nvSpPr>
          <p:spPr bwMode="auto">
            <a:xfrm>
              <a:off x="4252992" y="2685474"/>
              <a:ext cx="110001" cy="104211"/>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grpSp>
      <p:grpSp>
        <p:nvGrpSpPr>
          <p:cNvPr id="36" name="组合 83"/>
          <p:cNvGrpSpPr/>
          <p:nvPr/>
        </p:nvGrpSpPr>
        <p:grpSpPr bwMode="auto">
          <a:xfrm>
            <a:off x="5748526" y="2517758"/>
            <a:ext cx="4057650" cy="462041"/>
            <a:chOff x="6380050" y="1512875"/>
            <a:chExt cx="4057650" cy="461962"/>
          </a:xfrm>
        </p:grpSpPr>
        <p:sp>
          <p:nvSpPr>
            <p:cNvPr id="37" name="文本框 128"/>
            <p:cNvSpPr txBox="1">
              <a:spLocks noChangeArrowheads="1"/>
            </p:cNvSpPr>
            <p:nvPr/>
          </p:nvSpPr>
          <p:spPr bwMode="auto">
            <a:xfrm>
              <a:off x="7848842" y="1512875"/>
              <a:ext cx="2588858" cy="460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fontAlgn="base">
                <a:lnSpc>
                  <a:spcPct val="100000"/>
                </a:lnSpc>
                <a:spcBef>
                  <a:spcPct val="0"/>
                </a:spcBef>
                <a:spcAft>
                  <a:spcPct val="0"/>
                </a:spcAft>
                <a:buFontTx/>
                <a:buNone/>
                <a:defRPr/>
              </a:pPr>
              <a:r>
                <a:rPr lang="zh-CN" altLang="en-US" sz="2400" b="1" dirty="0">
                  <a:solidFill>
                    <a:srgbClr val="FFFFFF"/>
                  </a:solidFill>
                  <a:latin typeface="微软雅黑" panose="020B0503020204020204" pitchFamily="34" charset="-122"/>
                  <a:ea typeface="微软雅黑" panose="020B0503020204020204" pitchFamily="34" charset="-122"/>
                </a:rPr>
                <a:t>语篇类型</a:t>
              </a:r>
              <a:endParaRPr lang="zh-CN" altLang="en-US" sz="2400" b="1" dirty="0">
                <a:solidFill>
                  <a:srgbClr val="FFFFFF"/>
                </a:solidFill>
                <a:latin typeface="微软雅黑" panose="020B0503020204020204" pitchFamily="34" charset="-122"/>
                <a:ea typeface="微软雅黑" panose="020B0503020204020204" pitchFamily="34" charset="-122"/>
              </a:endParaRPr>
            </a:p>
          </p:txBody>
        </p:sp>
        <p:sp>
          <p:nvSpPr>
            <p:cNvPr id="38" name="文本框 129"/>
            <p:cNvSpPr txBox="1">
              <a:spLocks noChangeArrowheads="1"/>
            </p:cNvSpPr>
            <p:nvPr/>
          </p:nvSpPr>
          <p:spPr bwMode="auto">
            <a:xfrm>
              <a:off x="6380050" y="1512875"/>
              <a:ext cx="159651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fontAlgn="base">
                <a:lnSpc>
                  <a:spcPct val="100000"/>
                </a:lnSpc>
                <a:spcBef>
                  <a:spcPct val="0"/>
                </a:spcBef>
                <a:spcAft>
                  <a:spcPct val="0"/>
                </a:spcAft>
                <a:buFontTx/>
                <a:buNone/>
                <a:defRPr/>
              </a:pPr>
              <a:r>
                <a:rPr lang="en-US" altLang="zh-CN" sz="2400" b="1">
                  <a:solidFill>
                    <a:srgbClr val="FFFFFF"/>
                  </a:solidFill>
                  <a:latin typeface="微软雅黑" panose="020B0503020204020204" pitchFamily="34" charset="-122"/>
                  <a:ea typeface="微软雅黑" panose="020B0503020204020204" pitchFamily="34" charset="-122"/>
                </a:rPr>
                <a:t>Part 01</a:t>
              </a:r>
              <a:endParaRPr lang="zh-CN" altLang="en-US" sz="2400" b="1">
                <a:solidFill>
                  <a:srgbClr val="FFFFFF"/>
                </a:solidFill>
                <a:latin typeface="微软雅黑" panose="020B0503020204020204" pitchFamily="34" charset="-122"/>
                <a:ea typeface="微软雅黑" panose="020B0503020204020204" pitchFamily="34" charset="-122"/>
              </a:endParaRPr>
            </a:p>
          </p:txBody>
        </p:sp>
        <p:cxnSp>
          <p:nvCxnSpPr>
            <p:cNvPr id="39" name="直接连接符 38"/>
            <p:cNvCxnSpPr/>
            <p:nvPr/>
          </p:nvCxnSpPr>
          <p:spPr bwMode="auto">
            <a:xfrm flipV="1">
              <a:off x="7692913" y="1566841"/>
              <a:ext cx="130175" cy="33173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0" name="组合 87"/>
          <p:cNvGrpSpPr/>
          <p:nvPr/>
        </p:nvGrpSpPr>
        <p:grpSpPr bwMode="auto">
          <a:xfrm>
            <a:off x="5748526" y="3264915"/>
            <a:ext cx="4057650" cy="460454"/>
            <a:chOff x="6380050" y="2271700"/>
            <a:chExt cx="4057650" cy="460375"/>
          </a:xfrm>
        </p:grpSpPr>
        <p:sp>
          <p:nvSpPr>
            <p:cNvPr id="41" name="文本框 127"/>
            <p:cNvSpPr txBox="1">
              <a:spLocks noChangeArrowheads="1"/>
            </p:cNvSpPr>
            <p:nvPr/>
          </p:nvSpPr>
          <p:spPr bwMode="auto">
            <a:xfrm>
              <a:off x="7848842" y="2271700"/>
              <a:ext cx="2588858" cy="460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fontAlgn="base">
                <a:lnSpc>
                  <a:spcPct val="100000"/>
                </a:lnSpc>
                <a:spcBef>
                  <a:spcPct val="0"/>
                </a:spcBef>
                <a:spcAft>
                  <a:spcPct val="0"/>
                </a:spcAft>
                <a:buFontTx/>
                <a:buNone/>
                <a:defRPr/>
              </a:pPr>
              <a:r>
                <a:rPr lang="zh-CN" altLang="en-US" sz="2400" b="1" dirty="0">
                  <a:solidFill>
                    <a:srgbClr val="FFFFFF"/>
                  </a:solidFill>
                  <a:latin typeface="微软雅黑" panose="020B0503020204020204" pitchFamily="34" charset="-122"/>
                  <a:ea typeface="微软雅黑" panose="020B0503020204020204" pitchFamily="34" charset="-122"/>
                </a:rPr>
                <a:t>主旨大意</a:t>
              </a:r>
              <a:endParaRPr lang="zh-CN" altLang="en-US" sz="2400" b="1" dirty="0">
                <a:solidFill>
                  <a:srgbClr val="FFFFFF"/>
                </a:solidFill>
                <a:latin typeface="微软雅黑" panose="020B0503020204020204" pitchFamily="34" charset="-122"/>
                <a:ea typeface="微软雅黑" panose="020B0503020204020204" pitchFamily="34" charset="-122"/>
              </a:endParaRPr>
            </a:p>
          </p:txBody>
        </p:sp>
        <p:sp>
          <p:nvSpPr>
            <p:cNvPr id="42" name="文本框 130"/>
            <p:cNvSpPr txBox="1">
              <a:spLocks noChangeArrowheads="1"/>
            </p:cNvSpPr>
            <p:nvPr/>
          </p:nvSpPr>
          <p:spPr bwMode="auto">
            <a:xfrm>
              <a:off x="6380050" y="2271700"/>
              <a:ext cx="159651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fontAlgn="base">
                <a:lnSpc>
                  <a:spcPct val="100000"/>
                </a:lnSpc>
                <a:spcBef>
                  <a:spcPct val="0"/>
                </a:spcBef>
                <a:spcAft>
                  <a:spcPct val="0"/>
                </a:spcAft>
                <a:buFontTx/>
                <a:buNone/>
                <a:defRPr/>
              </a:pPr>
              <a:r>
                <a:rPr lang="en-US" altLang="zh-CN" sz="2400" b="1">
                  <a:solidFill>
                    <a:srgbClr val="FFFFFF"/>
                  </a:solidFill>
                  <a:latin typeface="微软雅黑" panose="020B0503020204020204" pitchFamily="34" charset="-122"/>
                  <a:ea typeface="微软雅黑" panose="020B0503020204020204" pitchFamily="34" charset="-122"/>
                </a:rPr>
                <a:t>Part 02</a:t>
              </a:r>
              <a:endParaRPr lang="zh-CN" altLang="en-US" sz="2400" b="1">
                <a:solidFill>
                  <a:srgbClr val="FFFFFF"/>
                </a:solidFill>
                <a:latin typeface="微软雅黑" panose="020B0503020204020204" pitchFamily="34" charset="-122"/>
                <a:ea typeface="微软雅黑" panose="020B0503020204020204" pitchFamily="34" charset="-122"/>
              </a:endParaRPr>
            </a:p>
          </p:txBody>
        </p:sp>
        <p:cxnSp>
          <p:nvCxnSpPr>
            <p:cNvPr id="43" name="直接连接符 42"/>
            <p:cNvCxnSpPr/>
            <p:nvPr/>
          </p:nvCxnSpPr>
          <p:spPr bwMode="auto">
            <a:xfrm flipV="1">
              <a:off x="7692913" y="2337332"/>
              <a:ext cx="130175" cy="33173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4" name="组合 91"/>
          <p:cNvGrpSpPr/>
          <p:nvPr/>
        </p:nvGrpSpPr>
        <p:grpSpPr bwMode="auto">
          <a:xfrm>
            <a:off x="5748526" y="4010484"/>
            <a:ext cx="4188460" cy="460454"/>
            <a:chOff x="6380050" y="3030525"/>
            <a:chExt cx="4188460" cy="460375"/>
          </a:xfrm>
        </p:grpSpPr>
        <p:sp>
          <p:nvSpPr>
            <p:cNvPr id="45" name="文本框 126"/>
            <p:cNvSpPr txBox="1">
              <a:spLocks noChangeArrowheads="1"/>
            </p:cNvSpPr>
            <p:nvPr/>
          </p:nvSpPr>
          <p:spPr bwMode="auto">
            <a:xfrm>
              <a:off x="7848842" y="3030525"/>
              <a:ext cx="2719668" cy="460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fontAlgn="base">
                <a:lnSpc>
                  <a:spcPct val="100000"/>
                </a:lnSpc>
                <a:spcBef>
                  <a:spcPct val="0"/>
                </a:spcBef>
                <a:spcAft>
                  <a:spcPct val="0"/>
                </a:spcAft>
                <a:buFontTx/>
                <a:buNone/>
                <a:defRPr/>
              </a:pPr>
              <a:r>
                <a:rPr lang="zh-CN" altLang="en-US" sz="2400" b="1" dirty="0">
                  <a:solidFill>
                    <a:srgbClr val="FFFFFF"/>
                  </a:solidFill>
                  <a:latin typeface="微软雅黑" panose="020B0503020204020204" pitchFamily="34" charset="-122"/>
                  <a:ea typeface="微软雅黑" panose="020B0503020204020204" pitchFamily="34" charset="-122"/>
                </a:rPr>
                <a:t>语篇结构</a:t>
              </a:r>
              <a:endParaRPr lang="zh-CN" altLang="en-US" sz="2400" b="1" dirty="0">
                <a:solidFill>
                  <a:srgbClr val="FFFFFF"/>
                </a:solidFill>
                <a:latin typeface="微软雅黑" panose="020B0503020204020204" pitchFamily="34" charset="-122"/>
                <a:ea typeface="微软雅黑" panose="020B0503020204020204" pitchFamily="34" charset="-122"/>
              </a:endParaRPr>
            </a:p>
          </p:txBody>
        </p:sp>
        <p:sp>
          <p:nvSpPr>
            <p:cNvPr id="46" name="文本框 131"/>
            <p:cNvSpPr txBox="1">
              <a:spLocks noChangeArrowheads="1"/>
            </p:cNvSpPr>
            <p:nvPr/>
          </p:nvSpPr>
          <p:spPr bwMode="auto">
            <a:xfrm>
              <a:off x="6380050" y="3030525"/>
              <a:ext cx="159651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fontAlgn="base">
                <a:lnSpc>
                  <a:spcPct val="100000"/>
                </a:lnSpc>
                <a:spcBef>
                  <a:spcPct val="0"/>
                </a:spcBef>
                <a:spcAft>
                  <a:spcPct val="0"/>
                </a:spcAft>
                <a:buFontTx/>
                <a:buNone/>
                <a:defRPr/>
              </a:pPr>
              <a:r>
                <a:rPr lang="en-US" altLang="zh-CN" sz="2400" b="1">
                  <a:solidFill>
                    <a:srgbClr val="FFFFFF"/>
                  </a:solidFill>
                  <a:latin typeface="微软雅黑" panose="020B0503020204020204" pitchFamily="34" charset="-122"/>
                  <a:ea typeface="微软雅黑" panose="020B0503020204020204" pitchFamily="34" charset="-122"/>
                </a:rPr>
                <a:t>Part 03</a:t>
              </a:r>
              <a:endParaRPr lang="zh-CN" altLang="en-US" sz="2400" b="1">
                <a:solidFill>
                  <a:srgbClr val="FFFFFF"/>
                </a:solidFill>
                <a:latin typeface="微软雅黑" panose="020B0503020204020204" pitchFamily="34" charset="-122"/>
                <a:ea typeface="微软雅黑" panose="020B0503020204020204" pitchFamily="34" charset="-122"/>
              </a:endParaRPr>
            </a:p>
          </p:txBody>
        </p:sp>
        <p:cxnSp>
          <p:nvCxnSpPr>
            <p:cNvPr id="47" name="直接连接符 46"/>
            <p:cNvCxnSpPr/>
            <p:nvPr/>
          </p:nvCxnSpPr>
          <p:spPr bwMode="auto">
            <a:xfrm flipV="1">
              <a:off x="7692913" y="3107823"/>
              <a:ext cx="130175" cy="331731"/>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8" name="组合 95"/>
          <p:cNvGrpSpPr/>
          <p:nvPr/>
        </p:nvGrpSpPr>
        <p:grpSpPr bwMode="auto">
          <a:xfrm>
            <a:off x="5748526" y="4756053"/>
            <a:ext cx="4057650" cy="462042"/>
            <a:chOff x="6380050" y="3787762"/>
            <a:chExt cx="4057650" cy="461963"/>
          </a:xfrm>
        </p:grpSpPr>
        <p:sp>
          <p:nvSpPr>
            <p:cNvPr id="49" name="文本框 125"/>
            <p:cNvSpPr txBox="1">
              <a:spLocks noChangeArrowheads="1"/>
            </p:cNvSpPr>
            <p:nvPr/>
          </p:nvSpPr>
          <p:spPr bwMode="auto">
            <a:xfrm>
              <a:off x="7848842" y="3787762"/>
              <a:ext cx="2588858" cy="460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a:lnSpc>
                  <a:spcPct val="100000"/>
                </a:lnSpc>
                <a:spcBef>
                  <a:spcPct val="0"/>
                </a:spcBef>
                <a:buNone/>
              </a:pPr>
              <a:r>
                <a:rPr lang="zh-CN" altLang="en-US" sz="2400" b="1" dirty="0">
                  <a:solidFill>
                    <a:schemeClr val="bg1"/>
                  </a:solidFill>
                  <a:latin typeface="微软雅黑" panose="020B0503020204020204" pitchFamily="34" charset="-122"/>
                  <a:ea typeface="微软雅黑" panose="020B0503020204020204" pitchFamily="34" charset="-122"/>
                </a:rPr>
                <a:t>解题思路</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sp>
          <p:nvSpPr>
            <p:cNvPr id="50" name="文本框 132"/>
            <p:cNvSpPr txBox="1">
              <a:spLocks noChangeArrowheads="1"/>
            </p:cNvSpPr>
            <p:nvPr/>
          </p:nvSpPr>
          <p:spPr bwMode="auto">
            <a:xfrm>
              <a:off x="6380050" y="3787762"/>
              <a:ext cx="15965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fontAlgn="base">
                <a:lnSpc>
                  <a:spcPct val="100000"/>
                </a:lnSpc>
                <a:spcBef>
                  <a:spcPct val="0"/>
                </a:spcBef>
                <a:spcAft>
                  <a:spcPct val="0"/>
                </a:spcAft>
                <a:buFontTx/>
                <a:buNone/>
                <a:defRPr/>
              </a:pPr>
              <a:r>
                <a:rPr lang="en-US" altLang="zh-CN" sz="2400" b="1">
                  <a:solidFill>
                    <a:srgbClr val="FFFFFF"/>
                  </a:solidFill>
                  <a:latin typeface="微软雅黑" panose="020B0503020204020204" pitchFamily="34" charset="-122"/>
                  <a:ea typeface="微软雅黑" panose="020B0503020204020204" pitchFamily="34" charset="-122"/>
                </a:rPr>
                <a:t>Part 04</a:t>
              </a:r>
              <a:endParaRPr lang="zh-CN" altLang="en-US" sz="2400" b="1">
                <a:solidFill>
                  <a:srgbClr val="FFFFFF"/>
                </a:solidFill>
                <a:latin typeface="微软雅黑" panose="020B0503020204020204" pitchFamily="34" charset="-122"/>
                <a:ea typeface="微软雅黑" panose="020B0503020204020204" pitchFamily="34" charset="-122"/>
              </a:endParaRPr>
            </a:p>
          </p:txBody>
        </p:sp>
        <p:cxnSp>
          <p:nvCxnSpPr>
            <p:cNvPr id="51" name="直接连接符 50"/>
            <p:cNvCxnSpPr/>
            <p:nvPr/>
          </p:nvCxnSpPr>
          <p:spPr bwMode="auto">
            <a:xfrm flipV="1">
              <a:off x="7692913" y="3878314"/>
              <a:ext cx="130175" cy="331731"/>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52" name="组合 100"/>
          <p:cNvGrpSpPr/>
          <p:nvPr/>
        </p:nvGrpSpPr>
        <p:grpSpPr bwMode="auto">
          <a:xfrm>
            <a:off x="5291326" y="3290870"/>
            <a:ext cx="260350" cy="357188"/>
            <a:chOff x="4218255" y="2644947"/>
            <a:chExt cx="179475" cy="246054"/>
          </a:xfrm>
          <a:solidFill>
            <a:srgbClr val="238289"/>
          </a:solidFill>
        </p:grpSpPr>
        <p:sp>
          <p:nvSpPr>
            <p:cNvPr id="53" name="Freeform 26"/>
            <p:cNvSpPr/>
            <p:nvPr/>
          </p:nvSpPr>
          <p:spPr bwMode="auto">
            <a:xfrm>
              <a:off x="4218255" y="2644947"/>
              <a:ext cx="179475" cy="246054"/>
            </a:xfrm>
            <a:custGeom>
              <a:avLst/>
              <a:gdLst>
                <a:gd name="T0" fmla="*/ 89738 w 26"/>
                <a:gd name="T1" fmla="*/ 0 h 36"/>
                <a:gd name="T2" fmla="*/ 0 w 26"/>
                <a:gd name="T3" fmla="*/ 88853 h 36"/>
                <a:gd name="T4" fmla="*/ 20709 w 26"/>
                <a:gd name="T5" fmla="*/ 143532 h 36"/>
                <a:gd name="T6" fmla="*/ 89738 w 26"/>
                <a:gd name="T7" fmla="*/ 246054 h 36"/>
                <a:gd name="T8" fmla="*/ 158766 w 26"/>
                <a:gd name="T9" fmla="*/ 143532 h 36"/>
                <a:gd name="T10" fmla="*/ 179475 w 26"/>
                <a:gd name="T11" fmla="*/ 88853 h 36"/>
                <a:gd name="T12" fmla="*/ 89738 w 26"/>
                <a:gd name="T13" fmla="*/ 0 h 3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36">
                  <a:moveTo>
                    <a:pt x="13" y="0"/>
                  </a:moveTo>
                  <a:cubicBezTo>
                    <a:pt x="6" y="0"/>
                    <a:pt x="0" y="6"/>
                    <a:pt x="0" y="13"/>
                  </a:cubicBezTo>
                  <a:cubicBezTo>
                    <a:pt x="0" y="16"/>
                    <a:pt x="1" y="19"/>
                    <a:pt x="3" y="21"/>
                  </a:cubicBezTo>
                  <a:cubicBezTo>
                    <a:pt x="13" y="36"/>
                    <a:pt x="13" y="36"/>
                    <a:pt x="13" y="36"/>
                  </a:cubicBezTo>
                  <a:cubicBezTo>
                    <a:pt x="13" y="36"/>
                    <a:pt x="13" y="36"/>
                    <a:pt x="23" y="21"/>
                  </a:cubicBezTo>
                  <a:cubicBezTo>
                    <a:pt x="25" y="19"/>
                    <a:pt x="26" y="16"/>
                    <a:pt x="26" y="13"/>
                  </a:cubicBezTo>
                  <a:cubicBezTo>
                    <a:pt x="26" y="6"/>
                    <a:pt x="20" y="0"/>
                    <a:pt x="13" y="0"/>
                  </a:cubicBezTo>
                  <a:close/>
                </a:path>
              </a:pathLst>
            </a:custGeom>
            <a:noFill/>
            <a:ln w="9525">
              <a:solidFill>
                <a:srgbClr val="238289"/>
              </a:solidFill>
              <a:round/>
            </a:ln>
          </p:spPr>
          <p:txBody>
            <a:bodyPr/>
            <a:lstStyle/>
            <a:p>
              <a:pPr eaLnBrk="0" fontAlgn="base" hangingPunct="0">
                <a:spcBef>
                  <a:spcPct val="0"/>
                </a:spcBef>
                <a:spcAft>
                  <a:spcPct val="0"/>
                </a:spcAft>
                <a:defRPr/>
              </a:pPr>
              <a:endParaRPr lang="zh-CN" altLang="en-US">
                <a:solidFill>
                  <a:prstClr val="black"/>
                </a:solidFill>
              </a:endParaRPr>
            </a:p>
          </p:txBody>
        </p:sp>
        <p:sp>
          <p:nvSpPr>
            <p:cNvPr id="54" name="Oval 27"/>
            <p:cNvSpPr>
              <a:spLocks noChangeArrowheads="1"/>
            </p:cNvSpPr>
            <p:nvPr/>
          </p:nvSpPr>
          <p:spPr bwMode="auto">
            <a:xfrm>
              <a:off x="4252992" y="2685474"/>
              <a:ext cx="110001" cy="104211"/>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grpSp>
      <p:grpSp>
        <p:nvGrpSpPr>
          <p:cNvPr id="55" name="组合 103"/>
          <p:cNvGrpSpPr/>
          <p:nvPr/>
        </p:nvGrpSpPr>
        <p:grpSpPr bwMode="auto">
          <a:xfrm>
            <a:off x="5291326" y="4056045"/>
            <a:ext cx="260350" cy="357188"/>
            <a:chOff x="4218255" y="2644947"/>
            <a:chExt cx="179475" cy="246054"/>
          </a:xfrm>
          <a:solidFill>
            <a:srgbClr val="238289"/>
          </a:solidFill>
        </p:grpSpPr>
        <p:sp>
          <p:nvSpPr>
            <p:cNvPr id="56" name="Freeform 26"/>
            <p:cNvSpPr/>
            <p:nvPr/>
          </p:nvSpPr>
          <p:spPr bwMode="auto">
            <a:xfrm>
              <a:off x="4218255" y="2644947"/>
              <a:ext cx="179475" cy="246054"/>
            </a:xfrm>
            <a:custGeom>
              <a:avLst/>
              <a:gdLst>
                <a:gd name="T0" fmla="*/ 89738 w 26"/>
                <a:gd name="T1" fmla="*/ 0 h 36"/>
                <a:gd name="T2" fmla="*/ 0 w 26"/>
                <a:gd name="T3" fmla="*/ 88853 h 36"/>
                <a:gd name="T4" fmla="*/ 20709 w 26"/>
                <a:gd name="T5" fmla="*/ 143532 h 36"/>
                <a:gd name="T6" fmla="*/ 89738 w 26"/>
                <a:gd name="T7" fmla="*/ 246054 h 36"/>
                <a:gd name="T8" fmla="*/ 158766 w 26"/>
                <a:gd name="T9" fmla="*/ 143532 h 36"/>
                <a:gd name="T10" fmla="*/ 179475 w 26"/>
                <a:gd name="T11" fmla="*/ 88853 h 36"/>
                <a:gd name="T12" fmla="*/ 89738 w 26"/>
                <a:gd name="T13" fmla="*/ 0 h 3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36">
                  <a:moveTo>
                    <a:pt x="13" y="0"/>
                  </a:moveTo>
                  <a:cubicBezTo>
                    <a:pt x="6" y="0"/>
                    <a:pt x="0" y="6"/>
                    <a:pt x="0" y="13"/>
                  </a:cubicBezTo>
                  <a:cubicBezTo>
                    <a:pt x="0" y="16"/>
                    <a:pt x="1" y="19"/>
                    <a:pt x="3" y="21"/>
                  </a:cubicBezTo>
                  <a:cubicBezTo>
                    <a:pt x="13" y="36"/>
                    <a:pt x="13" y="36"/>
                    <a:pt x="13" y="36"/>
                  </a:cubicBezTo>
                  <a:cubicBezTo>
                    <a:pt x="13" y="36"/>
                    <a:pt x="13" y="36"/>
                    <a:pt x="23" y="21"/>
                  </a:cubicBezTo>
                  <a:cubicBezTo>
                    <a:pt x="25" y="19"/>
                    <a:pt x="26" y="16"/>
                    <a:pt x="26" y="13"/>
                  </a:cubicBezTo>
                  <a:cubicBezTo>
                    <a:pt x="26" y="6"/>
                    <a:pt x="20" y="0"/>
                    <a:pt x="13" y="0"/>
                  </a:cubicBezTo>
                  <a:close/>
                </a:path>
              </a:pathLst>
            </a:custGeom>
            <a:noFill/>
            <a:ln w="9525">
              <a:solidFill>
                <a:srgbClr val="238289"/>
              </a:solidFill>
              <a:round/>
            </a:ln>
          </p:spPr>
          <p:txBody>
            <a:bodyPr/>
            <a:lstStyle/>
            <a:p>
              <a:pPr eaLnBrk="0" fontAlgn="base" hangingPunct="0">
                <a:spcBef>
                  <a:spcPct val="0"/>
                </a:spcBef>
                <a:spcAft>
                  <a:spcPct val="0"/>
                </a:spcAft>
                <a:defRPr/>
              </a:pPr>
              <a:endParaRPr lang="zh-CN" altLang="en-US">
                <a:solidFill>
                  <a:prstClr val="black"/>
                </a:solidFill>
              </a:endParaRPr>
            </a:p>
          </p:txBody>
        </p:sp>
        <p:sp>
          <p:nvSpPr>
            <p:cNvPr id="57" name="Oval 27"/>
            <p:cNvSpPr>
              <a:spLocks noChangeArrowheads="1"/>
            </p:cNvSpPr>
            <p:nvPr/>
          </p:nvSpPr>
          <p:spPr bwMode="auto">
            <a:xfrm>
              <a:off x="4252992" y="2685474"/>
              <a:ext cx="110001" cy="104211"/>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grpSp>
      <p:grpSp>
        <p:nvGrpSpPr>
          <p:cNvPr id="58" name="组合 106"/>
          <p:cNvGrpSpPr/>
          <p:nvPr/>
        </p:nvGrpSpPr>
        <p:grpSpPr bwMode="auto">
          <a:xfrm>
            <a:off x="5291326" y="4821220"/>
            <a:ext cx="260350" cy="357188"/>
            <a:chOff x="4218255" y="2644947"/>
            <a:chExt cx="179475" cy="246054"/>
          </a:xfrm>
          <a:solidFill>
            <a:srgbClr val="238289"/>
          </a:solidFill>
        </p:grpSpPr>
        <p:sp>
          <p:nvSpPr>
            <p:cNvPr id="59" name="Freeform 26"/>
            <p:cNvSpPr/>
            <p:nvPr/>
          </p:nvSpPr>
          <p:spPr bwMode="auto">
            <a:xfrm>
              <a:off x="4218255" y="2644947"/>
              <a:ext cx="179475" cy="246054"/>
            </a:xfrm>
            <a:custGeom>
              <a:avLst/>
              <a:gdLst>
                <a:gd name="T0" fmla="*/ 89738 w 26"/>
                <a:gd name="T1" fmla="*/ 0 h 36"/>
                <a:gd name="T2" fmla="*/ 0 w 26"/>
                <a:gd name="T3" fmla="*/ 88853 h 36"/>
                <a:gd name="T4" fmla="*/ 20709 w 26"/>
                <a:gd name="T5" fmla="*/ 143532 h 36"/>
                <a:gd name="T6" fmla="*/ 89738 w 26"/>
                <a:gd name="T7" fmla="*/ 246054 h 36"/>
                <a:gd name="T8" fmla="*/ 158766 w 26"/>
                <a:gd name="T9" fmla="*/ 143532 h 36"/>
                <a:gd name="T10" fmla="*/ 179475 w 26"/>
                <a:gd name="T11" fmla="*/ 88853 h 36"/>
                <a:gd name="T12" fmla="*/ 89738 w 26"/>
                <a:gd name="T13" fmla="*/ 0 h 3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36">
                  <a:moveTo>
                    <a:pt x="13" y="0"/>
                  </a:moveTo>
                  <a:cubicBezTo>
                    <a:pt x="6" y="0"/>
                    <a:pt x="0" y="6"/>
                    <a:pt x="0" y="13"/>
                  </a:cubicBezTo>
                  <a:cubicBezTo>
                    <a:pt x="0" y="16"/>
                    <a:pt x="1" y="19"/>
                    <a:pt x="3" y="21"/>
                  </a:cubicBezTo>
                  <a:cubicBezTo>
                    <a:pt x="13" y="36"/>
                    <a:pt x="13" y="36"/>
                    <a:pt x="13" y="36"/>
                  </a:cubicBezTo>
                  <a:cubicBezTo>
                    <a:pt x="13" y="36"/>
                    <a:pt x="13" y="36"/>
                    <a:pt x="23" y="21"/>
                  </a:cubicBezTo>
                  <a:cubicBezTo>
                    <a:pt x="25" y="19"/>
                    <a:pt x="26" y="16"/>
                    <a:pt x="26" y="13"/>
                  </a:cubicBezTo>
                  <a:cubicBezTo>
                    <a:pt x="26" y="6"/>
                    <a:pt x="20" y="0"/>
                    <a:pt x="13" y="0"/>
                  </a:cubicBezTo>
                  <a:close/>
                </a:path>
              </a:pathLst>
            </a:custGeom>
            <a:noFill/>
            <a:ln w="9525">
              <a:solidFill>
                <a:srgbClr val="238289"/>
              </a:solidFill>
              <a:round/>
            </a:ln>
          </p:spPr>
          <p:txBody>
            <a:bodyPr/>
            <a:lstStyle/>
            <a:p>
              <a:pPr eaLnBrk="0" fontAlgn="base" hangingPunct="0">
                <a:spcBef>
                  <a:spcPct val="0"/>
                </a:spcBef>
                <a:spcAft>
                  <a:spcPct val="0"/>
                </a:spcAft>
                <a:defRPr/>
              </a:pPr>
              <a:endParaRPr lang="zh-CN" altLang="en-US">
                <a:solidFill>
                  <a:prstClr val="black"/>
                </a:solidFill>
              </a:endParaRPr>
            </a:p>
          </p:txBody>
        </p:sp>
        <p:sp>
          <p:nvSpPr>
            <p:cNvPr id="60" name="Oval 27"/>
            <p:cNvSpPr>
              <a:spLocks noChangeArrowheads="1"/>
            </p:cNvSpPr>
            <p:nvPr/>
          </p:nvSpPr>
          <p:spPr bwMode="auto">
            <a:xfrm>
              <a:off x="4252992" y="2685474"/>
              <a:ext cx="110001" cy="104211"/>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grpSp>
      <p:grpSp>
        <p:nvGrpSpPr>
          <p:cNvPr id="61" name="组合 118"/>
          <p:cNvGrpSpPr/>
          <p:nvPr/>
        </p:nvGrpSpPr>
        <p:grpSpPr bwMode="auto">
          <a:xfrm>
            <a:off x="1044575" y="0"/>
            <a:ext cx="1774825" cy="1716088"/>
            <a:chOff x="849199" y="0"/>
            <a:chExt cx="2166329" cy="1715350"/>
          </a:xfrm>
        </p:grpSpPr>
        <p:sp>
          <p:nvSpPr>
            <p:cNvPr id="62" name="五边形 117"/>
            <p:cNvSpPr>
              <a:spLocks noChangeArrowheads="1"/>
            </p:cNvSpPr>
            <p:nvPr/>
          </p:nvSpPr>
          <p:spPr bwMode="auto">
            <a:xfrm rot="5400000">
              <a:off x="1151311" y="-148865"/>
              <a:ext cx="1562103" cy="2166328"/>
            </a:xfrm>
            <a:prstGeom prst="homePlate">
              <a:avLst>
                <a:gd name="adj" fmla="val 27699"/>
              </a:avLst>
            </a:prstGeom>
            <a:solidFill>
              <a:srgbClr val="92DEE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sp>
          <p:nvSpPr>
            <p:cNvPr id="63" name="五边形 113"/>
            <p:cNvSpPr>
              <a:spLocks noChangeArrowheads="1"/>
            </p:cNvSpPr>
            <p:nvPr/>
          </p:nvSpPr>
          <p:spPr bwMode="auto">
            <a:xfrm rot="5400000">
              <a:off x="1151312" y="-302112"/>
              <a:ext cx="1562103" cy="2166328"/>
            </a:xfrm>
            <a:prstGeom prst="homePlate">
              <a:avLst>
                <a:gd name="adj" fmla="val 27699"/>
              </a:avLst>
            </a:prstGeom>
            <a:solidFill>
              <a:srgbClr val="30B4BE"/>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grpSp>
      <p:grpSp>
        <p:nvGrpSpPr>
          <p:cNvPr id="64" name="组合 1"/>
          <p:cNvGrpSpPr/>
          <p:nvPr/>
        </p:nvGrpSpPr>
        <p:grpSpPr bwMode="auto">
          <a:xfrm>
            <a:off x="1171575" y="176213"/>
            <a:ext cx="1520825" cy="928687"/>
            <a:chOff x="1172326" y="176887"/>
            <a:chExt cx="1520074" cy="928013"/>
          </a:xfrm>
        </p:grpSpPr>
        <p:sp>
          <p:nvSpPr>
            <p:cNvPr id="65" name="文本框 115"/>
            <p:cNvSpPr txBox="1">
              <a:spLocks noChangeArrowheads="1"/>
            </p:cNvSpPr>
            <p:nvPr/>
          </p:nvSpPr>
          <p:spPr bwMode="auto">
            <a:xfrm>
              <a:off x="1172326" y="766346"/>
              <a:ext cx="152007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fontAlgn="base">
                <a:spcBef>
                  <a:spcPct val="0"/>
                </a:spcBef>
                <a:spcAft>
                  <a:spcPct val="0"/>
                </a:spcAft>
                <a:defRPr/>
              </a:pPr>
              <a:r>
                <a:rPr lang="en-US" altLang="zh-CN" sz="1600" b="1">
                  <a:solidFill>
                    <a:srgbClr val="FFFFFF"/>
                  </a:solidFill>
                  <a:latin typeface="微软雅黑" panose="020B0503020204020204" pitchFamily="34" charset="-122"/>
                  <a:ea typeface="微软雅黑" panose="020B0503020204020204" pitchFamily="34" charset="-122"/>
                </a:rPr>
                <a:t>CONTENTS</a:t>
              </a:r>
              <a:endParaRPr lang="zh-CN" altLang="en-US" sz="1600" b="1">
                <a:solidFill>
                  <a:srgbClr val="FFFFFF"/>
                </a:solidFill>
                <a:latin typeface="微软雅黑" panose="020B0503020204020204" pitchFamily="34" charset="-122"/>
                <a:ea typeface="微软雅黑" panose="020B0503020204020204" pitchFamily="34" charset="-122"/>
              </a:endParaRPr>
            </a:p>
          </p:txBody>
        </p:sp>
        <p:sp>
          <p:nvSpPr>
            <p:cNvPr id="66" name="文本框 65"/>
            <p:cNvSpPr txBox="1"/>
            <p:nvPr/>
          </p:nvSpPr>
          <p:spPr>
            <a:xfrm>
              <a:off x="1273876" y="176887"/>
              <a:ext cx="1316974" cy="645643"/>
            </a:xfrm>
            <a:prstGeom prst="rect">
              <a:avLst/>
            </a:prstGeom>
            <a:noFill/>
          </p:spPr>
          <p:txBody>
            <a:bodyPr>
              <a:spAutoFit/>
            </a:bodyPr>
            <a:lstStyle/>
            <a:p>
              <a:pPr algn="dist">
                <a:defRPr/>
              </a:pPr>
              <a:r>
                <a:rPr lang="zh-CN" altLang="en-US" sz="3600" b="1" dirty="0">
                  <a:solidFill>
                    <a:prstClr val="white"/>
                  </a:solidFill>
                  <a:latin typeface="微软雅黑" panose="020B0503020204020204" pitchFamily="34" charset="-122"/>
                  <a:ea typeface="微软雅黑" panose="020B0503020204020204" pitchFamily="34" charset="-122"/>
                </a:rPr>
                <a:t>目录</a:t>
              </a:r>
              <a:endParaRPr lang="zh-CN" altLang="en-US" sz="1050" b="1" dirty="0">
                <a:solidFill>
                  <a:prstClr val="white"/>
                </a:solidFill>
                <a:latin typeface="微软雅黑" panose="020B0503020204020204" pitchFamily="34" charset="-122"/>
                <a:ea typeface="微软雅黑" panose="020B0503020204020204" pitchFamily="34" charset="-122"/>
              </a:endParaRP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fade">
                                          <p:cBhvr>
                                            <p:cTn id="7" dur="1000"/>
                                            <p:tgtEl>
                                              <p:spTgt spid="61"/>
                                            </p:tgtEl>
                                          </p:cBhvr>
                                        </p:animEffect>
                                        <p:anim calcmode="lin" valueType="num">
                                          <p:cBhvr>
                                            <p:cTn id="8" dur="1000" fill="hold"/>
                                            <p:tgtEl>
                                              <p:spTgt spid="61"/>
                                            </p:tgtEl>
                                            <p:attrNameLst>
                                              <p:attrName>ppt_x</p:attrName>
                                            </p:attrNameLst>
                                          </p:cBhvr>
                                          <p:tavLst>
                                            <p:tav tm="0">
                                              <p:val>
                                                <p:strVal val="#ppt_x"/>
                                              </p:val>
                                            </p:tav>
                                            <p:tav tm="100000">
                                              <p:val>
                                                <p:strVal val="#ppt_x"/>
                                              </p:val>
                                            </p:tav>
                                          </p:tavLst>
                                        </p:anim>
                                        <p:anim calcmode="lin" valueType="num">
                                          <p:cBhvr>
                                            <p:cTn id="9" dur="1000" fill="hold"/>
                                            <p:tgtEl>
                                              <p:spTgt spid="61"/>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64"/>
                                            </p:tgtEl>
                                            <p:attrNameLst>
                                              <p:attrName>style.visibility</p:attrName>
                                            </p:attrNameLst>
                                          </p:cBhvr>
                                          <p:to>
                                            <p:strVal val="visible"/>
                                          </p:to>
                                        </p:set>
                                        <p:animEffect transition="in" filter="fade">
                                          <p:cBhvr>
                                            <p:cTn id="12" dur="1000"/>
                                            <p:tgtEl>
                                              <p:spTgt spid="64"/>
                                            </p:tgtEl>
                                          </p:cBhvr>
                                        </p:animEffect>
                                        <p:anim calcmode="lin" valueType="num">
                                          <p:cBhvr>
                                            <p:cTn id="13" dur="1000" fill="hold"/>
                                            <p:tgtEl>
                                              <p:spTgt spid="64"/>
                                            </p:tgtEl>
                                            <p:attrNameLst>
                                              <p:attrName>ppt_x</p:attrName>
                                            </p:attrNameLst>
                                          </p:cBhvr>
                                          <p:tavLst>
                                            <p:tav tm="0">
                                              <p:val>
                                                <p:strVal val="#ppt_x"/>
                                              </p:val>
                                            </p:tav>
                                            <p:tav tm="100000">
                                              <p:val>
                                                <p:strVal val="#ppt_x"/>
                                              </p:val>
                                            </p:tav>
                                          </p:tavLst>
                                        </p:anim>
                                        <p:anim calcmode="lin" valueType="num">
                                          <p:cBhvr>
                                            <p:cTn id="14" dur="1000" fill="hold"/>
                                            <p:tgtEl>
                                              <p:spTgt spid="6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1000" fill="hold"/>
                                            <p:tgtEl>
                                              <p:spTgt spid="2"/>
                                            </p:tgtEl>
                                            <p:attrNameLst>
                                              <p:attrName>ppt_w</p:attrName>
                                            </p:attrNameLst>
                                          </p:cBhvr>
                                          <p:tavLst>
                                            <p:tav tm="0">
                                              <p:val>
                                                <p:fltVal val="0"/>
                                              </p:val>
                                            </p:tav>
                                            <p:tav tm="100000">
                                              <p:val>
                                                <p:strVal val="#ppt_w"/>
                                              </p:val>
                                            </p:tav>
                                          </p:tavLst>
                                        </p:anim>
                                        <p:anim calcmode="lin" valueType="num">
                                          <p:cBhvr>
                                            <p:cTn id="20" dur="1000" fill="hold"/>
                                            <p:tgtEl>
                                              <p:spTgt spid="2"/>
                                            </p:tgtEl>
                                            <p:attrNameLst>
                                              <p:attrName>ppt_h</p:attrName>
                                            </p:attrNameLst>
                                          </p:cBhvr>
                                          <p:tavLst>
                                            <p:tav tm="0">
                                              <p:val>
                                                <p:fltVal val="0"/>
                                              </p:val>
                                            </p:tav>
                                            <p:tav tm="100000">
                                              <p:val>
                                                <p:strVal val="#ppt_h"/>
                                              </p:val>
                                            </p:tav>
                                          </p:tavLst>
                                        </p:anim>
                                        <p:anim calcmode="lin" valueType="num">
                                          <p:cBhvr>
                                            <p:cTn id="21" dur="1000" fill="hold"/>
                                            <p:tgtEl>
                                              <p:spTgt spid="2"/>
                                            </p:tgtEl>
                                            <p:attrNameLst>
                                              <p:attrName>style.rotation</p:attrName>
                                            </p:attrNameLst>
                                          </p:cBhvr>
                                          <p:tavLst>
                                            <p:tav tm="0">
                                              <p:val>
                                                <p:fltVal val="90"/>
                                              </p:val>
                                            </p:tav>
                                            <p:tav tm="100000">
                                              <p:val>
                                                <p:fltVal val="0"/>
                                              </p:val>
                                            </p:tav>
                                          </p:tavLst>
                                        </p:anim>
                                        <p:animEffect transition="in" filter="fade">
                                          <p:cBhvr>
                                            <p:cTn id="22" dur="1000"/>
                                            <p:tgtEl>
                                              <p:spTgt spid="2"/>
                                            </p:tgtEl>
                                          </p:cBhvr>
                                        </p:animEffect>
                                      </p:childTnLst>
                                    </p:cTn>
                                  </p:par>
                                </p:childTnLst>
                              </p:cTn>
                            </p:par>
                            <p:par>
                              <p:cTn id="23" fill="hold">
                                <p:stCondLst>
                                  <p:cond delay="1000"/>
                                </p:stCondLst>
                                <p:childTnLst>
                                  <p:par>
                                    <p:cTn id="24" presetID="2" presetClass="entr" presetSubtype="1" accel="40000" fill="hold" nodeType="afterEffect" p14:presetBounceEnd="60000">
                                      <p:stCondLst>
                                        <p:cond delay="0"/>
                                      </p:stCondLst>
                                      <p:childTnLst>
                                        <p:set>
                                          <p:cBhvr>
                                            <p:cTn id="25" dur="1" fill="hold">
                                              <p:stCondLst>
                                                <p:cond delay="0"/>
                                              </p:stCondLst>
                                            </p:cTn>
                                            <p:tgtEl>
                                              <p:spTgt spid="33"/>
                                            </p:tgtEl>
                                            <p:attrNameLst>
                                              <p:attrName>style.visibility</p:attrName>
                                            </p:attrNameLst>
                                          </p:cBhvr>
                                          <p:to>
                                            <p:strVal val="visible"/>
                                          </p:to>
                                        </p:set>
                                        <p:anim calcmode="lin" valueType="num" p14:bounceEnd="60000">
                                          <p:cBhvr additive="base">
                                            <p:cTn id="26" dur="500" fill="hold"/>
                                            <p:tgtEl>
                                              <p:spTgt spid="33"/>
                                            </p:tgtEl>
                                            <p:attrNameLst>
                                              <p:attrName>ppt_x</p:attrName>
                                            </p:attrNameLst>
                                          </p:cBhvr>
                                          <p:tavLst>
                                            <p:tav tm="0">
                                              <p:val>
                                                <p:strVal val="#ppt_x"/>
                                              </p:val>
                                            </p:tav>
                                            <p:tav tm="100000">
                                              <p:val>
                                                <p:strVal val="#ppt_x"/>
                                              </p:val>
                                            </p:tav>
                                          </p:tavLst>
                                        </p:anim>
                                        <p:anim calcmode="lin" valueType="num" p14:bounceEnd="60000">
                                          <p:cBhvr additive="base">
                                            <p:cTn id="27" dur="500" fill="hold"/>
                                            <p:tgtEl>
                                              <p:spTgt spid="33"/>
                                            </p:tgtEl>
                                            <p:attrNameLst>
                                              <p:attrName>ppt_y</p:attrName>
                                            </p:attrNameLst>
                                          </p:cBhvr>
                                          <p:tavLst>
                                            <p:tav tm="0">
                                              <p:val>
                                                <p:strVal val="0-#ppt_h/2"/>
                                              </p:val>
                                            </p:tav>
                                            <p:tav tm="100000">
                                              <p:val>
                                                <p:strVal val="#ppt_y"/>
                                              </p:val>
                                            </p:tav>
                                          </p:tavLst>
                                        </p:anim>
                                      </p:childTnLst>
                                    </p:cTn>
                                  </p:par>
                                </p:childTnLst>
                              </p:cTn>
                            </p:par>
                            <p:par>
                              <p:cTn id="28" fill="hold">
                                <p:stCondLst>
                                  <p:cond delay="1500"/>
                                </p:stCondLst>
                                <p:childTnLst>
                                  <p:par>
                                    <p:cTn id="29" presetID="22" presetClass="entr" presetSubtype="8" fill="hold" nodeType="afterEffect">
                                      <p:stCondLst>
                                        <p:cond delay="0"/>
                                      </p:stCondLst>
                                      <p:childTnLst>
                                        <p:set>
                                          <p:cBhvr>
                                            <p:cTn id="30" dur="1" fill="hold">
                                              <p:stCondLst>
                                                <p:cond delay="0"/>
                                              </p:stCondLst>
                                            </p:cTn>
                                            <p:tgtEl>
                                              <p:spTgt spid="36"/>
                                            </p:tgtEl>
                                            <p:attrNameLst>
                                              <p:attrName>style.visibility</p:attrName>
                                            </p:attrNameLst>
                                          </p:cBhvr>
                                          <p:to>
                                            <p:strVal val="visible"/>
                                          </p:to>
                                        </p:set>
                                        <p:animEffect transition="in" filter="wipe(left)">
                                          <p:cBhvr>
                                            <p:cTn id="31" dur="500"/>
                                            <p:tgtEl>
                                              <p:spTgt spid="36"/>
                                            </p:tgtEl>
                                          </p:cBhvr>
                                        </p:animEffect>
                                      </p:childTnLst>
                                    </p:cTn>
                                  </p:par>
                                </p:childTnLst>
                              </p:cTn>
                            </p:par>
                            <p:par>
                              <p:cTn id="32" fill="hold">
                                <p:stCondLst>
                                  <p:cond delay="2000"/>
                                </p:stCondLst>
                                <p:childTnLst>
                                  <p:par>
                                    <p:cTn id="33" presetID="2" presetClass="entr" presetSubtype="1" accel="40000" fill="hold" nodeType="afterEffect" p14:presetBounceEnd="60000">
                                      <p:stCondLst>
                                        <p:cond delay="0"/>
                                      </p:stCondLst>
                                      <p:childTnLst>
                                        <p:set>
                                          <p:cBhvr>
                                            <p:cTn id="34" dur="1" fill="hold">
                                              <p:stCondLst>
                                                <p:cond delay="0"/>
                                              </p:stCondLst>
                                            </p:cTn>
                                            <p:tgtEl>
                                              <p:spTgt spid="52"/>
                                            </p:tgtEl>
                                            <p:attrNameLst>
                                              <p:attrName>style.visibility</p:attrName>
                                            </p:attrNameLst>
                                          </p:cBhvr>
                                          <p:to>
                                            <p:strVal val="visible"/>
                                          </p:to>
                                        </p:set>
                                        <p:anim calcmode="lin" valueType="num" p14:bounceEnd="60000">
                                          <p:cBhvr additive="base">
                                            <p:cTn id="35" dur="500" fill="hold"/>
                                            <p:tgtEl>
                                              <p:spTgt spid="52"/>
                                            </p:tgtEl>
                                            <p:attrNameLst>
                                              <p:attrName>ppt_x</p:attrName>
                                            </p:attrNameLst>
                                          </p:cBhvr>
                                          <p:tavLst>
                                            <p:tav tm="0">
                                              <p:val>
                                                <p:strVal val="#ppt_x"/>
                                              </p:val>
                                            </p:tav>
                                            <p:tav tm="100000">
                                              <p:val>
                                                <p:strVal val="#ppt_x"/>
                                              </p:val>
                                            </p:tav>
                                          </p:tavLst>
                                        </p:anim>
                                        <p:anim calcmode="lin" valueType="num" p14:bounceEnd="60000">
                                          <p:cBhvr additive="base">
                                            <p:cTn id="36" dur="500" fill="hold"/>
                                            <p:tgtEl>
                                              <p:spTgt spid="52"/>
                                            </p:tgtEl>
                                            <p:attrNameLst>
                                              <p:attrName>ppt_y</p:attrName>
                                            </p:attrNameLst>
                                          </p:cBhvr>
                                          <p:tavLst>
                                            <p:tav tm="0">
                                              <p:val>
                                                <p:strVal val="0-#ppt_h/2"/>
                                              </p:val>
                                            </p:tav>
                                            <p:tav tm="100000">
                                              <p:val>
                                                <p:strVal val="#ppt_y"/>
                                              </p:val>
                                            </p:tav>
                                          </p:tavLst>
                                        </p:anim>
                                      </p:childTnLst>
                                    </p:cTn>
                                  </p:par>
                                </p:childTnLst>
                              </p:cTn>
                            </p:par>
                            <p:par>
                              <p:cTn id="37" fill="hold">
                                <p:stCondLst>
                                  <p:cond delay="2500"/>
                                </p:stCondLst>
                                <p:childTnLst>
                                  <p:par>
                                    <p:cTn id="38" presetID="22" presetClass="entr" presetSubtype="8" fill="hold" nodeType="afterEffect">
                                      <p:stCondLst>
                                        <p:cond delay="0"/>
                                      </p:stCondLst>
                                      <p:childTnLst>
                                        <p:set>
                                          <p:cBhvr>
                                            <p:cTn id="39" dur="1" fill="hold">
                                              <p:stCondLst>
                                                <p:cond delay="0"/>
                                              </p:stCondLst>
                                            </p:cTn>
                                            <p:tgtEl>
                                              <p:spTgt spid="40"/>
                                            </p:tgtEl>
                                            <p:attrNameLst>
                                              <p:attrName>style.visibility</p:attrName>
                                            </p:attrNameLst>
                                          </p:cBhvr>
                                          <p:to>
                                            <p:strVal val="visible"/>
                                          </p:to>
                                        </p:set>
                                        <p:animEffect transition="in" filter="wipe(left)">
                                          <p:cBhvr>
                                            <p:cTn id="40" dur="500"/>
                                            <p:tgtEl>
                                              <p:spTgt spid="40"/>
                                            </p:tgtEl>
                                          </p:cBhvr>
                                        </p:animEffect>
                                      </p:childTnLst>
                                    </p:cTn>
                                  </p:par>
                                </p:childTnLst>
                              </p:cTn>
                            </p:par>
                            <p:par>
                              <p:cTn id="41" fill="hold">
                                <p:stCondLst>
                                  <p:cond delay="3000"/>
                                </p:stCondLst>
                                <p:childTnLst>
                                  <p:par>
                                    <p:cTn id="42" presetID="2" presetClass="entr" presetSubtype="1" accel="40000" fill="hold" nodeType="afterEffect" p14:presetBounceEnd="60000">
                                      <p:stCondLst>
                                        <p:cond delay="0"/>
                                      </p:stCondLst>
                                      <p:childTnLst>
                                        <p:set>
                                          <p:cBhvr>
                                            <p:cTn id="43" dur="1" fill="hold">
                                              <p:stCondLst>
                                                <p:cond delay="0"/>
                                              </p:stCondLst>
                                            </p:cTn>
                                            <p:tgtEl>
                                              <p:spTgt spid="55"/>
                                            </p:tgtEl>
                                            <p:attrNameLst>
                                              <p:attrName>style.visibility</p:attrName>
                                            </p:attrNameLst>
                                          </p:cBhvr>
                                          <p:to>
                                            <p:strVal val="visible"/>
                                          </p:to>
                                        </p:set>
                                        <p:anim calcmode="lin" valueType="num" p14:bounceEnd="60000">
                                          <p:cBhvr additive="base">
                                            <p:cTn id="44" dur="500" fill="hold"/>
                                            <p:tgtEl>
                                              <p:spTgt spid="55"/>
                                            </p:tgtEl>
                                            <p:attrNameLst>
                                              <p:attrName>ppt_x</p:attrName>
                                            </p:attrNameLst>
                                          </p:cBhvr>
                                          <p:tavLst>
                                            <p:tav tm="0">
                                              <p:val>
                                                <p:strVal val="#ppt_x"/>
                                              </p:val>
                                            </p:tav>
                                            <p:tav tm="100000">
                                              <p:val>
                                                <p:strVal val="#ppt_x"/>
                                              </p:val>
                                            </p:tav>
                                          </p:tavLst>
                                        </p:anim>
                                        <p:anim calcmode="lin" valueType="num" p14:bounceEnd="60000">
                                          <p:cBhvr additive="base">
                                            <p:cTn id="45" dur="500" fill="hold"/>
                                            <p:tgtEl>
                                              <p:spTgt spid="55"/>
                                            </p:tgtEl>
                                            <p:attrNameLst>
                                              <p:attrName>ppt_y</p:attrName>
                                            </p:attrNameLst>
                                          </p:cBhvr>
                                          <p:tavLst>
                                            <p:tav tm="0">
                                              <p:val>
                                                <p:strVal val="0-#ppt_h/2"/>
                                              </p:val>
                                            </p:tav>
                                            <p:tav tm="100000">
                                              <p:val>
                                                <p:strVal val="#ppt_y"/>
                                              </p:val>
                                            </p:tav>
                                          </p:tavLst>
                                        </p:anim>
                                      </p:childTnLst>
                                    </p:cTn>
                                  </p:par>
                                </p:childTnLst>
                              </p:cTn>
                            </p:par>
                            <p:par>
                              <p:cTn id="46" fill="hold">
                                <p:stCondLst>
                                  <p:cond delay="3500"/>
                                </p:stCondLst>
                                <p:childTnLst>
                                  <p:par>
                                    <p:cTn id="47" presetID="22" presetClass="entr" presetSubtype="8" fill="hold" nodeType="afterEffect">
                                      <p:stCondLst>
                                        <p:cond delay="0"/>
                                      </p:stCondLst>
                                      <p:childTnLst>
                                        <p:set>
                                          <p:cBhvr>
                                            <p:cTn id="48" dur="1" fill="hold">
                                              <p:stCondLst>
                                                <p:cond delay="0"/>
                                              </p:stCondLst>
                                            </p:cTn>
                                            <p:tgtEl>
                                              <p:spTgt spid="44"/>
                                            </p:tgtEl>
                                            <p:attrNameLst>
                                              <p:attrName>style.visibility</p:attrName>
                                            </p:attrNameLst>
                                          </p:cBhvr>
                                          <p:to>
                                            <p:strVal val="visible"/>
                                          </p:to>
                                        </p:set>
                                        <p:animEffect transition="in" filter="wipe(left)">
                                          <p:cBhvr>
                                            <p:cTn id="49" dur="500"/>
                                            <p:tgtEl>
                                              <p:spTgt spid="44"/>
                                            </p:tgtEl>
                                          </p:cBhvr>
                                        </p:animEffect>
                                      </p:childTnLst>
                                    </p:cTn>
                                  </p:par>
                                </p:childTnLst>
                              </p:cTn>
                            </p:par>
                            <p:par>
                              <p:cTn id="50" fill="hold">
                                <p:stCondLst>
                                  <p:cond delay="4000"/>
                                </p:stCondLst>
                                <p:childTnLst>
                                  <p:par>
                                    <p:cTn id="51" presetID="2" presetClass="entr" presetSubtype="1" accel="40000" fill="hold" nodeType="afterEffect" p14:presetBounceEnd="60000">
                                      <p:stCondLst>
                                        <p:cond delay="0"/>
                                      </p:stCondLst>
                                      <p:childTnLst>
                                        <p:set>
                                          <p:cBhvr>
                                            <p:cTn id="52" dur="1" fill="hold">
                                              <p:stCondLst>
                                                <p:cond delay="0"/>
                                              </p:stCondLst>
                                            </p:cTn>
                                            <p:tgtEl>
                                              <p:spTgt spid="58"/>
                                            </p:tgtEl>
                                            <p:attrNameLst>
                                              <p:attrName>style.visibility</p:attrName>
                                            </p:attrNameLst>
                                          </p:cBhvr>
                                          <p:to>
                                            <p:strVal val="visible"/>
                                          </p:to>
                                        </p:set>
                                        <p:anim calcmode="lin" valueType="num" p14:bounceEnd="60000">
                                          <p:cBhvr additive="base">
                                            <p:cTn id="53" dur="500" fill="hold"/>
                                            <p:tgtEl>
                                              <p:spTgt spid="58"/>
                                            </p:tgtEl>
                                            <p:attrNameLst>
                                              <p:attrName>ppt_x</p:attrName>
                                            </p:attrNameLst>
                                          </p:cBhvr>
                                          <p:tavLst>
                                            <p:tav tm="0">
                                              <p:val>
                                                <p:strVal val="#ppt_x"/>
                                              </p:val>
                                            </p:tav>
                                            <p:tav tm="100000">
                                              <p:val>
                                                <p:strVal val="#ppt_x"/>
                                              </p:val>
                                            </p:tav>
                                          </p:tavLst>
                                        </p:anim>
                                        <p:anim calcmode="lin" valueType="num" p14:bounceEnd="60000">
                                          <p:cBhvr additive="base">
                                            <p:cTn id="54" dur="500" fill="hold"/>
                                            <p:tgtEl>
                                              <p:spTgt spid="58"/>
                                            </p:tgtEl>
                                            <p:attrNameLst>
                                              <p:attrName>ppt_y</p:attrName>
                                            </p:attrNameLst>
                                          </p:cBhvr>
                                          <p:tavLst>
                                            <p:tav tm="0">
                                              <p:val>
                                                <p:strVal val="0-#ppt_h/2"/>
                                              </p:val>
                                            </p:tav>
                                            <p:tav tm="100000">
                                              <p:val>
                                                <p:strVal val="#ppt_y"/>
                                              </p:val>
                                            </p:tav>
                                          </p:tavLst>
                                        </p:anim>
                                      </p:childTnLst>
                                    </p:cTn>
                                  </p:par>
                                </p:childTnLst>
                              </p:cTn>
                            </p:par>
                            <p:par>
                              <p:cTn id="55" fill="hold">
                                <p:stCondLst>
                                  <p:cond delay="4500"/>
                                </p:stCondLst>
                                <p:childTnLst>
                                  <p:par>
                                    <p:cTn id="56" presetID="22" presetClass="entr" presetSubtype="8" fill="hold" nodeType="afterEffect">
                                      <p:stCondLst>
                                        <p:cond delay="0"/>
                                      </p:stCondLst>
                                      <p:childTnLst>
                                        <p:set>
                                          <p:cBhvr>
                                            <p:cTn id="57" dur="1" fill="hold">
                                              <p:stCondLst>
                                                <p:cond delay="0"/>
                                              </p:stCondLst>
                                            </p:cTn>
                                            <p:tgtEl>
                                              <p:spTgt spid="48"/>
                                            </p:tgtEl>
                                            <p:attrNameLst>
                                              <p:attrName>style.visibility</p:attrName>
                                            </p:attrNameLst>
                                          </p:cBhvr>
                                          <p:to>
                                            <p:strVal val="visible"/>
                                          </p:to>
                                        </p:set>
                                        <p:animEffect transition="in" filter="wipe(left)">
                                          <p:cBhvr>
                                            <p:cTn id="58"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Choice>
    <mc:Fallback>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fade">
                                          <p:cBhvr>
                                            <p:cTn id="7" dur="1000"/>
                                            <p:tgtEl>
                                              <p:spTgt spid="61"/>
                                            </p:tgtEl>
                                          </p:cBhvr>
                                        </p:animEffect>
                                        <p:anim calcmode="lin" valueType="num">
                                          <p:cBhvr>
                                            <p:cTn id="8" dur="1000" fill="hold"/>
                                            <p:tgtEl>
                                              <p:spTgt spid="61"/>
                                            </p:tgtEl>
                                            <p:attrNameLst>
                                              <p:attrName>ppt_x</p:attrName>
                                            </p:attrNameLst>
                                          </p:cBhvr>
                                          <p:tavLst>
                                            <p:tav tm="0">
                                              <p:val>
                                                <p:strVal val="#ppt_x"/>
                                              </p:val>
                                            </p:tav>
                                            <p:tav tm="100000">
                                              <p:val>
                                                <p:strVal val="#ppt_x"/>
                                              </p:val>
                                            </p:tav>
                                          </p:tavLst>
                                        </p:anim>
                                        <p:anim calcmode="lin" valueType="num">
                                          <p:cBhvr>
                                            <p:cTn id="9" dur="1000" fill="hold"/>
                                            <p:tgtEl>
                                              <p:spTgt spid="61"/>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64"/>
                                            </p:tgtEl>
                                            <p:attrNameLst>
                                              <p:attrName>style.visibility</p:attrName>
                                            </p:attrNameLst>
                                          </p:cBhvr>
                                          <p:to>
                                            <p:strVal val="visible"/>
                                          </p:to>
                                        </p:set>
                                        <p:animEffect transition="in" filter="fade">
                                          <p:cBhvr>
                                            <p:cTn id="12" dur="1000"/>
                                            <p:tgtEl>
                                              <p:spTgt spid="64"/>
                                            </p:tgtEl>
                                          </p:cBhvr>
                                        </p:animEffect>
                                        <p:anim calcmode="lin" valueType="num">
                                          <p:cBhvr>
                                            <p:cTn id="13" dur="1000" fill="hold"/>
                                            <p:tgtEl>
                                              <p:spTgt spid="64"/>
                                            </p:tgtEl>
                                            <p:attrNameLst>
                                              <p:attrName>ppt_x</p:attrName>
                                            </p:attrNameLst>
                                          </p:cBhvr>
                                          <p:tavLst>
                                            <p:tav tm="0">
                                              <p:val>
                                                <p:strVal val="#ppt_x"/>
                                              </p:val>
                                            </p:tav>
                                            <p:tav tm="100000">
                                              <p:val>
                                                <p:strVal val="#ppt_x"/>
                                              </p:val>
                                            </p:tav>
                                          </p:tavLst>
                                        </p:anim>
                                        <p:anim calcmode="lin" valueType="num">
                                          <p:cBhvr>
                                            <p:cTn id="14" dur="1000" fill="hold"/>
                                            <p:tgtEl>
                                              <p:spTgt spid="6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1000" fill="hold"/>
                                            <p:tgtEl>
                                              <p:spTgt spid="2"/>
                                            </p:tgtEl>
                                            <p:attrNameLst>
                                              <p:attrName>ppt_w</p:attrName>
                                            </p:attrNameLst>
                                          </p:cBhvr>
                                          <p:tavLst>
                                            <p:tav tm="0">
                                              <p:val>
                                                <p:fltVal val="0"/>
                                              </p:val>
                                            </p:tav>
                                            <p:tav tm="100000">
                                              <p:val>
                                                <p:strVal val="#ppt_w"/>
                                              </p:val>
                                            </p:tav>
                                          </p:tavLst>
                                        </p:anim>
                                        <p:anim calcmode="lin" valueType="num">
                                          <p:cBhvr>
                                            <p:cTn id="20" dur="1000" fill="hold"/>
                                            <p:tgtEl>
                                              <p:spTgt spid="2"/>
                                            </p:tgtEl>
                                            <p:attrNameLst>
                                              <p:attrName>ppt_h</p:attrName>
                                            </p:attrNameLst>
                                          </p:cBhvr>
                                          <p:tavLst>
                                            <p:tav tm="0">
                                              <p:val>
                                                <p:fltVal val="0"/>
                                              </p:val>
                                            </p:tav>
                                            <p:tav tm="100000">
                                              <p:val>
                                                <p:strVal val="#ppt_h"/>
                                              </p:val>
                                            </p:tav>
                                          </p:tavLst>
                                        </p:anim>
                                        <p:anim calcmode="lin" valueType="num">
                                          <p:cBhvr>
                                            <p:cTn id="21" dur="1000" fill="hold"/>
                                            <p:tgtEl>
                                              <p:spTgt spid="2"/>
                                            </p:tgtEl>
                                            <p:attrNameLst>
                                              <p:attrName>style.rotation</p:attrName>
                                            </p:attrNameLst>
                                          </p:cBhvr>
                                          <p:tavLst>
                                            <p:tav tm="0">
                                              <p:val>
                                                <p:fltVal val="90"/>
                                              </p:val>
                                            </p:tav>
                                            <p:tav tm="100000">
                                              <p:val>
                                                <p:fltVal val="0"/>
                                              </p:val>
                                            </p:tav>
                                          </p:tavLst>
                                        </p:anim>
                                        <p:animEffect transition="in" filter="fade">
                                          <p:cBhvr>
                                            <p:cTn id="22" dur="1000"/>
                                            <p:tgtEl>
                                              <p:spTgt spid="2"/>
                                            </p:tgtEl>
                                          </p:cBhvr>
                                        </p:animEffect>
                                      </p:childTnLst>
                                    </p:cTn>
                                  </p:par>
                                </p:childTnLst>
                              </p:cTn>
                            </p:par>
                            <p:par>
                              <p:cTn id="23" fill="hold">
                                <p:stCondLst>
                                  <p:cond delay="1000"/>
                                </p:stCondLst>
                                <p:childTnLst>
                                  <p:par>
                                    <p:cTn id="24" presetID="2" presetClass="entr" presetSubtype="1" accel="40000" fill="hold" nodeType="afterEffect">
                                      <p:stCondLst>
                                        <p:cond delay="0"/>
                                      </p:stCondLst>
                                      <p:childTnLst>
                                        <p:set>
                                          <p:cBhvr>
                                            <p:cTn id="25" dur="1" fill="hold">
                                              <p:stCondLst>
                                                <p:cond delay="0"/>
                                              </p:stCondLst>
                                            </p:cTn>
                                            <p:tgtEl>
                                              <p:spTgt spid="33"/>
                                            </p:tgtEl>
                                            <p:attrNameLst>
                                              <p:attrName>style.visibility</p:attrName>
                                            </p:attrNameLst>
                                          </p:cBhvr>
                                          <p:to>
                                            <p:strVal val="visible"/>
                                          </p:to>
                                        </p:set>
                                        <p:anim calcmode="lin" valueType="num">
                                          <p:cBhvr additive="base">
                                            <p:cTn id="26" dur="500" fill="hold"/>
                                            <p:tgtEl>
                                              <p:spTgt spid="33"/>
                                            </p:tgtEl>
                                            <p:attrNameLst>
                                              <p:attrName>ppt_x</p:attrName>
                                            </p:attrNameLst>
                                          </p:cBhvr>
                                          <p:tavLst>
                                            <p:tav tm="0">
                                              <p:val>
                                                <p:strVal val="#ppt_x"/>
                                              </p:val>
                                            </p:tav>
                                            <p:tav tm="100000">
                                              <p:val>
                                                <p:strVal val="#ppt_x"/>
                                              </p:val>
                                            </p:tav>
                                          </p:tavLst>
                                        </p:anim>
                                        <p:anim calcmode="lin" valueType="num">
                                          <p:cBhvr additive="base">
                                            <p:cTn id="27" dur="500" fill="hold"/>
                                            <p:tgtEl>
                                              <p:spTgt spid="33"/>
                                            </p:tgtEl>
                                            <p:attrNameLst>
                                              <p:attrName>ppt_y</p:attrName>
                                            </p:attrNameLst>
                                          </p:cBhvr>
                                          <p:tavLst>
                                            <p:tav tm="0">
                                              <p:val>
                                                <p:strVal val="0-#ppt_h/2"/>
                                              </p:val>
                                            </p:tav>
                                            <p:tav tm="100000">
                                              <p:val>
                                                <p:strVal val="#ppt_y"/>
                                              </p:val>
                                            </p:tav>
                                          </p:tavLst>
                                        </p:anim>
                                      </p:childTnLst>
                                    </p:cTn>
                                  </p:par>
                                </p:childTnLst>
                              </p:cTn>
                            </p:par>
                            <p:par>
                              <p:cTn id="28" fill="hold">
                                <p:stCondLst>
                                  <p:cond delay="1500"/>
                                </p:stCondLst>
                                <p:childTnLst>
                                  <p:par>
                                    <p:cTn id="29" presetID="22" presetClass="entr" presetSubtype="8" fill="hold" nodeType="afterEffect">
                                      <p:stCondLst>
                                        <p:cond delay="0"/>
                                      </p:stCondLst>
                                      <p:childTnLst>
                                        <p:set>
                                          <p:cBhvr>
                                            <p:cTn id="30" dur="1" fill="hold">
                                              <p:stCondLst>
                                                <p:cond delay="0"/>
                                              </p:stCondLst>
                                            </p:cTn>
                                            <p:tgtEl>
                                              <p:spTgt spid="36"/>
                                            </p:tgtEl>
                                            <p:attrNameLst>
                                              <p:attrName>style.visibility</p:attrName>
                                            </p:attrNameLst>
                                          </p:cBhvr>
                                          <p:to>
                                            <p:strVal val="visible"/>
                                          </p:to>
                                        </p:set>
                                        <p:animEffect transition="in" filter="wipe(left)">
                                          <p:cBhvr>
                                            <p:cTn id="31" dur="500"/>
                                            <p:tgtEl>
                                              <p:spTgt spid="36"/>
                                            </p:tgtEl>
                                          </p:cBhvr>
                                        </p:animEffect>
                                      </p:childTnLst>
                                    </p:cTn>
                                  </p:par>
                                </p:childTnLst>
                              </p:cTn>
                            </p:par>
                            <p:par>
                              <p:cTn id="32" fill="hold">
                                <p:stCondLst>
                                  <p:cond delay="2000"/>
                                </p:stCondLst>
                                <p:childTnLst>
                                  <p:par>
                                    <p:cTn id="33" presetID="2" presetClass="entr" presetSubtype="1" accel="40000" fill="hold" nodeType="afterEffect">
                                      <p:stCondLst>
                                        <p:cond delay="0"/>
                                      </p:stCondLst>
                                      <p:childTnLst>
                                        <p:set>
                                          <p:cBhvr>
                                            <p:cTn id="34" dur="1" fill="hold">
                                              <p:stCondLst>
                                                <p:cond delay="0"/>
                                              </p:stCondLst>
                                            </p:cTn>
                                            <p:tgtEl>
                                              <p:spTgt spid="52"/>
                                            </p:tgtEl>
                                            <p:attrNameLst>
                                              <p:attrName>style.visibility</p:attrName>
                                            </p:attrNameLst>
                                          </p:cBhvr>
                                          <p:to>
                                            <p:strVal val="visible"/>
                                          </p:to>
                                        </p:set>
                                        <p:anim calcmode="lin" valueType="num">
                                          <p:cBhvr additive="base">
                                            <p:cTn id="35" dur="500" fill="hold"/>
                                            <p:tgtEl>
                                              <p:spTgt spid="52"/>
                                            </p:tgtEl>
                                            <p:attrNameLst>
                                              <p:attrName>ppt_x</p:attrName>
                                            </p:attrNameLst>
                                          </p:cBhvr>
                                          <p:tavLst>
                                            <p:tav tm="0">
                                              <p:val>
                                                <p:strVal val="#ppt_x"/>
                                              </p:val>
                                            </p:tav>
                                            <p:tav tm="100000">
                                              <p:val>
                                                <p:strVal val="#ppt_x"/>
                                              </p:val>
                                            </p:tav>
                                          </p:tavLst>
                                        </p:anim>
                                        <p:anim calcmode="lin" valueType="num">
                                          <p:cBhvr additive="base">
                                            <p:cTn id="36" dur="500" fill="hold"/>
                                            <p:tgtEl>
                                              <p:spTgt spid="52"/>
                                            </p:tgtEl>
                                            <p:attrNameLst>
                                              <p:attrName>ppt_y</p:attrName>
                                            </p:attrNameLst>
                                          </p:cBhvr>
                                          <p:tavLst>
                                            <p:tav tm="0">
                                              <p:val>
                                                <p:strVal val="0-#ppt_h/2"/>
                                              </p:val>
                                            </p:tav>
                                            <p:tav tm="100000">
                                              <p:val>
                                                <p:strVal val="#ppt_y"/>
                                              </p:val>
                                            </p:tav>
                                          </p:tavLst>
                                        </p:anim>
                                      </p:childTnLst>
                                    </p:cTn>
                                  </p:par>
                                </p:childTnLst>
                              </p:cTn>
                            </p:par>
                            <p:par>
                              <p:cTn id="37" fill="hold">
                                <p:stCondLst>
                                  <p:cond delay="2500"/>
                                </p:stCondLst>
                                <p:childTnLst>
                                  <p:par>
                                    <p:cTn id="38" presetID="22" presetClass="entr" presetSubtype="8" fill="hold" nodeType="afterEffect">
                                      <p:stCondLst>
                                        <p:cond delay="0"/>
                                      </p:stCondLst>
                                      <p:childTnLst>
                                        <p:set>
                                          <p:cBhvr>
                                            <p:cTn id="39" dur="1" fill="hold">
                                              <p:stCondLst>
                                                <p:cond delay="0"/>
                                              </p:stCondLst>
                                            </p:cTn>
                                            <p:tgtEl>
                                              <p:spTgt spid="40"/>
                                            </p:tgtEl>
                                            <p:attrNameLst>
                                              <p:attrName>style.visibility</p:attrName>
                                            </p:attrNameLst>
                                          </p:cBhvr>
                                          <p:to>
                                            <p:strVal val="visible"/>
                                          </p:to>
                                        </p:set>
                                        <p:animEffect transition="in" filter="wipe(left)">
                                          <p:cBhvr>
                                            <p:cTn id="40" dur="500"/>
                                            <p:tgtEl>
                                              <p:spTgt spid="40"/>
                                            </p:tgtEl>
                                          </p:cBhvr>
                                        </p:animEffect>
                                      </p:childTnLst>
                                    </p:cTn>
                                  </p:par>
                                </p:childTnLst>
                              </p:cTn>
                            </p:par>
                            <p:par>
                              <p:cTn id="41" fill="hold">
                                <p:stCondLst>
                                  <p:cond delay="3000"/>
                                </p:stCondLst>
                                <p:childTnLst>
                                  <p:par>
                                    <p:cTn id="42" presetID="2" presetClass="entr" presetSubtype="1" accel="40000" fill="hold" nodeType="afterEffect">
                                      <p:stCondLst>
                                        <p:cond delay="0"/>
                                      </p:stCondLst>
                                      <p:childTnLst>
                                        <p:set>
                                          <p:cBhvr>
                                            <p:cTn id="43" dur="1" fill="hold">
                                              <p:stCondLst>
                                                <p:cond delay="0"/>
                                              </p:stCondLst>
                                            </p:cTn>
                                            <p:tgtEl>
                                              <p:spTgt spid="55"/>
                                            </p:tgtEl>
                                            <p:attrNameLst>
                                              <p:attrName>style.visibility</p:attrName>
                                            </p:attrNameLst>
                                          </p:cBhvr>
                                          <p:to>
                                            <p:strVal val="visible"/>
                                          </p:to>
                                        </p:set>
                                        <p:anim calcmode="lin" valueType="num">
                                          <p:cBhvr additive="base">
                                            <p:cTn id="44" dur="500" fill="hold"/>
                                            <p:tgtEl>
                                              <p:spTgt spid="55"/>
                                            </p:tgtEl>
                                            <p:attrNameLst>
                                              <p:attrName>ppt_x</p:attrName>
                                            </p:attrNameLst>
                                          </p:cBhvr>
                                          <p:tavLst>
                                            <p:tav tm="0">
                                              <p:val>
                                                <p:strVal val="#ppt_x"/>
                                              </p:val>
                                            </p:tav>
                                            <p:tav tm="100000">
                                              <p:val>
                                                <p:strVal val="#ppt_x"/>
                                              </p:val>
                                            </p:tav>
                                          </p:tavLst>
                                        </p:anim>
                                        <p:anim calcmode="lin" valueType="num">
                                          <p:cBhvr additive="base">
                                            <p:cTn id="45" dur="500" fill="hold"/>
                                            <p:tgtEl>
                                              <p:spTgt spid="55"/>
                                            </p:tgtEl>
                                            <p:attrNameLst>
                                              <p:attrName>ppt_y</p:attrName>
                                            </p:attrNameLst>
                                          </p:cBhvr>
                                          <p:tavLst>
                                            <p:tav tm="0">
                                              <p:val>
                                                <p:strVal val="0-#ppt_h/2"/>
                                              </p:val>
                                            </p:tav>
                                            <p:tav tm="100000">
                                              <p:val>
                                                <p:strVal val="#ppt_y"/>
                                              </p:val>
                                            </p:tav>
                                          </p:tavLst>
                                        </p:anim>
                                      </p:childTnLst>
                                    </p:cTn>
                                  </p:par>
                                </p:childTnLst>
                              </p:cTn>
                            </p:par>
                            <p:par>
                              <p:cTn id="46" fill="hold">
                                <p:stCondLst>
                                  <p:cond delay="3500"/>
                                </p:stCondLst>
                                <p:childTnLst>
                                  <p:par>
                                    <p:cTn id="47" presetID="22" presetClass="entr" presetSubtype="8" fill="hold" nodeType="afterEffect">
                                      <p:stCondLst>
                                        <p:cond delay="0"/>
                                      </p:stCondLst>
                                      <p:childTnLst>
                                        <p:set>
                                          <p:cBhvr>
                                            <p:cTn id="48" dur="1" fill="hold">
                                              <p:stCondLst>
                                                <p:cond delay="0"/>
                                              </p:stCondLst>
                                            </p:cTn>
                                            <p:tgtEl>
                                              <p:spTgt spid="44"/>
                                            </p:tgtEl>
                                            <p:attrNameLst>
                                              <p:attrName>style.visibility</p:attrName>
                                            </p:attrNameLst>
                                          </p:cBhvr>
                                          <p:to>
                                            <p:strVal val="visible"/>
                                          </p:to>
                                        </p:set>
                                        <p:animEffect transition="in" filter="wipe(left)">
                                          <p:cBhvr>
                                            <p:cTn id="49" dur="500"/>
                                            <p:tgtEl>
                                              <p:spTgt spid="44"/>
                                            </p:tgtEl>
                                          </p:cBhvr>
                                        </p:animEffect>
                                      </p:childTnLst>
                                    </p:cTn>
                                  </p:par>
                                </p:childTnLst>
                              </p:cTn>
                            </p:par>
                            <p:par>
                              <p:cTn id="50" fill="hold">
                                <p:stCondLst>
                                  <p:cond delay="4000"/>
                                </p:stCondLst>
                                <p:childTnLst>
                                  <p:par>
                                    <p:cTn id="51" presetID="2" presetClass="entr" presetSubtype="1" accel="40000" fill="hold" nodeType="afterEffect">
                                      <p:stCondLst>
                                        <p:cond delay="0"/>
                                      </p:stCondLst>
                                      <p:childTnLst>
                                        <p:set>
                                          <p:cBhvr>
                                            <p:cTn id="52" dur="1" fill="hold">
                                              <p:stCondLst>
                                                <p:cond delay="0"/>
                                              </p:stCondLst>
                                            </p:cTn>
                                            <p:tgtEl>
                                              <p:spTgt spid="58"/>
                                            </p:tgtEl>
                                            <p:attrNameLst>
                                              <p:attrName>style.visibility</p:attrName>
                                            </p:attrNameLst>
                                          </p:cBhvr>
                                          <p:to>
                                            <p:strVal val="visible"/>
                                          </p:to>
                                        </p:set>
                                        <p:anim calcmode="lin" valueType="num">
                                          <p:cBhvr additive="base">
                                            <p:cTn id="53" dur="500" fill="hold"/>
                                            <p:tgtEl>
                                              <p:spTgt spid="58"/>
                                            </p:tgtEl>
                                            <p:attrNameLst>
                                              <p:attrName>ppt_x</p:attrName>
                                            </p:attrNameLst>
                                          </p:cBhvr>
                                          <p:tavLst>
                                            <p:tav tm="0">
                                              <p:val>
                                                <p:strVal val="#ppt_x"/>
                                              </p:val>
                                            </p:tav>
                                            <p:tav tm="100000">
                                              <p:val>
                                                <p:strVal val="#ppt_x"/>
                                              </p:val>
                                            </p:tav>
                                          </p:tavLst>
                                        </p:anim>
                                        <p:anim calcmode="lin" valueType="num">
                                          <p:cBhvr additive="base">
                                            <p:cTn id="54" dur="500" fill="hold"/>
                                            <p:tgtEl>
                                              <p:spTgt spid="58"/>
                                            </p:tgtEl>
                                            <p:attrNameLst>
                                              <p:attrName>ppt_y</p:attrName>
                                            </p:attrNameLst>
                                          </p:cBhvr>
                                          <p:tavLst>
                                            <p:tav tm="0">
                                              <p:val>
                                                <p:strVal val="0-#ppt_h/2"/>
                                              </p:val>
                                            </p:tav>
                                            <p:tav tm="100000">
                                              <p:val>
                                                <p:strVal val="#ppt_y"/>
                                              </p:val>
                                            </p:tav>
                                          </p:tavLst>
                                        </p:anim>
                                      </p:childTnLst>
                                    </p:cTn>
                                  </p:par>
                                </p:childTnLst>
                              </p:cTn>
                            </p:par>
                            <p:par>
                              <p:cTn id="55" fill="hold">
                                <p:stCondLst>
                                  <p:cond delay="4500"/>
                                </p:stCondLst>
                                <p:childTnLst>
                                  <p:par>
                                    <p:cTn id="56" presetID="22" presetClass="entr" presetSubtype="8" fill="hold" nodeType="afterEffect">
                                      <p:stCondLst>
                                        <p:cond delay="0"/>
                                      </p:stCondLst>
                                      <p:childTnLst>
                                        <p:set>
                                          <p:cBhvr>
                                            <p:cTn id="57" dur="1" fill="hold">
                                              <p:stCondLst>
                                                <p:cond delay="0"/>
                                              </p:stCondLst>
                                            </p:cTn>
                                            <p:tgtEl>
                                              <p:spTgt spid="48"/>
                                            </p:tgtEl>
                                            <p:attrNameLst>
                                              <p:attrName>style.visibility</p:attrName>
                                            </p:attrNameLst>
                                          </p:cBhvr>
                                          <p:to>
                                            <p:strVal val="visible"/>
                                          </p:to>
                                        </p:set>
                                        <p:animEffect transition="in" filter="wipe(left)">
                                          <p:cBhvr>
                                            <p:cTn id="58"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 y="2127516"/>
            <a:ext cx="1727516" cy="1536169"/>
          </a:xfrm>
          <a:prstGeom prst="rect">
            <a:avLst/>
          </a:prstGeom>
          <a:solidFill>
            <a:srgbClr val="30B4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265" dirty="0"/>
          </a:p>
        </p:txBody>
      </p:sp>
      <p:sp>
        <p:nvSpPr>
          <p:cNvPr id="3" name="矩形 2"/>
          <p:cNvSpPr/>
          <p:nvPr/>
        </p:nvSpPr>
        <p:spPr>
          <a:xfrm>
            <a:off x="3648720" y="2127516"/>
            <a:ext cx="8543280" cy="1536168"/>
          </a:xfrm>
          <a:prstGeom prst="rect">
            <a:avLst/>
          </a:prstGeom>
          <a:solidFill>
            <a:srgbClr val="30B4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735" dirty="0"/>
          </a:p>
        </p:txBody>
      </p:sp>
      <p:sp>
        <p:nvSpPr>
          <p:cNvPr id="4" name="TextBox 6"/>
          <p:cNvSpPr txBox="1"/>
          <p:nvPr/>
        </p:nvSpPr>
        <p:spPr>
          <a:xfrm>
            <a:off x="3887755" y="2223526"/>
            <a:ext cx="2496277" cy="1241425"/>
          </a:xfrm>
          <a:prstGeom prst="rect">
            <a:avLst/>
          </a:prstGeom>
          <a:noFill/>
        </p:spPr>
        <p:txBody>
          <a:bodyPr wrap="square" rtlCol="0">
            <a:spAutoFit/>
          </a:bodyPr>
          <a:lstStyle/>
          <a:p>
            <a:r>
              <a:rPr lang="en-US" altLang="zh-CN" sz="3735" dirty="0">
                <a:solidFill>
                  <a:schemeClr val="bg1"/>
                </a:solidFill>
                <a:latin typeface="微软雅黑" panose="020B0503020204020204" pitchFamily="34" charset="-122"/>
                <a:ea typeface="微软雅黑" panose="020B0503020204020204" pitchFamily="34" charset="-122"/>
              </a:rPr>
              <a:t>PART ONE</a:t>
            </a:r>
            <a:endParaRPr lang="zh-CN" altLang="en-US" sz="3735" dirty="0">
              <a:solidFill>
                <a:schemeClr val="bg1"/>
              </a:solidFill>
              <a:latin typeface="8Pin Matrix" pitchFamily="2" charset="0"/>
            </a:endParaRPr>
          </a:p>
        </p:txBody>
      </p:sp>
      <p:sp>
        <p:nvSpPr>
          <p:cNvPr id="5" name="TextBox 37"/>
          <p:cNvSpPr txBox="1"/>
          <p:nvPr/>
        </p:nvSpPr>
        <p:spPr>
          <a:xfrm>
            <a:off x="5904654" y="2417618"/>
            <a:ext cx="5686213" cy="1014730"/>
          </a:xfrm>
          <a:prstGeom prst="rect">
            <a:avLst/>
          </a:prstGeom>
          <a:noFill/>
          <a:ln w="9525">
            <a:noFill/>
            <a:miter/>
          </a:ln>
        </p:spPr>
        <p:txBody>
          <a:bodyPr wrap="square">
            <a:spAutoFit/>
          </a:bodyPr>
          <a:lstStyle/>
          <a:p>
            <a:pPr fontAlgn="base">
              <a:lnSpc>
                <a:spcPct val="100000"/>
              </a:lnSpc>
              <a:spcBef>
                <a:spcPct val="0"/>
              </a:spcBef>
              <a:spcAft>
                <a:spcPct val="0"/>
              </a:spcAft>
              <a:buFontTx/>
              <a:buNone/>
              <a:defRPr/>
            </a:pPr>
            <a:r>
              <a:rPr lang="zh-CN" altLang="en-US" sz="6000" b="1" dirty="0">
                <a:solidFill>
                  <a:srgbClr val="FFFFFF"/>
                </a:solidFill>
                <a:latin typeface="微软雅黑" panose="020B0503020204020204" pitchFamily="34" charset="-122"/>
                <a:ea typeface="微软雅黑" panose="020B0503020204020204" pitchFamily="34" charset="-122"/>
                <a:sym typeface="+mn-ea"/>
              </a:rPr>
              <a:t>语篇类型</a:t>
            </a:r>
            <a:endParaRPr lang="zh-CN" altLang="en-US" sz="6000" b="1" dirty="0">
              <a:solidFill>
                <a:srgbClr val="FFFFFF"/>
              </a:solidFill>
              <a:latin typeface="微软雅黑" panose="020B0503020204020204" pitchFamily="34" charset="-122"/>
              <a:ea typeface="微软雅黑" panose="020B0503020204020204" pitchFamily="34" charset="-122"/>
            </a:endParaRPr>
          </a:p>
        </p:txBody>
      </p:sp>
      <p:sp>
        <p:nvSpPr>
          <p:cNvPr id="6" name="Freeform 33"/>
          <p:cNvSpPr>
            <a:spLocks noEditPoints="1"/>
          </p:cNvSpPr>
          <p:nvPr/>
        </p:nvSpPr>
        <p:spPr>
          <a:xfrm>
            <a:off x="1776308" y="2127251"/>
            <a:ext cx="1706033" cy="1816100"/>
          </a:xfrm>
          <a:custGeom>
            <a:avLst/>
            <a:gdLst/>
            <a:ahLst/>
            <a:cxnLst>
              <a:cxn ang="0">
                <a:pos x="975103" y="296832"/>
              </a:cxn>
              <a:cxn ang="0">
                <a:pos x="953698" y="146022"/>
              </a:cxn>
              <a:cxn ang="0">
                <a:pos x="1046452" y="390190"/>
              </a:cxn>
              <a:cxn ang="0">
                <a:pos x="520848" y="457217"/>
              </a:cxn>
              <a:cxn ang="0">
                <a:pos x="1046452" y="390190"/>
              </a:cxn>
              <a:cxn ang="0">
                <a:pos x="520848" y="536212"/>
              </a:cxn>
              <a:cxn ang="0">
                <a:pos x="1046452" y="605633"/>
              </a:cxn>
              <a:cxn ang="0">
                <a:pos x="1046452" y="694203"/>
              </a:cxn>
              <a:cxn ang="0">
                <a:pos x="875214" y="763624"/>
              </a:cxn>
              <a:cxn ang="0">
                <a:pos x="1046452" y="694203"/>
              </a:cxn>
              <a:cxn ang="0">
                <a:pos x="520848" y="239380"/>
              </a:cxn>
              <a:cxn ang="0">
                <a:pos x="818135" y="306407"/>
              </a:cxn>
              <a:cxn ang="0">
                <a:pos x="397176" y="1122695"/>
              </a:cxn>
              <a:cxn ang="0">
                <a:pos x="604088" y="1003004"/>
              </a:cxn>
              <a:cxn ang="0">
                <a:pos x="397176" y="1122695"/>
              </a:cxn>
              <a:cxn ang="0">
                <a:pos x="259235" y="919221"/>
              </a:cxn>
              <a:cxn ang="0">
                <a:pos x="473282" y="1024549"/>
              </a:cxn>
              <a:cxn ang="0">
                <a:pos x="499443" y="780380"/>
              </a:cxn>
              <a:cxn ang="0">
                <a:pos x="223560" y="576907"/>
              </a:cxn>
              <a:cxn ang="0">
                <a:pos x="145076" y="440460"/>
              </a:cxn>
              <a:cxn ang="0">
                <a:pos x="16648" y="569726"/>
              </a:cxn>
              <a:cxn ang="0">
                <a:pos x="166481" y="933584"/>
              </a:cxn>
              <a:cxn ang="0">
                <a:pos x="80862" y="655903"/>
              </a:cxn>
              <a:cxn ang="0">
                <a:pos x="111780" y="576907"/>
              </a:cxn>
              <a:cxn ang="0">
                <a:pos x="278261" y="481155"/>
              </a:cxn>
              <a:cxn ang="0">
                <a:pos x="998886" y="0"/>
              </a:cxn>
              <a:cxn ang="0">
                <a:pos x="304422" y="179535"/>
              </a:cxn>
              <a:cxn ang="0">
                <a:pos x="437607" y="567332"/>
              </a:cxn>
              <a:cxn ang="0">
                <a:pos x="480416" y="136447"/>
              </a:cxn>
              <a:cxn ang="0">
                <a:pos x="891862" y="325557"/>
              </a:cxn>
              <a:cxn ang="0">
                <a:pos x="1146340" y="359071"/>
              </a:cxn>
              <a:cxn ang="0">
                <a:pos x="1101153" y="1065243"/>
              </a:cxn>
              <a:cxn ang="0">
                <a:pos x="725381" y="1199296"/>
              </a:cxn>
              <a:cxn ang="0">
                <a:pos x="1279525" y="1019761"/>
              </a:cxn>
              <a:cxn ang="0">
                <a:pos x="998886" y="0"/>
              </a:cxn>
            </a:cxnLst>
            <a:rect l="0" t="0" r="0" b="0"/>
            <a:pathLst>
              <a:path w="538" h="569">
                <a:moveTo>
                  <a:pt x="465" y="124"/>
                </a:moveTo>
                <a:lnTo>
                  <a:pt x="410" y="124"/>
                </a:lnTo>
                <a:cubicBezTo>
                  <a:pt x="405" y="124"/>
                  <a:pt x="401" y="120"/>
                  <a:pt x="401" y="115"/>
                </a:cubicBezTo>
                <a:lnTo>
                  <a:pt x="401" y="61"/>
                </a:lnTo>
                <a:lnTo>
                  <a:pt x="465" y="124"/>
                </a:lnTo>
                <a:close/>
                <a:moveTo>
                  <a:pt x="440" y="163"/>
                </a:moveTo>
                <a:lnTo>
                  <a:pt x="219" y="163"/>
                </a:lnTo>
                <a:lnTo>
                  <a:pt x="219" y="191"/>
                </a:lnTo>
                <a:lnTo>
                  <a:pt x="440" y="191"/>
                </a:lnTo>
                <a:lnTo>
                  <a:pt x="440" y="163"/>
                </a:lnTo>
                <a:close/>
                <a:moveTo>
                  <a:pt x="440" y="224"/>
                </a:moveTo>
                <a:lnTo>
                  <a:pt x="219" y="224"/>
                </a:lnTo>
                <a:lnTo>
                  <a:pt x="219" y="253"/>
                </a:lnTo>
                <a:lnTo>
                  <a:pt x="440" y="253"/>
                </a:lnTo>
                <a:lnTo>
                  <a:pt x="440" y="224"/>
                </a:lnTo>
                <a:close/>
                <a:moveTo>
                  <a:pt x="440" y="290"/>
                </a:moveTo>
                <a:lnTo>
                  <a:pt x="368" y="290"/>
                </a:lnTo>
                <a:lnTo>
                  <a:pt x="368" y="319"/>
                </a:lnTo>
                <a:lnTo>
                  <a:pt x="440" y="319"/>
                </a:lnTo>
                <a:lnTo>
                  <a:pt x="440" y="290"/>
                </a:lnTo>
                <a:close/>
                <a:moveTo>
                  <a:pt x="344" y="100"/>
                </a:moveTo>
                <a:lnTo>
                  <a:pt x="219" y="100"/>
                </a:lnTo>
                <a:lnTo>
                  <a:pt x="219" y="128"/>
                </a:lnTo>
                <a:lnTo>
                  <a:pt x="344" y="128"/>
                </a:lnTo>
                <a:lnTo>
                  <a:pt x="344" y="100"/>
                </a:lnTo>
                <a:close/>
                <a:moveTo>
                  <a:pt x="167" y="469"/>
                </a:moveTo>
                <a:cubicBezTo>
                  <a:pt x="217" y="529"/>
                  <a:pt x="267" y="569"/>
                  <a:pt x="278" y="562"/>
                </a:cubicBezTo>
                <a:cubicBezTo>
                  <a:pt x="290" y="556"/>
                  <a:pt x="281" y="492"/>
                  <a:pt x="254" y="419"/>
                </a:cubicBezTo>
                <a:cubicBezTo>
                  <a:pt x="240" y="428"/>
                  <a:pt x="226" y="437"/>
                  <a:pt x="211" y="446"/>
                </a:cubicBezTo>
                <a:cubicBezTo>
                  <a:pt x="197" y="454"/>
                  <a:pt x="182" y="461"/>
                  <a:pt x="167" y="469"/>
                </a:cubicBezTo>
                <a:close/>
                <a:moveTo>
                  <a:pt x="52" y="262"/>
                </a:moveTo>
                <a:cubicBezTo>
                  <a:pt x="62" y="296"/>
                  <a:pt x="82" y="337"/>
                  <a:pt x="109" y="384"/>
                </a:cubicBezTo>
                <a:cubicBezTo>
                  <a:pt x="122" y="408"/>
                  <a:pt x="138" y="431"/>
                  <a:pt x="154" y="452"/>
                </a:cubicBezTo>
                <a:cubicBezTo>
                  <a:pt x="169" y="445"/>
                  <a:pt x="184" y="437"/>
                  <a:pt x="199" y="428"/>
                </a:cubicBezTo>
                <a:cubicBezTo>
                  <a:pt x="215" y="420"/>
                  <a:pt x="230" y="409"/>
                  <a:pt x="246" y="399"/>
                </a:cubicBezTo>
                <a:cubicBezTo>
                  <a:pt x="236" y="375"/>
                  <a:pt x="224" y="350"/>
                  <a:pt x="210" y="326"/>
                </a:cubicBezTo>
                <a:cubicBezTo>
                  <a:pt x="183" y="279"/>
                  <a:pt x="157" y="241"/>
                  <a:pt x="133" y="216"/>
                </a:cubicBezTo>
                <a:cubicBezTo>
                  <a:pt x="120" y="224"/>
                  <a:pt x="108" y="233"/>
                  <a:pt x="94" y="241"/>
                </a:cubicBezTo>
                <a:cubicBezTo>
                  <a:pt x="80" y="249"/>
                  <a:pt x="66" y="255"/>
                  <a:pt x="52" y="262"/>
                </a:cubicBezTo>
                <a:close/>
                <a:moveTo>
                  <a:pt x="61" y="184"/>
                </a:moveTo>
                <a:cubicBezTo>
                  <a:pt x="53" y="188"/>
                  <a:pt x="48" y="196"/>
                  <a:pt x="46" y="206"/>
                </a:cubicBezTo>
                <a:cubicBezTo>
                  <a:pt x="32" y="210"/>
                  <a:pt x="17" y="220"/>
                  <a:pt x="7" y="238"/>
                </a:cubicBezTo>
                <a:cubicBezTo>
                  <a:pt x="0" y="254"/>
                  <a:pt x="3" y="277"/>
                  <a:pt x="12" y="294"/>
                </a:cubicBezTo>
                <a:cubicBezTo>
                  <a:pt x="29" y="323"/>
                  <a:pt x="51" y="360"/>
                  <a:pt x="70" y="390"/>
                </a:cubicBezTo>
                <a:cubicBezTo>
                  <a:pt x="82" y="395"/>
                  <a:pt x="80" y="369"/>
                  <a:pt x="75" y="362"/>
                </a:cubicBezTo>
                <a:cubicBezTo>
                  <a:pt x="60" y="339"/>
                  <a:pt x="46" y="316"/>
                  <a:pt x="34" y="274"/>
                </a:cubicBezTo>
                <a:cubicBezTo>
                  <a:pt x="31" y="254"/>
                  <a:pt x="40" y="245"/>
                  <a:pt x="46" y="236"/>
                </a:cubicBezTo>
                <a:cubicBezTo>
                  <a:pt x="47" y="238"/>
                  <a:pt x="47" y="239"/>
                  <a:pt x="47" y="241"/>
                </a:cubicBezTo>
                <a:cubicBezTo>
                  <a:pt x="59" y="236"/>
                  <a:pt x="71" y="230"/>
                  <a:pt x="83" y="224"/>
                </a:cubicBezTo>
                <a:cubicBezTo>
                  <a:pt x="95" y="217"/>
                  <a:pt x="106" y="209"/>
                  <a:pt x="117" y="201"/>
                </a:cubicBezTo>
                <a:cubicBezTo>
                  <a:pt x="95" y="182"/>
                  <a:pt x="76" y="175"/>
                  <a:pt x="61" y="184"/>
                </a:cubicBezTo>
                <a:close/>
                <a:moveTo>
                  <a:pt x="420" y="0"/>
                </a:moveTo>
                <a:lnTo>
                  <a:pt x="202" y="0"/>
                </a:lnTo>
                <a:cubicBezTo>
                  <a:pt x="161" y="0"/>
                  <a:pt x="128" y="34"/>
                  <a:pt x="128" y="75"/>
                </a:cubicBezTo>
                <a:lnTo>
                  <a:pt x="128" y="175"/>
                </a:lnTo>
                <a:cubicBezTo>
                  <a:pt x="152" y="194"/>
                  <a:pt x="166" y="211"/>
                  <a:pt x="184" y="237"/>
                </a:cubicBezTo>
                <a:lnTo>
                  <a:pt x="184" y="75"/>
                </a:lnTo>
                <a:cubicBezTo>
                  <a:pt x="184" y="65"/>
                  <a:pt x="192" y="57"/>
                  <a:pt x="202" y="57"/>
                </a:cubicBezTo>
                <a:lnTo>
                  <a:pt x="375" y="57"/>
                </a:lnTo>
                <a:lnTo>
                  <a:pt x="375" y="136"/>
                </a:lnTo>
                <a:cubicBezTo>
                  <a:pt x="375" y="144"/>
                  <a:pt x="382" y="150"/>
                  <a:pt x="389" y="150"/>
                </a:cubicBezTo>
                <a:lnTo>
                  <a:pt x="482" y="150"/>
                </a:lnTo>
                <a:lnTo>
                  <a:pt x="482" y="426"/>
                </a:lnTo>
                <a:cubicBezTo>
                  <a:pt x="482" y="437"/>
                  <a:pt x="474" y="445"/>
                  <a:pt x="463" y="445"/>
                </a:cubicBezTo>
                <a:lnTo>
                  <a:pt x="290" y="445"/>
                </a:lnTo>
                <a:cubicBezTo>
                  <a:pt x="296" y="463"/>
                  <a:pt x="301" y="482"/>
                  <a:pt x="305" y="501"/>
                </a:cubicBezTo>
                <a:lnTo>
                  <a:pt x="463" y="501"/>
                </a:lnTo>
                <a:cubicBezTo>
                  <a:pt x="505" y="501"/>
                  <a:pt x="538" y="468"/>
                  <a:pt x="538" y="426"/>
                </a:cubicBezTo>
                <a:lnTo>
                  <a:pt x="538" y="119"/>
                </a:lnTo>
                <a:lnTo>
                  <a:pt x="420" y="0"/>
                </a:lnTo>
                <a:close/>
              </a:path>
            </a:pathLst>
          </a:custGeom>
          <a:solidFill>
            <a:srgbClr val="238289"/>
          </a:solidFill>
          <a:ln w="9525">
            <a:noFill/>
          </a:ln>
        </p:spPr>
        <p:txBody>
          <a:bodyPr/>
          <a:lstStyle/>
          <a:p>
            <a:endParaRPr lang="zh-CN" altLang="en-US" sz="2400"/>
          </a:p>
        </p:txBody>
      </p:sp>
      <p:grpSp>
        <p:nvGrpSpPr>
          <p:cNvPr id="7" name="组合 6"/>
          <p:cNvGrpSpPr/>
          <p:nvPr/>
        </p:nvGrpSpPr>
        <p:grpSpPr>
          <a:xfrm>
            <a:off x="5030893" y="3773382"/>
            <a:ext cx="4472940" cy="1463040"/>
            <a:chOff x="5942" y="5071"/>
            <a:chExt cx="5283" cy="1728"/>
          </a:xfrm>
        </p:grpSpPr>
        <p:sp>
          <p:nvSpPr>
            <p:cNvPr id="8" name="Freeform 21"/>
            <p:cNvSpPr>
              <a:spLocks noEditPoints="1"/>
            </p:cNvSpPr>
            <p:nvPr/>
          </p:nvSpPr>
          <p:spPr bwMode="auto">
            <a:xfrm>
              <a:off x="5942" y="5151"/>
              <a:ext cx="420" cy="423"/>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bg1"/>
            </a:solidFill>
            <a:ln>
              <a:noFill/>
            </a:ln>
          </p:spPr>
          <p:txBody>
            <a:bodyPr/>
            <a:lstStyle/>
            <a:p>
              <a:pPr defTabSz="1218565" fontAlgn="base">
                <a:spcBef>
                  <a:spcPct val="0"/>
                </a:spcBef>
                <a:spcAft>
                  <a:spcPct val="0"/>
                </a:spcAft>
                <a:defRPr/>
              </a:pPr>
              <a:endParaRPr lang="zh-CN" altLang="en-US" sz="2135">
                <a:solidFill>
                  <a:schemeClr val="bg1"/>
                </a:solidFill>
                <a:latin typeface="微软雅黑" panose="020B0503020204020204" pitchFamily="34" charset="-122"/>
                <a:ea typeface="微软雅黑" panose="020B0503020204020204" pitchFamily="34" charset="-122"/>
              </a:endParaRPr>
            </a:p>
          </p:txBody>
        </p:sp>
        <p:sp>
          <p:nvSpPr>
            <p:cNvPr id="9" name="TextBox 40"/>
            <p:cNvSpPr txBox="1"/>
            <p:nvPr/>
          </p:nvSpPr>
          <p:spPr>
            <a:xfrm>
              <a:off x="6407" y="5071"/>
              <a:ext cx="4818" cy="496"/>
            </a:xfrm>
            <a:prstGeom prst="rect">
              <a:avLst/>
            </a:prstGeom>
            <a:noFill/>
          </p:spPr>
          <p:txBody>
            <a:bodyPr wrap="square">
              <a:spAutoFit/>
            </a:bodyPr>
            <a:lstStyle/>
            <a:p>
              <a:pPr defTabSz="1218565" fontAlgn="base">
                <a:spcBef>
                  <a:spcPct val="0"/>
                </a:spcBef>
                <a:spcAft>
                  <a:spcPct val="0"/>
                </a:spcAft>
                <a:defRPr/>
              </a:pPr>
              <a:r>
                <a:rPr lang="zh-CN" altLang="en-US" sz="2135" dirty="0" smtClean="0">
                  <a:solidFill>
                    <a:schemeClr val="bg1"/>
                  </a:solidFill>
                  <a:latin typeface="微软雅黑" panose="020B0503020204020204" pitchFamily="34" charset="-122"/>
                  <a:ea typeface="微软雅黑" panose="020B0503020204020204" pitchFamily="34" charset="-122"/>
                </a:rPr>
                <a:t>新全国卷一：人与社会   说明文</a:t>
              </a:r>
              <a:endParaRPr lang="zh-CN" altLang="en-US" sz="2135" dirty="0" smtClean="0">
                <a:solidFill>
                  <a:schemeClr val="bg1"/>
                </a:solidFill>
                <a:latin typeface="微软雅黑" panose="020B0503020204020204" pitchFamily="34" charset="-122"/>
                <a:ea typeface="微软雅黑" panose="020B0503020204020204" pitchFamily="34" charset="-122"/>
              </a:endParaRPr>
            </a:p>
          </p:txBody>
        </p:sp>
        <p:sp>
          <p:nvSpPr>
            <p:cNvPr id="12" name="Freeform 21"/>
            <p:cNvSpPr>
              <a:spLocks noEditPoints="1"/>
            </p:cNvSpPr>
            <p:nvPr/>
          </p:nvSpPr>
          <p:spPr bwMode="auto">
            <a:xfrm>
              <a:off x="5942" y="5731"/>
              <a:ext cx="420" cy="423"/>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bg1"/>
            </a:solidFill>
            <a:ln>
              <a:noFill/>
            </a:ln>
          </p:spPr>
          <p:txBody>
            <a:bodyPr/>
            <a:lstStyle/>
            <a:p>
              <a:pPr defTabSz="1218565" fontAlgn="base">
                <a:spcBef>
                  <a:spcPct val="0"/>
                </a:spcBef>
                <a:spcAft>
                  <a:spcPct val="0"/>
                </a:spcAft>
                <a:defRPr/>
              </a:pPr>
              <a:endParaRPr lang="zh-CN" altLang="en-US" sz="2135">
                <a:solidFill>
                  <a:schemeClr val="bg1"/>
                </a:solidFill>
                <a:latin typeface="微软雅黑" panose="020B0503020204020204" pitchFamily="34" charset="-122"/>
                <a:ea typeface="微软雅黑" panose="020B0503020204020204" pitchFamily="34" charset="-122"/>
              </a:endParaRPr>
            </a:p>
          </p:txBody>
        </p:sp>
        <p:sp>
          <p:nvSpPr>
            <p:cNvPr id="13" name="TextBox 44"/>
            <p:cNvSpPr txBox="1"/>
            <p:nvPr/>
          </p:nvSpPr>
          <p:spPr>
            <a:xfrm>
              <a:off x="6407" y="5651"/>
              <a:ext cx="4706" cy="496"/>
            </a:xfrm>
            <a:prstGeom prst="rect">
              <a:avLst/>
            </a:prstGeom>
            <a:noFill/>
          </p:spPr>
          <p:txBody>
            <a:bodyPr wrap="square">
              <a:spAutoFit/>
            </a:bodyPr>
            <a:lstStyle/>
            <a:p>
              <a:pPr defTabSz="1218565" fontAlgn="base">
                <a:spcBef>
                  <a:spcPct val="0"/>
                </a:spcBef>
                <a:spcAft>
                  <a:spcPct val="0"/>
                </a:spcAft>
                <a:defRPr/>
              </a:pPr>
              <a:r>
                <a:rPr lang="zh-CN" altLang="en-US" sz="2135" dirty="0">
                  <a:solidFill>
                    <a:schemeClr val="bg1"/>
                  </a:solidFill>
                  <a:latin typeface="微软雅黑" panose="020B0503020204020204" pitchFamily="34" charset="-122"/>
                  <a:ea typeface="微软雅黑" panose="020B0503020204020204" pitchFamily="34" charset="-122"/>
                </a:rPr>
                <a:t>全国卷甲：  人与社会   说明文</a:t>
              </a:r>
              <a:endParaRPr lang="zh-CN" altLang="en-US" sz="2135" dirty="0">
                <a:solidFill>
                  <a:schemeClr val="bg1"/>
                </a:solidFill>
                <a:latin typeface="微软雅黑" panose="020B0503020204020204" pitchFamily="34" charset="-122"/>
                <a:ea typeface="微软雅黑" panose="020B0503020204020204" pitchFamily="34" charset="-122"/>
              </a:endParaRPr>
            </a:p>
          </p:txBody>
        </p:sp>
        <p:sp>
          <p:nvSpPr>
            <p:cNvPr id="16" name="Freeform 21"/>
            <p:cNvSpPr>
              <a:spLocks noEditPoints="1"/>
            </p:cNvSpPr>
            <p:nvPr/>
          </p:nvSpPr>
          <p:spPr bwMode="auto">
            <a:xfrm>
              <a:off x="5942" y="6376"/>
              <a:ext cx="420" cy="423"/>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bg1"/>
            </a:solidFill>
            <a:ln>
              <a:noFill/>
            </a:ln>
          </p:spPr>
          <p:txBody>
            <a:bodyPr/>
            <a:lstStyle/>
            <a:p>
              <a:pPr defTabSz="1218565" fontAlgn="base">
                <a:spcBef>
                  <a:spcPct val="0"/>
                </a:spcBef>
                <a:spcAft>
                  <a:spcPct val="0"/>
                </a:spcAft>
                <a:defRPr/>
              </a:pPr>
              <a:endParaRPr lang="zh-CN" altLang="en-US" sz="2135">
                <a:solidFill>
                  <a:schemeClr val="bg1"/>
                </a:solidFill>
                <a:latin typeface="微软雅黑" panose="020B0503020204020204" pitchFamily="34" charset="-122"/>
                <a:ea typeface="微软雅黑" panose="020B0503020204020204" pitchFamily="34" charset="-122"/>
              </a:endParaRPr>
            </a:p>
          </p:txBody>
        </p:sp>
        <p:sp>
          <p:nvSpPr>
            <p:cNvPr id="17" name="TextBox 48"/>
            <p:cNvSpPr txBox="1"/>
            <p:nvPr/>
          </p:nvSpPr>
          <p:spPr>
            <a:xfrm>
              <a:off x="6407" y="6296"/>
              <a:ext cx="4638" cy="496"/>
            </a:xfrm>
            <a:prstGeom prst="rect">
              <a:avLst/>
            </a:prstGeom>
            <a:noFill/>
          </p:spPr>
          <p:txBody>
            <a:bodyPr wrap="square">
              <a:spAutoFit/>
            </a:bodyPr>
            <a:lstStyle/>
            <a:p>
              <a:pPr defTabSz="1218565" fontAlgn="base">
                <a:spcBef>
                  <a:spcPct val="0"/>
                </a:spcBef>
                <a:spcAft>
                  <a:spcPct val="0"/>
                </a:spcAft>
                <a:defRPr/>
              </a:pPr>
              <a:r>
                <a:rPr lang="zh-CN" altLang="en-US" sz="2135" dirty="0">
                  <a:solidFill>
                    <a:schemeClr val="bg1"/>
                  </a:solidFill>
                  <a:latin typeface="微软雅黑" panose="020B0503020204020204" pitchFamily="34" charset="-122"/>
                  <a:ea typeface="微软雅黑" panose="020B0503020204020204" pitchFamily="34" charset="-122"/>
                </a:rPr>
                <a:t>全国卷乙：  人与社会   说明文</a:t>
              </a:r>
              <a:endParaRPr lang="zh-CN" altLang="en-US" sz="2135" dirty="0">
                <a:solidFill>
                  <a:schemeClr val="bg1"/>
                </a:solidFill>
                <a:latin typeface="微软雅黑" panose="020B0503020204020204" pitchFamily="34" charset="-122"/>
                <a:ea typeface="微软雅黑" panose="020B0503020204020204" pitchFamily="34" charset="-122"/>
              </a:endParaRP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randombar(horizontal)">
                                      <p:cBhvr>
                                        <p:cTn id="10" dur="500"/>
                                        <p:tgtEl>
                                          <p:spTgt spid="3"/>
                                        </p:tgtEl>
                                      </p:cBhvr>
                                    </p:animEffect>
                                  </p:childTnLst>
                                </p:cTn>
                              </p:par>
                            </p:childTnLst>
                          </p:cTn>
                        </p:par>
                        <p:par>
                          <p:cTn id="11" fill="hold">
                            <p:stCondLst>
                              <p:cond delay="500"/>
                            </p:stCondLst>
                            <p:childTnLst>
                              <p:par>
                                <p:cTn id="12" presetID="31" presetClass="entr" presetSubtype="0" fill="hold" nodeType="after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 calcmode="lin" valueType="num">
                                      <p:cBhvr>
                                        <p:cTn id="16" dur="500" fill="hold"/>
                                        <p:tgtEl>
                                          <p:spTgt spid="6"/>
                                        </p:tgtEl>
                                        <p:attrNameLst>
                                          <p:attrName>style.rotation</p:attrName>
                                        </p:attrNameLst>
                                      </p:cBhvr>
                                      <p:tavLst>
                                        <p:tav tm="0">
                                          <p:val>
                                            <p:fltVal val="90"/>
                                          </p:val>
                                        </p:tav>
                                        <p:tav tm="100000">
                                          <p:val>
                                            <p:fltVal val="0"/>
                                          </p:val>
                                        </p:tav>
                                      </p:tavLst>
                                    </p:anim>
                                    <p:animEffect transition="in" filter="fade">
                                      <p:cBhvr>
                                        <p:cTn id="17" dur="500"/>
                                        <p:tgtEl>
                                          <p:spTgt spid="6"/>
                                        </p:tgtEl>
                                      </p:cBhvr>
                                    </p:animEffect>
                                  </p:childTnLst>
                                </p:cTn>
                              </p:par>
                            </p:childTnLst>
                          </p:cTn>
                        </p:par>
                        <p:par>
                          <p:cTn id="18" fill="hold">
                            <p:stCondLst>
                              <p:cond delay="1000"/>
                            </p:stCondLst>
                            <p:childTnLst>
                              <p:par>
                                <p:cTn id="19" presetID="56" presetClass="entr" presetSubtype="0" fill="hold" grpId="0" nodeType="afterEffect">
                                  <p:stCondLst>
                                    <p:cond delay="0"/>
                                  </p:stCondLst>
                                  <p:iterate type="lt">
                                    <p:tmPct val="10000"/>
                                  </p:iterate>
                                  <p:childTnLst>
                                    <p:set>
                                      <p:cBhvr>
                                        <p:cTn id="20" dur="1" fill="hold">
                                          <p:stCondLst>
                                            <p:cond delay="0"/>
                                          </p:stCondLst>
                                        </p:cTn>
                                        <p:tgtEl>
                                          <p:spTgt spid="5"/>
                                        </p:tgtEl>
                                        <p:attrNameLst>
                                          <p:attrName>style.visibility</p:attrName>
                                        </p:attrNameLst>
                                      </p:cBhvr>
                                      <p:to>
                                        <p:strVal val="visible"/>
                                      </p:to>
                                    </p:set>
                                    <p:anim by="(-#ppt_w*2)" calcmode="lin" valueType="num">
                                      <p:cBhvr rctx="PPT">
                                        <p:cTn id="21" dur="400" autoRev="1" fill="hold">
                                          <p:stCondLst>
                                            <p:cond delay="0"/>
                                          </p:stCondLst>
                                        </p:cTn>
                                        <p:tgtEl>
                                          <p:spTgt spid="5"/>
                                        </p:tgtEl>
                                        <p:attrNameLst>
                                          <p:attrName>ppt_w</p:attrName>
                                        </p:attrNameLst>
                                      </p:cBhvr>
                                    </p:anim>
                                    <p:anim by="(#ppt_w*0.50)" calcmode="lin" valueType="num">
                                      <p:cBhvr>
                                        <p:cTn id="22" dur="400" decel="50000" autoRev="1" fill="hold">
                                          <p:stCondLst>
                                            <p:cond delay="0"/>
                                          </p:stCondLst>
                                        </p:cTn>
                                        <p:tgtEl>
                                          <p:spTgt spid="5"/>
                                        </p:tgtEl>
                                        <p:attrNameLst>
                                          <p:attrName>ppt_x</p:attrName>
                                        </p:attrNameLst>
                                      </p:cBhvr>
                                    </p:anim>
                                    <p:anim from="(-#ppt_h/2)" to="(#ppt_y)" calcmode="lin" valueType="num">
                                      <p:cBhvr>
                                        <p:cTn id="23" dur="800" fill="hold">
                                          <p:stCondLst>
                                            <p:cond delay="0"/>
                                          </p:stCondLst>
                                        </p:cTn>
                                        <p:tgtEl>
                                          <p:spTgt spid="5"/>
                                        </p:tgtEl>
                                        <p:attrNameLst>
                                          <p:attrName>ppt_y</p:attrName>
                                        </p:attrNameLst>
                                      </p:cBhvr>
                                    </p:anim>
                                    <p:animRot by="21600000">
                                      <p:cBhvr>
                                        <p:cTn id="24" dur="800" fill="hold">
                                          <p:stCondLst>
                                            <p:cond delay="0"/>
                                          </p:stCondLst>
                                        </p:cTn>
                                        <p:tgtEl>
                                          <p:spTgt spid="5"/>
                                        </p:tgtEl>
                                        <p:attrNameLst>
                                          <p:attrName>r</p:attrName>
                                        </p:attrNameLst>
                                      </p:cBhvr>
                                    </p:animRot>
                                  </p:childTnLst>
                                </p:cTn>
                              </p:par>
                            </p:childTnLst>
                          </p:cTn>
                        </p:par>
                        <p:par>
                          <p:cTn id="25" fill="hold">
                            <p:stCondLst>
                              <p:cond delay="2039"/>
                            </p:stCondLst>
                            <p:childTnLst>
                              <p:par>
                                <p:cTn id="26" presetID="2" presetClass="entr" presetSubtype="4" fill="hold" grpId="0" nodeType="after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additive="base">
                                        <p:cTn id="28" dur="500" fill="hold"/>
                                        <p:tgtEl>
                                          <p:spTgt spid="4"/>
                                        </p:tgtEl>
                                        <p:attrNameLst>
                                          <p:attrName>ppt_x</p:attrName>
                                        </p:attrNameLst>
                                      </p:cBhvr>
                                      <p:tavLst>
                                        <p:tav tm="0">
                                          <p:val>
                                            <p:strVal val="#ppt_x"/>
                                          </p:val>
                                        </p:tav>
                                        <p:tav tm="100000">
                                          <p:val>
                                            <p:strVal val="#ppt_x"/>
                                          </p:val>
                                        </p:tav>
                                      </p:tavLst>
                                    </p:anim>
                                    <p:anim calcmode="lin" valueType="num">
                                      <p:cBhvr additive="base">
                                        <p:cTn id="29" dur="500" fill="hold"/>
                                        <p:tgtEl>
                                          <p:spTgt spid="4"/>
                                        </p:tgtEl>
                                        <p:attrNameLst>
                                          <p:attrName>ppt_y</p:attrName>
                                        </p:attrNameLst>
                                      </p:cBhvr>
                                      <p:tavLst>
                                        <p:tav tm="0">
                                          <p:val>
                                            <p:strVal val="1+#ppt_h/2"/>
                                          </p:val>
                                        </p:tav>
                                        <p:tav tm="100000">
                                          <p:val>
                                            <p:strVal val="#ppt_y"/>
                                          </p:val>
                                        </p:tav>
                                      </p:tavLst>
                                    </p:anim>
                                  </p:childTnLst>
                                </p:cTn>
                              </p:par>
                            </p:childTnLst>
                          </p:cTn>
                        </p:par>
                        <p:par>
                          <p:cTn id="30" fill="hold">
                            <p:stCondLst>
                              <p:cond delay="2539"/>
                            </p:stCondLst>
                            <p:childTnLst>
                              <p:par>
                                <p:cTn id="31" presetID="53" presetClass="entr" presetSubtype="16" fill="hold" nodeType="after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p:cTn id="33" dur="500" fill="hold"/>
                                        <p:tgtEl>
                                          <p:spTgt spid="7"/>
                                        </p:tgtEl>
                                        <p:attrNameLst>
                                          <p:attrName>ppt_w</p:attrName>
                                        </p:attrNameLst>
                                      </p:cBhvr>
                                      <p:tavLst>
                                        <p:tav tm="0">
                                          <p:val>
                                            <p:fltVal val="0"/>
                                          </p:val>
                                        </p:tav>
                                        <p:tav tm="100000">
                                          <p:val>
                                            <p:strVal val="#ppt_w"/>
                                          </p:val>
                                        </p:tav>
                                      </p:tavLst>
                                    </p:anim>
                                    <p:anim calcmode="lin" valueType="num">
                                      <p:cBhvr>
                                        <p:cTn id="34" dur="500" fill="hold"/>
                                        <p:tgtEl>
                                          <p:spTgt spid="7"/>
                                        </p:tgtEl>
                                        <p:attrNameLst>
                                          <p:attrName>ppt_h</p:attrName>
                                        </p:attrNameLst>
                                      </p:cBhvr>
                                      <p:tavLst>
                                        <p:tav tm="0">
                                          <p:val>
                                            <p:fltVal val="0"/>
                                          </p:val>
                                        </p:tav>
                                        <p:tav tm="100000">
                                          <p:val>
                                            <p:strVal val="#ppt_h"/>
                                          </p:val>
                                        </p:tav>
                                      </p:tavLst>
                                    </p:anim>
                                    <p:animEffect transition="in" filter="fade">
                                      <p:cBhvr>
                                        <p:cTn id="3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 y="2127516"/>
            <a:ext cx="1727516" cy="1536169"/>
          </a:xfrm>
          <a:prstGeom prst="rect">
            <a:avLst/>
          </a:prstGeom>
          <a:solidFill>
            <a:srgbClr val="30B4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265" dirty="0"/>
          </a:p>
        </p:txBody>
      </p:sp>
      <p:sp>
        <p:nvSpPr>
          <p:cNvPr id="3" name="矩形 2"/>
          <p:cNvSpPr/>
          <p:nvPr/>
        </p:nvSpPr>
        <p:spPr>
          <a:xfrm>
            <a:off x="3648720" y="2127516"/>
            <a:ext cx="8543280" cy="1536168"/>
          </a:xfrm>
          <a:prstGeom prst="rect">
            <a:avLst/>
          </a:prstGeom>
          <a:solidFill>
            <a:srgbClr val="30B4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735" dirty="0"/>
          </a:p>
        </p:txBody>
      </p:sp>
      <p:sp>
        <p:nvSpPr>
          <p:cNvPr id="4" name="TextBox 6"/>
          <p:cNvSpPr txBox="1"/>
          <p:nvPr/>
        </p:nvSpPr>
        <p:spPr>
          <a:xfrm>
            <a:off x="3887755" y="2223526"/>
            <a:ext cx="2496277" cy="1241425"/>
          </a:xfrm>
          <a:prstGeom prst="rect">
            <a:avLst/>
          </a:prstGeom>
          <a:noFill/>
        </p:spPr>
        <p:txBody>
          <a:bodyPr wrap="square" rtlCol="0">
            <a:spAutoFit/>
          </a:bodyPr>
          <a:lstStyle/>
          <a:p>
            <a:r>
              <a:rPr lang="en-US" altLang="zh-CN" sz="3735" dirty="0">
                <a:solidFill>
                  <a:schemeClr val="bg1"/>
                </a:solidFill>
                <a:latin typeface="微软雅黑" panose="020B0503020204020204" pitchFamily="34" charset="-122"/>
                <a:ea typeface="微软雅黑" panose="020B0503020204020204" pitchFamily="34" charset="-122"/>
              </a:rPr>
              <a:t>PART </a:t>
            </a:r>
            <a:r>
              <a:rPr lang="en-US" altLang="zh-CN" sz="3735" dirty="0" smtClean="0">
                <a:solidFill>
                  <a:schemeClr val="bg1"/>
                </a:solidFill>
                <a:latin typeface="微软雅黑" panose="020B0503020204020204" pitchFamily="34" charset="-122"/>
                <a:ea typeface="微软雅黑" panose="020B0503020204020204" pitchFamily="34" charset="-122"/>
              </a:rPr>
              <a:t>TWO</a:t>
            </a:r>
            <a:endParaRPr lang="zh-CN" altLang="en-US" sz="3735" dirty="0">
              <a:solidFill>
                <a:schemeClr val="bg1"/>
              </a:solidFill>
              <a:latin typeface="微软雅黑" panose="020B0503020204020204" pitchFamily="34" charset="-122"/>
              <a:ea typeface="微软雅黑" panose="020B0503020204020204" pitchFamily="34" charset="-122"/>
            </a:endParaRPr>
          </a:p>
        </p:txBody>
      </p:sp>
      <p:sp>
        <p:nvSpPr>
          <p:cNvPr id="5" name="TextBox 37"/>
          <p:cNvSpPr txBox="1"/>
          <p:nvPr/>
        </p:nvSpPr>
        <p:spPr>
          <a:xfrm>
            <a:off x="5904654" y="2417618"/>
            <a:ext cx="5686213" cy="1014730"/>
          </a:xfrm>
          <a:prstGeom prst="rect">
            <a:avLst/>
          </a:prstGeom>
          <a:noFill/>
          <a:ln w="9525">
            <a:noFill/>
            <a:miter/>
          </a:ln>
        </p:spPr>
        <p:txBody>
          <a:bodyPr wrap="square">
            <a:spAutoFit/>
          </a:bodyPr>
          <a:lstStyle/>
          <a:p>
            <a:pPr fontAlgn="base">
              <a:lnSpc>
                <a:spcPct val="100000"/>
              </a:lnSpc>
              <a:spcBef>
                <a:spcPct val="0"/>
              </a:spcBef>
              <a:spcAft>
                <a:spcPct val="0"/>
              </a:spcAft>
              <a:buFontTx/>
              <a:buNone/>
              <a:defRPr/>
            </a:pPr>
            <a:r>
              <a:rPr lang="zh-CN" altLang="en-US" sz="6000" b="1" dirty="0">
                <a:solidFill>
                  <a:srgbClr val="FFFFFF"/>
                </a:solidFill>
                <a:latin typeface="微软雅黑" panose="020B0503020204020204" pitchFamily="34" charset="-122"/>
                <a:ea typeface="微软雅黑" panose="020B0503020204020204" pitchFamily="34" charset="-122"/>
                <a:sym typeface="+mn-ea"/>
              </a:rPr>
              <a:t>主旨大意</a:t>
            </a:r>
            <a:endParaRPr lang="zh-CN" altLang="en-US" sz="6000" b="1" dirty="0">
              <a:solidFill>
                <a:srgbClr val="FFFFFF"/>
              </a:solidFill>
              <a:latin typeface="微软雅黑" panose="020B0503020204020204" pitchFamily="34" charset="-122"/>
              <a:ea typeface="微软雅黑" panose="020B0503020204020204" pitchFamily="34" charset="-122"/>
            </a:endParaRPr>
          </a:p>
        </p:txBody>
      </p:sp>
      <p:sp>
        <p:nvSpPr>
          <p:cNvPr id="6" name="Freeform 33"/>
          <p:cNvSpPr>
            <a:spLocks noEditPoints="1"/>
          </p:cNvSpPr>
          <p:nvPr/>
        </p:nvSpPr>
        <p:spPr>
          <a:xfrm>
            <a:off x="1776308" y="2127251"/>
            <a:ext cx="1706033" cy="1816100"/>
          </a:xfrm>
          <a:custGeom>
            <a:avLst/>
            <a:gdLst/>
            <a:ahLst/>
            <a:cxnLst>
              <a:cxn ang="0">
                <a:pos x="975103" y="296832"/>
              </a:cxn>
              <a:cxn ang="0">
                <a:pos x="953698" y="146022"/>
              </a:cxn>
              <a:cxn ang="0">
                <a:pos x="1046452" y="390190"/>
              </a:cxn>
              <a:cxn ang="0">
                <a:pos x="520848" y="457217"/>
              </a:cxn>
              <a:cxn ang="0">
                <a:pos x="1046452" y="390190"/>
              </a:cxn>
              <a:cxn ang="0">
                <a:pos x="520848" y="536212"/>
              </a:cxn>
              <a:cxn ang="0">
                <a:pos x="1046452" y="605633"/>
              </a:cxn>
              <a:cxn ang="0">
                <a:pos x="1046452" y="694203"/>
              </a:cxn>
              <a:cxn ang="0">
                <a:pos x="875214" y="763624"/>
              </a:cxn>
              <a:cxn ang="0">
                <a:pos x="1046452" y="694203"/>
              </a:cxn>
              <a:cxn ang="0">
                <a:pos x="520848" y="239380"/>
              </a:cxn>
              <a:cxn ang="0">
                <a:pos x="818135" y="306407"/>
              </a:cxn>
              <a:cxn ang="0">
                <a:pos x="397176" y="1122695"/>
              </a:cxn>
              <a:cxn ang="0">
                <a:pos x="604088" y="1003004"/>
              </a:cxn>
              <a:cxn ang="0">
                <a:pos x="397176" y="1122695"/>
              </a:cxn>
              <a:cxn ang="0">
                <a:pos x="259235" y="919221"/>
              </a:cxn>
              <a:cxn ang="0">
                <a:pos x="473282" y="1024549"/>
              </a:cxn>
              <a:cxn ang="0">
                <a:pos x="499443" y="780380"/>
              </a:cxn>
              <a:cxn ang="0">
                <a:pos x="223560" y="576907"/>
              </a:cxn>
              <a:cxn ang="0">
                <a:pos x="145076" y="440460"/>
              </a:cxn>
              <a:cxn ang="0">
                <a:pos x="16648" y="569726"/>
              </a:cxn>
              <a:cxn ang="0">
                <a:pos x="166481" y="933584"/>
              </a:cxn>
              <a:cxn ang="0">
                <a:pos x="80862" y="655903"/>
              </a:cxn>
              <a:cxn ang="0">
                <a:pos x="111780" y="576907"/>
              </a:cxn>
              <a:cxn ang="0">
                <a:pos x="278261" y="481155"/>
              </a:cxn>
              <a:cxn ang="0">
                <a:pos x="998886" y="0"/>
              </a:cxn>
              <a:cxn ang="0">
                <a:pos x="304422" y="179535"/>
              </a:cxn>
              <a:cxn ang="0">
                <a:pos x="437607" y="567332"/>
              </a:cxn>
              <a:cxn ang="0">
                <a:pos x="480416" y="136447"/>
              </a:cxn>
              <a:cxn ang="0">
                <a:pos x="891862" y="325557"/>
              </a:cxn>
              <a:cxn ang="0">
                <a:pos x="1146340" y="359071"/>
              </a:cxn>
              <a:cxn ang="0">
                <a:pos x="1101153" y="1065243"/>
              </a:cxn>
              <a:cxn ang="0">
                <a:pos x="725381" y="1199296"/>
              </a:cxn>
              <a:cxn ang="0">
                <a:pos x="1279525" y="1019761"/>
              </a:cxn>
              <a:cxn ang="0">
                <a:pos x="998886" y="0"/>
              </a:cxn>
            </a:cxnLst>
            <a:rect l="0" t="0" r="0" b="0"/>
            <a:pathLst>
              <a:path w="538" h="569">
                <a:moveTo>
                  <a:pt x="465" y="124"/>
                </a:moveTo>
                <a:lnTo>
                  <a:pt x="410" y="124"/>
                </a:lnTo>
                <a:cubicBezTo>
                  <a:pt x="405" y="124"/>
                  <a:pt x="401" y="120"/>
                  <a:pt x="401" y="115"/>
                </a:cubicBezTo>
                <a:lnTo>
                  <a:pt x="401" y="61"/>
                </a:lnTo>
                <a:lnTo>
                  <a:pt x="465" y="124"/>
                </a:lnTo>
                <a:close/>
                <a:moveTo>
                  <a:pt x="440" y="163"/>
                </a:moveTo>
                <a:lnTo>
                  <a:pt x="219" y="163"/>
                </a:lnTo>
                <a:lnTo>
                  <a:pt x="219" y="191"/>
                </a:lnTo>
                <a:lnTo>
                  <a:pt x="440" y="191"/>
                </a:lnTo>
                <a:lnTo>
                  <a:pt x="440" y="163"/>
                </a:lnTo>
                <a:close/>
                <a:moveTo>
                  <a:pt x="440" y="224"/>
                </a:moveTo>
                <a:lnTo>
                  <a:pt x="219" y="224"/>
                </a:lnTo>
                <a:lnTo>
                  <a:pt x="219" y="253"/>
                </a:lnTo>
                <a:lnTo>
                  <a:pt x="440" y="253"/>
                </a:lnTo>
                <a:lnTo>
                  <a:pt x="440" y="224"/>
                </a:lnTo>
                <a:close/>
                <a:moveTo>
                  <a:pt x="440" y="290"/>
                </a:moveTo>
                <a:lnTo>
                  <a:pt x="368" y="290"/>
                </a:lnTo>
                <a:lnTo>
                  <a:pt x="368" y="319"/>
                </a:lnTo>
                <a:lnTo>
                  <a:pt x="440" y="319"/>
                </a:lnTo>
                <a:lnTo>
                  <a:pt x="440" y="290"/>
                </a:lnTo>
                <a:close/>
                <a:moveTo>
                  <a:pt x="344" y="100"/>
                </a:moveTo>
                <a:lnTo>
                  <a:pt x="219" y="100"/>
                </a:lnTo>
                <a:lnTo>
                  <a:pt x="219" y="128"/>
                </a:lnTo>
                <a:lnTo>
                  <a:pt x="344" y="128"/>
                </a:lnTo>
                <a:lnTo>
                  <a:pt x="344" y="100"/>
                </a:lnTo>
                <a:close/>
                <a:moveTo>
                  <a:pt x="167" y="469"/>
                </a:moveTo>
                <a:cubicBezTo>
                  <a:pt x="217" y="529"/>
                  <a:pt x="267" y="569"/>
                  <a:pt x="278" y="562"/>
                </a:cubicBezTo>
                <a:cubicBezTo>
                  <a:pt x="290" y="556"/>
                  <a:pt x="281" y="492"/>
                  <a:pt x="254" y="419"/>
                </a:cubicBezTo>
                <a:cubicBezTo>
                  <a:pt x="240" y="428"/>
                  <a:pt x="226" y="437"/>
                  <a:pt x="211" y="446"/>
                </a:cubicBezTo>
                <a:cubicBezTo>
                  <a:pt x="197" y="454"/>
                  <a:pt x="182" y="461"/>
                  <a:pt x="167" y="469"/>
                </a:cubicBezTo>
                <a:close/>
                <a:moveTo>
                  <a:pt x="52" y="262"/>
                </a:moveTo>
                <a:cubicBezTo>
                  <a:pt x="62" y="296"/>
                  <a:pt x="82" y="337"/>
                  <a:pt x="109" y="384"/>
                </a:cubicBezTo>
                <a:cubicBezTo>
                  <a:pt x="122" y="408"/>
                  <a:pt x="138" y="431"/>
                  <a:pt x="154" y="452"/>
                </a:cubicBezTo>
                <a:cubicBezTo>
                  <a:pt x="169" y="445"/>
                  <a:pt x="184" y="437"/>
                  <a:pt x="199" y="428"/>
                </a:cubicBezTo>
                <a:cubicBezTo>
                  <a:pt x="215" y="420"/>
                  <a:pt x="230" y="409"/>
                  <a:pt x="246" y="399"/>
                </a:cubicBezTo>
                <a:cubicBezTo>
                  <a:pt x="236" y="375"/>
                  <a:pt x="224" y="350"/>
                  <a:pt x="210" y="326"/>
                </a:cubicBezTo>
                <a:cubicBezTo>
                  <a:pt x="183" y="279"/>
                  <a:pt x="157" y="241"/>
                  <a:pt x="133" y="216"/>
                </a:cubicBezTo>
                <a:cubicBezTo>
                  <a:pt x="120" y="224"/>
                  <a:pt x="108" y="233"/>
                  <a:pt x="94" y="241"/>
                </a:cubicBezTo>
                <a:cubicBezTo>
                  <a:pt x="80" y="249"/>
                  <a:pt x="66" y="255"/>
                  <a:pt x="52" y="262"/>
                </a:cubicBezTo>
                <a:close/>
                <a:moveTo>
                  <a:pt x="61" y="184"/>
                </a:moveTo>
                <a:cubicBezTo>
                  <a:pt x="53" y="188"/>
                  <a:pt x="48" y="196"/>
                  <a:pt x="46" y="206"/>
                </a:cubicBezTo>
                <a:cubicBezTo>
                  <a:pt x="32" y="210"/>
                  <a:pt x="17" y="220"/>
                  <a:pt x="7" y="238"/>
                </a:cubicBezTo>
                <a:cubicBezTo>
                  <a:pt x="0" y="254"/>
                  <a:pt x="3" y="277"/>
                  <a:pt x="12" y="294"/>
                </a:cubicBezTo>
                <a:cubicBezTo>
                  <a:pt x="29" y="323"/>
                  <a:pt x="51" y="360"/>
                  <a:pt x="70" y="390"/>
                </a:cubicBezTo>
                <a:cubicBezTo>
                  <a:pt x="82" y="395"/>
                  <a:pt x="80" y="369"/>
                  <a:pt x="75" y="362"/>
                </a:cubicBezTo>
                <a:cubicBezTo>
                  <a:pt x="60" y="339"/>
                  <a:pt x="46" y="316"/>
                  <a:pt x="34" y="274"/>
                </a:cubicBezTo>
                <a:cubicBezTo>
                  <a:pt x="31" y="254"/>
                  <a:pt x="40" y="245"/>
                  <a:pt x="46" y="236"/>
                </a:cubicBezTo>
                <a:cubicBezTo>
                  <a:pt x="47" y="238"/>
                  <a:pt x="47" y="239"/>
                  <a:pt x="47" y="241"/>
                </a:cubicBezTo>
                <a:cubicBezTo>
                  <a:pt x="59" y="236"/>
                  <a:pt x="71" y="230"/>
                  <a:pt x="83" y="224"/>
                </a:cubicBezTo>
                <a:cubicBezTo>
                  <a:pt x="95" y="217"/>
                  <a:pt x="106" y="209"/>
                  <a:pt x="117" y="201"/>
                </a:cubicBezTo>
                <a:cubicBezTo>
                  <a:pt x="95" y="182"/>
                  <a:pt x="76" y="175"/>
                  <a:pt x="61" y="184"/>
                </a:cubicBezTo>
                <a:close/>
                <a:moveTo>
                  <a:pt x="420" y="0"/>
                </a:moveTo>
                <a:lnTo>
                  <a:pt x="202" y="0"/>
                </a:lnTo>
                <a:cubicBezTo>
                  <a:pt x="161" y="0"/>
                  <a:pt x="128" y="34"/>
                  <a:pt x="128" y="75"/>
                </a:cubicBezTo>
                <a:lnTo>
                  <a:pt x="128" y="175"/>
                </a:lnTo>
                <a:cubicBezTo>
                  <a:pt x="152" y="194"/>
                  <a:pt x="166" y="211"/>
                  <a:pt x="184" y="237"/>
                </a:cubicBezTo>
                <a:lnTo>
                  <a:pt x="184" y="75"/>
                </a:lnTo>
                <a:cubicBezTo>
                  <a:pt x="184" y="65"/>
                  <a:pt x="192" y="57"/>
                  <a:pt x="202" y="57"/>
                </a:cubicBezTo>
                <a:lnTo>
                  <a:pt x="375" y="57"/>
                </a:lnTo>
                <a:lnTo>
                  <a:pt x="375" y="136"/>
                </a:lnTo>
                <a:cubicBezTo>
                  <a:pt x="375" y="144"/>
                  <a:pt x="382" y="150"/>
                  <a:pt x="389" y="150"/>
                </a:cubicBezTo>
                <a:lnTo>
                  <a:pt x="482" y="150"/>
                </a:lnTo>
                <a:lnTo>
                  <a:pt x="482" y="426"/>
                </a:lnTo>
                <a:cubicBezTo>
                  <a:pt x="482" y="437"/>
                  <a:pt x="474" y="445"/>
                  <a:pt x="463" y="445"/>
                </a:cubicBezTo>
                <a:lnTo>
                  <a:pt x="290" y="445"/>
                </a:lnTo>
                <a:cubicBezTo>
                  <a:pt x="296" y="463"/>
                  <a:pt x="301" y="482"/>
                  <a:pt x="305" y="501"/>
                </a:cubicBezTo>
                <a:lnTo>
                  <a:pt x="463" y="501"/>
                </a:lnTo>
                <a:cubicBezTo>
                  <a:pt x="505" y="501"/>
                  <a:pt x="538" y="468"/>
                  <a:pt x="538" y="426"/>
                </a:cubicBezTo>
                <a:lnTo>
                  <a:pt x="538" y="119"/>
                </a:lnTo>
                <a:lnTo>
                  <a:pt x="420" y="0"/>
                </a:lnTo>
                <a:close/>
              </a:path>
            </a:pathLst>
          </a:custGeom>
          <a:solidFill>
            <a:srgbClr val="238289"/>
          </a:solidFill>
          <a:ln w="9525">
            <a:noFill/>
          </a:ln>
        </p:spPr>
        <p:txBody>
          <a:bodyPr/>
          <a:lstStyle/>
          <a:p>
            <a:endParaRPr lang="zh-CN" altLang="en-US" sz="2400"/>
          </a:p>
        </p:txBody>
      </p:sp>
      <p:grpSp>
        <p:nvGrpSpPr>
          <p:cNvPr id="7" name="组合 6"/>
          <p:cNvGrpSpPr/>
          <p:nvPr/>
        </p:nvGrpSpPr>
        <p:grpSpPr>
          <a:xfrm>
            <a:off x="5030893" y="3760047"/>
            <a:ext cx="5527887" cy="2004060"/>
            <a:chOff x="5942" y="5071"/>
            <a:chExt cx="6529" cy="2367"/>
          </a:xfrm>
        </p:grpSpPr>
        <p:sp>
          <p:nvSpPr>
            <p:cNvPr id="8" name="Freeform 21"/>
            <p:cNvSpPr>
              <a:spLocks noEditPoints="1"/>
            </p:cNvSpPr>
            <p:nvPr/>
          </p:nvSpPr>
          <p:spPr bwMode="auto">
            <a:xfrm>
              <a:off x="5942" y="5151"/>
              <a:ext cx="420" cy="423"/>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bg1"/>
            </a:solidFill>
            <a:ln>
              <a:noFill/>
            </a:ln>
          </p:spPr>
          <p:txBody>
            <a:bodyPr/>
            <a:lstStyle/>
            <a:p>
              <a:pPr defTabSz="1218565" fontAlgn="base">
                <a:spcBef>
                  <a:spcPct val="0"/>
                </a:spcBef>
                <a:spcAft>
                  <a:spcPct val="0"/>
                </a:spcAft>
                <a:defRPr/>
              </a:pPr>
              <a:endParaRPr lang="zh-CN" altLang="en-US" sz="2135">
                <a:solidFill>
                  <a:schemeClr val="bg1"/>
                </a:solidFill>
                <a:latin typeface="微软雅黑" panose="020B0503020204020204" pitchFamily="34" charset="-122"/>
                <a:ea typeface="微软雅黑" panose="020B0503020204020204" pitchFamily="34" charset="-122"/>
              </a:endParaRPr>
            </a:p>
          </p:txBody>
        </p:sp>
        <p:sp>
          <p:nvSpPr>
            <p:cNvPr id="9" name="TextBox 40"/>
            <p:cNvSpPr txBox="1"/>
            <p:nvPr/>
          </p:nvSpPr>
          <p:spPr>
            <a:xfrm>
              <a:off x="6407" y="5071"/>
              <a:ext cx="6064" cy="497"/>
            </a:xfrm>
            <a:prstGeom prst="rect">
              <a:avLst/>
            </a:prstGeom>
            <a:noFill/>
          </p:spPr>
          <p:txBody>
            <a:bodyPr wrap="square">
              <a:spAutoFit/>
            </a:bodyPr>
            <a:lstStyle/>
            <a:p>
              <a:pPr defTabSz="1218565" fontAlgn="base">
                <a:spcBef>
                  <a:spcPct val="0"/>
                </a:spcBef>
                <a:spcAft>
                  <a:spcPct val="0"/>
                </a:spcAft>
                <a:defRPr/>
              </a:pPr>
              <a:r>
                <a:rPr lang="zh-CN" altLang="en-US" sz="2135" dirty="0" smtClean="0">
                  <a:solidFill>
                    <a:schemeClr val="bg1"/>
                  </a:solidFill>
                  <a:latin typeface="微软雅黑" panose="020B0503020204020204" pitchFamily="34" charset="-122"/>
                  <a:ea typeface="微软雅黑" panose="020B0503020204020204" pitchFamily="34" charset="-122"/>
                </a:rPr>
                <a:t>新全国卷一： 找到一起健身朋友的方法</a:t>
              </a:r>
              <a:endParaRPr lang="zh-CN" altLang="en-US" sz="2135" dirty="0" smtClean="0">
                <a:solidFill>
                  <a:schemeClr val="bg1"/>
                </a:solidFill>
                <a:latin typeface="微软雅黑" panose="020B0503020204020204" pitchFamily="34" charset="-122"/>
                <a:ea typeface="微软雅黑" panose="020B0503020204020204" pitchFamily="34" charset="-122"/>
              </a:endParaRPr>
            </a:p>
          </p:txBody>
        </p:sp>
        <p:sp>
          <p:nvSpPr>
            <p:cNvPr id="11" name="TextBox 42"/>
            <p:cNvSpPr txBox="1"/>
            <p:nvPr/>
          </p:nvSpPr>
          <p:spPr>
            <a:xfrm>
              <a:off x="6407" y="6941"/>
              <a:ext cx="3585" cy="497"/>
            </a:xfrm>
            <a:prstGeom prst="rect">
              <a:avLst/>
            </a:prstGeom>
            <a:noFill/>
          </p:spPr>
          <p:txBody>
            <a:bodyPr>
              <a:spAutoFit/>
            </a:bodyPr>
            <a:lstStyle/>
            <a:p>
              <a:pPr defTabSz="1218565" fontAlgn="base">
                <a:spcBef>
                  <a:spcPct val="0"/>
                </a:spcBef>
                <a:spcAft>
                  <a:spcPct val="0"/>
                </a:spcAft>
                <a:defRPr/>
              </a:pPr>
              <a:endParaRPr lang="zh-CN" altLang="en-US" sz="2135" dirty="0">
                <a:solidFill>
                  <a:schemeClr val="bg1"/>
                </a:solidFill>
                <a:latin typeface="微软雅黑" panose="020B0503020204020204" pitchFamily="34" charset="-122"/>
                <a:ea typeface="微软雅黑" panose="020B0503020204020204" pitchFamily="34" charset="-122"/>
              </a:endParaRPr>
            </a:p>
          </p:txBody>
        </p:sp>
        <p:sp>
          <p:nvSpPr>
            <p:cNvPr id="12" name="Freeform 21"/>
            <p:cNvSpPr>
              <a:spLocks noEditPoints="1"/>
            </p:cNvSpPr>
            <p:nvPr/>
          </p:nvSpPr>
          <p:spPr bwMode="auto">
            <a:xfrm>
              <a:off x="5942" y="5731"/>
              <a:ext cx="420" cy="423"/>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bg1"/>
            </a:solidFill>
            <a:ln>
              <a:noFill/>
            </a:ln>
          </p:spPr>
          <p:txBody>
            <a:bodyPr/>
            <a:lstStyle/>
            <a:p>
              <a:pPr defTabSz="1218565" fontAlgn="base">
                <a:spcBef>
                  <a:spcPct val="0"/>
                </a:spcBef>
                <a:spcAft>
                  <a:spcPct val="0"/>
                </a:spcAft>
                <a:defRPr/>
              </a:pPr>
              <a:endParaRPr lang="zh-CN" altLang="en-US" sz="2135">
                <a:solidFill>
                  <a:schemeClr val="bg1"/>
                </a:solidFill>
                <a:latin typeface="微软雅黑" panose="020B0503020204020204" pitchFamily="34" charset="-122"/>
                <a:ea typeface="微软雅黑" panose="020B0503020204020204" pitchFamily="34" charset="-122"/>
              </a:endParaRPr>
            </a:p>
          </p:txBody>
        </p:sp>
        <p:sp>
          <p:nvSpPr>
            <p:cNvPr id="13" name="TextBox 44"/>
            <p:cNvSpPr txBox="1"/>
            <p:nvPr/>
          </p:nvSpPr>
          <p:spPr>
            <a:xfrm>
              <a:off x="6407" y="5651"/>
              <a:ext cx="5588" cy="497"/>
            </a:xfrm>
            <a:prstGeom prst="rect">
              <a:avLst/>
            </a:prstGeom>
            <a:noFill/>
          </p:spPr>
          <p:txBody>
            <a:bodyPr wrap="square">
              <a:spAutoFit/>
            </a:bodyPr>
            <a:lstStyle/>
            <a:p>
              <a:pPr defTabSz="1218565" fontAlgn="base">
                <a:spcBef>
                  <a:spcPct val="0"/>
                </a:spcBef>
                <a:spcAft>
                  <a:spcPct val="0"/>
                </a:spcAft>
                <a:defRPr/>
              </a:pPr>
              <a:r>
                <a:rPr lang="zh-CN" altLang="en-US" sz="2135" dirty="0">
                  <a:solidFill>
                    <a:schemeClr val="bg1"/>
                  </a:solidFill>
                  <a:latin typeface="微软雅黑" panose="020B0503020204020204" pitchFamily="34" charset="-122"/>
                  <a:ea typeface="微软雅黑" panose="020B0503020204020204" pitchFamily="34" charset="-122"/>
                </a:rPr>
                <a:t>全国卷甲：  外出吃饭的餐桌礼仪</a:t>
              </a:r>
              <a:endParaRPr lang="zh-CN" altLang="en-US" sz="2135" dirty="0">
                <a:solidFill>
                  <a:schemeClr val="bg1"/>
                </a:solidFill>
                <a:latin typeface="微软雅黑" panose="020B0503020204020204" pitchFamily="34" charset="-122"/>
                <a:ea typeface="微软雅黑" panose="020B0503020204020204" pitchFamily="34" charset="-122"/>
              </a:endParaRPr>
            </a:p>
          </p:txBody>
        </p:sp>
        <p:sp>
          <p:nvSpPr>
            <p:cNvPr id="16" name="Freeform 21"/>
            <p:cNvSpPr>
              <a:spLocks noEditPoints="1"/>
            </p:cNvSpPr>
            <p:nvPr/>
          </p:nvSpPr>
          <p:spPr bwMode="auto">
            <a:xfrm>
              <a:off x="5942" y="6376"/>
              <a:ext cx="420" cy="423"/>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bg1"/>
            </a:solidFill>
            <a:ln>
              <a:noFill/>
            </a:ln>
          </p:spPr>
          <p:txBody>
            <a:bodyPr/>
            <a:lstStyle/>
            <a:p>
              <a:pPr defTabSz="1218565" fontAlgn="base">
                <a:spcBef>
                  <a:spcPct val="0"/>
                </a:spcBef>
                <a:spcAft>
                  <a:spcPct val="0"/>
                </a:spcAft>
                <a:defRPr/>
              </a:pPr>
              <a:endParaRPr lang="zh-CN" altLang="en-US" sz="2135">
                <a:solidFill>
                  <a:schemeClr val="bg1"/>
                </a:solidFill>
                <a:latin typeface="微软雅黑" panose="020B0503020204020204" pitchFamily="34" charset="-122"/>
                <a:ea typeface="微软雅黑" panose="020B0503020204020204" pitchFamily="34" charset="-122"/>
              </a:endParaRPr>
            </a:p>
          </p:txBody>
        </p:sp>
        <p:sp>
          <p:nvSpPr>
            <p:cNvPr id="17" name="TextBox 48"/>
            <p:cNvSpPr txBox="1"/>
            <p:nvPr/>
          </p:nvSpPr>
          <p:spPr>
            <a:xfrm>
              <a:off x="6407" y="6296"/>
              <a:ext cx="6064" cy="497"/>
            </a:xfrm>
            <a:prstGeom prst="rect">
              <a:avLst/>
            </a:prstGeom>
            <a:noFill/>
          </p:spPr>
          <p:txBody>
            <a:bodyPr wrap="square">
              <a:spAutoFit/>
            </a:bodyPr>
            <a:lstStyle/>
            <a:p>
              <a:pPr defTabSz="1218565" fontAlgn="base">
                <a:spcBef>
                  <a:spcPct val="0"/>
                </a:spcBef>
                <a:spcAft>
                  <a:spcPct val="0"/>
                </a:spcAft>
                <a:defRPr/>
              </a:pPr>
              <a:r>
                <a:rPr lang="zh-CN" altLang="en-US" sz="2135" dirty="0">
                  <a:solidFill>
                    <a:schemeClr val="bg1"/>
                  </a:solidFill>
                  <a:latin typeface="微软雅黑" panose="020B0503020204020204" pitchFamily="34" charset="-122"/>
                  <a:ea typeface="微软雅黑" panose="020B0503020204020204" pitchFamily="34" charset="-122"/>
                </a:rPr>
                <a:t>全国卷乙：  维持长久异地友谊的方法</a:t>
              </a:r>
              <a:endParaRPr lang="zh-CN" altLang="en-US" sz="2135" dirty="0">
                <a:solidFill>
                  <a:schemeClr val="bg1"/>
                </a:solidFill>
                <a:latin typeface="微软雅黑" panose="020B0503020204020204" pitchFamily="34" charset="-122"/>
                <a:ea typeface="微软雅黑" panose="020B0503020204020204" pitchFamily="34" charset="-122"/>
              </a:endParaRP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randombar(horizontal)">
                                      <p:cBhvr>
                                        <p:cTn id="10" dur="500"/>
                                        <p:tgtEl>
                                          <p:spTgt spid="3"/>
                                        </p:tgtEl>
                                      </p:cBhvr>
                                    </p:animEffect>
                                  </p:childTnLst>
                                </p:cTn>
                              </p:par>
                            </p:childTnLst>
                          </p:cTn>
                        </p:par>
                        <p:par>
                          <p:cTn id="11" fill="hold">
                            <p:stCondLst>
                              <p:cond delay="500"/>
                            </p:stCondLst>
                            <p:childTnLst>
                              <p:par>
                                <p:cTn id="12" presetID="31" presetClass="entr" presetSubtype="0" fill="hold" nodeType="after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 calcmode="lin" valueType="num">
                                      <p:cBhvr>
                                        <p:cTn id="16" dur="500" fill="hold"/>
                                        <p:tgtEl>
                                          <p:spTgt spid="6"/>
                                        </p:tgtEl>
                                        <p:attrNameLst>
                                          <p:attrName>style.rotation</p:attrName>
                                        </p:attrNameLst>
                                      </p:cBhvr>
                                      <p:tavLst>
                                        <p:tav tm="0">
                                          <p:val>
                                            <p:fltVal val="90"/>
                                          </p:val>
                                        </p:tav>
                                        <p:tav tm="100000">
                                          <p:val>
                                            <p:fltVal val="0"/>
                                          </p:val>
                                        </p:tav>
                                      </p:tavLst>
                                    </p:anim>
                                    <p:animEffect transition="in" filter="fade">
                                      <p:cBhvr>
                                        <p:cTn id="17" dur="500"/>
                                        <p:tgtEl>
                                          <p:spTgt spid="6"/>
                                        </p:tgtEl>
                                      </p:cBhvr>
                                    </p:animEffect>
                                  </p:childTnLst>
                                </p:cTn>
                              </p:par>
                            </p:childTnLst>
                          </p:cTn>
                        </p:par>
                        <p:par>
                          <p:cTn id="18" fill="hold">
                            <p:stCondLst>
                              <p:cond delay="1000"/>
                            </p:stCondLst>
                            <p:childTnLst>
                              <p:par>
                                <p:cTn id="19" presetID="56" presetClass="entr" presetSubtype="0" fill="hold" grpId="0" nodeType="afterEffect">
                                  <p:stCondLst>
                                    <p:cond delay="0"/>
                                  </p:stCondLst>
                                  <p:iterate type="lt">
                                    <p:tmPct val="10000"/>
                                  </p:iterate>
                                  <p:childTnLst>
                                    <p:set>
                                      <p:cBhvr>
                                        <p:cTn id="20" dur="1" fill="hold">
                                          <p:stCondLst>
                                            <p:cond delay="0"/>
                                          </p:stCondLst>
                                        </p:cTn>
                                        <p:tgtEl>
                                          <p:spTgt spid="5"/>
                                        </p:tgtEl>
                                        <p:attrNameLst>
                                          <p:attrName>style.visibility</p:attrName>
                                        </p:attrNameLst>
                                      </p:cBhvr>
                                      <p:to>
                                        <p:strVal val="visible"/>
                                      </p:to>
                                    </p:set>
                                    <p:anim by="(-#ppt_w*2)" calcmode="lin" valueType="num">
                                      <p:cBhvr rctx="PPT">
                                        <p:cTn id="21" dur="400" autoRev="1" fill="hold">
                                          <p:stCondLst>
                                            <p:cond delay="0"/>
                                          </p:stCondLst>
                                        </p:cTn>
                                        <p:tgtEl>
                                          <p:spTgt spid="5"/>
                                        </p:tgtEl>
                                        <p:attrNameLst>
                                          <p:attrName>ppt_w</p:attrName>
                                        </p:attrNameLst>
                                      </p:cBhvr>
                                    </p:anim>
                                    <p:anim by="(#ppt_w*0.50)" calcmode="lin" valueType="num">
                                      <p:cBhvr>
                                        <p:cTn id="22" dur="400" decel="50000" autoRev="1" fill="hold">
                                          <p:stCondLst>
                                            <p:cond delay="0"/>
                                          </p:stCondLst>
                                        </p:cTn>
                                        <p:tgtEl>
                                          <p:spTgt spid="5"/>
                                        </p:tgtEl>
                                        <p:attrNameLst>
                                          <p:attrName>ppt_x</p:attrName>
                                        </p:attrNameLst>
                                      </p:cBhvr>
                                    </p:anim>
                                    <p:anim from="(-#ppt_h/2)" to="(#ppt_y)" calcmode="lin" valueType="num">
                                      <p:cBhvr>
                                        <p:cTn id="23" dur="800" fill="hold">
                                          <p:stCondLst>
                                            <p:cond delay="0"/>
                                          </p:stCondLst>
                                        </p:cTn>
                                        <p:tgtEl>
                                          <p:spTgt spid="5"/>
                                        </p:tgtEl>
                                        <p:attrNameLst>
                                          <p:attrName>ppt_y</p:attrName>
                                        </p:attrNameLst>
                                      </p:cBhvr>
                                    </p:anim>
                                    <p:animRot by="21600000">
                                      <p:cBhvr>
                                        <p:cTn id="24" dur="800" fill="hold">
                                          <p:stCondLst>
                                            <p:cond delay="0"/>
                                          </p:stCondLst>
                                        </p:cTn>
                                        <p:tgtEl>
                                          <p:spTgt spid="5"/>
                                        </p:tgtEl>
                                        <p:attrNameLst>
                                          <p:attrName>r</p:attrName>
                                        </p:attrNameLst>
                                      </p:cBhvr>
                                    </p:animRot>
                                  </p:childTnLst>
                                </p:cTn>
                              </p:par>
                            </p:childTnLst>
                          </p:cTn>
                        </p:par>
                        <p:par>
                          <p:cTn id="25" fill="hold">
                            <p:stCondLst>
                              <p:cond delay="2039"/>
                            </p:stCondLst>
                            <p:childTnLst>
                              <p:par>
                                <p:cTn id="26" presetID="2" presetClass="entr" presetSubtype="4" fill="hold" grpId="0" nodeType="after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additive="base">
                                        <p:cTn id="28" dur="500" fill="hold"/>
                                        <p:tgtEl>
                                          <p:spTgt spid="4"/>
                                        </p:tgtEl>
                                        <p:attrNameLst>
                                          <p:attrName>ppt_x</p:attrName>
                                        </p:attrNameLst>
                                      </p:cBhvr>
                                      <p:tavLst>
                                        <p:tav tm="0">
                                          <p:val>
                                            <p:strVal val="#ppt_x"/>
                                          </p:val>
                                        </p:tav>
                                        <p:tav tm="100000">
                                          <p:val>
                                            <p:strVal val="#ppt_x"/>
                                          </p:val>
                                        </p:tav>
                                      </p:tavLst>
                                    </p:anim>
                                    <p:anim calcmode="lin" valueType="num">
                                      <p:cBhvr additive="base">
                                        <p:cTn id="29" dur="500" fill="hold"/>
                                        <p:tgtEl>
                                          <p:spTgt spid="4"/>
                                        </p:tgtEl>
                                        <p:attrNameLst>
                                          <p:attrName>ppt_y</p:attrName>
                                        </p:attrNameLst>
                                      </p:cBhvr>
                                      <p:tavLst>
                                        <p:tav tm="0">
                                          <p:val>
                                            <p:strVal val="1+#ppt_h/2"/>
                                          </p:val>
                                        </p:tav>
                                        <p:tav tm="100000">
                                          <p:val>
                                            <p:strVal val="#ppt_y"/>
                                          </p:val>
                                        </p:tav>
                                      </p:tavLst>
                                    </p:anim>
                                  </p:childTnLst>
                                </p:cTn>
                              </p:par>
                            </p:childTnLst>
                          </p:cTn>
                        </p:par>
                        <p:par>
                          <p:cTn id="30" fill="hold">
                            <p:stCondLst>
                              <p:cond delay="2539"/>
                            </p:stCondLst>
                            <p:childTnLst>
                              <p:par>
                                <p:cTn id="31" presetID="53" presetClass="entr" presetSubtype="16" fill="hold" nodeType="after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p:cTn id="33" dur="500" fill="hold"/>
                                        <p:tgtEl>
                                          <p:spTgt spid="7"/>
                                        </p:tgtEl>
                                        <p:attrNameLst>
                                          <p:attrName>ppt_w</p:attrName>
                                        </p:attrNameLst>
                                      </p:cBhvr>
                                      <p:tavLst>
                                        <p:tav tm="0">
                                          <p:val>
                                            <p:fltVal val="0"/>
                                          </p:val>
                                        </p:tav>
                                        <p:tav tm="100000">
                                          <p:val>
                                            <p:strVal val="#ppt_w"/>
                                          </p:val>
                                        </p:tav>
                                      </p:tavLst>
                                    </p:anim>
                                    <p:anim calcmode="lin" valueType="num">
                                      <p:cBhvr>
                                        <p:cTn id="34" dur="500" fill="hold"/>
                                        <p:tgtEl>
                                          <p:spTgt spid="7"/>
                                        </p:tgtEl>
                                        <p:attrNameLst>
                                          <p:attrName>ppt_h</p:attrName>
                                        </p:attrNameLst>
                                      </p:cBhvr>
                                      <p:tavLst>
                                        <p:tav tm="0">
                                          <p:val>
                                            <p:fltVal val="0"/>
                                          </p:val>
                                        </p:tav>
                                        <p:tav tm="100000">
                                          <p:val>
                                            <p:strVal val="#ppt_h"/>
                                          </p:val>
                                        </p:tav>
                                      </p:tavLst>
                                    </p:anim>
                                    <p:animEffect transition="in" filter="fade">
                                      <p:cBhvr>
                                        <p:cTn id="3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 y="2127516"/>
            <a:ext cx="1727516" cy="1536169"/>
          </a:xfrm>
          <a:prstGeom prst="rect">
            <a:avLst/>
          </a:prstGeom>
          <a:solidFill>
            <a:srgbClr val="30B4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265" dirty="0"/>
          </a:p>
        </p:txBody>
      </p:sp>
      <p:sp>
        <p:nvSpPr>
          <p:cNvPr id="3" name="矩形 2"/>
          <p:cNvSpPr/>
          <p:nvPr/>
        </p:nvSpPr>
        <p:spPr>
          <a:xfrm>
            <a:off x="3648720" y="2127516"/>
            <a:ext cx="8543280" cy="1536168"/>
          </a:xfrm>
          <a:prstGeom prst="rect">
            <a:avLst/>
          </a:prstGeom>
          <a:solidFill>
            <a:srgbClr val="30B4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735" dirty="0"/>
          </a:p>
        </p:txBody>
      </p:sp>
      <p:sp>
        <p:nvSpPr>
          <p:cNvPr id="4" name="TextBox 6"/>
          <p:cNvSpPr txBox="1"/>
          <p:nvPr/>
        </p:nvSpPr>
        <p:spPr>
          <a:xfrm>
            <a:off x="3887755" y="2223526"/>
            <a:ext cx="2496277" cy="1241425"/>
          </a:xfrm>
          <a:prstGeom prst="rect">
            <a:avLst/>
          </a:prstGeom>
          <a:noFill/>
        </p:spPr>
        <p:txBody>
          <a:bodyPr wrap="square" rtlCol="0">
            <a:spAutoFit/>
          </a:bodyPr>
          <a:lstStyle/>
          <a:p>
            <a:r>
              <a:rPr lang="en-US" altLang="zh-CN" sz="3735" dirty="0">
                <a:solidFill>
                  <a:schemeClr val="bg1"/>
                </a:solidFill>
                <a:latin typeface="微软雅黑" panose="020B0503020204020204" pitchFamily="34" charset="-122"/>
                <a:ea typeface="微软雅黑" panose="020B0503020204020204" pitchFamily="34" charset="-122"/>
              </a:rPr>
              <a:t>PART </a:t>
            </a:r>
            <a:r>
              <a:rPr lang="en-US" altLang="zh-CN" sz="3735" dirty="0" smtClean="0">
                <a:solidFill>
                  <a:schemeClr val="bg1"/>
                </a:solidFill>
                <a:latin typeface="微软雅黑" panose="020B0503020204020204" pitchFamily="34" charset="-122"/>
                <a:ea typeface="微软雅黑" panose="020B0503020204020204" pitchFamily="34" charset="-122"/>
              </a:rPr>
              <a:t>FOUR</a:t>
            </a:r>
            <a:endParaRPr lang="zh-CN" altLang="en-US" sz="3735" dirty="0">
              <a:solidFill>
                <a:schemeClr val="bg1"/>
              </a:solidFill>
              <a:latin typeface="微软雅黑" panose="020B0503020204020204" pitchFamily="34" charset="-122"/>
              <a:ea typeface="微软雅黑" panose="020B0503020204020204" pitchFamily="34" charset="-122"/>
            </a:endParaRPr>
          </a:p>
        </p:txBody>
      </p:sp>
      <p:sp>
        <p:nvSpPr>
          <p:cNvPr id="5" name="TextBox 37"/>
          <p:cNvSpPr txBox="1"/>
          <p:nvPr/>
        </p:nvSpPr>
        <p:spPr>
          <a:xfrm>
            <a:off x="5904654" y="2417618"/>
            <a:ext cx="5686213" cy="1014730"/>
          </a:xfrm>
          <a:prstGeom prst="rect">
            <a:avLst/>
          </a:prstGeom>
          <a:noFill/>
          <a:ln w="9525">
            <a:noFill/>
            <a:miter/>
          </a:ln>
        </p:spPr>
        <p:txBody>
          <a:bodyPr wrap="square">
            <a:spAutoFit/>
          </a:bodyPr>
          <a:lstStyle/>
          <a:p>
            <a:pPr fontAlgn="base">
              <a:lnSpc>
                <a:spcPct val="100000"/>
              </a:lnSpc>
              <a:spcBef>
                <a:spcPct val="0"/>
              </a:spcBef>
              <a:spcAft>
                <a:spcPct val="0"/>
              </a:spcAft>
              <a:buFontTx/>
              <a:buNone/>
              <a:defRPr/>
            </a:pPr>
            <a:r>
              <a:rPr lang="zh-CN" altLang="en-US" sz="6000" b="1" dirty="0">
                <a:solidFill>
                  <a:schemeClr val="bg1"/>
                </a:solidFill>
                <a:latin typeface="微软雅黑" panose="020B0503020204020204" pitchFamily="34" charset="-122"/>
                <a:ea typeface="微软雅黑" panose="020B0503020204020204" pitchFamily="34" charset="-122"/>
                <a:sym typeface="+mn-ea"/>
              </a:rPr>
              <a:t>解题思路</a:t>
            </a:r>
            <a:endParaRPr lang="zh-CN" altLang="en-US" sz="6000" b="1" dirty="0">
              <a:solidFill>
                <a:srgbClr val="FFFFFF"/>
              </a:solidFill>
              <a:latin typeface="微软雅黑" panose="020B0503020204020204" pitchFamily="34" charset="-122"/>
              <a:ea typeface="微软雅黑" panose="020B0503020204020204" pitchFamily="34" charset="-122"/>
            </a:endParaRPr>
          </a:p>
        </p:txBody>
      </p:sp>
      <p:sp>
        <p:nvSpPr>
          <p:cNvPr id="6" name="Freeform 33"/>
          <p:cNvSpPr>
            <a:spLocks noEditPoints="1"/>
          </p:cNvSpPr>
          <p:nvPr/>
        </p:nvSpPr>
        <p:spPr>
          <a:xfrm>
            <a:off x="1776308" y="2127251"/>
            <a:ext cx="1706033" cy="1816100"/>
          </a:xfrm>
          <a:custGeom>
            <a:avLst/>
            <a:gdLst/>
            <a:ahLst/>
            <a:cxnLst>
              <a:cxn ang="0">
                <a:pos x="975103" y="296832"/>
              </a:cxn>
              <a:cxn ang="0">
                <a:pos x="953698" y="146022"/>
              </a:cxn>
              <a:cxn ang="0">
                <a:pos x="1046452" y="390190"/>
              </a:cxn>
              <a:cxn ang="0">
                <a:pos x="520848" y="457217"/>
              </a:cxn>
              <a:cxn ang="0">
                <a:pos x="1046452" y="390190"/>
              </a:cxn>
              <a:cxn ang="0">
                <a:pos x="520848" y="536212"/>
              </a:cxn>
              <a:cxn ang="0">
                <a:pos x="1046452" y="605633"/>
              </a:cxn>
              <a:cxn ang="0">
                <a:pos x="1046452" y="694203"/>
              </a:cxn>
              <a:cxn ang="0">
                <a:pos x="875214" y="763624"/>
              </a:cxn>
              <a:cxn ang="0">
                <a:pos x="1046452" y="694203"/>
              </a:cxn>
              <a:cxn ang="0">
                <a:pos x="520848" y="239380"/>
              </a:cxn>
              <a:cxn ang="0">
                <a:pos x="818135" y="306407"/>
              </a:cxn>
              <a:cxn ang="0">
                <a:pos x="397176" y="1122695"/>
              </a:cxn>
              <a:cxn ang="0">
                <a:pos x="604088" y="1003004"/>
              </a:cxn>
              <a:cxn ang="0">
                <a:pos x="397176" y="1122695"/>
              </a:cxn>
              <a:cxn ang="0">
                <a:pos x="259235" y="919221"/>
              </a:cxn>
              <a:cxn ang="0">
                <a:pos x="473282" y="1024549"/>
              </a:cxn>
              <a:cxn ang="0">
                <a:pos x="499443" y="780380"/>
              </a:cxn>
              <a:cxn ang="0">
                <a:pos x="223560" y="576907"/>
              </a:cxn>
              <a:cxn ang="0">
                <a:pos x="145076" y="440460"/>
              </a:cxn>
              <a:cxn ang="0">
                <a:pos x="16648" y="569726"/>
              </a:cxn>
              <a:cxn ang="0">
                <a:pos x="166481" y="933584"/>
              </a:cxn>
              <a:cxn ang="0">
                <a:pos x="80862" y="655903"/>
              </a:cxn>
              <a:cxn ang="0">
                <a:pos x="111780" y="576907"/>
              </a:cxn>
              <a:cxn ang="0">
                <a:pos x="278261" y="481155"/>
              </a:cxn>
              <a:cxn ang="0">
                <a:pos x="998886" y="0"/>
              </a:cxn>
              <a:cxn ang="0">
                <a:pos x="304422" y="179535"/>
              </a:cxn>
              <a:cxn ang="0">
                <a:pos x="437607" y="567332"/>
              </a:cxn>
              <a:cxn ang="0">
                <a:pos x="480416" y="136447"/>
              </a:cxn>
              <a:cxn ang="0">
                <a:pos x="891862" y="325557"/>
              </a:cxn>
              <a:cxn ang="0">
                <a:pos x="1146340" y="359071"/>
              </a:cxn>
              <a:cxn ang="0">
                <a:pos x="1101153" y="1065243"/>
              </a:cxn>
              <a:cxn ang="0">
                <a:pos x="725381" y="1199296"/>
              </a:cxn>
              <a:cxn ang="0">
                <a:pos x="1279525" y="1019761"/>
              </a:cxn>
              <a:cxn ang="0">
                <a:pos x="998886" y="0"/>
              </a:cxn>
            </a:cxnLst>
            <a:rect l="0" t="0" r="0" b="0"/>
            <a:pathLst>
              <a:path w="538" h="569">
                <a:moveTo>
                  <a:pt x="465" y="124"/>
                </a:moveTo>
                <a:lnTo>
                  <a:pt x="410" y="124"/>
                </a:lnTo>
                <a:cubicBezTo>
                  <a:pt x="405" y="124"/>
                  <a:pt x="401" y="120"/>
                  <a:pt x="401" y="115"/>
                </a:cubicBezTo>
                <a:lnTo>
                  <a:pt x="401" y="61"/>
                </a:lnTo>
                <a:lnTo>
                  <a:pt x="465" y="124"/>
                </a:lnTo>
                <a:close/>
                <a:moveTo>
                  <a:pt x="440" y="163"/>
                </a:moveTo>
                <a:lnTo>
                  <a:pt x="219" y="163"/>
                </a:lnTo>
                <a:lnTo>
                  <a:pt x="219" y="191"/>
                </a:lnTo>
                <a:lnTo>
                  <a:pt x="440" y="191"/>
                </a:lnTo>
                <a:lnTo>
                  <a:pt x="440" y="163"/>
                </a:lnTo>
                <a:close/>
                <a:moveTo>
                  <a:pt x="440" y="224"/>
                </a:moveTo>
                <a:lnTo>
                  <a:pt x="219" y="224"/>
                </a:lnTo>
                <a:lnTo>
                  <a:pt x="219" y="253"/>
                </a:lnTo>
                <a:lnTo>
                  <a:pt x="440" y="253"/>
                </a:lnTo>
                <a:lnTo>
                  <a:pt x="440" y="224"/>
                </a:lnTo>
                <a:close/>
                <a:moveTo>
                  <a:pt x="440" y="290"/>
                </a:moveTo>
                <a:lnTo>
                  <a:pt x="368" y="290"/>
                </a:lnTo>
                <a:lnTo>
                  <a:pt x="368" y="319"/>
                </a:lnTo>
                <a:lnTo>
                  <a:pt x="440" y="319"/>
                </a:lnTo>
                <a:lnTo>
                  <a:pt x="440" y="290"/>
                </a:lnTo>
                <a:close/>
                <a:moveTo>
                  <a:pt x="344" y="100"/>
                </a:moveTo>
                <a:lnTo>
                  <a:pt x="219" y="100"/>
                </a:lnTo>
                <a:lnTo>
                  <a:pt x="219" y="128"/>
                </a:lnTo>
                <a:lnTo>
                  <a:pt x="344" y="128"/>
                </a:lnTo>
                <a:lnTo>
                  <a:pt x="344" y="100"/>
                </a:lnTo>
                <a:close/>
                <a:moveTo>
                  <a:pt x="167" y="469"/>
                </a:moveTo>
                <a:cubicBezTo>
                  <a:pt x="217" y="529"/>
                  <a:pt x="267" y="569"/>
                  <a:pt x="278" y="562"/>
                </a:cubicBezTo>
                <a:cubicBezTo>
                  <a:pt x="290" y="556"/>
                  <a:pt x="281" y="492"/>
                  <a:pt x="254" y="419"/>
                </a:cubicBezTo>
                <a:cubicBezTo>
                  <a:pt x="240" y="428"/>
                  <a:pt x="226" y="437"/>
                  <a:pt x="211" y="446"/>
                </a:cubicBezTo>
                <a:cubicBezTo>
                  <a:pt x="197" y="454"/>
                  <a:pt x="182" y="461"/>
                  <a:pt x="167" y="469"/>
                </a:cubicBezTo>
                <a:close/>
                <a:moveTo>
                  <a:pt x="52" y="262"/>
                </a:moveTo>
                <a:cubicBezTo>
                  <a:pt x="62" y="296"/>
                  <a:pt x="82" y="337"/>
                  <a:pt x="109" y="384"/>
                </a:cubicBezTo>
                <a:cubicBezTo>
                  <a:pt x="122" y="408"/>
                  <a:pt x="138" y="431"/>
                  <a:pt x="154" y="452"/>
                </a:cubicBezTo>
                <a:cubicBezTo>
                  <a:pt x="169" y="445"/>
                  <a:pt x="184" y="437"/>
                  <a:pt x="199" y="428"/>
                </a:cubicBezTo>
                <a:cubicBezTo>
                  <a:pt x="215" y="420"/>
                  <a:pt x="230" y="409"/>
                  <a:pt x="246" y="399"/>
                </a:cubicBezTo>
                <a:cubicBezTo>
                  <a:pt x="236" y="375"/>
                  <a:pt x="224" y="350"/>
                  <a:pt x="210" y="326"/>
                </a:cubicBezTo>
                <a:cubicBezTo>
                  <a:pt x="183" y="279"/>
                  <a:pt x="157" y="241"/>
                  <a:pt x="133" y="216"/>
                </a:cubicBezTo>
                <a:cubicBezTo>
                  <a:pt x="120" y="224"/>
                  <a:pt x="108" y="233"/>
                  <a:pt x="94" y="241"/>
                </a:cubicBezTo>
                <a:cubicBezTo>
                  <a:pt x="80" y="249"/>
                  <a:pt x="66" y="255"/>
                  <a:pt x="52" y="262"/>
                </a:cubicBezTo>
                <a:close/>
                <a:moveTo>
                  <a:pt x="61" y="184"/>
                </a:moveTo>
                <a:cubicBezTo>
                  <a:pt x="53" y="188"/>
                  <a:pt x="48" y="196"/>
                  <a:pt x="46" y="206"/>
                </a:cubicBezTo>
                <a:cubicBezTo>
                  <a:pt x="32" y="210"/>
                  <a:pt x="17" y="220"/>
                  <a:pt x="7" y="238"/>
                </a:cubicBezTo>
                <a:cubicBezTo>
                  <a:pt x="0" y="254"/>
                  <a:pt x="3" y="277"/>
                  <a:pt x="12" y="294"/>
                </a:cubicBezTo>
                <a:cubicBezTo>
                  <a:pt x="29" y="323"/>
                  <a:pt x="51" y="360"/>
                  <a:pt x="70" y="390"/>
                </a:cubicBezTo>
                <a:cubicBezTo>
                  <a:pt x="82" y="395"/>
                  <a:pt x="80" y="369"/>
                  <a:pt x="75" y="362"/>
                </a:cubicBezTo>
                <a:cubicBezTo>
                  <a:pt x="60" y="339"/>
                  <a:pt x="46" y="316"/>
                  <a:pt x="34" y="274"/>
                </a:cubicBezTo>
                <a:cubicBezTo>
                  <a:pt x="31" y="254"/>
                  <a:pt x="40" y="245"/>
                  <a:pt x="46" y="236"/>
                </a:cubicBezTo>
                <a:cubicBezTo>
                  <a:pt x="47" y="238"/>
                  <a:pt x="47" y="239"/>
                  <a:pt x="47" y="241"/>
                </a:cubicBezTo>
                <a:cubicBezTo>
                  <a:pt x="59" y="236"/>
                  <a:pt x="71" y="230"/>
                  <a:pt x="83" y="224"/>
                </a:cubicBezTo>
                <a:cubicBezTo>
                  <a:pt x="95" y="217"/>
                  <a:pt x="106" y="209"/>
                  <a:pt x="117" y="201"/>
                </a:cubicBezTo>
                <a:cubicBezTo>
                  <a:pt x="95" y="182"/>
                  <a:pt x="76" y="175"/>
                  <a:pt x="61" y="184"/>
                </a:cubicBezTo>
                <a:close/>
                <a:moveTo>
                  <a:pt x="420" y="0"/>
                </a:moveTo>
                <a:lnTo>
                  <a:pt x="202" y="0"/>
                </a:lnTo>
                <a:cubicBezTo>
                  <a:pt x="161" y="0"/>
                  <a:pt x="128" y="34"/>
                  <a:pt x="128" y="75"/>
                </a:cubicBezTo>
                <a:lnTo>
                  <a:pt x="128" y="175"/>
                </a:lnTo>
                <a:cubicBezTo>
                  <a:pt x="152" y="194"/>
                  <a:pt x="166" y="211"/>
                  <a:pt x="184" y="237"/>
                </a:cubicBezTo>
                <a:lnTo>
                  <a:pt x="184" y="75"/>
                </a:lnTo>
                <a:cubicBezTo>
                  <a:pt x="184" y="65"/>
                  <a:pt x="192" y="57"/>
                  <a:pt x="202" y="57"/>
                </a:cubicBezTo>
                <a:lnTo>
                  <a:pt x="375" y="57"/>
                </a:lnTo>
                <a:lnTo>
                  <a:pt x="375" y="136"/>
                </a:lnTo>
                <a:cubicBezTo>
                  <a:pt x="375" y="144"/>
                  <a:pt x="382" y="150"/>
                  <a:pt x="389" y="150"/>
                </a:cubicBezTo>
                <a:lnTo>
                  <a:pt x="482" y="150"/>
                </a:lnTo>
                <a:lnTo>
                  <a:pt x="482" y="426"/>
                </a:lnTo>
                <a:cubicBezTo>
                  <a:pt x="482" y="437"/>
                  <a:pt x="474" y="445"/>
                  <a:pt x="463" y="445"/>
                </a:cubicBezTo>
                <a:lnTo>
                  <a:pt x="290" y="445"/>
                </a:lnTo>
                <a:cubicBezTo>
                  <a:pt x="296" y="463"/>
                  <a:pt x="301" y="482"/>
                  <a:pt x="305" y="501"/>
                </a:cubicBezTo>
                <a:lnTo>
                  <a:pt x="463" y="501"/>
                </a:lnTo>
                <a:cubicBezTo>
                  <a:pt x="505" y="501"/>
                  <a:pt x="538" y="468"/>
                  <a:pt x="538" y="426"/>
                </a:cubicBezTo>
                <a:lnTo>
                  <a:pt x="538" y="119"/>
                </a:lnTo>
                <a:lnTo>
                  <a:pt x="420" y="0"/>
                </a:lnTo>
                <a:close/>
              </a:path>
            </a:pathLst>
          </a:custGeom>
          <a:solidFill>
            <a:srgbClr val="238289"/>
          </a:solidFill>
          <a:ln w="9525">
            <a:noFill/>
          </a:ln>
        </p:spPr>
        <p:txBody>
          <a:bodyPr/>
          <a:lstStyle/>
          <a:p>
            <a:endParaRPr lang="zh-CN" altLang="en-US" sz="2400"/>
          </a:p>
        </p:txBody>
      </p:sp>
      <p:grpSp>
        <p:nvGrpSpPr>
          <p:cNvPr id="7" name="组合 6"/>
          <p:cNvGrpSpPr/>
          <p:nvPr/>
        </p:nvGrpSpPr>
        <p:grpSpPr>
          <a:xfrm>
            <a:off x="5030893" y="3760047"/>
            <a:ext cx="5527887" cy="916940"/>
            <a:chOff x="5942" y="5071"/>
            <a:chExt cx="6529" cy="1083"/>
          </a:xfrm>
        </p:grpSpPr>
        <p:sp>
          <p:nvSpPr>
            <p:cNvPr id="8" name="Freeform 21"/>
            <p:cNvSpPr>
              <a:spLocks noEditPoints="1"/>
            </p:cNvSpPr>
            <p:nvPr/>
          </p:nvSpPr>
          <p:spPr bwMode="auto">
            <a:xfrm>
              <a:off x="5942" y="5151"/>
              <a:ext cx="420" cy="423"/>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bg1"/>
            </a:solidFill>
            <a:ln>
              <a:noFill/>
            </a:ln>
          </p:spPr>
          <p:txBody>
            <a:bodyPr/>
            <a:lstStyle/>
            <a:p>
              <a:pPr defTabSz="1218565" fontAlgn="base">
                <a:spcBef>
                  <a:spcPct val="0"/>
                </a:spcBef>
                <a:spcAft>
                  <a:spcPct val="0"/>
                </a:spcAft>
                <a:defRPr/>
              </a:pPr>
              <a:endParaRPr lang="zh-CN" altLang="en-US" sz="2135">
                <a:solidFill>
                  <a:schemeClr val="bg1"/>
                </a:solidFill>
                <a:latin typeface="微软雅黑" panose="020B0503020204020204" pitchFamily="34" charset="-122"/>
                <a:ea typeface="微软雅黑" panose="020B0503020204020204" pitchFamily="34" charset="-122"/>
              </a:endParaRPr>
            </a:p>
          </p:txBody>
        </p:sp>
        <p:sp>
          <p:nvSpPr>
            <p:cNvPr id="9" name="TextBox 40"/>
            <p:cNvSpPr txBox="1"/>
            <p:nvPr/>
          </p:nvSpPr>
          <p:spPr>
            <a:xfrm>
              <a:off x="6407" y="5071"/>
              <a:ext cx="6064" cy="497"/>
            </a:xfrm>
            <a:prstGeom prst="rect">
              <a:avLst/>
            </a:prstGeom>
            <a:noFill/>
          </p:spPr>
          <p:txBody>
            <a:bodyPr wrap="square">
              <a:spAutoFit/>
            </a:bodyPr>
            <a:lstStyle/>
            <a:p>
              <a:pPr defTabSz="1218565" fontAlgn="base">
                <a:spcBef>
                  <a:spcPct val="0"/>
                </a:spcBef>
                <a:spcAft>
                  <a:spcPct val="0"/>
                </a:spcAft>
                <a:defRPr/>
              </a:pPr>
              <a:r>
                <a:rPr lang="zh-CN" altLang="en-US" sz="2135" dirty="0" smtClean="0">
                  <a:solidFill>
                    <a:schemeClr val="bg1"/>
                  </a:solidFill>
                  <a:latin typeface="微软雅黑" panose="020B0503020204020204" pitchFamily="34" charset="-122"/>
                  <a:ea typeface="微软雅黑" panose="020B0503020204020204" pitchFamily="34" charset="-122"/>
                </a:rPr>
                <a:t>文本呈现</a:t>
              </a:r>
              <a:endParaRPr lang="zh-CN" altLang="en-US" sz="2135" dirty="0" smtClean="0">
                <a:solidFill>
                  <a:schemeClr val="bg1"/>
                </a:solidFill>
                <a:latin typeface="微软雅黑" panose="020B0503020204020204" pitchFamily="34" charset="-122"/>
                <a:ea typeface="微软雅黑" panose="020B0503020204020204" pitchFamily="34" charset="-122"/>
              </a:endParaRPr>
            </a:p>
          </p:txBody>
        </p:sp>
        <p:sp>
          <p:nvSpPr>
            <p:cNvPr id="12" name="Freeform 21"/>
            <p:cNvSpPr>
              <a:spLocks noEditPoints="1"/>
            </p:cNvSpPr>
            <p:nvPr/>
          </p:nvSpPr>
          <p:spPr bwMode="auto">
            <a:xfrm>
              <a:off x="5942" y="5731"/>
              <a:ext cx="420" cy="423"/>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bg1"/>
            </a:solidFill>
            <a:ln>
              <a:noFill/>
            </a:ln>
          </p:spPr>
          <p:txBody>
            <a:bodyPr/>
            <a:lstStyle/>
            <a:p>
              <a:pPr defTabSz="1218565" fontAlgn="base">
                <a:spcBef>
                  <a:spcPct val="0"/>
                </a:spcBef>
                <a:spcAft>
                  <a:spcPct val="0"/>
                </a:spcAft>
                <a:defRPr/>
              </a:pPr>
              <a:endParaRPr lang="zh-CN" altLang="en-US" sz="2135">
                <a:solidFill>
                  <a:schemeClr val="bg1"/>
                </a:solidFill>
                <a:latin typeface="微软雅黑" panose="020B0503020204020204" pitchFamily="34" charset="-122"/>
                <a:ea typeface="微软雅黑" panose="020B0503020204020204" pitchFamily="34" charset="-122"/>
              </a:endParaRPr>
            </a:p>
          </p:txBody>
        </p:sp>
        <p:sp>
          <p:nvSpPr>
            <p:cNvPr id="13" name="TextBox 44"/>
            <p:cNvSpPr txBox="1"/>
            <p:nvPr/>
          </p:nvSpPr>
          <p:spPr>
            <a:xfrm>
              <a:off x="6407" y="5651"/>
              <a:ext cx="5588" cy="497"/>
            </a:xfrm>
            <a:prstGeom prst="rect">
              <a:avLst/>
            </a:prstGeom>
            <a:noFill/>
          </p:spPr>
          <p:txBody>
            <a:bodyPr wrap="square">
              <a:spAutoFit/>
            </a:bodyPr>
            <a:lstStyle/>
            <a:p>
              <a:pPr defTabSz="1218565" fontAlgn="base">
                <a:spcBef>
                  <a:spcPct val="0"/>
                </a:spcBef>
                <a:spcAft>
                  <a:spcPct val="0"/>
                </a:spcAft>
                <a:defRPr/>
              </a:pPr>
              <a:r>
                <a:rPr lang="zh-CN" altLang="en-US" sz="2135" dirty="0">
                  <a:solidFill>
                    <a:schemeClr val="bg1"/>
                  </a:solidFill>
                  <a:latin typeface="微软雅黑" panose="020B0503020204020204" pitchFamily="34" charset="-122"/>
                  <a:ea typeface="微软雅黑" panose="020B0503020204020204" pitchFamily="34" charset="-122"/>
                </a:rPr>
                <a:t>语篇结构</a:t>
              </a:r>
              <a:endParaRPr lang="zh-CN" altLang="en-US" sz="2135" dirty="0">
                <a:solidFill>
                  <a:schemeClr val="bg1"/>
                </a:solidFill>
                <a:latin typeface="微软雅黑" panose="020B0503020204020204" pitchFamily="34" charset="-122"/>
                <a:ea typeface="微软雅黑" panose="020B0503020204020204" pitchFamily="34" charset="-122"/>
              </a:endParaRPr>
            </a:p>
          </p:txBody>
        </p:sp>
      </p:grpSp>
      <p:sp>
        <p:nvSpPr>
          <p:cNvPr id="10" name="Freeform 21"/>
          <p:cNvSpPr>
            <a:spLocks noEditPoints="1"/>
          </p:cNvSpPr>
          <p:nvPr/>
        </p:nvSpPr>
        <p:spPr bwMode="auto">
          <a:xfrm>
            <a:off x="5030893" y="4744720"/>
            <a:ext cx="355600" cy="358140"/>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bg1"/>
          </a:solidFill>
          <a:ln>
            <a:noFill/>
          </a:ln>
        </p:spPr>
        <p:txBody>
          <a:bodyPr/>
          <a:p>
            <a:pPr defTabSz="1218565" fontAlgn="base">
              <a:spcBef>
                <a:spcPct val="0"/>
              </a:spcBef>
              <a:spcAft>
                <a:spcPct val="0"/>
              </a:spcAft>
              <a:defRPr/>
            </a:pPr>
            <a:endParaRPr lang="zh-CN" altLang="en-US" sz="2135">
              <a:solidFill>
                <a:schemeClr val="bg1"/>
              </a:solidFill>
              <a:latin typeface="微软雅黑" panose="020B0503020204020204" pitchFamily="34" charset="-122"/>
              <a:ea typeface="微软雅黑" panose="020B0503020204020204" pitchFamily="34" charset="-122"/>
            </a:endParaRPr>
          </a:p>
        </p:txBody>
      </p:sp>
      <p:sp>
        <p:nvSpPr>
          <p:cNvPr id="11" name="TextBox 40"/>
          <p:cNvSpPr txBox="1"/>
          <p:nvPr/>
        </p:nvSpPr>
        <p:spPr>
          <a:xfrm>
            <a:off x="5424593" y="4703657"/>
            <a:ext cx="5134187" cy="420370"/>
          </a:xfrm>
          <a:prstGeom prst="rect">
            <a:avLst/>
          </a:prstGeom>
          <a:noFill/>
        </p:spPr>
        <p:txBody>
          <a:bodyPr wrap="square">
            <a:spAutoFit/>
          </a:bodyPr>
          <a:p>
            <a:pPr defTabSz="1218565" fontAlgn="base">
              <a:spcBef>
                <a:spcPct val="0"/>
              </a:spcBef>
              <a:spcAft>
                <a:spcPct val="0"/>
              </a:spcAft>
              <a:defRPr/>
            </a:pPr>
            <a:r>
              <a:rPr lang="zh-CN" altLang="en-US" sz="2135" dirty="0" smtClean="0">
                <a:solidFill>
                  <a:schemeClr val="bg1"/>
                </a:solidFill>
                <a:latin typeface="微软雅黑" panose="020B0503020204020204" pitchFamily="34" charset="-122"/>
                <a:ea typeface="微软雅黑" panose="020B0503020204020204" pitchFamily="34" charset="-122"/>
              </a:rPr>
              <a:t>解题思路</a:t>
            </a:r>
            <a:endParaRPr lang="zh-CN" altLang="en-US" sz="2135" dirty="0" smtClean="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randombar(horizontal)">
                                      <p:cBhvr>
                                        <p:cTn id="10" dur="500"/>
                                        <p:tgtEl>
                                          <p:spTgt spid="3"/>
                                        </p:tgtEl>
                                      </p:cBhvr>
                                    </p:animEffect>
                                  </p:childTnLst>
                                </p:cTn>
                              </p:par>
                            </p:childTnLst>
                          </p:cTn>
                        </p:par>
                        <p:par>
                          <p:cTn id="11" fill="hold">
                            <p:stCondLst>
                              <p:cond delay="500"/>
                            </p:stCondLst>
                            <p:childTnLst>
                              <p:par>
                                <p:cTn id="12" presetID="31" presetClass="entr" presetSubtype="0" fill="hold" nodeType="after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 calcmode="lin" valueType="num">
                                      <p:cBhvr>
                                        <p:cTn id="16" dur="500" fill="hold"/>
                                        <p:tgtEl>
                                          <p:spTgt spid="6"/>
                                        </p:tgtEl>
                                        <p:attrNameLst>
                                          <p:attrName>style.rotation</p:attrName>
                                        </p:attrNameLst>
                                      </p:cBhvr>
                                      <p:tavLst>
                                        <p:tav tm="0">
                                          <p:val>
                                            <p:fltVal val="90"/>
                                          </p:val>
                                        </p:tav>
                                        <p:tav tm="100000">
                                          <p:val>
                                            <p:fltVal val="0"/>
                                          </p:val>
                                        </p:tav>
                                      </p:tavLst>
                                    </p:anim>
                                    <p:animEffect transition="in" filter="fade">
                                      <p:cBhvr>
                                        <p:cTn id="17" dur="500"/>
                                        <p:tgtEl>
                                          <p:spTgt spid="6"/>
                                        </p:tgtEl>
                                      </p:cBhvr>
                                    </p:animEffect>
                                  </p:childTnLst>
                                </p:cTn>
                              </p:par>
                            </p:childTnLst>
                          </p:cTn>
                        </p:par>
                        <p:par>
                          <p:cTn id="18" fill="hold">
                            <p:stCondLst>
                              <p:cond delay="1000"/>
                            </p:stCondLst>
                            <p:childTnLst>
                              <p:par>
                                <p:cTn id="19" presetID="56" presetClass="entr" presetSubtype="0" fill="hold" grpId="0" nodeType="afterEffect">
                                  <p:stCondLst>
                                    <p:cond delay="0"/>
                                  </p:stCondLst>
                                  <p:iterate type="lt">
                                    <p:tmPct val="10000"/>
                                  </p:iterate>
                                  <p:childTnLst>
                                    <p:set>
                                      <p:cBhvr>
                                        <p:cTn id="20" dur="1" fill="hold">
                                          <p:stCondLst>
                                            <p:cond delay="0"/>
                                          </p:stCondLst>
                                        </p:cTn>
                                        <p:tgtEl>
                                          <p:spTgt spid="5"/>
                                        </p:tgtEl>
                                        <p:attrNameLst>
                                          <p:attrName>style.visibility</p:attrName>
                                        </p:attrNameLst>
                                      </p:cBhvr>
                                      <p:to>
                                        <p:strVal val="visible"/>
                                      </p:to>
                                    </p:set>
                                    <p:anim by="(-#ppt_w*2)" calcmode="lin" valueType="num">
                                      <p:cBhvr rctx="PPT">
                                        <p:cTn id="21" dur="400" autoRev="1" fill="hold">
                                          <p:stCondLst>
                                            <p:cond delay="0"/>
                                          </p:stCondLst>
                                        </p:cTn>
                                        <p:tgtEl>
                                          <p:spTgt spid="5"/>
                                        </p:tgtEl>
                                        <p:attrNameLst>
                                          <p:attrName>ppt_w</p:attrName>
                                        </p:attrNameLst>
                                      </p:cBhvr>
                                    </p:anim>
                                    <p:anim by="(#ppt_w*0.50)" calcmode="lin" valueType="num">
                                      <p:cBhvr>
                                        <p:cTn id="22" dur="400" decel="50000" autoRev="1" fill="hold">
                                          <p:stCondLst>
                                            <p:cond delay="0"/>
                                          </p:stCondLst>
                                        </p:cTn>
                                        <p:tgtEl>
                                          <p:spTgt spid="5"/>
                                        </p:tgtEl>
                                        <p:attrNameLst>
                                          <p:attrName>ppt_x</p:attrName>
                                        </p:attrNameLst>
                                      </p:cBhvr>
                                    </p:anim>
                                    <p:anim from="(-#ppt_h/2)" to="(#ppt_y)" calcmode="lin" valueType="num">
                                      <p:cBhvr>
                                        <p:cTn id="23" dur="800" fill="hold">
                                          <p:stCondLst>
                                            <p:cond delay="0"/>
                                          </p:stCondLst>
                                        </p:cTn>
                                        <p:tgtEl>
                                          <p:spTgt spid="5"/>
                                        </p:tgtEl>
                                        <p:attrNameLst>
                                          <p:attrName>ppt_y</p:attrName>
                                        </p:attrNameLst>
                                      </p:cBhvr>
                                    </p:anim>
                                    <p:animRot by="21600000">
                                      <p:cBhvr>
                                        <p:cTn id="24" dur="800" fill="hold">
                                          <p:stCondLst>
                                            <p:cond delay="0"/>
                                          </p:stCondLst>
                                        </p:cTn>
                                        <p:tgtEl>
                                          <p:spTgt spid="5"/>
                                        </p:tgtEl>
                                        <p:attrNameLst>
                                          <p:attrName>r</p:attrName>
                                        </p:attrNameLst>
                                      </p:cBhvr>
                                    </p:animRot>
                                  </p:childTnLst>
                                </p:cTn>
                              </p:par>
                            </p:childTnLst>
                          </p:cTn>
                        </p:par>
                        <p:par>
                          <p:cTn id="25" fill="hold">
                            <p:stCondLst>
                              <p:cond delay="2039"/>
                            </p:stCondLst>
                            <p:childTnLst>
                              <p:par>
                                <p:cTn id="26" presetID="2" presetClass="entr" presetSubtype="4" fill="hold" grpId="0" nodeType="after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additive="base">
                                        <p:cTn id="28" dur="500" fill="hold"/>
                                        <p:tgtEl>
                                          <p:spTgt spid="4"/>
                                        </p:tgtEl>
                                        <p:attrNameLst>
                                          <p:attrName>ppt_x</p:attrName>
                                        </p:attrNameLst>
                                      </p:cBhvr>
                                      <p:tavLst>
                                        <p:tav tm="0">
                                          <p:val>
                                            <p:strVal val="#ppt_x"/>
                                          </p:val>
                                        </p:tav>
                                        <p:tav tm="100000">
                                          <p:val>
                                            <p:strVal val="#ppt_x"/>
                                          </p:val>
                                        </p:tav>
                                      </p:tavLst>
                                    </p:anim>
                                    <p:anim calcmode="lin" valueType="num">
                                      <p:cBhvr additive="base">
                                        <p:cTn id="29" dur="500" fill="hold"/>
                                        <p:tgtEl>
                                          <p:spTgt spid="4"/>
                                        </p:tgtEl>
                                        <p:attrNameLst>
                                          <p:attrName>ppt_y</p:attrName>
                                        </p:attrNameLst>
                                      </p:cBhvr>
                                      <p:tavLst>
                                        <p:tav tm="0">
                                          <p:val>
                                            <p:strVal val="1+#ppt_h/2"/>
                                          </p:val>
                                        </p:tav>
                                        <p:tav tm="100000">
                                          <p:val>
                                            <p:strVal val="#ppt_y"/>
                                          </p:val>
                                        </p:tav>
                                      </p:tavLst>
                                    </p:anim>
                                  </p:childTnLst>
                                </p:cTn>
                              </p:par>
                            </p:childTnLst>
                          </p:cTn>
                        </p:par>
                        <p:par>
                          <p:cTn id="30" fill="hold">
                            <p:stCondLst>
                              <p:cond delay="2539"/>
                            </p:stCondLst>
                            <p:childTnLst>
                              <p:par>
                                <p:cTn id="31" presetID="53" presetClass="entr" presetSubtype="16" fill="hold" nodeType="after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p:cTn id="33" dur="500" fill="hold"/>
                                        <p:tgtEl>
                                          <p:spTgt spid="7"/>
                                        </p:tgtEl>
                                        <p:attrNameLst>
                                          <p:attrName>ppt_w</p:attrName>
                                        </p:attrNameLst>
                                      </p:cBhvr>
                                      <p:tavLst>
                                        <p:tav tm="0">
                                          <p:val>
                                            <p:fltVal val="0"/>
                                          </p:val>
                                        </p:tav>
                                        <p:tav tm="100000">
                                          <p:val>
                                            <p:strVal val="#ppt_w"/>
                                          </p:val>
                                        </p:tav>
                                      </p:tavLst>
                                    </p:anim>
                                    <p:anim calcmode="lin" valueType="num">
                                      <p:cBhvr>
                                        <p:cTn id="34" dur="500" fill="hold"/>
                                        <p:tgtEl>
                                          <p:spTgt spid="7"/>
                                        </p:tgtEl>
                                        <p:attrNameLst>
                                          <p:attrName>ppt_h</p:attrName>
                                        </p:attrNameLst>
                                      </p:cBhvr>
                                      <p:tavLst>
                                        <p:tav tm="0">
                                          <p:val>
                                            <p:fltVal val="0"/>
                                          </p:val>
                                        </p:tav>
                                        <p:tav tm="100000">
                                          <p:val>
                                            <p:strVal val="#ppt_h"/>
                                          </p:val>
                                        </p:tav>
                                      </p:tavLst>
                                    </p:anim>
                                    <p:animEffect transition="in" filter="fade">
                                      <p:cBhvr>
                                        <p:cTn id="3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564106" y="239027"/>
            <a:ext cx="10515600" cy="597401"/>
          </a:xfrm>
        </p:spPr>
        <p:txBody>
          <a:bodyPr/>
          <a:lstStyle/>
          <a:p>
            <a:r>
              <a:rPr lang="zh-CN" altLang="en-US" dirty="0">
                <a:ea typeface="+mn-ea"/>
                <a:cs typeface="+mn-ea"/>
              </a:rPr>
              <a:t>1.新高考全国卷一七选五任务型阅读</a:t>
            </a:r>
            <a:r>
              <a:rPr lang="en-US" altLang="zh-CN" dirty="0">
                <a:ea typeface="+mn-ea"/>
                <a:cs typeface="+mn-ea"/>
              </a:rPr>
              <a:t>——</a:t>
            </a:r>
            <a:r>
              <a:rPr lang="zh-CN" altLang="en-US" dirty="0">
                <a:ea typeface="+mn-ea"/>
                <a:cs typeface="+mn-ea"/>
              </a:rPr>
              <a:t>文本</a:t>
            </a:r>
            <a:endParaRPr lang="zh-CN" altLang="en-US" dirty="0">
              <a:ea typeface="+mn-ea"/>
              <a:cs typeface="+mn-ea"/>
            </a:endParaRPr>
          </a:p>
        </p:txBody>
      </p:sp>
      <p:sp>
        <p:nvSpPr>
          <p:cNvPr id="100" name="文本框 99"/>
          <p:cNvSpPr txBox="1"/>
          <p:nvPr/>
        </p:nvSpPr>
        <p:spPr>
          <a:xfrm>
            <a:off x="122555" y="949960"/>
            <a:ext cx="11946255" cy="5908040"/>
          </a:xfrm>
          <a:prstGeom prst="rect">
            <a:avLst/>
          </a:prstGeom>
          <a:noFill/>
          <a:ln w="9525">
            <a:noFill/>
          </a:ln>
        </p:spPr>
        <p:txBody>
          <a:bodyPr wrap="square">
            <a:spAutoFit/>
          </a:bodyPr>
          <a:p>
            <a:pPr indent="457200" fontAlgn="auto"/>
            <a:r>
              <a:rPr lang="en-US" b="0">
                <a:latin typeface="Times New Roman" panose="02020603050405020304" pitchFamily="18" charset="0"/>
                <a:cs typeface="冬青黑体简体中文 W3" charset="0"/>
              </a:rPr>
              <a:t>Fitness Magazine recently ran an article titled “Five Reasons to Thank Your Workout Partner.” One reason was: “You’ll actually show up if you know someone is waiting for you at the gym,” while another read: “</a:t>
            </a:r>
            <a:r>
              <a:rPr lang="en-US" b="0" u="sng">
                <a:latin typeface="Times New Roman" panose="02020603050405020304" pitchFamily="18" charset="0"/>
                <a:cs typeface="冬青黑体简体中文 W3" charset="0"/>
              </a:rPr>
              <a:t>  36   </a:t>
            </a:r>
            <a:r>
              <a:rPr lang="en-US" b="0">
                <a:latin typeface="Times New Roman" panose="02020603050405020304" pitchFamily="18" charset="0"/>
                <a:cs typeface="冬青黑体简体中文 W3" charset="0"/>
              </a:rPr>
              <a:t>” With a workout partner, you will increase your training effort as there is a subtle (</a:t>
            </a:r>
            <a:r>
              <a:rPr lang="zh-CN" b="0">
                <a:cs typeface="冬青黑体简体中文 W3" charset="0"/>
              </a:rPr>
              <a:t>微妙</a:t>
            </a:r>
            <a:r>
              <a:rPr lang="en-US" b="0">
                <a:latin typeface="Times New Roman" panose="02020603050405020304" pitchFamily="18" charset="0"/>
                <a:cs typeface="冬青黑体简体中文 W3" charset="0"/>
              </a:rPr>
              <a:t>) competition.</a:t>
            </a:r>
            <a:endParaRPr lang="en-US" b="0">
              <a:latin typeface="Times New Roman" panose="02020603050405020304" pitchFamily="18" charset="0"/>
              <a:cs typeface="冬青黑体简体中文 W3" charset="0"/>
            </a:endParaRPr>
          </a:p>
          <a:p>
            <a:pPr indent="457200" fontAlgn="auto"/>
            <a:r>
              <a:rPr lang="en-US" b="0">
                <a:latin typeface="Times New Roman" panose="02020603050405020304" pitchFamily="18" charset="0"/>
                <a:cs typeface="冬青黑体简体中文 W3" charset="0"/>
              </a:rPr>
              <a:t>So, how do you find a workout partner?</a:t>
            </a:r>
            <a:endParaRPr lang="en-US" b="0">
              <a:latin typeface="Times New Roman" panose="02020603050405020304" pitchFamily="18" charset="0"/>
              <a:cs typeface="冬青黑体简体中文 W3" charset="0"/>
            </a:endParaRPr>
          </a:p>
          <a:p>
            <a:pPr indent="457200" fontAlgn="auto"/>
            <a:r>
              <a:rPr lang="en-US" b="0">
                <a:latin typeface="Times New Roman" panose="02020603050405020304" pitchFamily="18" charset="0"/>
                <a:cs typeface="冬青黑体简体中文 W3" charset="0"/>
              </a:rPr>
              <a:t>First of all, decide what you want from that person. </a:t>
            </a:r>
            <a:r>
              <a:rPr lang="en-US" b="0" u="sng">
                <a:latin typeface="Times New Roman" panose="02020603050405020304" pitchFamily="18" charset="0"/>
                <a:cs typeface="冬青黑体简体中文 W3" charset="0"/>
              </a:rPr>
              <a:t>  37   </a:t>
            </a:r>
            <a:r>
              <a:rPr lang="en-US" b="0">
                <a:latin typeface="Times New Roman" panose="02020603050405020304" pitchFamily="18" charset="0"/>
                <a:cs typeface="冬青黑体简体中文 W3" charset="0"/>
              </a:rPr>
              <a:t> Or do you just want to be physically fit, able to move with strength and flexibility? Think about the exercises you would like to do with your workout partner.</a:t>
            </a:r>
            <a:endParaRPr lang="en-US" b="0">
              <a:latin typeface="Times New Roman" panose="02020603050405020304" pitchFamily="18" charset="0"/>
              <a:cs typeface="冬青黑体简体中文 W3" charset="0"/>
            </a:endParaRPr>
          </a:p>
          <a:p>
            <a:pPr indent="457200" fontAlgn="auto"/>
            <a:r>
              <a:rPr lang="en-US" b="0">
                <a:latin typeface="Times New Roman" panose="02020603050405020304" pitchFamily="18" charset="0"/>
                <a:cs typeface="冬青黑体简体中文 W3" charset="0"/>
              </a:rPr>
              <a:t>You might think about posting what you are looking for on social media, but it probably won’t result in a useful response. </a:t>
            </a:r>
            <a:r>
              <a:rPr lang="en-US" b="0" u="sng">
                <a:latin typeface="Times New Roman" panose="02020603050405020304" pitchFamily="18" charset="0"/>
                <a:cs typeface="冬青黑体简体中文 W3" charset="0"/>
              </a:rPr>
              <a:t>  38   </a:t>
            </a:r>
            <a:r>
              <a:rPr lang="en-US" b="0">
                <a:latin typeface="Times New Roman" panose="02020603050405020304" pitchFamily="18" charset="0"/>
                <a:cs typeface="冬青黑体简体中文 W3" charset="0"/>
              </a:rPr>
              <a:t> If you plan on working out in a gym, that person must belong to the same gym.</a:t>
            </a:r>
            <a:endParaRPr lang="en-US" b="0">
              <a:latin typeface="Times New Roman" panose="02020603050405020304" pitchFamily="18" charset="0"/>
              <a:cs typeface="冬青黑体简体中文 W3" charset="0"/>
            </a:endParaRPr>
          </a:p>
          <a:p>
            <a:pPr indent="457200" fontAlgn="auto"/>
            <a:r>
              <a:rPr lang="en-US" b="0">
                <a:latin typeface="Times New Roman" panose="02020603050405020304" pitchFamily="18" charset="0"/>
                <a:cs typeface="冬青黑体简体中文 W3" charset="0"/>
              </a:rPr>
              <a:t>My partner posted her request on the notice board of a local park. Her notice included what kind of training she wanted to do, how many days a week and how many hours she wanted to spend on each session, and her age. It also listed her favorite sports and activities, and provided her phone number. </a:t>
            </a:r>
            <a:r>
              <a:rPr lang="en-US" b="0" u="sng">
                <a:latin typeface="Times New Roman" panose="02020603050405020304" pitchFamily="18" charset="0"/>
                <a:cs typeface="冬青黑体简体中文 W3" charset="0"/>
              </a:rPr>
              <a:t>  39   </a:t>
            </a:r>
            <a:endParaRPr lang="en-US" b="0" u="sng">
              <a:latin typeface="Times New Roman" panose="02020603050405020304" pitchFamily="18" charset="0"/>
              <a:cs typeface="冬青黑体简体中文 W3" charset="0"/>
            </a:endParaRPr>
          </a:p>
          <a:p>
            <a:pPr indent="457200" fontAlgn="auto"/>
            <a:r>
              <a:rPr lang="en-US" b="0">
                <a:latin typeface="Times New Roman" panose="02020603050405020304" pitchFamily="18" charset="0"/>
                <a:cs typeface="冬青黑体简体中文 W3" charset="0"/>
              </a:rPr>
              <a:t>You and your partner will probably have different skills.  </a:t>
            </a:r>
            <a:r>
              <a:rPr lang="en-US" b="0" u="sng">
                <a:latin typeface="Times New Roman" panose="02020603050405020304" pitchFamily="18" charset="0"/>
                <a:cs typeface="冬青黑体简体中文 W3" charset="0"/>
              </a:rPr>
              <a:t>  40   </a:t>
            </a:r>
            <a:r>
              <a:rPr lang="en-US" b="0">
                <a:latin typeface="Times New Roman" panose="02020603050405020304" pitchFamily="18" charset="0"/>
                <a:cs typeface="冬青黑体简体中文 W3" charset="0"/>
              </a:rPr>
              <a:t> Over time, both of you will benefit-your partner will be able to lift more weights and you will become more physically fit. The core (</a:t>
            </a:r>
            <a:r>
              <a:rPr lang="zh-CN" b="0">
                <a:cs typeface="冬青黑体简体中文 W3" charset="0"/>
              </a:rPr>
              <a:t>核心</a:t>
            </a:r>
            <a:r>
              <a:rPr lang="en-US" b="0">
                <a:latin typeface="Times New Roman" panose="02020603050405020304" pitchFamily="18" charset="0"/>
                <a:cs typeface="冬青黑体简体中文 W3" charset="0"/>
              </a:rPr>
              <a:t>) of your relationship is that you will always be there to help each other.</a:t>
            </a:r>
            <a:endParaRPr lang="en-US" b="0">
              <a:latin typeface="Times New Roman" panose="02020603050405020304" pitchFamily="18" charset="0"/>
              <a:cs typeface="冬青黑体简体中文 W3" charset="0"/>
            </a:endParaRPr>
          </a:p>
          <a:p>
            <a:pPr indent="457200" fontAlgn="auto"/>
            <a:r>
              <a:rPr lang="en-US" b="0">
                <a:latin typeface="Times New Roman" panose="02020603050405020304" pitchFamily="18" charset="0"/>
                <a:cs typeface="冬青黑体简体中文 W3" charset="0"/>
              </a:rPr>
              <a:t>A. Your first meeting may be a little awkward.</a:t>
            </a:r>
            <a:endParaRPr lang="en-US" b="0">
              <a:latin typeface="Times New Roman" panose="02020603050405020304" pitchFamily="18" charset="0"/>
              <a:cs typeface="冬青黑体简体中文 W3" charset="0"/>
            </a:endParaRPr>
          </a:p>
          <a:p>
            <a:pPr indent="457200" fontAlgn="auto"/>
            <a:r>
              <a:rPr lang="en-US" b="0" u="sng">
                <a:latin typeface="Times New Roman" panose="02020603050405020304" pitchFamily="18" charset="0"/>
                <a:cs typeface="冬青黑体简体中文 W3" charset="0"/>
              </a:rPr>
              <a:t>B. A workout partner usually needs to live close by.</a:t>
            </a:r>
            <a:endParaRPr lang="en-US" b="0">
              <a:latin typeface="Times New Roman" panose="02020603050405020304" pitchFamily="18" charset="0"/>
              <a:cs typeface="冬青黑体简体中文 W3" charset="0"/>
            </a:endParaRPr>
          </a:p>
          <a:p>
            <a:pPr indent="457200" fontAlgn="auto"/>
            <a:r>
              <a:rPr lang="en-US" b="0">
                <a:solidFill>
                  <a:srgbClr val="FF0000"/>
                </a:solidFill>
                <a:latin typeface="Times New Roman" panose="02020603050405020304" pitchFamily="18" charset="0"/>
                <a:cs typeface="冬青黑体简体中文 W3" charset="0"/>
              </a:rPr>
              <a:t>C. You'll work harder if you train with someone else.</a:t>
            </a:r>
            <a:endParaRPr lang="en-US" b="0">
              <a:solidFill>
                <a:srgbClr val="FF0000"/>
              </a:solidFill>
              <a:latin typeface="Times New Roman" panose="02020603050405020304" pitchFamily="18" charset="0"/>
              <a:cs typeface="冬青黑体简体中文 W3" charset="0"/>
            </a:endParaRPr>
          </a:p>
          <a:p>
            <a:pPr indent="457200" fontAlgn="auto"/>
            <a:r>
              <a:rPr lang="en-US" b="0">
                <a:solidFill>
                  <a:srgbClr val="FF0000"/>
                </a:solidFill>
                <a:latin typeface="Times New Roman" panose="02020603050405020304" pitchFamily="18" charset="0"/>
                <a:cs typeface="冬青黑体简体中文 W3" charset="0"/>
              </a:rPr>
              <a:t>D. Do you want to be a better athlete in your favorite sport?</a:t>
            </a:r>
            <a:endParaRPr lang="en-US" b="0">
              <a:solidFill>
                <a:srgbClr val="FF0000"/>
              </a:solidFill>
              <a:latin typeface="Times New Roman" panose="02020603050405020304" pitchFamily="18" charset="0"/>
              <a:cs typeface="冬青黑体简体中文 W3" charset="0"/>
            </a:endParaRPr>
          </a:p>
          <a:p>
            <a:pPr indent="457200" fontAlgn="auto"/>
            <a:r>
              <a:rPr lang="en-US" b="0">
                <a:latin typeface="Times New Roman" panose="02020603050405020304" pitchFamily="18" charset="0"/>
                <a:cs typeface="冬青黑体简体中文 W3" charset="0"/>
              </a:rPr>
              <a:t>E. How can you write a good "seeking training partner" notice?</a:t>
            </a:r>
            <a:endParaRPr lang="en-US" b="0">
              <a:latin typeface="Times New Roman" panose="02020603050405020304" pitchFamily="18" charset="0"/>
              <a:cs typeface="冬青黑体简体中文 W3" charset="0"/>
            </a:endParaRPr>
          </a:p>
          <a:p>
            <a:pPr indent="457200" fontAlgn="auto"/>
            <a:r>
              <a:rPr lang="en-US" b="0">
                <a:latin typeface="Times New Roman" panose="02020603050405020304" pitchFamily="18" charset="0"/>
                <a:cs typeface="冬青黑体简体中文 W3" charset="0"/>
              </a:rPr>
              <a:t>F. Just accept your differences and learn to work with each other.</a:t>
            </a:r>
            <a:endParaRPr lang="en-US" b="0">
              <a:latin typeface="Times New Roman" panose="02020603050405020304" pitchFamily="18" charset="0"/>
              <a:cs typeface="冬青黑体简体中文 W3" charset="0"/>
            </a:endParaRPr>
          </a:p>
          <a:p>
            <a:pPr indent="457200" fontAlgn="auto"/>
            <a:r>
              <a:rPr lang="en-US" b="0">
                <a:solidFill>
                  <a:srgbClr val="0070C0"/>
                </a:solidFill>
                <a:latin typeface="Times New Roman" panose="02020603050405020304" pitchFamily="18" charset="0"/>
                <a:cs typeface="冬青黑体简体中文 W3" charset="0"/>
              </a:rPr>
              <a:t>G. Any notice for a training partner should include such information.</a:t>
            </a:r>
            <a:endParaRPr lang="en-US" altLang="en-US" b="0">
              <a:solidFill>
                <a:srgbClr val="0070C0"/>
              </a:solidFill>
              <a:latin typeface="Times New Roman" panose="02020603050405020304" pitchFamily="18" charset="0"/>
              <a:cs typeface="冬青黑体简体中文 W3"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564106" y="239027"/>
            <a:ext cx="10515600" cy="597401"/>
          </a:xfrm>
        </p:spPr>
        <p:txBody>
          <a:bodyPr/>
          <a:lstStyle/>
          <a:p>
            <a:r>
              <a:rPr lang="zh-CN" altLang="en-US" dirty="0">
                <a:ea typeface="+mn-ea"/>
                <a:cs typeface="+mn-ea"/>
              </a:rPr>
              <a:t>1.新高考全国卷一七选五任务型阅读</a:t>
            </a:r>
            <a:r>
              <a:rPr lang="en-US" altLang="zh-CN" dirty="0">
                <a:ea typeface="+mn-ea"/>
                <a:cs typeface="+mn-ea"/>
              </a:rPr>
              <a:t>——</a:t>
            </a:r>
            <a:r>
              <a:rPr lang="zh-CN" altLang="en-US" dirty="0">
                <a:ea typeface="+mn-ea"/>
                <a:cs typeface="+mn-ea"/>
              </a:rPr>
              <a:t>结构</a:t>
            </a:r>
            <a:endParaRPr lang="zh-CN" altLang="en-US" dirty="0">
              <a:ea typeface="+mn-ea"/>
              <a:cs typeface="+mn-ea"/>
            </a:endParaRPr>
          </a:p>
        </p:txBody>
      </p:sp>
      <p:sp>
        <p:nvSpPr>
          <p:cNvPr id="4" name="文本框 3"/>
          <p:cNvSpPr txBox="1"/>
          <p:nvPr/>
        </p:nvSpPr>
        <p:spPr>
          <a:xfrm>
            <a:off x="3264535" y="1285240"/>
            <a:ext cx="5662930" cy="460375"/>
          </a:xfrm>
          <a:prstGeom prst="rect">
            <a:avLst/>
          </a:prstGeom>
          <a:solidFill>
            <a:srgbClr val="30B4BE"/>
          </a:solidFill>
        </p:spPr>
        <p:txBody>
          <a:bodyPr wrap="square" rtlCol="0">
            <a:spAutoFit/>
          </a:bodyPr>
          <a:p>
            <a:pPr algn="l"/>
            <a:r>
              <a:rPr lang="zh-CN" altLang="en-US" sz="2400"/>
              <a:t>Reasons to Thank Your Workout Partner</a:t>
            </a:r>
            <a:endParaRPr lang="zh-CN" altLang="en-US" sz="2400"/>
          </a:p>
        </p:txBody>
      </p:sp>
      <p:sp>
        <p:nvSpPr>
          <p:cNvPr id="5" name="左大括号 4"/>
          <p:cNvSpPr/>
          <p:nvPr/>
        </p:nvSpPr>
        <p:spPr>
          <a:xfrm rot="5400000">
            <a:off x="5840730" y="2123440"/>
            <a:ext cx="510540" cy="5840730"/>
          </a:xfrm>
          <a:prstGeom prst="leftBrace">
            <a:avLst/>
          </a:prstGeom>
          <a:ln w="57150">
            <a:solidFill>
              <a:srgbClr val="238289"/>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6" name="文本框 5"/>
          <p:cNvSpPr txBox="1"/>
          <p:nvPr/>
        </p:nvSpPr>
        <p:spPr>
          <a:xfrm>
            <a:off x="3743325" y="2226945"/>
            <a:ext cx="4703445" cy="460375"/>
          </a:xfrm>
          <a:prstGeom prst="rect">
            <a:avLst/>
          </a:prstGeom>
          <a:solidFill>
            <a:schemeClr val="accent6">
              <a:lumMod val="20000"/>
              <a:lumOff val="80000"/>
            </a:schemeClr>
          </a:solidFill>
        </p:spPr>
        <p:txBody>
          <a:bodyPr wrap="square" rtlCol="0">
            <a:spAutoFit/>
          </a:bodyPr>
          <a:p>
            <a:pPr algn="l"/>
            <a:r>
              <a:rPr lang="en-US" altLang="zh-CN" sz="2400"/>
              <a:t>An article from Fitness Magazine</a:t>
            </a:r>
            <a:endParaRPr lang="en-US" altLang="zh-CN" sz="2400"/>
          </a:p>
        </p:txBody>
      </p:sp>
      <p:cxnSp>
        <p:nvCxnSpPr>
          <p:cNvPr id="8" name="直接连接符 7"/>
          <p:cNvCxnSpPr/>
          <p:nvPr/>
        </p:nvCxnSpPr>
        <p:spPr>
          <a:xfrm>
            <a:off x="6093460" y="2687320"/>
            <a:ext cx="3810" cy="481330"/>
          </a:xfrm>
          <a:prstGeom prst="line">
            <a:avLst/>
          </a:prstGeom>
          <a:ln w="57150">
            <a:solidFill>
              <a:srgbClr val="238289"/>
            </a:solidFill>
          </a:ln>
        </p:spPr>
        <p:style>
          <a:lnRef idx="1">
            <a:schemeClr val="accent1"/>
          </a:lnRef>
          <a:fillRef idx="0">
            <a:schemeClr val="accent1"/>
          </a:fillRef>
          <a:effectRef idx="0">
            <a:schemeClr val="accent1"/>
          </a:effectRef>
          <a:fontRef idx="minor">
            <a:schemeClr val="tx1"/>
          </a:fontRef>
        </p:style>
      </p:cxnSp>
      <p:sp>
        <p:nvSpPr>
          <p:cNvPr id="9" name="文本框 8"/>
          <p:cNvSpPr txBox="1"/>
          <p:nvPr/>
        </p:nvSpPr>
        <p:spPr>
          <a:xfrm>
            <a:off x="5168265" y="3168650"/>
            <a:ext cx="1853565" cy="460375"/>
          </a:xfrm>
          <a:prstGeom prst="rect">
            <a:avLst/>
          </a:prstGeom>
          <a:solidFill>
            <a:schemeClr val="accent6">
              <a:lumMod val="20000"/>
              <a:lumOff val="80000"/>
            </a:schemeClr>
          </a:solidFill>
        </p:spPr>
        <p:txBody>
          <a:bodyPr wrap="square" rtlCol="0">
            <a:spAutoFit/>
          </a:bodyPr>
          <a:p>
            <a:pPr algn="l"/>
            <a:r>
              <a:rPr lang="en-US" altLang="zh-CN" sz="2400"/>
              <a:t>two reasons</a:t>
            </a:r>
            <a:endParaRPr lang="en-US" altLang="zh-CN" sz="2400"/>
          </a:p>
        </p:txBody>
      </p:sp>
      <p:cxnSp>
        <p:nvCxnSpPr>
          <p:cNvPr id="10" name="直接连接符 9"/>
          <p:cNvCxnSpPr/>
          <p:nvPr/>
        </p:nvCxnSpPr>
        <p:spPr>
          <a:xfrm>
            <a:off x="6089650" y="3629025"/>
            <a:ext cx="3810" cy="481330"/>
          </a:xfrm>
          <a:prstGeom prst="line">
            <a:avLst/>
          </a:prstGeom>
          <a:ln w="57150">
            <a:solidFill>
              <a:srgbClr val="238289"/>
            </a:solidFill>
          </a:ln>
        </p:spPr>
        <p:style>
          <a:lnRef idx="1">
            <a:schemeClr val="accent1"/>
          </a:lnRef>
          <a:fillRef idx="0">
            <a:schemeClr val="accent1"/>
          </a:fillRef>
          <a:effectRef idx="0">
            <a:schemeClr val="accent1"/>
          </a:effectRef>
          <a:fontRef idx="minor">
            <a:schemeClr val="tx1"/>
          </a:fontRef>
        </p:style>
      </p:cxnSp>
      <p:sp>
        <p:nvSpPr>
          <p:cNvPr id="11" name="文本框 10"/>
          <p:cNvSpPr txBox="1"/>
          <p:nvPr/>
        </p:nvSpPr>
        <p:spPr>
          <a:xfrm>
            <a:off x="3931285" y="4110355"/>
            <a:ext cx="4320540" cy="460375"/>
          </a:xfrm>
          <a:prstGeom prst="rect">
            <a:avLst/>
          </a:prstGeom>
          <a:solidFill>
            <a:schemeClr val="bg1"/>
          </a:solidFill>
          <a:ln w="38100">
            <a:solidFill>
              <a:srgbClr val="FF0000"/>
            </a:solidFill>
          </a:ln>
        </p:spPr>
        <p:txBody>
          <a:bodyPr wrap="square" rtlCol="0">
            <a:spAutoFit/>
          </a:bodyPr>
          <a:p>
            <a:pPr algn="l"/>
            <a:r>
              <a:rPr lang="en-US" altLang="zh-CN" sz="2400"/>
              <a:t>How to find a workout partner</a:t>
            </a:r>
            <a:r>
              <a:rPr lang="zh-CN" altLang="en-US" sz="2400"/>
              <a:t>？</a:t>
            </a:r>
            <a:endParaRPr lang="zh-CN" altLang="en-US" sz="2400"/>
          </a:p>
        </p:txBody>
      </p:sp>
      <p:sp>
        <p:nvSpPr>
          <p:cNvPr id="12" name="文本框 11"/>
          <p:cNvSpPr txBox="1"/>
          <p:nvPr/>
        </p:nvSpPr>
        <p:spPr>
          <a:xfrm>
            <a:off x="2800350" y="5299075"/>
            <a:ext cx="767080" cy="460375"/>
          </a:xfrm>
          <a:prstGeom prst="rect">
            <a:avLst/>
          </a:prstGeom>
          <a:solidFill>
            <a:schemeClr val="accent6">
              <a:lumMod val="20000"/>
              <a:lumOff val="80000"/>
            </a:schemeClr>
          </a:solidFill>
        </p:spPr>
        <p:txBody>
          <a:bodyPr wrap="square" rtlCol="0">
            <a:spAutoFit/>
          </a:bodyPr>
          <a:p>
            <a:pPr algn="l"/>
            <a:r>
              <a:rPr lang="en-US" altLang="zh-CN" sz="2400"/>
              <a:t>why</a:t>
            </a:r>
            <a:endParaRPr lang="en-US" altLang="zh-CN" sz="2400"/>
          </a:p>
        </p:txBody>
      </p:sp>
      <p:sp>
        <p:nvSpPr>
          <p:cNvPr id="13" name="文本框 12"/>
          <p:cNvSpPr txBox="1"/>
          <p:nvPr/>
        </p:nvSpPr>
        <p:spPr>
          <a:xfrm>
            <a:off x="4475480" y="5299075"/>
            <a:ext cx="1122045" cy="460375"/>
          </a:xfrm>
          <a:prstGeom prst="rect">
            <a:avLst/>
          </a:prstGeom>
          <a:solidFill>
            <a:schemeClr val="accent6">
              <a:lumMod val="20000"/>
              <a:lumOff val="80000"/>
            </a:schemeClr>
          </a:solidFill>
        </p:spPr>
        <p:txBody>
          <a:bodyPr wrap="square" rtlCol="0">
            <a:spAutoFit/>
          </a:bodyPr>
          <a:p>
            <a:pPr algn="l"/>
            <a:r>
              <a:rPr lang="en-US" altLang="zh-CN" sz="2400"/>
              <a:t>where</a:t>
            </a:r>
            <a:endParaRPr lang="en-US" altLang="zh-CN" sz="2400"/>
          </a:p>
        </p:txBody>
      </p:sp>
      <p:sp>
        <p:nvSpPr>
          <p:cNvPr id="14" name="文本框 13"/>
          <p:cNvSpPr txBox="1"/>
          <p:nvPr/>
        </p:nvSpPr>
        <p:spPr>
          <a:xfrm>
            <a:off x="6603365" y="5299075"/>
            <a:ext cx="767080" cy="460375"/>
          </a:xfrm>
          <a:prstGeom prst="rect">
            <a:avLst/>
          </a:prstGeom>
          <a:solidFill>
            <a:schemeClr val="accent6">
              <a:lumMod val="20000"/>
              <a:lumOff val="80000"/>
            </a:schemeClr>
          </a:solidFill>
        </p:spPr>
        <p:txBody>
          <a:bodyPr wrap="square" rtlCol="0">
            <a:spAutoFit/>
          </a:bodyPr>
          <a:p>
            <a:pPr algn="l"/>
            <a:r>
              <a:rPr lang="en-US" altLang="zh-CN" sz="2400"/>
              <a:t>how</a:t>
            </a:r>
            <a:endParaRPr lang="en-US" altLang="zh-CN" sz="2400"/>
          </a:p>
        </p:txBody>
      </p:sp>
      <p:sp>
        <p:nvSpPr>
          <p:cNvPr id="15" name="文本框 14"/>
          <p:cNvSpPr txBox="1"/>
          <p:nvPr/>
        </p:nvSpPr>
        <p:spPr>
          <a:xfrm>
            <a:off x="8540750" y="5299075"/>
            <a:ext cx="947420" cy="460375"/>
          </a:xfrm>
          <a:prstGeom prst="rect">
            <a:avLst/>
          </a:prstGeom>
          <a:solidFill>
            <a:schemeClr val="accent6">
              <a:lumMod val="20000"/>
              <a:lumOff val="80000"/>
            </a:schemeClr>
          </a:solidFill>
        </p:spPr>
        <p:txBody>
          <a:bodyPr wrap="square" rtlCol="0">
            <a:spAutoFit/>
          </a:bodyPr>
          <a:p>
            <a:pPr algn="l"/>
            <a:r>
              <a:rPr lang="en-US" altLang="zh-CN" sz="2400"/>
              <a:t>what</a:t>
            </a:r>
            <a:endParaRPr lang="en-US" altLang="zh-CN" sz="240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主题">
  <a:themeElements>
    <a:clrScheme name="自定义 1391">
      <a:dk1>
        <a:sysClr val="windowText" lastClr="000000"/>
      </a:dk1>
      <a:lt1>
        <a:sysClr val="window" lastClr="FFFFFF"/>
      </a:lt1>
      <a:dk2>
        <a:srgbClr val="30B4BE"/>
      </a:dk2>
      <a:lt2>
        <a:srgbClr val="80D9DF"/>
      </a:lt2>
      <a:accent1>
        <a:srgbClr val="80D9DF"/>
      </a:accent1>
      <a:accent2>
        <a:srgbClr val="30B4BE"/>
      </a:accent2>
      <a:accent3>
        <a:srgbClr val="80D9DF"/>
      </a:accent3>
      <a:accent4>
        <a:srgbClr val="30B4BE"/>
      </a:accent4>
      <a:accent5>
        <a:srgbClr val="80D9DF"/>
      </a:accent5>
      <a:accent6>
        <a:srgbClr val="30B4BE"/>
      </a:accent6>
      <a:hlink>
        <a:srgbClr val="0563C1"/>
      </a:hlink>
      <a:folHlink>
        <a:srgbClr val="954F72"/>
      </a:folHlink>
    </a:clrScheme>
    <a:fontScheme name="自定义 1">
      <a:majorFont>
        <a:latin typeface="Arial Black"/>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8184</Words>
  <Application>WPS 演示</Application>
  <PresentationFormat>自定义</PresentationFormat>
  <Paragraphs>199</Paragraphs>
  <Slides>17</Slides>
  <Notes>8</Notes>
  <HiddenSlides>0</HiddenSlides>
  <MMClips>1</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17</vt:i4>
      </vt:variant>
    </vt:vector>
  </HeadingPairs>
  <TitlesOfParts>
    <vt:vector size="33" baseType="lpstr">
      <vt:lpstr>Arial</vt:lpstr>
      <vt:lpstr>宋体</vt:lpstr>
      <vt:lpstr>Wingdings</vt:lpstr>
      <vt:lpstr>Times New Roman</vt:lpstr>
      <vt:lpstr>HelveticaNeue</vt:lpstr>
      <vt:lpstr>Corbel</vt:lpstr>
      <vt:lpstr>华文新魏</vt:lpstr>
      <vt:lpstr>微软雅黑</vt:lpstr>
      <vt:lpstr>Calibri</vt:lpstr>
      <vt:lpstr>8Pin Matrix</vt:lpstr>
      <vt:lpstr>Segoe Print</vt:lpstr>
      <vt:lpstr>冬青黑体简体中文 W3</vt:lpstr>
      <vt:lpstr>黑体</vt:lpstr>
      <vt:lpstr>Arial Unicode MS</vt:lpstr>
      <vt:lpstr>Arial Black</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1.新高考全国卷一七选五任务型阅读——文本</vt:lpstr>
      <vt:lpstr>1.新高考全国卷一七选五任务型阅读——结构</vt:lpstr>
      <vt:lpstr>1.新高考全国卷一七选五任务型阅读——解题思路</vt:lpstr>
      <vt:lpstr>2. 2022年全国甲卷七选五任务型阅读——文本</vt:lpstr>
      <vt:lpstr>2. 2022年全国甲卷七选五任务型阅读——结构</vt:lpstr>
      <vt:lpstr>2. 2022年全国甲卷七选五任务型阅读——解题思路</vt:lpstr>
      <vt:lpstr>3. 2022全国乙卷七选五任务型阅读——文本</vt:lpstr>
      <vt:lpstr>3. 2022全国乙卷七选五任务型阅读——结构</vt:lpstr>
      <vt:lpstr>3. 2022全国乙卷七选五任务型阅读——解题思路</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MICHAEL</dc:creator>
  <cp:lastModifiedBy>24147</cp:lastModifiedBy>
  <cp:revision>24</cp:revision>
  <dcterms:created xsi:type="dcterms:W3CDTF">2015-05-05T08:02:00Z</dcterms:created>
  <dcterms:modified xsi:type="dcterms:W3CDTF">2022-07-15T01:40:20Z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2052-11.8.2.8411</vt:lpwstr>
  </property>
  <property fmtid="{D5CDD505-2E9C-101B-9397-08002B2CF9AE}" pid="3" name="ICV">
    <vt:lpwstr>E26E33227DB44B65A4FC1256553D3DA8</vt:lpwstr>
  </property>
</Properties>
</file>