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56" r:id="rId4"/>
    <p:sldId id="258" r:id="rId5"/>
    <p:sldId id="264" r:id="rId6"/>
    <p:sldId id="263" r:id="rId7"/>
    <p:sldId id="271" r:id="rId8"/>
    <p:sldId id="269" r:id="rId9"/>
    <p:sldId id="272" r:id="rId10"/>
    <p:sldId id="273" r:id="rId11"/>
    <p:sldId id="270" r:id="rId12"/>
    <p:sldId id="265" r:id="rId13"/>
    <p:sldId id="262" r:id="rId14"/>
    <p:sldId id="257" r:id="rId15"/>
    <p:sldId id="261" r:id="rId16"/>
    <p:sldId id="267" r:id="rId17"/>
    <p:sldId id="276" r:id="rId18"/>
    <p:sldId id="277" r:id="rId19"/>
    <p:sldId id="278" r:id="rId20"/>
    <p:sldId id="268" r:id="rId21"/>
    <p:sldId id="274" r:id="rId22"/>
    <p:sldId id="275" r:id="rId23"/>
    <p:sldId id="259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8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8B52-8EA7-453E-BB10-1FCDDB4F6B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54C7-13A0-44DD-861C-4DAE9DAFC797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125307" y="114300"/>
            <a:ext cx="5463627" cy="503892"/>
            <a:chOff x="3037436" y="1666876"/>
            <a:chExt cx="6117128" cy="1268274"/>
          </a:xfrm>
        </p:grpSpPr>
        <p:sp>
          <p:nvSpPr>
            <p:cNvPr id="23" name="Freeform 29"/>
            <p:cNvSpPr/>
            <p:nvPr/>
          </p:nvSpPr>
          <p:spPr bwMode="auto">
            <a:xfrm>
              <a:off x="6676833" y="2074929"/>
              <a:ext cx="904335" cy="768317"/>
            </a:xfrm>
            <a:custGeom>
              <a:avLst/>
              <a:gdLst>
                <a:gd name="T0" fmla="*/ 113 w 117"/>
                <a:gd name="T1" fmla="*/ 93 h 99"/>
                <a:gd name="T2" fmla="*/ 113 w 117"/>
                <a:gd name="T3" fmla="*/ 93 h 99"/>
                <a:gd name="T4" fmla="*/ 111 w 117"/>
                <a:gd name="T5" fmla="*/ 93 h 99"/>
                <a:gd name="T6" fmla="*/ 107 w 117"/>
                <a:gd name="T7" fmla="*/ 94 h 99"/>
                <a:gd name="T8" fmla="*/ 100 w 117"/>
                <a:gd name="T9" fmla="*/ 93 h 99"/>
                <a:gd name="T10" fmla="*/ 91 w 117"/>
                <a:gd name="T11" fmla="*/ 90 h 99"/>
                <a:gd name="T12" fmla="*/ 81 w 117"/>
                <a:gd name="T13" fmla="*/ 84 h 99"/>
                <a:gd name="T14" fmla="*/ 72 w 117"/>
                <a:gd name="T15" fmla="*/ 75 h 99"/>
                <a:gd name="T16" fmla="*/ 63 w 117"/>
                <a:gd name="T17" fmla="*/ 65 h 99"/>
                <a:gd name="T18" fmla="*/ 55 w 117"/>
                <a:gd name="T19" fmla="*/ 54 h 99"/>
                <a:gd name="T20" fmla="*/ 47 w 117"/>
                <a:gd name="T21" fmla="*/ 43 h 99"/>
                <a:gd name="T22" fmla="*/ 39 w 117"/>
                <a:gd name="T23" fmla="*/ 31 h 99"/>
                <a:gd name="T24" fmla="*/ 24 w 117"/>
                <a:gd name="T25" fmla="*/ 12 h 99"/>
                <a:gd name="T26" fmla="*/ 9 w 117"/>
                <a:gd name="T27" fmla="*/ 2 h 99"/>
                <a:gd name="T28" fmla="*/ 5 w 117"/>
                <a:gd name="T29" fmla="*/ 0 h 99"/>
                <a:gd name="T30" fmla="*/ 3 w 117"/>
                <a:gd name="T31" fmla="*/ 0 h 99"/>
                <a:gd name="T32" fmla="*/ 2 w 117"/>
                <a:gd name="T33" fmla="*/ 0 h 99"/>
                <a:gd name="T34" fmla="*/ 0 w 117"/>
                <a:gd name="T35" fmla="*/ 2 h 99"/>
                <a:gd name="T36" fmla="*/ 2 w 117"/>
                <a:gd name="T37" fmla="*/ 4 h 99"/>
                <a:gd name="T38" fmla="*/ 4 w 117"/>
                <a:gd name="T39" fmla="*/ 4 h 99"/>
                <a:gd name="T40" fmla="*/ 8 w 117"/>
                <a:gd name="T41" fmla="*/ 5 h 99"/>
                <a:gd name="T42" fmla="*/ 15 w 117"/>
                <a:gd name="T43" fmla="*/ 8 h 99"/>
                <a:gd name="T44" fmla="*/ 22 w 117"/>
                <a:gd name="T45" fmla="*/ 14 h 99"/>
                <a:gd name="T46" fmla="*/ 29 w 117"/>
                <a:gd name="T47" fmla="*/ 23 h 99"/>
                <a:gd name="T48" fmla="*/ 35 w 117"/>
                <a:gd name="T49" fmla="*/ 34 h 99"/>
                <a:gd name="T50" fmla="*/ 41 w 117"/>
                <a:gd name="T51" fmla="*/ 46 h 99"/>
                <a:gd name="T52" fmla="*/ 49 w 117"/>
                <a:gd name="T53" fmla="*/ 58 h 99"/>
                <a:gd name="T54" fmla="*/ 59 w 117"/>
                <a:gd name="T55" fmla="*/ 69 h 99"/>
                <a:gd name="T56" fmla="*/ 69 w 117"/>
                <a:gd name="T57" fmla="*/ 78 h 99"/>
                <a:gd name="T58" fmla="*/ 90 w 117"/>
                <a:gd name="T59" fmla="*/ 92 h 99"/>
                <a:gd name="T60" fmla="*/ 106 w 117"/>
                <a:gd name="T61" fmla="*/ 98 h 99"/>
                <a:gd name="T62" fmla="*/ 111 w 117"/>
                <a:gd name="T63" fmla="*/ 99 h 99"/>
                <a:gd name="T64" fmla="*/ 113 w 117"/>
                <a:gd name="T65" fmla="*/ 99 h 99"/>
                <a:gd name="T66" fmla="*/ 114 w 117"/>
                <a:gd name="T67" fmla="*/ 99 h 99"/>
                <a:gd name="T68" fmla="*/ 117 w 117"/>
                <a:gd name="T69" fmla="*/ 96 h 99"/>
                <a:gd name="T70" fmla="*/ 113 w 117"/>
                <a:gd name="T71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99">
                  <a:moveTo>
                    <a:pt x="113" y="93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13" y="93"/>
                    <a:pt x="112" y="93"/>
                    <a:pt x="111" y="93"/>
                  </a:cubicBezTo>
                  <a:cubicBezTo>
                    <a:pt x="110" y="94"/>
                    <a:pt x="109" y="94"/>
                    <a:pt x="107" y="94"/>
                  </a:cubicBezTo>
                  <a:cubicBezTo>
                    <a:pt x="105" y="94"/>
                    <a:pt x="102" y="94"/>
                    <a:pt x="100" y="93"/>
                  </a:cubicBezTo>
                  <a:cubicBezTo>
                    <a:pt x="97" y="92"/>
                    <a:pt x="94" y="91"/>
                    <a:pt x="91" y="90"/>
                  </a:cubicBezTo>
                  <a:cubicBezTo>
                    <a:pt x="88" y="88"/>
                    <a:pt x="84" y="86"/>
                    <a:pt x="81" y="84"/>
                  </a:cubicBezTo>
                  <a:cubicBezTo>
                    <a:pt x="78" y="81"/>
                    <a:pt x="75" y="78"/>
                    <a:pt x="72" y="75"/>
                  </a:cubicBezTo>
                  <a:cubicBezTo>
                    <a:pt x="69" y="72"/>
                    <a:pt x="66" y="69"/>
                    <a:pt x="63" y="65"/>
                  </a:cubicBezTo>
                  <a:cubicBezTo>
                    <a:pt x="60" y="62"/>
                    <a:pt x="57" y="58"/>
                    <a:pt x="55" y="54"/>
                  </a:cubicBezTo>
                  <a:cubicBezTo>
                    <a:pt x="52" y="51"/>
                    <a:pt x="49" y="47"/>
                    <a:pt x="47" y="43"/>
                  </a:cubicBezTo>
                  <a:cubicBezTo>
                    <a:pt x="44" y="39"/>
                    <a:pt x="42" y="35"/>
                    <a:pt x="39" y="31"/>
                  </a:cubicBezTo>
                  <a:cubicBezTo>
                    <a:pt x="35" y="24"/>
                    <a:pt x="29" y="17"/>
                    <a:pt x="24" y="12"/>
                  </a:cubicBezTo>
                  <a:cubicBezTo>
                    <a:pt x="19" y="7"/>
                    <a:pt x="13" y="4"/>
                    <a:pt x="9" y="2"/>
                  </a:cubicBezTo>
                  <a:cubicBezTo>
                    <a:pt x="8" y="1"/>
                    <a:pt x="6" y="1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7" y="4"/>
                    <a:pt x="8" y="5"/>
                  </a:cubicBezTo>
                  <a:cubicBezTo>
                    <a:pt x="10" y="6"/>
                    <a:pt x="13" y="7"/>
                    <a:pt x="15" y="8"/>
                  </a:cubicBezTo>
                  <a:cubicBezTo>
                    <a:pt x="17" y="10"/>
                    <a:pt x="20" y="12"/>
                    <a:pt x="22" y="14"/>
                  </a:cubicBezTo>
                  <a:cubicBezTo>
                    <a:pt x="24" y="17"/>
                    <a:pt x="27" y="20"/>
                    <a:pt x="29" y="23"/>
                  </a:cubicBezTo>
                  <a:cubicBezTo>
                    <a:pt x="31" y="27"/>
                    <a:pt x="33" y="30"/>
                    <a:pt x="35" y="34"/>
                  </a:cubicBezTo>
                  <a:cubicBezTo>
                    <a:pt x="37" y="38"/>
                    <a:pt x="39" y="42"/>
                    <a:pt x="41" y="46"/>
                  </a:cubicBezTo>
                  <a:cubicBezTo>
                    <a:pt x="44" y="50"/>
                    <a:pt x="46" y="54"/>
                    <a:pt x="49" y="58"/>
                  </a:cubicBezTo>
                  <a:cubicBezTo>
                    <a:pt x="52" y="62"/>
                    <a:pt x="56" y="66"/>
                    <a:pt x="59" y="69"/>
                  </a:cubicBezTo>
                  <a:cubicBezTo>
                    <a:pt x="62" y="72"/>
                    <a:pt x="66" y="76"/>
                    <a:pt x="69" y="78"/>
                  </a:cubicBezTo>
                  <a:cubicBezTo>
                    <a:pt x="76" y="84"/>
                    <a:pt x="83" y="89"/>
                    <a:pt x="90" y="92"/>
                  </a:cubicBezTo>
                  <a:cubicBezTo>
                    <a:pt x="96" y="95"/>
                    <a:pt x="102" y="97"/>
                    <a:pt x="106" y="98"/>
                  </a:cubicBezTo>
                  <a:cubicBezTo>
                    <a:pt x="108" y="99"/>
                    <a:pt x="110" y="99"/>
                    <a:pt x="111" y="99"/>
                  </a:cubicBezTo>
                  <a:cubicBezTo>
                    <a:pt x="112" y="99"/>
                    <a:pt x="113" y="99"/>
                    <a:pt x="113" y="99"/>
                  </a:cubicBezTo>
                  <a:cubicBezTo>
                    <a:pt x="113" y="99"/>
                    <a:pt x="114" y="99"/>
                    <a:pt x="114" y="99"/>
                  </a:cubicBezTo>
                  <a:cubicBezTo>
                    <a:pt x="116" y="99"/>
                    <a:pt x="117" y="97"/>
                    <a:pt x="117" y="96"/>
                  </a:cubicBezTo>
                  <a:cubicBezTo>
                    <a:pt x="116" y="94"/>
                    <a:pt x="115" y="93"/>
                    <a:pt x="113" y="9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063084" y="1997730"/>
              <a:ext cx="4095241" cy="867573"/>
            </a:xfrm>
            <a:custGeom>
              <a:avLst/>
              <a:gdLst>
                <a:gd name="T0" fmla="*/ 509 w 531"/>
                <a:gd name="T1" fmla="*/ 57 h 112"/>
                <a:gd name="T2" fmla="*/ 501 w 531"/>
                <a:gd name="T3" fmla="*/ 72 h 112"/>
                <a:gd name="T4" fmla="*/ 517 w 531"/>
                <a:gd name="T5" fmla="*/ 61 h 112"/>
                <a:gd name="T6" fmla="*/ 483 w 531"/>
                <a:gd name="T7" fmla="*/ 89 h 112"/>
                <a:gd name="T8" fmla="*/ 390 w 531"/>
                <a:gd name="T9" fmla="*/ 25 h 112"/>
                <a:gd name="T10" fmla="*/ 308 w 531"/>
                <a:gd name="T11" fmla="*/ 6 h 112"/>
                <a:gd name="T12" fmla="*/ 270 w 531"/>
                <a:gd name="T13" fmla="*/ 34 h 112"/>
                <a:gd name="T14" fmla="*/ 233 w 531"/>
                <a:gd name="T15" fmla="*/ 12 h 112"/>
                <a:gd name="T16" fmla="*/ 187 w 531"/>
                <a:gd name="T17" fmla="*/ 1 h 112"/>
                <a:gd name="T18" fmla="*/ 98 w 531"/>
                <a:gd name="T19" fmla="*/ 62 h 112"/>
                <a:gd name="T20" fmla="*/ 6 w 531"/>
                <a:gd name="T21" fmla="*/ 81 h 112"/>
                <a:gd name="T22" fmla="*/ 26 w 531"/>
                <a:gd name="T23" fmla="*/ 67 h 112"/>
                <a:gd name="T24" fmla="*/ 33 w 531"/>
                <a:gd name="T25" fmla="*/ 67 h 112"/>
                <a:gd name="T26" fmla="*/ 5 w 531"/>
                <a:gd name="T27" fmla="*/ 62 h 112"/>
                <a:gd name="T28" fmla="*/ 23 w 531"/>
                <a:gd name="T29" fmla="*/ 98 h 112"/>
                <a:gd name="T30" fmla="*/ 125 w 531"/>
                <a:gd name="T31" fmla="*/ 49 h 112"/>
                <a:gd name="T32" fmla="*/ 207 w 531"/>
                <a:gd name="T33" fmla="*/ 6 h 112"/>
                <a:gd name="T34" fmla="*/ 199 w 531"/>
                <a:gd name="T35" fmla="*/ 15 h 112"/>
                <a:gd name="T36" fmla="*/ 165 w 531"/>
                <a:gd name="T37" fmla="*/ 61 h 112"/>
                <a:gd name="T38" fmla="*/ 191 w 531"/>
                <a:gd name="T39" fmla="*/ 107 h 112"/>
                <a:gd name="T40" fmla="*/ 222 w 531"/>
                <a:gd name="T41" fmla="*/ 112 h 112"/>
                <a:gd name="T42" fmla="*/ 226 w 531"/>
                <a:gd name="T43" fmla="*/ 52 h 112"/>
                <a:gd name="T44" fmla="*/ 212 w 531"/>
                <a:gd name="T45" fmla="*/ 65 h 112"/>
                <a:gd name="T46" fmla="*/ 220 w 531"/>
                <a:gd name="T47" fmla="*/ 62 h 112"/>
                <a:gd name="T48" fmla="*/ 251 w 531"/>
                <a:gd name="T49" fmla="*/ 73 h 112"/>
                <a:gd name="T50" fmla="*/ 205 w 531"/>
                <a:gd name="T51" fmla="*/ 103 h 112"/>
                <a:gd name="T52" fmla="*/ 171 w 531"/>
                <a:gd name="T53" fmla="*/ 69 h 112"/>
                <a:gd name="T54" fmla="*/ 186 w 531"/>
                <a:gd name="T55" fmla="*/ 31 h 112"/>
                <a:gd name="T56" fmla="*/ 230 w 531"/>
                <a:gd name="T57" fmla="*/ 16 h 112"/>
                <a:gd name="T58" fmla="*/ 247 w 531"/>
                <a:gd name="T59" fmla="*/ 25 h 112"/>
                <a:gd name="T60" fmla="*/ 263 w 531"/>
                <a:gd name="T61" fmla="*/ 48 h 112"/>
                <a:gd name="T62" fmla="*/ 270 w 531"/>
                <a:gd name="T63" fmla="*/ 45 h 112"/>
                <a:gd name="T64" fmla="*/ 299 w 531"/>
                <a:gd name="T65" fmla="*/ 17 h 112"/>
                <a:gd name="T66" fmla="*/ 330 w 531"/>
                <a:gd name="T67" fmla="*/ 19 h 112"/>
                <a:gd name="T68" fmla="*/ 360 w 531"/>
                <a:gd name="T69" fmla="*/ 62 h 112"/>
                <a:gd name="T70" fmla="*/ 336 w 531"/>
                <a:gd name="T71" fmla="*/ 100 h 112"/>
                <a:gd name="T72" fmla="*/ 310 w 531"/>
                <a:gd name="T73" fmla="*/ 104 h 112"/>
                <a:gd name="T74" fmla="*/ 298 w 531"/>
                <a:gd name="T75" fmla="*/ 55 h 112"/>
                <a:gd name="T76" fmla="*/ 313 w 531"/>
                <a:gd name="T77" fmla="*/ 64 h 112"/>
                <a:gd name="T78" fmla="*/ 318 w 531"/>
                <a:gd name="T79" fmla="*/ 59 h 112"/>
                <a:gd name="T80" fmla="*/ 277 w 531"/>
                <a:gd name="T81" fmla="*/ 73 h 112"/>
                <a:gd name="T82" fmla="*/ 328 w 531"/>
                <a:gd name="T83" fmla="*/ 111 h 112"/>
                <a:gd name="T84" fmla="*/ 366 w 531"/>
                <a:gd name="T85" fmla="*/ 69 h 112"/>
                <a:gd name="T86" fmla="*/ 349 w 531"/>
                <a:gd name="T87" fmla="*/ 28 h 112"/>
                <a:gd name="T88" fmla="*/ 309 w 531"/>
                <a:gd name="T89" fmla="*/ 10 h 112"/>
                <a:gd name="T90" fmla="*/ 364 w 531"/>
                <a:gd name="T91" fmla="*/ 15 h 112"/>
                <a:gd name="T92" fmla="*/ 454 w 531"/>
                <a:gd name="T93" fmla="*/ 85 h 112"/>
                <a:gd name="T94" fmla="*/ 530 w 531"/>
                <a:gd name="T95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1" h="112">
                  <a:moveTo>
                    <a:pt x="530" y="72"/>
                  </a:moveTo>
                  <a:cubicBezTo>
                    <a:pt x="530" y="68"/>
                    <a:pt x="528" y="65"/>
                    <a:pt x="526" y="62"/>
                  </a:cubicBezTo>
                  <a:cubicBezTo>
                    <a:pt x="524" y="59"/>
                    <a:pt x="521" y="58"/>
                    <a:pt x="518" y="57"/>
                  </a:cubicBezTo>
                  <a:cubicBezTo>
                    <a:pt x="515" y="56"/>
                    <a:pt x="512" y="56"/>
                    <a:pt x="509" y="57"/>
                  </a:cubicBezTo>
                  <a:cubicBezTo>
                    <a:pt x="505" y="59"/>
                    <a:pt x="501" y="61"/>
                    <a:pt x="500" y="64"/>
                  </a:cubicBezTo>
                  <a:cubicBezTo>
                    <a:pt x="499" y="65"/>
                    <a:pt x="498" y="66"/>
                    <a:pt x="498" y="67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8" y="70"/>
                    <a:pt x="499" y="72"/>
                    <a:pt x="501" y="72"/>
                  </a:cubicBezTo>
                  <a:cubicBezTo>
                    <a:pt x="503" y="73"/>
                    <a:pt x="505" y="71"/>
                    <a:pt x="505" y="69"/>
                  </a:cubicBezTo>
                  <a:cubicBezTo>
                    <a:pt x="505" y="69"/>
                    <a:pt x="505" y="69"/>
                    <a:pt x="505" y="67"/>
                  </a:cubicBezTo>
                  <a:cubicBezTo>
                    <a:pt x="506" y="66"/>
                    <a:pt x="508" y="63"/>
                    <a:pt x="511" y="62"/>
                  </a:cubicBezTo>
                  <a:cubicBezTo>
                    <a:pt x="513" y="62"/>
                    <a:pt x="515" y="61"/>
                    <a:pt x="517" y="61"/>
                  </a:cubicBezTo>
                  <a:cubicBezTo>
                    <a:pt x="519" y="62"/>
                    <a:pt x="521" y="63"/>
                    <a:pt x="523" y="65"/>
                  </a:cubicBezTo>
                  <a:cubicBezTo>
                    <a:pt x="526" y="69"/>
                    <a:pt x="528" y="75"/>
                    <a:pt x="525" y="81"/>
                  </a:cubicBezTo>
                  <a:cubicBezTo>
                    <a:pt x="522" y="87"/>
                    <a:pt x="515" y="92"/>
                    <a:pt x="507" y="93"/>
                  </a:cubicBezTo>
                  <a:cubicBezTo>
                    <a:pt x="500" y="94"/>
                    <a:pt x="491" y="92"/>
                    <a:pt x="483" y="89"/>
                  </a:cubicBezTo>
                  <a:cubicBezTo>
                    <a:pt x="474" y="86"/>
                    <a:pt x="466" y="83"/>
                    <a:pt x="457" y="78"/>
                  </a:cubicBezTo>
                  <a:cubicBezTo>
                    <a:pt x="449" y="74"/>
                    <a:pt x="441" y="68"/>
                    <a:pt x="433" y="62"/>
                  </a:cubicBezTo>
                  <a:cubicBezTo>
                    <a:pt x="426" y="56"/>
                    <a:pt x="418" y="50"/>
                    <a:pt x="411" y="43"/>
                  </a:cubicBezTo>
                  <a:cubicBezTo>
                    <a:pt x="404" y="37"/>
                    <a:pt x="397" y="30"/>
                    <a:pt x="390" y="25"/>
                  </a:cubicBezTo>
                  <a:cubicBezTo>
                    <a:pt x="382" y="19"/>
                    <a:pt x="375" y="13"/>
                    <a:pt x="367" y="9"/>
                  </a:cubicBezTo>
                  <a:cubicBezTo>
                    <a:pt x="359" y="5"/>
                    <a:pt x="352" y="2"/>
                    <a:pt x="344" y="1"/>
                  </a:cubicBezTo>
                  <a:cubicBezTo>
                    <a:pt x="336" y="0"/>
                    <a:pt x="329" y="0"/>
                    <a:pt x="323" y="1"/>
                  </a:cubicBezTo>
                  <a:cubicBezTo>
                    <a:pt x="317" y="2"/>
                    <a:pt x="312" y="4"/>
                    <a:pt x="308" y="6"/>
                  </a:cubicBezTo>
                  <a:cubicBezTo>
                    <a:pt x="304" y="8"/>
                    <a:pt x="301" y="10"/>
                    <a:pt x="299" y="12"/>
                  </a:cubicBezTo>
                  <a:cubicBezTo>
                    <a:pt x="298" y="12"/>
                    <a:pt x="298" y="12"/>
                    <a:pt x="298" y="12"/>
                  </a:cubicBezTo>
                  <a:cubicBezTo>
                    <a:pt x="291" y="14"/>
                    <a:pt x="286" y="18"/>
                    <a:pt x="281" y="21"/>
                  </a:cubicBezTo>
                  <a:cubicBezTo>
                    <a:pt x="276" y="25"/>
                    <a:pt x="273" y="30"/>
                    <a:pt x="270" y="34"/>
                  </a:cubicBezTo>
                  <a:cubicBezTo>
                    <a:pt x="268" y="37"/>
                    <a:pt x="267" y="40"/>
                    <a:pt x="265" y="42"/>
                  </a:cubicBezTo>
                  <a:cubicBezTo>
                    <a:pt x="264" y="40"/>
                    <a:pt x="263" y="37"/>
                    <a:pt x="261" y="34"/>
                  </a:cubicBezTo>
                  <a:cubicBezTo>
                    <a:pt x="258" y="30"/>
                    <a:pt x="255" y="25"/>
                    <a:pt x="250" y="21"/>
                  </a:cubicBezTo>
                  <a:cubicBezTo>
                    <a:pt x="245" y="18"/>
                    <a:pt x="240" y="14"/>
                    <a:pt x="233" y="12"/>
                  </a:cubicBezTo>
                  <a:cubicBezTo>
                    <a:pt x="233" y="12"/>
                    <a:pt x="233" y="12"/>
                    <a:pt x="232" y="12"/>
                  </a:cubicBezTo>
                  <a:cubicBezTo>
                    <a:pt x="230" y="10"/>
                    <a:pt x="227" y="8"/>
                    <a:pt x="223" y="6"/>
                  </a:cubicBezTo>
                  <a:cubicBezTo>
                    <a:pt x="219" y="4"/>
                    <a:pt x="214" y="2"/>
                    <a:pt x="208" y="1"/>
                  </a:cubicBezTo>
                  <a:cubicBezTo>
                    <a:pt x="202" y="0"/>
                    <a:pt x="195" y="0"/>
                    <a:pt x="187" y="1"/>
                  </a:cubicBezTo>
                  <a:cubicBezTo>
                    <a:pt x="179" y="2"/>
                    <a:pt x="172" y="5"/>
                    <a:pt x="164" y="9"/>
                  </a:cubicBezTo>
                  <a:cubicBezTo>
                    <a:pt x="156" y="13"/>
                    <a:pt x="149" y="19"/>
                    <a:pt x="141" y="25"/>
                  </a:cubicBezTo>
                  <a:cubicBezTo>
                    <a:pt x="134" y="30"/>
                    <a:pt x="127" y="37"/>
                    <a:pt x="120" y="43"/>
                  </a:cubicBezTo>
                  <a:cubicBezTo>
                    <a:pt x="113" y="50"/>
                    <a:pt x="105" y="56"/>
                    <a:pt x="98" y="62"/>
                  </a:cubicBezTo>
                  <a:cubicBezTo>
                    <a:pt x="90" y="68"/>
                    <a:pt x="82" y="74"/>
                    <a:pt x="74" y="78"/>
                  </a:cubicBezTo>
                  <a:cubicBezTo>
                    <a:pt x="65" y="83"/>
                    <a:pt x="57" y="86"/>
                    <a:pt x="48" y="89"/>
                  </a:cubicBezTo>
                  <a:cubicBezTo>
                    <a:pt x="40" y="92"/>
                    <a:pt x="31" y="94"/>
                    <a:pt x="24" y="93"/>
                  </a:cubicBezTo>
                  <a:cubicBezTo>
                    <a:pt x="16" y="92"/>
                    <a:pt x="9" y="87"/>
                    <a:pt x="6" y="81"/>
                  </a:cubicBezTo>
                  <a:cubicBezTo>
                    <a:pt x="3" y="75"/>
                    <a:pt x="5" y="69"/>
                    <a:pt x="8" y="65"/>
                  </a:cubicBezTo>
                  <a:cubicBezTo>
                    <a:pt x="10" y="63"/>
                    <a:pt x="12" y="62"/>
                    <a:pt x="14" y="61"/>
                  </a:cubicBezTo>
                  <a:cubicBezTo>
                    <a:pt x="16" y="61"/>
                    <a:pt x="18" y="62"/>
                    <a:pt x="20" y="62"/>
                  </a:cubicBezTo>
                  <a:cubicBezTo>
                    <a:pt x="23" y="63"/>
                    <a:pt x="25" y="66"/>
                    <a:pt x="26" y="67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71"/>
                    <a:pt x="28" y="73"/>
                    <a:pt x="30" y="72"/>
                  </a:cubicBezTo>
                  <a:cubicBezTo>
                    <a:pt x="32" y="72"/>
                    <a:pt x="33" y="70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3" y="66"/>
                    <a:pt x="32" y="65"/>
                    <a:pt x="31" y="64"/>
                  </a:cubicBezTo>
                  <a:cubicBezTo>
                    <a:pt x="30" y="61"/>
                    <a:pt x="26" y="59"/>
                    <a:pt x="22" y="57"/>
                  </a:cubicBezTo>
                  <a:cubicBezTo>
                    <a:pt x="19" y="56"/>
                    <a:pt x="16" y="56"/>
                    <a:pt x="13" y="57"/>
                  </a:cubicBezTo>
                  <a:cubicBezTo>
                    <a:pt x="10" y="58"/>
                    <a:pt x="7" y="59"/>
                    <a:pt x="5" y="62"/>
                  </a:cubicBezTo>
                  <a:cubicBezTo>
                    <a:pt x="3" y="65"/>
                    <a:pt x="1" y="68"/>
                    <a:pt x="1" y="72"/>
                  </a:cubicBezTo>
                  <a:cubicBezTo>
                    <a:pt x="1" y="74"/>
                    <a:pt x="0" y="76"/>
                    <a:pt x="1" y="78"/>
                  </a:cubicBezTo>
                  <a:cubicBezTo>
                    <a:pt x="1" y="79"/>
                    <a:pt x="2" y="81"/>
                    <a:pt x="3" y="83"/>
                  </a:cubicBezTo>
                  <a:cubicBezTo>
                    <a:pt x="6" y="91"/>
                    <a:pt x="14" y="97"/>
                    <a:pt x="23" y="98"/>
                  </a:cubicBezTo>
                  <a:cubicBezTo>
                    <a:pt x="32" y="100"/>
                    <a:pt x="41" y="99"/>
                    <a:pt x="50" y="96"/>
                  </a:cubicBezTo>
                  <a:cubicBezTo>
                    <a:pt x="59" y="93"/>
                    <a:pt x="69" y="89"/>
                    <a:pt x="77" y="85"/>
                  </a:cubicBezTo>
                  <a:cubicBezTo>
                    <a:pt x="86" y="80"/>
                    <a:pt x="94" y="74"/>
                    <a:pt x="102" y="68"/>
                  </a:cubicBezTo>
                  <a:cubicBezTo>
                    <a:pt x="110" y="62"/>
                    <a:pt x="118" y="55"/>
                    <a:pt x="125" y="49"/>
                  </a:cubicBezTo>
                  <a:cubicBezTo>
                    <a:pt x="132" y="42"/>
                    <a:pt x="139" y="36"/>
                    <a:pt x="146" y="30"/>
                  </a:cubicBezTo>
                  <a:cubicBezTo>
                    <a:pt x="153" y="24"/>
                    <a:pt x="160" y="19"/>
                    <a:pt x="167" y="15"/>
                  </a:cubicBezTo>
                  <a:cubicBezTo>
                    <a:pt x="174" y="11"/>
                    <a:pt x="181" y="8"/>
                    <a:pt x="188" y="7"/>
                  </a:cubicBezTo>
                  <a:cubicBezTo>
                    <a:pt x="195" y="5"/>
                    <a:pt x="202" y="5"/>
                    <a:pt x="207" y="6"/>
                  </a:cubicBezTo>
                  <a:cubicBezTo>
                    <a:pt x="213" y="7"/>
                    <a:pt x="218" y="8"/>
                    <a:pt x="221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17" y="10"/>
                    <a:pt x="211" y="10"/>
                    <a:pt x="205" y="12"/>
                  </a:cubicBezTo>
                  <a:cubicBezTo>
                    <a:pt x="203" y="13"/>
                    <a:pt x="201" y="14"/>
                    <a:pt x="199" y="15"/>
                  </a:cubicBezTo>
                  <a:cubicBezTo>
                    <a:pt x="197" y="16"/>
                    <a:pt x="195" y="17"/>
                    <a:pt x="193" y="18"/>
                  </a:cubicBezTo>
                  <a:cubicBezTo>
                    <a:pt x="189" y="21"/>
                    <a:pt x="185" y="24"/>
                    <a:pt x="182" y="28"/>
                  </a:cubicBezTo>
                  <a:cubicBezTo>
                    <a:pt x="176" y="35"/>
                    <a:pt x="170" y="43"/>
                    <a:pt x="167" y="53"/>
                  </a:cubicBezTo>
                  <a:cubicBezTo>
                    <a:pt x="166" y="56"/>
                    <a:pt x="166" y="59"/>
                    <a:pt x="165" y="61"/>
                  </a:cubicBezTo>
                  <a:cubicBezTo>
                    <a:pt x="165" y="62"/>
                    <a:pt x="165" y="64"/>
                    <a:pt x="165" y="65"/>
                  </a:cubicBezTo>
                  <a:cubicBezTo>
                    <a:pt x="165" y="67"/>
                    <a:pt x="165" y="68"/>
                    <a:pt x="165" y="69"/>
                  </a:cubicBezTo>
                  <a:cubicBezTo>
                    <a:pt x="165" y="75"/>
                    <a:pt x="166" y="80"/>
                    <a:pt x="168" y="85"/>
                  </a:cubicBezTo>
                  <a:cubicBezTo>
                    <a:pt x="173" y="95"/>
                    <a:pt x="182" y="103"/>
                    <a:pt x="191" y="107"/>
                  </a:cubicBezTo>
                  <a:cubicBezTo>
                    <a:pt x="194" y="109"/>
                    <a:pt x="196" y="109"/>
                    <a:pt x="199" y="110"/>
                  </a:cubicBezTo>
                  <a:cubicBezTo>
                    <a:pt x="200" y="110"/>
                    <a:pt x="201" y="111"/>
                    <a:pt x="203" y="111"/>
                  </a:cubicBezTo>
                  <a:cubicBezTo>
                    <a:pt x="204" y="111"/>
                    <a:pt x="205" y="111"/>
                    <a:pt x="207" y="112"/>
                  </a:cubicBezTo>
                  <a:cubicBezTo>
                    <a:pt x="212" y="112"/>
                    <a:pt x="217" y="112"/>
                    <a:pt x="222" y="112"/>
                  </a:cubicBezTo>
                  <a:cubicBezTo>
                    <a:pt x="232" y="110"/>
                    <a:pt x="241" y="105"/>
                    <a:pt x="247" y="97"/>
                  </a:cubicBezTo>
                  <a:cubicBezTo>
                    <a:pt x="253" y="90"/>
                    <a:pt x="255" y="81"/>
                    <a:pt x="254" y="73"/>
                  </a:cubicBezTo>
                  <a:cubicBezTo>
                    <a:pt x="252" y="65"/>
                    <a:pt x="247" y="59"/>
                    <a:pt x="242" y="56"/>
                  </a:cubicBezTo>
                  <a:cubicBezTo>
                    <a:pt x="236" y="52"/>
                    <a:pt x="230" y="52"/>
                    <a:pt x="226" y="52"/>
                  </a:cubicBezTo>
                  <a:cubicBezTo>
                    <a:pt x="221" y="53"/>
                    <a:pt x="217" y="56"/>
                    <a:pt x="215" y="57"/>
                  </a:cubicBezTo>
                  <a:cubicBezTo>
                    <a:pt x="214" y="58"/>
                    <a:pt x="213" y="59"/>
                    <a:pt x="213" y="59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0" y="61"/>
                    <a:pt x="210" y="64"/>
                    <a:pt x="212" y="65"/>
                  </a:cubicBezTo>
                  <a:cubicBezTo>
                    <a:pt x="213" y="67"/>
                    <a:pt x="216" y="67"/>
                    <a:pt x="217" y="65"/>
                  </a:cubicBezTo>
                  <a:cubicBezTo>
                    <a:pt x="218" y="65"/>
                    <a:pt x="218" y="65"/>
                    <a:pt x="218" y="64"/>
                  </a:cubicBezTo>
                  <a:cubicBezTo>
                    <a:pt x="218" y="64"/>
                    <a:pt x="218" y="64"/>
                    <a:pt x="218" y="64"/>
                  </a:cubicBezTo>
                  <a:cubicBezTo>
                    <a:pt x="219" y="63"/>
                    <a:pt x="219" y="62"/>
                    <a:pt x="220" y="62"/>
                  </a:cubicBezTo>
                  <a:cubicBezTo>
                    <a:pt x="221" y="60"/>
                    <a:pt x="223" y="58"/>
                    <a:pt x="227" y="56"/>
                  </a:cubicBezTo>
                  <a:cubicBezTo>
                    <a:pt x="228" y="56"/>
                    <a:pt x="231" y="55"/>
                    <a:pt x="233" y="55"/>
                  </a:cubicBezTo>
                  <a:cubicBezTo>
                    <a:pt x="236" y="55"/>
                    <a:pt x="238" y="56"/>
                    <a:pt x="241" y="58"/>
                  </a:cubicBezTo>
                  <a:cubicBezTo>
                    <a:pt x="246" y="60"/>
                    <a:pt x="250" y="66"/>
                    <a:pt x="251" y="73"/>
                  </a:cubicBezTo>
                  <a:cubicBezTo>
                    <a:pt x="252" y="80"/>
                    <a:pt x="249" y="88"/>
                    <a:pt x="243" y="94"/>
                  </a:cubicBezTo>
                  <a:cubicBezTo>
                    <a:pt x="238" y="99"/>
                    <a:pt x="229" y="103"/>
                    <a:pt x="221" y="104"/>
                  </a:cubicBezTo>
                  <a:cubicBezTo>
                    <a:pt x="217" y="104"/>
                    <a:pt x="212" y="104"/>
                    <a:pt x="208" y="103"/>
                  </a:cubicBezTo>
                  <a:cubicBezTo>
                    <a:pt x="207" y="103"/>
                    <a:pt x="205" y="103"/>
                    <a:pt x="205" y="103"/>
                  </a:cubicBezTo>
                  <a:cubicBezTo>
                    <a:pt x="203" y="102"/>
                    <a:pt x="202" y="102"/>
                    <a:pt x="201" y="102"/>
                  </a:cubicBezTo>
                  <a:cubicBezTo>
                    <a:pt x="199" y="101"/>
                    <a:pt x="197" y="100"/>
                    <a:pt x="195" y="100"/>
                  </a:cubicBezTo>
                  <a:cubicBezTo>
                    <a:pt x="186" y="96"/>
                    <a:pt x="179" y="90"/>
                    <a:pt x="175" y="82"/>
                  </a:cubicBezTo>
                  <a:cubicBezTo>
                    <a:pt x="173" y="78"/>
                    <a:pt x="172" y="73"/>
                    <a:pt x="171" y="69"/>
                  </a:cubicBezTo>
                  <a:cubicBezTo>
                    <a:pt x="171" y="67"/>
                    <a:pt x="171" y="66"/>
                    <a:pt x="171" y="65"/>
                  </a:cubicBezTo>
                  <a:cubicBezTo>
                    <a:pt x="171" y="64"/>
                    <a:pt x="171" y="63"/>
                    <a:pt x="171" y="62"/>
                  </a:cubicBezTo>
                  <a:cubicBezTo>
                    <a:pt x="171" y="60"/>
                    <a:pt x="172" y="57"/>
                    <a:pt x="172" y="55"/>
                  </a:cubicBezTo>
                  <a:cubicBezTo>
                    <a:pt x="175" y="46"/>
                    <a:pt x="180" y="38"/>
                    <a:pt x="186" y="31"/>
                  </a:cubicBezTo>
                  <a:cubicBezTo>
                    <a:pt x="189" y="27"/>
                    <a:pt x="192" y="24"/>
                    <a:pt x="196" y="22"/>
                  </a:cubicBezTo>
                  <a:cubicBezTo>
                    <a:pt x="197" y="21"/>
                    <a:pt x="199" y="20"/>
                    <a:pt x="201" y="19"/>
                  </a:cubicBezTo>
                  <a:cubicBezTo>
                    <a:pt x="203" y="17"/>
                    <a:pt x="205" y="17"/>
                    <a:pt x="207" y="16"/>
                  </a:cubicBezTo>
                  <a:cubicBezTo>
                    <a:pt x="215" y="14"/>
                    <a:pt x="223" y="14"/>
                    <a:pt x="230" y="16"/>
                  </a:cubicBezTo>
                  <a:cubicBezTo>
                    <a:pt x="230" y="16"/>
                    <a:pt x="231" y="16"/>
                    <a:pt x="232" y="17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3" y="18"/>
                    <a:pt x="233" y="18"/>
                    <a:pt x="234" y="17"/>
                  </a:cubicBezTo>
                  <a:cubicBezTo>
                    <a:pt x="239" y="19"/>
                    <a:pt x="243" y="22"/>
                    <a:pt x="247" y="25"/>
                  </a:cubicBezTo>
                  <a:cubicBezTo>
                    <a:pt x="251" y="29"/>
                    <a:pt x="254" y="33"/>
                    <a:pt x="256" y="36"/>
                  </a:cubicBezTo>
                  <a:cubicBezTo>
                    <a:pt x="259" y="40"/>
                    <a:pt x="260" y="43"/>
                    <a:pt x="261" y="45"/>
                  </a:cubicBezTo>
                  <a:cubicBezTo>
                    <a:pt x="262" y="47"/>
                    <a:pt x="263" y="48"/>
                    <a:pt x="263" y="48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3" y="50"/>
                    <a:pt x="264" y="50"/>
                    <a:pt x="265" y="50"/>
                  </a:cubicBezTo>
                  <a:cubicBezTo>
                    <a:pt x="267" y="50"/>
                    <a:pt x="268" y="50"/>
                    <a:pt x="268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48"/>
                    <a:pt x="269" y="47"/>
                    <a:pt x="270" y="45"/>
                  </a:cubicBezTo>
                  <a:cubicBezTo>
                    <a:pt x="271" y="43"/>
                    <a:pt x="272" y="40"/>
                    <a:pt x="275" y="36"/>
                  </a:cubicBezTo>
                  <a:cubicBezTo>
                    <a:pt x="277" y="33"/>
                    <a:pt x="280" y="29"/>
                    <a:pt x="284" y="25"/>
                  </a:cubicBezTo>
                  <a:cubicBezTo>
                    <a:pt x="288" y="22"/>
                    <a:pt x="292" y="19"/>
                    <a:pt x="297" y="17"/>
                  </a:cubicBezTo>
                  <a:cubicBezTo>
                    <a:pt x="298" y="18"/>
                    <a:pt x="298" y="18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300" y="16"/>
                    <a:pt x="301" y="16"/>
                    <a:pt x="301" y="16"/>
                  </a:cubicBezTo>
                  <a:cubicBezTo>
                    <a:pt x="308" y="14"/>
                    <a:pt x="316" y="14"/>
                    <a:pt x="324" y="16"/>
                  </a:cubicBezTo>
                  <a:cubicBezTo>
                    <a:pt x="326" y="17"/>
                    <a:pt x="328" y="17"/>
                    <a:pt x="330" y="19"/>
                  </a:cubicBezTo>
                  <a:cubicBezTo>
                    <a:pt x="332" y="20"/>
                    <a:pt x="334" y="21"/>
                    <a:pt x="335" y="22"/>
                  </a:cubicBezTo>
                  <a:cubicBezTo>
                    <a:pt x="339" y="24"/>
                    <a:pt x="342" y="27"/>
                    <a:pt x="345" y="31"/>
                  </a:cubicBezTo>
                  <a:cubicBezTo>
                    <a:pt x="351" y="38"/>
                    <a:pt x="356" y="46"/>
                    <a:pt x="358" y="55"/>
                  </a:cubicBezTo>
                  <a:cubicBezTo>
                    <a:pt x="359" y="57"/>
                    <a:pt x="359" y="60"/>
                    <a:pt x="360" y="62"/>
                  </a:cubicBezTo>
                  <a:cubicBezTo>
                    <a:pt x="360" y="63"/>
                    <a:pt x="360" y="64"/>
                    <a:pt x="360" y="65"/>
                  </a:cubicBezTo>
                  <a:cubicBezTo>
                    <a:pt x="360" y="66"/>
                    <a:pt x="360" y="67"/>
                    <a:pt x="360" y="69"/>
                  </a:cubicBezTo>
                  <a:cubicBezTo>
                    <a:pt x="359" y="73"/>
                    <a:pt x="358" y="78"/>
                    <a:pt x="356" y="82"/>
                  </a:cubicBezTo>
                  <a:cubicBezTo>
                    <a:pt x="352" y="90"/>
                    <a:pt x="345" y="96"/>
                    <a:pt x="336" y="100"/>
                  </a:cubicBezTo>
                  <a:cubicBezTo>
                    <a:pt x="334" y="100"/>
                    <a:pt x="332" y="101"/>
                    <a:pt x="330" y="102"/>
                  </a:cubicBezTo>
                  <a:cubicBezTo>
                    <a:pt x="329" y="102"/>
                    <a:pt x="328" y="102"/>
                    <a:pt x="326" y="103"/>
                  </a:cubicBezTo>
                  <a:cubicBezTo>
                    <a:pt x="326" y="103"/>
                    <a:pt x="324" y="103"/>
                    <a:pt x="323" y="103"/>
                  </a:cubicBezTo>
                  <a:cubicBezTo>
                    <a:pt x="319" y="104"/>
                    <a:pt x="314" y="104"/>
                    <a:pt x="310" y="104"/>
                  </a:cubicBezTo>
                  <a:cubicBezTo>
                    <a:pt x="302" y="103"/>
                    <a:pt x="293" y="99"/>
                    <a:pt x="288" y="94"/>
                  </a:cubicBezTo>
                  <a:cubicBezTo>
                    <a:pt x="282" y="88"/>
                    <a:pt x="279" y="80"/>
                    <a:pt x="280" y="73"/>
                  </a:cubicBezTo>
                  <a:cubicBezTo>
                    <a:pt x="281" y="66"/>
                    <a:pt x="285" y="60"/>
                    <a:pt x="290" y="58"/>
                  </a:cubicBezTo>
                  <a:cubicBezTo>
                    <a:pt x="293" y="56"/>
                    <a:pt x="295" y="55"/>
                    <a:pt x="298" y="55"/>
                  </a:cubicBezTo>
                  <a:cubicBezTo>
                    <a:pt x="300" y="55"/>
                    <a:pt x="303" y="56"/>
                    <a:pt x="304" y="56"/>
                  </a:cubicBezTo>
                  <a:cubicBezTo>
                    <a:pt x="308" y="58"/>
                    <a:pt x="310" y="60"/>
                    <a:pt x="311" y="62"/>
                  </a:cubicBezTo>
                  <a:cubicBezTo>
                    <a:pt x="312" y="62"/>
                    <a:pt x="312" y="63"/>
                    <a:pt x="313" y="64"/>
                  </a:cubicBezTo>
                  <a:cubicBezTo>
                    <a:pt x="313" y="64"/>
                    <a:pt x="313" y="64"/>
                    <a:pt x="313" y="64"/>
                  </a:cubicBezTo>
                  <a:cubicBezTo>
                    <a:pt x="313" y="65"/>
                    <a:pt x="313" y="65"/>
                    <a:pt x="314" y="65"/>
                  </a:cubicBezTo>
                  <a:cubicBezTo>
                    <a:pt x="315" y="67"/>
                    <a:pt x="318" y="67"/>
                    <a:pt x="319" y="65"/>
                  </a:cubicBezTo>
                  <a:cubicBezTo>
                    <a:pt x="321" y="64"/>
                    <a:pt x="321" y="61"/>
                    <a:pt x="319" y="60"/>
                  </a:cubicBezTo>
                  <a:cubicBezTo>
                    <a:pt x="319" y="60"/>
                    <a:pt x="319" y="60"/>
                    <a:pt x="318" y="59"/>
                  </a:cubicBezTo>
                  <a:cubicBezTo>
                    <a:pt x="318" y="59"/>
                    <a:pt x="317" y="58"/>
                    <a:pt x="316" y="57"/>
                  </a:cubicBezTo>
                  <a:cubicBezTo>
                    <a:pt x="314" y="56"/>
                    <a:pt x="310" y="53"/>
                    <a:pt x="305" y="52"/>
                  </a:cubicBezTo>
                  <a:cubicBezTo>
                    <a:pt x="301" y="52"/>
                    <a:pt x="295" y="52"/>
                    <a:pt x="289" y="56"/>
                  </a:cubicBezTo>
                  <a:cubicBezTo>
                    <a:pt x="284" y="59"/>
                    <a:pt x="279" y="65"/>
                    <a:pt x="277" y="73"/>
                  </a:cubicBezTo>
                  <a:cubicBezTo>
                    <a:pt x="276" y="81"/>
                    <a:pt x="278" y="90"/>
                    <a:pt x="284" y="97"/>
                  </a:cubicBezTo>
                  <a:cubicBezTo>
                    <a:pt x="290" y="105"/>
                    <a:pt x="299" y="110"/>
                    <a:pt x="309" y="112"/>
                  </a:cubicBezTo>
                  <a:cubicBezTo>
                    <a:pt x="314" y="112"/>
                    <a:pt x="319" y="112"/>
                    <a:pt x="324" y="112"/>
                  </a:cubicBezTo>
                  <a:cubicBezTo>
                    <a:pt x="326" y="111"/>
                    <a:pt x="327" y="111"/>
                    <a:pt x="328" y="111"/>
                  </a:cubicBezTo>
                  <a:cubicBezTo>
                    <a:pt x="330" y="111"/>
                    <a:pt x="331" y="110"/>
                    <a:pt x="332" y="110"/>
                  </a:cubicBezTo>
                  <a:cubicBezTo>
                    <a:pt x="335" y="109"/>
                    <a:pt x="337" y="109"/>
                    <a:pt x="340" y="107"/>
                  </a:cubicBezTo>
                  <a:cubicBezTo>
                    <a:pt x="349" y="103"/>
                    <a:pt x="358" y="95"/>
                    <a:pt x="363" y="85"/>
                  </a:cubicBezTo>
                  <a:cubicBezTo>
                    <a:pt x="365" y="80"/>
                    <a:pt x="366" y="75"/>
                    <a:pt x="366" y="69"/>
                  </a:cubicBezTo>
                  <a:cubicBezTo>
                    <a:pt x="366" y="68"/>
                    <a:pt x="366" y="67"/>
                    <a:pt x="366" y="65"/>
                  </a:cubicBezTo>
                  <a:cubicBezTo>
                    <a:pt x="366" y="64"/>
                    <a:pt x="366" y="62"/>
                    <a:pt x="366" y="61"/>
                  </a:cubicBezTo>
                  <a:cubicBezTo>
                    <a:pt x="365" y="59"/>
                    <a:pt x="365" y="56"/>
                    <a:pt x="364" y="53"/>
                  </a:cubicBezTo>
                  <a:cubicBezTo>
                    <a:pt x="361" y="43"/>
                    <a:pt x="355" y="35"/>
                    <a:pt x="349" y="28"/>
                  </a:cubicBezTo>
                  <a:cubicBezTo>
                    <a:pt x="346" y="24"/>
                    <a:pt x="342" y="21"/>
                    <a:pt x="338" y="18"/>
                  </a:cubicBezTo>
                  <a:cubicBezTo>
                    <a:pt x="336" y="17"/>
                    <a:pt x="334" y="16"/>
                    <a:pt x="332" y="15"/>
                  </a:cubicBezTo>
                  <a:cubicBezTo>
                    <a:pt x="330" y="14"/>
                    <a:pt x="328" y="13"/>
                    <a:pt x="326" y="12"/>
                  </a:cubicBezTo>
                  <a:cubicBezTo>
                    <a:pt x="320" y="10"/>
                    <a:pt x="314" y="10"/>
                    <a:pt x="309" y="10"/>
                  </a:cubicBezTo>
                  <a:cubicBezTo>
                    <a:pt x="309" y="10"/>
                    <a:pt x="309" y="10"/>
                    <a:pt x="310" y="10"/>
                  </a:cubicBezTo>
                  <a:cubicBezTo>
                    <a:pt x="313" y="8"/>
                    <a:pt x="318" y="7"/>
                    <a:pt x="324" y="6"/>
                  </a:cubicBezTo>
                  <a:cubicBezTo>
                    <a:pt x="329" y="5"/>
                    <a:pt x="336" y="5"/>
                    <a:pt x="343" y="7"/>
                  </a:cubicBezTo>
                  <a:cubicBezTo>
                    <a:pt x="350" y="8"/>
                    <a:pt x="357" y="11"/>
                    <a:pt x="364" y="15"/>
                  </a:cubicBezTo>
                  <a:cubicBezTo>
                    <a:pt x="371" y="19"/>
                    <a:pt x="378" y="24"/>
                    <a:pt x="385" y="30"/>
                  </a:cubicBezTo>
                  <a:cubicBezTo>
                    <a:pt x="392" y="36"/>
                    <a:pt x="399" y="42"/>
                    <a:pt x="406" y="49"/>
                  </a:cubicBezTo>
                  <a:cubicBezTo>
                    <a:pt x="413" y="55"/>
                    <a:pt x="421" y="62"/>
                    <a:pt x="429" y="68"/>
                  </a:cubicBezTo>
                  <a:cubicBezTo>
                    <a:pt x="437" y="74"/>
                    <a:pt x="445" y="80"/>
                    <a:pt x="454" y="85"/>
                  </a:cubicBezTo>
                  <a:cubicBezTo>
                    <a:pt x="462" y="89"/>
                    <a:pt x="472" y="93"/>
                    <a:pt x="481" y="96"/>
                  </a:cubicBezTo>
                  <a:cubicBezTo>
                    <a:pt x="490" y="99"/>
                    <a:pt x="499" y="100"/>
                    <a:pt x="508" y="98"/>
                  </a:cubicBezTo>
                  <a:cubicBezTo>
                    <a:pt x="517" y="97"/>
                    <a:pt x="525" y="91"/>
                    <a:pt x="528" y="83"/>
                  </a:cubicBezTo>
                  <a:cubicBezTo>
                    <a:pt x="529" y="81"/>
                    <a:pt x="530" y="79"/>
                    <a:pt x="530" y="78"/>
                  </a:cubicBezTo>
                  <a:cubicBezTo>
                    <a:pt x="531" y="76"/>
                    <a:pt x="530" y="74"/>
                    <a:pt x="530" y="72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7187819" y="2795456"/>
              <a:ext cx="69847" cy="69847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6941516" y="2578563"/>
              <a:ext cx="106609" cy="11028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7062830" y="2747666"/>
              <a:ext cx="62495" cy="6249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5173284" y="2578563"/>
              <a:ext cx="110285" cy="11028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096085" y="2747666"/>
              <a:ext cx="62495" cy="6249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967419" y="2795456"/>
              <a:ext cx="66171" cy="69847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4640241" y="2074929"/>
              <a:ext cx="904335" cy="768317"/>
            </a:xfrm>
            <a:custGeom>
              <a:avLst/>
              <a:gdLst>
                <a:gd name="T0" fmla="*/ 102 w 117"/>
                <a:gd name="T1" fmla="*/ 8 h 99"/>
                <a:gd name="T2" fmla="*/ 109 w 117"/>
                <a:gd name="T3" fmla="*/ 5 h 99"/>
                <a:gd name="T4" fmla="*/ 113 w 117"/>
                <a:gd name="T5" fmla="*/ 4 h 99"/>
                <a:gd name="T6" fmla="*/ 115 w 117"/>
                <a:gd name="T7" fmla="*/ 4 h 99"/>
                <a:gd name="T8" fmla="*/ 117 w 117"/>
                <a:gd name="T9" fmla="*/ 2 h 99"/>
                <a:gd name="T10" fmla="*/ 114 w 117"/>
                <a:gd name="T11" fmla="*/ 0 h 99"/>
                <a:gd name="T12" fmla="*/ 114 w 117"/>
                <a:gd name="T13" fmla="*/ 0 h 99"/>
                <a:gd name="T14" fmla="*/ 112 w 117"/>
                <a:gd name="T15" fmla="*/ 0 h 99"/>
                <a:gd name="T16" fmla="*/ 108 w 117"/>
                <a:gd name="T17" fmla="*/ 2 h 99"/>
                <a:gd name="T18" fmla="*/ 93 w 117"/>
                <a:gd name="T19" fmla="*/ 12 h 99"/>
                <a:gd name="T20" fmla="*/ 78 w 117"/>
                <a:gd name="T21" fmla="*/ 31 h 99"/>
                <a:gd name="T22" fmla="*/ 70 w 117"/>
                <a:gd name="T23" fmla="*/ 43 h 99"/>
                <a:gd name="T24" fmla="*/ 62 w 117"/>
                <a:gd name="T25" fmla="*/ 54 h 99"/>
                <a:gd name="T26" fmla="*/ 54 w 117"/>
                <a:gd name="T27" fmla="*/ 65 h 99"/>
                <a:gd name="T28" fmla="*/ 45 w 117"/>
                <a:gd name="T29" fmla="*/ 75 h 99"/>
                <a:gd name="T30" fmla="*/ 36 w 117"/>
                <a:gd name="T31" fmla="*/ 84 h 99"/>
                <a:gd name="T32" fmla="*/ 26 w 117"/>
                <a:gd name="T33" fmla="*/ 90 h 99"/>
                <a:gd name="T34" fmla="*/ 17 w 117"/>
                <a:gd name="T35" fmla="*/ 93 h 99"/>
                <a:gd name="T36" fmla="*/ 10 w 117"/>
                <a:gd name="T37" fmla="*/ 94 h 99"/>
                <a:gd name="T38" fmla="*/ 6 w 117"/>
                <a:gd name="T39" fmla="*/ 93 h 99"/>
                <a:gd name="T40" fmla="*/ 4 w 117"/>
                <a:gd name="T41" fmla="*/ 93 h 99"/>
                <a:gd name="T42" fmla="*/ 4 w 117"/>
                <a:gd name="T43" fmla="*/ 93 h 99"/>
                <a:gd name="T44" fmla="*/ 0 w 117"/>
                <a:gd name="T45" fmla="*/ 96 h 99"/>
                <a:gd name="T46" fmla="*/ 3 w 117"/>
                <a:gd name="T47" fmla="*/ 99 h 99"/>
                <a:gd name="T48" fmla="*/ 4 w 117"/>
                <a:gd name="T49" fmla="*/ 99 h 99"/>
                <a:gd name="T50" fmla="*/ 6 w 117"/>
                <a:gd name="T51" fmla="*/ 99 h 99"/>
                <a:gd name="T52" fmla="*/ 11 w 117"/>
                <a:gd name="T53" fmla="*/ 98 h 99"/>
                <a:gd name="T54" fmla="*/ 27 w 117"/>
                <a:gd name="T55" fmla="*/ 92 h 99"/>
                <a:gd name="T56" fmla="*/ 48 w 117"/>
                <a:gd name="T57" fmla="*/ 78 h 99"/>
                <a:gd name="T58" fmla="*/ 58 w 117"/>
                <a:gd name="T59" fmla="*/ 69 h 99"/>
                <a:gd name="T60" fmla="*/ 68 w 117"/>
                <a:gd name="T61" fmla="*/ 58 h 99"/>
                <a:gd name="T62" fmla="*/ 76 w 117"/>
                <a:gd name="T63" fmla="*/ 46 h 99"/>
                <a:gd name="T64" fmla="*/ 82 w 117"/>
                <a:gd name="T65" fmla="*/ 34 h 99"/>
                <a:gd name="T66" fmla="*/ 88 w 117"/>
                <a:gd name="T67" fmla="*/ 23 h 99"/>
                <a:gd name="T68" fmla="*/ 95 w 117"/>
                <a:gd name="T69" fmla="*/ 14 h 99"/>
                <a:gd name="T70" fmla="*/ 102 w 117"/>
                <a:gd name="T71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99">
                  <a:moveTo>
                    <a:pt x="102" y="8"/>
                  </a:moveTo>
                  <a:cubicBezTo>
                    <a:pt x="104" y="7"/>
                    <a:pt x="107" y="6"/>
                    <a:pt x="109" y="5"/>
                  </a:cubicBezTo>
                  <a:cubicBezTo>
                    <a:pt x="110" y="4"/>
                    <a:pt x="112" y="4"/>
                    <a:pt x="113" y="4"/>
                  </a:cubicBezTo>
                  <a:cubicBezTo>
                    <a:pt x="114" y="4"/>
                    <a:pt x="115" y="4"/>
                    <a:pt x="115" y="4"/>
                  </a:cubicBezTo>
                  <a:cubicBezTo>
                    <a:pt x="116" y="4"/>
                    <a:pt x="117" y="3"/>
                    <a:pt x="117" y="2"/>
                  </a:cubicBezTo>
                  <a:cubicBezTo>
                    <a:pt x="117" y="0"/>
                    <a:pt x="116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3" y="0"/>
                    <a:pt x="112" y="0"/>
                  </a:cubicBezTo>
                  <a:cubicBezTo>
                    <a:pt x="111" y="1"/>
                    <a:pt x="109" y="1"/>
                    <a:pt x="108" y="2"/>
                  </a:cubicBezTo>
                  <a:cubicBezTo>
                    <a:pt x="104" y="4"/>
                    <a:pt x="98" y="7"/>
                    <a:pt x="93" y="12"/>
                  </a:cubicBezTo>
                  <a:cubicBezTo>
                    <a:pt x="88" y="17"/>
                    <a:pt x="82" y="24"/>
                    <a:pt x="78" y="31"/>
                  </a:cubicBezTo>
                  <a:cubicBezTo>
                    <a:pt x="75" y="35"/>
                    <a:pt x="73" y="39"/>
                    <a:pt x="70" y="43"/>
                  </a:cubicBezTo>
                  <a:cubicBezTo>
                    <a:pt x="68" y="47"/>
                    <a:pt x="65" y="51"/>
                    <a:pt x="62" y="54"/>
                  </a:cubicBezTo>
                  <a:cubicBezTo>
                    <a:pt x="60" y="58"/>
                    <a:pt x="57" y="62"/>
                    <a:pt x="54" y="65"/>
                  </a:cubicBezTo>
                  <a:cubicBezTo>
                    <a:pt x="51" y="69"/>
                    <a:pt x="48" y="72"/>
                    <a:pt x="45" y="75"/>
                  </a:cubicBezTo>
                  <a:cubicBezTo>
                    <a:pt x="42" y="78"/>
                    <a:pt x="39" y="81"/>
                    <a:pt x="36" y="84"/>
                  </a:cubicBezTo>
                  <a:cubicBezTo>
                    <a:pt x="33" y="86"/>
                    <a:pt x="29" y="88"/>
                    <a:pt x="26" y="90"/>
                  </a:cubicBezTo>
                  <a:cubicBezTo>
                    <a:pt x="23" y="91"/>
                    <a:pt x="20" y="92"/>
                    <a:pt x="17" y="93"/>
                  </a:cubicBezTo>
                  <a:cubicBezTo>
                    <a:pt x="15" y="94"/>
                    <a:pt x="12" y="94"/>
                    <a:pt x="10" y="94"/>
                  </a:cubicBezTo>
                  <a:cubicBezTo>
                    <a:pt x="8" y="94"/>
                    <a:pt x="7" y="94"/>
                    <a:pt x="6" y="93"/>
                  </a:cubicBezTo>
                  <a:cubicBezTo>
                    <a:pt x="5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3"/>
                    <a:pt x="1" y="94"/>
                    <a:pt x="0" y="96"/>
                  </a:cubicBezTo>
                  <a:cubicBezTo>
                    <a:pt x="0" y="97"/>
                    <a:pt x="1" y="99"/>
                    <a:pt x="3" y="99"/>
                  </a:cubicBezTo>
                  <a:cubicBezTo>
                    <a:pt x="3" y="99"/>
                    <a:pt x="4" y="99"/>
                    <a:pt x="4" y="99"/>
                  </a:cubicBezTo>
                  <a:cubicBezTo>
                    <a:pt x="4" y="99"/>
                    <a:pt x="5" y="99"/>
                    <a:pt x="6" y="99"/>
                  </a:cubicBezTo>
                  <a:cubicBezTo>
                    <a:pt x="7" y="99"/>
                    <a:pt x="9" y="99"/>
                    <a:pt x="11" y="98"/>
                  </a:cubicBezTo>
                  <a:cubicBezTo>
                    <a:pt x="15" y="97"/>
                    <a:pt x="21" y="95"/>
                    <a:pt x="27" y="92"/>
                  </a:cubicBezTo>
                  <a:cubicBezTo>
                    <a:pt x="34" y="89"/>
                    <a:pt x="41" y="84"/>
                    <a:pt x="48" y="78"/>
                  </a:cubicBezTo>
                  <a:cubicBezTo>
                    <a:pt x="51" y="76"/>
                    <a:pt x="55" y="72"/>
                    <a:pt x="58" y="69"/>
                  </a:cubicBezTo>
                  <a:cubicBezTo>
                    <a:pt x="61" y="66"/>
                    <a:pt x="65" y="62"/>
                    <a:pt x="68" y="58"/>
                  </a:cubicBezTo>
                  <a:cubicBezTo>
                    <a:pt x="71" y="54"/>
                    <a:pt x="73" y="50"/>
                    <a:pt x="76" y="46"/>
                  </a:cubicBezTo>
                  <a:cubicBezTo>
                    <a:pt x="78" y="42"/>
                    <a:pt x="80" y="38"/>
                    <a:pt x="82" y="34"/>
                  </a:cubicBezTo>
                  <a:cubicBezTo>
                    <a:pt x="84" y="30"/>
                    <a:pt x="86" y="27"/>
                    <a:pt x="88" y="23"/>
                  </a:cubicBezTo>
                  <a:cubicBezTo>
                    <a:pt x="90" y="20"/>
                    <a:pt x="93" y="17"/>
                    <a:pt x="95" y="14"/>
                  </a:cubicBezTo>
                  <a:cubicBezTo>
                    <a:pt x="97" y="12"/>
                    <a:pt x="100" y="10"/>
                    <a:pt x="102" y="8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 flipV="1">
              <a:off x="3037436" y="2865303"/>
              <a:ext cx="6117128" cy="69847"/>
            </a:xfrm>
            <a:custGeom>
              <a:avLst/>
              <a:gdLst>
                <a:gd name="T0" fmla="*/ 0 w 793"/>
                <a:gd name="T1" fmla="*/ 5 h 9"/>
                <a:gd name="T2" fmla="*/ 34 w 793"/>
                <a:gd name="T3" fmla="*/ 3 h 9"/>
                <a:gd name="T4" fmla="*/ 73 w 793"/>
                <a:gd name="T5" fmla="*/ 2 h 9"/>
                <a:gd name="T6" fmla="*/ 97 w 793"/>
                <a:gd name="T7" fmla="*/ 1 h 9"/>
                <a:gd name="T8" fmla="*/ 124 w 793"/>
                <a:gd name="T9" fmla="*/ 1 h 9"/>
                <a:gd name="T10" fmla="*/ 397 w 793"/>
                <a:gd name="T11" fmla="*/ 1 h 9"/>
                <a:gd name="T12" fmla="*/ 669 w 793"/>
                <a:gd name="T13" fmla="*/ 1 h 9"/>
                <a:gd name="T14" fmla="*/ 696 w 793"/>
                <a:gd name="T15" fmla="*/ 1 h 9"/>
                <a:gd name="T16" fmla="*/ 720 w 793"/>
                <a:gd name="T17" fmla="*/ 2 h 9"/>
                <a:gd name="T18" fmla="*/ 759 w 793"/>
                <a:gd name="T19" fmla="*/ 3 h 9"/>
                <a:gd name="T20" fmla="*/ 793 w 793"/>
                <a:gd name="T21" fmla="*/ 5 h 9"/>
                <a:gd name="T22" fmla="*/ 759 w 793"/>
                <a:gd name="T23" fmla="*/ 6 h 9"/>
                <a:gd name="T24" fmla="*/ 720 w 793"/>
                <a:gd name="T25" fmla="*/ 8 h 9"/>
                <a:gd name="T26" fmla="*/ 696 w 793"/>
                <a:gd name="T27" fmla="*/ 9 h 9"/>
                <a:gd name="T28" fmla="*/ 669 w 793"/>
                <a:gd name="T29" fmla="*/ 9 h 9"/>
                <a:gd name="T30" fmla="*/ 397 w 793"/>
                <a:gd name="T31" fmla="*/ 9 h 9"/>
                <a:gd name="T32" fmla="*/ 124 w 793"/>
                <a:gd name="T33" fmla="*/ 9 h 9"/>
                <a:gd name="T34" fmla="*/ 97 w 793"/>
                <a:gd name="T35" fmla="*/ 9 h 9"/>
                <a:gd name="T36" fmla="*/ 73 w 793"/>
                <a:gd name="T37" fmla="*/ 8 h 9"/>
                <a:gd name="T38" fmla="*/ 34 w 793"/>
                <a:gd name="T39" fmla="*/ 6 h 9"/>
                <a:gd name="T40" fmla="*/ 0 w 793"/>
                <a:gd name="T4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9">
                  <a:moveTo>
                    <a:pt x="0" y="5"/>
                  </a:moveTo>
                  <a:cubicBezTo>
                    <a:pt x="0" y="5"/>
                    <a:pt x="12" y="4"/>
                    <a:pt x="34" y="3"/>
                  </a:cubicBezTo>
                  <a:cubicBezTo>
                    <a:pt x="45" y="3"/>
                    <a:pt x="58" y="2"/>
                    <a:pt x="73" y="2"/>
                  </a:cubicBezTo>
                  <a:cubicBezTo>
                    <a:pt x="81" y="1"/>
                    <a:pt x="89" y="1"/>
                    <a:pt x="97" y="1"/>
                  </a:cubicBezTo>
                  <a:cubicBezTo>
                    <a:pt x="106" y="0"/>
                    <a:pt x="115" y="1"/>
                    <a:pt x="124" y="1"/>
                  </a:cubicBezTo>
                  <a:cubicBezTo>
                    <a:pt x="198" y="1"/>
                    <a:pt x="297" y="1"/>
                    <a:pt x="397" y="1"/>
                  </a:cubicBezTo>
                  <a:cubicBezTo>
                    <a:pt x="496" y="1"/>
                    <a:pt x="595" y="1"/>
                    <a:pt x="669" y="1"/>
                  </a:cubicBezTo>
                  <a:cubicBezTo>
                    <a:pt x="679" y="1"/>
                    <a:pt x="687" y="0"/>
                    <a:pt x="696" y="1"/>
                  </a:cubicBezTo>
                  <a:cubicBezTo>
                    <a:pt x="704" y="1"/>
                    <a:pt x="712" y="1"/>
                    <a:pt x="720" y="2"/>
                  </a:cubicBezTo>
                  <a:cubicBezTo>
                    <a:pt x="735" y="2"/>
                    <a:pt x="748" y="3"/>
                    <a:pt x="759" y="3"/>
                  </a:cubicBezTo>
                  <a:cubicBezTo>
                    <a:pt x="781" y="4"/>
                    <a:pt x="793" y="5"/>
                    <a:pt x="793" y="5"/>
                  </a:cubicBezTo>
                  <a:cubicBezTo>
                    <a:pt x="793" y="5"/>
                    <a:pt x="781" y="5"/>
                    <a:pt x="759" y="6"/>
                  </a:cubicBezTo>
                  <a:cubicBezTo>
                    <a:pt x="748" y="7"/>
                    <a:pt x="735" y="7"/>
                    <a:pt x="720" y="8"/>
                  </a:cubicBezTo>
                  <a:cubicBezTo>
                    <a:pt x="712" y="8"/>
                    <a:pt x="704" y="8"/>
                    <a:pt x="696" y="9"/>
                  </a:cubicBezTo>
                  <a:cubicBezTo>
                    <a:pt x="687" y="9"/>
                    <a:pt x="679" y="9"/>
                    <a:pt x="669" y="9"/>
                  </a:cubicBezTo>
                  <a:cubicBezTo>
                    <a:pt x="595" y="9"/>
                    <a:pt x="496" y="9"/>
                    <a:pt x="397" y="9"/>
                  </a:cubicBezTo>
                  <a:cubicBezTo>
                    <a:pt x="297" y="9"/>
                    <a:pt x="198" y="9"/>
                    <a:pt x="124" y="9"/>
                  </a:cubicBezTo>
                  <a:cubicBezTo>
                    <a:pt x="115" y="9"/>
                    <a:pt x="106" y="9"/>
                    <a:pt x="97" y="9"/>
                  </a:cubicBezTo>
                  <a:cubicBezTo>
                    <a:pt x="89" y="8"/>
                    <a:pt x="81" y="8"/>
                    <a:pt x="73" y="8"/>
                  </a:cubicBezTo>
                  <a:cubicBezTo>
                    <a:pt x="58" y="7"/>
                    <a:pt x="45" y="7"/>
                    <a:pt x="34" y="6"/>
                  </a:cubicBezTo>
                  <a:cubicBezTo>
                    <a:pt x="12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6000420" y="1674228"/>
              <a:ext cx="268360" cy="580833"/>
            </a:xfrm>
            <a:custGeom>
              <a:avLst/>
              <a:gdLst>
                <a:gd name="T0" fmla="*/ 20 w 35"/>
                <a:gd name="T1" fmla="*/ 75 h 75"/>
                <a:gd name="T2" fmla="*/ 27 w 35"/>
                <a:gd name="T3" fmla="*/ 69 h 75"/>
                <a:gd name="T4" fmla="*/ 27 w 35"/>
                <a:gd name="T5" fmla="*/ 68 h 75"/>
                <a:gd name="T6" fmla="*/ 32 w 35"/>
                <a:gd name="T7" fmla="*/ 45 h 75"/>
                <a:gd name="T8" fmla="*/ 32 w 35"/>
                <a:gd name="T9" fmla="*/ 33 h 75"/>
                <a:gd name="T10" fmla="*/ 29 w 35"/>
                <a:gd name="T11" fmla="*/ 22 h 75"/>
                <a:gd name="T12" fmla="*/ 23 w 35"/>
                <a:gd name="T13" fmla="*/ 13 h 75"/>
                <a:gd name="T14" fmla="*/ 19 w 35"/>
                <a:gd name="T15" fmla="*/ 8 h 75"/>
                <a:gd name="T16" fmla="*/ 16 w 35"/>
                <a:gd name="T17" fmla="*/ 3 h 75"/>
                <a:gd name="T18" fmla="*/ 12 w 35"/>
                <a:gd name="T19" fmla="*/ 1 h 75"/>
                <a:gd name="T20" fmla="*/ 6 w 35"/>
                <a:gd name="T21" fmla="*/ 20 h 75"/>
                <a:gd name="T22" fmla="*/ 4 w 35"/>
                <a:gd name="T23" fmla="*/ 26 h 75"/>
                <a:gd name="T24" fmla="*/ 0 w 35"/>
                <a:gd name="T25" fmla="*/ 36 h 75"/>
                <a:gd name="T26" fmla="*/ 2 w 35"/>
                <a:gd name="T27" fmla="*/ 42 h 75"/>
                <a:gd name="T28" fmla="*/ 8 w 35"/>
                <a:gd name="T29" fmla="*/ 63 h 75"/>
                <a:gd name="T30" fmla="*/ 20 w 35"/>
                <a:gd name="T3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75">
                  <a:moveTo>
                    <a:pt x="20" y="75"/>
                  </a:moveTo>
                  <a:cubicBezTo>
                    <a:pt x="23" y="74"/>
                    <a:pt x="26" y="72"/>
                    <a:pt x="27" y="69"/>
                  </a:cubicBezTo>
                  <a:cubicBezTo>
                    <a:pt x="27" y="69"/>
                    <a:pt x="27" y="68"/>
                    <a:pt x="27" y="68"/>
                  </a:cubicBezTo>
                  <a:cubicBezTo>
                    <a:pt x="33" y="61"/>
                    <a:pt x="35" y="54"/>
                    <a:pt x="32" y="45"/>
                  </a:cubicBezTo>
                  <a:cubicBezTo>
                    <a:pt x="30" y="41"/>
                    <a:pt x="33" y="37"/>
                    <a:pt x="32" y="33"/>
                  </a:cubicBezTo>
                  <a:cubicBezTo>
                    <a:pt x="32" y="29"/>
                    <a:pt x="30" y="26"/>
                    <a:pt x="29" y="22"/>
                  </a:cubicBezTo>
                  <a:cubicBezTo>
                    <a:pt x="28" y="18"/>
                    <a:pt x="24" y="17"/>
                    <a:pt x="23" y="13"/>
                  </a:cubicBezTo>
                  <a:cubicBezTo>
                    <a:pt x="21" y="12"/>
                    <a:pt x="21" y="9"/>
                    <a:pt x="19" y="8"/>
                  </a:cubicBezTo>
                  <a:cubicBezTo>
                    <a:pt x="17" y="7"/>
                    <a:pt x="16" y="5"/>
                    <a:pt x="16" y="3"/>
                  </a:cubicBezTo>
                  <a:cubicBezTo>
                    <a:pt x="14" y="3"/>
                    <a:pt x="14" y="0"/>
                    <a:pt x="12" y="1"/>
                  </a:cubicBezTo>
                  <a:cubicBezTo>
                    <a:pt x="10" y="8"/>
                    <a:pt x="8" y="14"/>
                    <a:pt x="6" y="20"/>
                  </a:cubicBezTo>
                  <a:cubicBezTo>
                    <a:pt x="6" y="22"/>
                    <a:pt x="5" y="24"/>
                    <a:pt x="4" y="26"/>
                  </a:cubicBezTo>
                  <a:cubicBezTo>
                    <a:pt x="3" y="29"/>
                    <a:pt x="0" y="32"/>
                    <a:pt x="0" y="36"/>
                  </a:cubicBezTo>
                  <a:cubicBezTo>
                    <a:pt x="2" y="37"/>
                    <a:pt x="1" y="40"/>
                    <a:pt x="2" y="42"/>
                  </a:cubicBezTo>
                  <a:cubicBezTo>
                    <a:pt x="2" y="49"/>
                    <a:pt x="5" y="56"/>
                    <a:pt x="8" y="63"/>
                  </a:cubicBezTo>
                  <a:cubicBezTo>
                    <a:pt x="10" y="69"/>
                    <a:pt x="15" y="72"/>
                    <a:pt x="20" y="75"/>
                  </a:cubicBezTo>
                  <a:close/>
                </a:path>
              </a:pathLst>
            </a:custGeom>
            <a:solidFill>
              <a:srgbClr val="CBE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5985715" y="1946264"/>
              <a:ext cx="176456" cy="371292"/>
            </a:xfrm>
            <a:custGeom>
              <a:avLst/>
              <a:gdLst>
                <a:gd name="T0" fmla="*/ 22 w 23"/>
                <a:gd name="T1" fmla="*/ 40 h 48"/>
                <a:gd name="T2" fmla="*/ 22 w 23"/>
                <a:gd name="T3" fmla="*/ 37 h 48"/>
                <a:gd name="T4" fmla="*/ 7 w 23"/>
                <a:gd name="T5" fmla="*/ 15 h 48"/>
                <a:gd name="T6" fmla="*/ 5 w 23"/>
                <a:gd name="T7" fmla="*/ 4 h 48"/>
                <a:gd name="T8" fmla="*/ 2 w 23"/>
                <a:gd name="T9" fmla="*/ 1 h 48"/>
                <a:gd name="T10" fmla="*/ 0 w 23"/>
                <a:gd name="T11" fmla="*/ 6 h 48"/>
                <a:gd name="T12" fmla="*/ 2 w 23"/>
                <a:gd name="T13" fmla="*/ 18 h 48"/>
                <a:gd name="T14" fmla="*/ 2 w 23"/>
                <a:gd name="T15" fmla="*/ 18 h 48"/>
                <a:gd name="T16" fmla="*/ 4 w 23"/>
                <a:gd name="T17" fmla="*/ 27 h 48"/>
                <a:gd name="T18" fmla="*/ 4 w 23"/>
                <a:gd name="T19" fmla="*/ 26 h 48"/>
                <a:gd name="T20" fmla="*/ 7 w 23"/>
                <a:gd name="T21" fmla="*/ 35 h 48"/>
                <a:gd name="T22" fmla="*/ 11 w 23"/>
                <a:gd name="T23" fmla="*/ 42 h 48"/>
                <a:gd name="T24" fmla="*/ 15 w 23"/>
                <a:gd name="T25" fmla="*/ 48 h 48"/>
                <a:gd name="T26" fmla="*/ 22 w 23"/>
                <a:gd name="T2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48">
                  <a:moveTo>
                    <a:pt x="22" y="40"/>
                  </a:moveTo>
                  <a:cubicBezTo>
                    <a:pt x="22" y="39"/>
                    <a:pt x="23" y="38"/>
                    <a:pt x="22" y="37"/>
                  </a:cubicBezTo>
                  <a:cubicBezTo>
                    <a:pt x="11" y="34"/>
                    <a:pt x="10" y="23"/>
                    <a:pt x="7" y="15"/>
                  </a:cubicBezTo>
                  <a:cubicBezTo>
                    <a:pt x="6" y="11"/>
                    <a:pt x="5" y="8"/>
                    <a:pt x="5" y="4"/>
                  </a:cubicBezTo>
                  <a:cubicBezTo>
                    <a:pt x="5" y="2"/>
                    <a:pt x="5" y="0"/>
                    <a:pt x="2" y="1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1" y="10"/>
                    <a:pt x="2" y="14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1"/>
                    <a:pt x="4" y="24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0"/>
                    <a:pt x="7" y="32"/>
                    <a:pt x="7" y="35"/>
                  </a:cubicBezTo>
                  <a:cubicBezTo>
                    <a:pt x="8" y="37"/>
                    <a:pt x="9" y="40"/>
                    <a:pt x="11" y="42"/>
                  </a:cubicBezTo>
                  <a:cubicBezTo>
                    <a:pt x="13" y="43"/>
                    <a:pt x="12" y="47"/>
                    <a:pt x="15" y="48"/>
                  </a:cubicBezTo>
                  <a:cubicBezTo>
                    <a:pt x="18" y="46"/>
                    <a:pt x="20" y="43"/>
                    <a:pt x="22" y="40"/>
                  </a:cubicBezTo>
                  <a:close/>
                </a:path>
              </a:pathLst>
            </a:custGeom>
            <a:solidFill>
              <a:srgbClr val="C3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6191580" y="1843332"/>
              <a:ext cx="99256" cy="371292"/>
            </a:xfrm>
            <a:custGeom>
              <a:avLst/>
              <a:gdLst>
                <a:gd name="T0" fmla="*/ 4 w 13"/>
                <a:gd name="T1" fmla="*/ 0 h 48"/>
                <a:gd name="T2" fmla="*/ 5 w 13"/>
                <a:gd name="T3" fmla="*/ 7 h 48"/>
                <a:gd name="T4" fmla="*/ 5 w 13"/>
                <a:gd name="T5" fmla="*/ 25 h 48"/>
                <a:gd name="T6" fmla="*/ 6 w 13"/>
                <a:gd name="T7" fmla="*/ 29 h 48"/>
                <a:gd name="T8" fmla="*/ 6 w 13"/>
                <a:gd name="T9" fmla="*/ 36 h 48"/>
                <a:gd name="T10" fmla="*/ 1 w 13"/>
                <a:gd name="T11" fmla="*/ 45 h 48"/>
                <a:gd name="T12" fmla="*/ 2 w 13"/>
                <a:gd name="T13" fmla="*/ 47 h 48"/>
                <a:gd name="T14" fmla="*/ 10 w 13"/>
                <a:gd name="T15" fmla="*/ 39 h 48"/>
                <a:gd name="T16" fmla="*/ 13 w 13"/>
                <a:gd name="T17" fmla="*/ 25 h 48"/>
                <a:gd name="T18" fmla="*/ 13 w 13"/>
                <a:gd name="T19" fmla="*/ 25 h 48"/>
                <a:gd name="T20" fmla="*/ 12 w 13"/>
                <a:gd name="T21" fmla="*/ 19 h 48"/>
                <a:gd name="T22" fmla="*/ 10 w 13"/>
                <a:gd name="T23" fmla="*/ 9 h 48"/>
                <a:gd name="T24" fmla="*/ 5 w 13"/>
                <a:gd name="T25" fmla="*/ 1 h 48"/>
                <a:gd name="T26" fmla="*/ 4 w 1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8">
                  <a:moveTo>
                    <a:pt x="4" y="0"/>
                  </a:moveTo>
                  <a:cubicBezTo>
                    <a:pt x="0" y="3"/>
                    <a:pt x="5" y="5"/>
                    <a:pt x="5" y="7"/>
                  </a:cubicBezTo>
                  <a:cubicBezTo>
                    <a:pt x="6" y="13"/>
                    <a:pt x="4" y="19"/>
                    <a:pt x="5" y="25"/>
                  </a:cubicBezTo>
                  <a:cubicBezTo>
                    <a:pt x="6" y="26"/>
                    <a:pt x="5" y="28"/>
                    <a:pt x="6" y="29"/>
                  </a:cubicBezTo>
                  <a:cubicBezTo>
                    <a:pt x="9" y="32"/>
                    <a:pt x="8" y="34"/>
                    <a:pt x="6" y="36"/>
                  </a:cubicBezTo>
                  <a:cubicBezTo>
                    <a:pt x="4" y="39"/>
                    <a:pt x="3" y="42"/>
                    <a:pt x="1" y="45"/>
                  </a:cubicBezTo>
                  <a:cubicBezTo>
                    <a:pt x="0" y="46"/>
                    <a:pt x="0" y="48"/>
                    <a:pt x="2" y="47"/>
                  </a:cubicBezTo>
                  <a:cubicBezTo>
                    <a:pt x="6" y="45"/>
                    <a:pt x="7" y="41"/>
                    <a:pt x="10" y="39"/>
                  </a:cubicBezTo>
                  <a:cubicBezTo>
                    <a:pt x="13" y="35"/>
                    <a:pt x="13" y="30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3"/>
                    <a:pt x="12" y="21"/>
                    <a:pt x="12" y="19"/>
                  </a:cubicBezTo>
                  <a:cubicBezTo>
                    <a:pt x="12" y="16"/>
                    <a:pt x="11" y="12"/>
                    <a:pt x="10" y="9"/>
                  </a:cubicBezTo>
                  <a:cubicBezTo>
                    <a:pt x="10" y="6"/>
                    <a:pt x="8" y="3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6E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6268779" y="2038168"/>
              <a:ext cx="33085" cy="106609"/>
            </a:xfrm>
            <a:custGeom>
              <a:avLst/>
              <a:gdLst>
                <a:gd name="T0" fmla="*/ 3 w 4"/>
                <a:gd name="T1" fmla="*/ 0 h 14"/>
                <a:gd name="T2" fmla="*/ 0 w 4"/>
                <a:gd name="T3" fmla="*/ 14 h 14"/>
                <a:gd name="T4" fmla="*/ 3 w 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3" y="0"/>
                  </a:moveTo>
                  <a:cubicBezTo>
                    <a:pt x="2" y="5"/>
                    <a:pt x="1" y="9"/>
                    <a:pt x="0" y="14"/>
                  </a:cubicBezTo>
                  <a:cubicBezTo>
                    <a:pt x="4" y="10"/>
                    <a:pt x="4" y="5"/>
                    <a:pt x="3" y="0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5985715" y="1990378"/>
              <a:ext cx="22057" cy="95580"/>
            </a:xfrm>
            <a:custGeom>
              <a:avLst/>
              <a:gdLst>
                <a:gd name="T0" fmla="*/ 2 w 3"/>
                <a:gd name="T1" fmla="*/ 12 h 12"/>
                <a:gd name="T2" fmla="*/ 0 w 3"/>
                <a:gd name="T3" fmla="*/ 0 h 12"/>
                <a:gd name="T4" fmla="*/ 2 w 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2">
                  <a:moveTo>
                    <a:pt x="2" y="12"/>
                  </a:moveTo>
                  <a:cubicBezTo>
                    <a:pt x="3" y="8"/>
                    <a:pt x="2" y="3"/>
                    <a:pt x="0" y="0"/>
                  </a:cubicBezTo>
                  <a:cubicBezTo>
                    <a:pt x="0" y="4"/>
                    <a:pt x="0" y="8"/>
                    <a:pt x="2" y="12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6232018" y="1850684"/>
              <a:ext cx="36762" cy="62495"/>
            </a:xfrm>
            <a:custGeom>
              <a:avLst/>
              <a:gdLst>
                <a:gd name="T0" fmla="*/ 0 w 5"/>
                <a:gd name="T1" fmla="*/ 0 h 8"/>
                <a:gd name="T2" fmla="*/ 5 w 5"/>
                <a:gd name="T3" fmla="*/ 8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1" y="3"/>
                    <a:pt x="4" y="5"/>
                    <a:pt x="5" y="8"/>
                  </a:cubicBezTo>
                  <a:cubicBezTo>
                    <a:pt x="5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6000420" y="2085958"/>
              <a:ext cx="22057" cy="66171"/>
            </a:xfrm>
            <a:custGeom>
              <a:avLst/>
              <a:gdLst>
                <a:gd name="T0" fmla="*/ 2 w 3"/>
                <a:gd name="T1" fmla="*/ 9 h 9"/>
                <a:gd name="T2" fmla="*/ 0 w 3"/>
                <a:gd name="T3" fmla="*/ 0 h 9"/>
                <a:gd name="T4" fmla="*/ 2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cubicBezTo>
                    <a:pt x="3" y="5"/>
                    <a:pt x="2" y="3"/>
                    <a:pt x="0" y="0"/>
                  </a:cubicBezTo>
                  <a:cubicBezTo>
                    <a:pt x="0" y="3"/>
                    <a:pt x="1" y="6"/>
                    <a:pt x="2" y="9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6007772" y="2144776"/>
              <a:ext cx="29409" cy="69847"/>
            </a:xfrm>
            <a:custGeom>
              <a:avLst/>
              <a:gdLst>
                <a:gd name="T0" fmla="*/ 4 w 4"/>
                <a:gd name="T1" fmla="*/ 9 h 9"/>
                <a:gd name="T2" fmla="*/ 1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5"/>
                    <a:pt x="2" y="3"/>
                    <a:pt x="1" y="0"/>
                  </a:cubicBezTo>
                  <a:cubicBezTo>
                    <a:pt x="0" y="4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070267" y="2269766"/>
              <a:ext cx="29409" cy="47790"/>
            </a:xfrm>
            <a:custGeom>
              <a:avLst/>
              <a:gdLst>
                <a:gd name="T0" fmla="*/ 4 w 4"/>
                <a:gd name="T1" fmla="*/ 6 h 6"/>
                <a:gd name="T2" fmla="*/ 0 w 4"/>
                <a:gd name="T3" fmla="*/ 0 h 6"/>
                <a:gd name="T4" fmla="*/ 4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2" y="4"/>
                    <a:pt x="2" y="1"/>
                    <a:pt x="0" y="0"/>
                  </a:cubicBezTo>
                  <a:cubicBezTo>
                    <a:pt x="1" y="2"/>
                    <a:pt x="1" y="5"/>
                    <a:pt x="4" y="6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6029829" y="1828627"/>
              <a:ext cx="14705" cy="47790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0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2" y="4"/>
                    <a:pt x="2" y="2"/>
                    <a:pt x="2" y="0"/>
                  </a:cubicBezTo>
                  <a:cubicBezTo>
                    <a:pt x="0" y="1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6276132" y="1990378"/>
              <a:ext cx="25733" cy="47790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6 h 6"/>
                <a:gd name="T4" fmla="*/ 1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3" y="4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6147466" y="1736723"/>
              <a:ext cx="29409" cy="36762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2" y="4"/>
                    <a:pt x="4" y="5"/>
                  </a:cubicBezTo>
                  <a:cubicBezTo>
                    <a:pt x="3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6092324" y="1666876"/>
              <a:ext cx="29409" cy="29409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4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2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FE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5993068" y="1696285"/>
              <a:ext cx="308797" cy="650680"/>
            </a:xfrm>
            <a:custGeom>
              <a:avLst/>
              <a:gdLst>
                <a:gd name="T0" fmla="*/ 11 w 40"/>
                <a:gd name="T1" fmla="*/ 82 h 84"/>
                <a:gd name="T2" fmla="*/ 17 w 40"/>
                <a:gd name="T3" fmla="*/ 84 h 84"/>
                <a:gd name="T4" fmla="*/ 22 w 40"/>
                <a:gd name="T5" fmla="*/ 77 h 84"/>
                <a:gd name="T6" fmla="*/ 35 w 40"/>
                <a:gd name="T7" fmla="*/ 58 h 84"/>
                <a:gd name="T8" fmla="*/ 36 w 40"/>
                <a:gd name="T9" fmla="*/ 33 h 84"/>
                <a:gd name="T10" fmla="*/ 24 w 40"/>
                <a:gd name="T11" fmla="*/ 11 h 84"/>
                <a:gd name="T12" fmla="*/ 15 w 40"/>
                <a:gd name="T13" fmla="*/ 1 h 84"/>
                <a:gd name="T14" fmla="*/ 13 w 40"/>
                <a:gd name="T15" fmla="*/ 0 h 84"/>
                <a:gd name="T16" fmla="*/ 12 w 40"/>
                <a:gd name="T17" fmla="*/ 2 h 84"/>
                <a:gd name="T18" fmla="*/ 7 w 40"/>
                <a:gd name="T19" fmla="*/ 15 h 84"/>
                <a:gd name="T20" fmla="*/ 3 w 40"/>
                <a:gd name="T21" fmla="*/ 27 h 84"/>
                <a:gd name="T22" fmla="*/ 1 w 40"/>
                <a:gd name="T23" fmla="*/ 42 h 84"/>
                <a:gd name="T24" fmla="*/ 5 w 40"/>
                <a:gd name="T25" fmla="*/ 64 h 84"/>
                <a:gd name="T26" fmla="*/ 11 w 40"/>
                <a:gd name="T27" fmla="*/ 82 h 84"/>
                <a:gd name="T28" fmla="*/ 3 w 40"/>
                <a:gd name="T29" fmla="*/ 44 h 84"/>
                <a:gd name="T30" fmla="*/ 6 w 40"/>
                <a:gd name="T31" fmla="*/ 23 h 84"/>
                <a:gd name="T32" fmla="*/ 15 w 40"/>
                <a:gd name="T33" fmla="*/ 5 h 84"/>
                <a:gd name="T34" fmla="*/ 30 w 40"/>
                <a:gd name="T35" fmla="*/ 25 h 84"/>
                <a:gd name="T36" fmla="*/ 35 w 40"/>
                <a:gd name="T37" fmla="*/ 45 h 84"/>
                <a:gd name="T38" fmla="*/ 31 w 40"/>
                <a:gd name="T39" fmla="*/ 61 h 84"/>
                <a:gd name="T40" fmla="*/ 17 w 40"/>
                <a:gd name="T41" fmla="*/ 79 h 84"/>
                <a:gd name="T42" fmla="*/ 22 w 40"/>
                <a:gd name="T43" fmla="*/ 55 h 84"/>
                <a:gd name="T44" fmla="*/ 17 w 40"/>
                <a:gd name="T45" fmla="*/ 33 h 84"/>
                <a:gd name="T46" fmla="*/ 19 w 40"/>
                <a:gd name="T47" fmla="*/ 56 h 84"/>
                <a:gd name="T48" fmla="*/ 14 w 40"/>
                <a:gd name="T49" fmla="*/ 79 h 84"/>
                <a:gd name="T50" fmla="*/ 12 w 40"/>
                <a:gd name="T51" fmla="*/ 74 h 84"/>
                <a:gd name="T52" fmla="*/ 5 w 40"/>
                <a:gd name="T53" fmla="*/ 59 h 84"/>
                <a:gd name="T54" fmla="*/ 3 w 40"/>
                <a:gd name="T5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84">
                  <a:moveTo>
                    <a:pt x="11" y="82"/>
                  </a:moveTo>
                  <a:cubicBezTo>
                    <a:pt x="13" y="83"/>
                    <a:pt x="15" y="84"/>
                    <a:pt x="17" y="84"/>
                  </a:cubicBezTo>
                  <a:cubicBezTo>
                    <a:pt x="18" y="81"/>
                    <a:pt x="20" y="79"/>
                    <a:pt x="22" y="77"/>
                  </a:cubicBezTo>
                  <a:cubicBezTo>
                    <a:pt x="27" y="71"/>
                    <a:pt x="33" y="65"/>
                    <a:pt x="35" y="58"/>
                  </a:cubicBezTo>
                  <a:cubicBezTo>
                    <a:pt x="38" y="50"/>
                    <a:pt x="40" y="42"/>
                    <a:pt x="36" y="33"/>
                  </a:cubicBezTo>
                  <a:cubicBezTo>
                    <a:pt x="33" y="25"/>
                    <a:pt x="29" y="18"/>
                    <a:pt x="24" y="11"/>
                  </a:cubicBezTo>
                  <a:cubicBezTo>
                    <a:pt x="21" y="8"/>
                    <a:pt x="18" y="4"/>
                    <a:pt x="15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7"/>
                    <a:pt x="10" y="11"/>
                    <a:pt x="7" y="15"/>
                  </a:cubicBezTo>
                  <a:cubicBezTo>
                    <a:pt x="5" y="19"/>
                    <a:pt x="4" y="23"/>
                    <a:pt x="3" y="27"/>
                  </a:cubicBezTo>
                  <a:cubicBezTo>
                    <a:pt x="2" y="32"/>
                    <a:pt x="1" y="37"/>
                    <a:pt x="1" y="42"/>
                  </a:cubicBezTo>
                  <a:cubicBezTo>
                    <a:pt x="0" y="50"/>
                    <a:pt x="2" y="57"/>
                    <a:pt x="5" y="64"/>
                  </a:cubicBezTo>
                  <a:cubicBezTo>
                    <a:pt x="8" y="70"/>
                    <a:pt x="11" y="76"/>
                    <a:pt x="11" y="82"/>
                  </a:cubicBezTo>
                  <a:close/>
                  <a:moveTo>
                    <a:pt x="3" y="44"/>
                  </a:moveTo>
                  <a:cubicBezTo>
                    <a:pt x="4" y="37"/>
                    <a:pt x="4" y="30"/>
                    <a:pt x="6" y="23"/>
                  </a:cubicBezTo>
                  <a:cubicBezTo>
                    <a:pt x="8" y="17"/>
                    <a:pt x="12" y="11"/>
                    <a:pt x="15" y="5"/>
                  </a:cubicBezTo>
                  <a:cubicBezTo>
                    <a:pt x="20" y="11"/>
                    <a:pt x="26" y="17"/>
                    <a:pt x="30" y="25"/>
                  </a:cubicBezTo>
                  <a:cubicBezTo>
                    <a:pt x="33" y="31"/>
                    <a:pt x="37" y="37"/>
                    <a:pt x="35" y="45"/>
                  </a:cubicBezTo>
                  <a:cubicBezTo>
                    <a:pt x="34" y="51"/>
                    <a:pt x="34" y="56"/>
                    <a:pt x="31" y="61"/>
                  </a:cubicBezTo>
                  <a:cubicBezTo>
                    <a:pt x="26" y="67"/>
                    <a:pt x="22" y="73"/>
                    <a:pt x="17" y="79"/>
                  </a:cubicBezTo>
                  <a:cubicBezTo>
                    <a:pt x="19" y="71"/>
                    <a:pt x="21" y="63"/>
                    <a:pt x="22" y="55"/>
                  </a:cubicBezTo>
                  <a:cubicBezTo>
                    <a:pt x="22" y="47"/>
                    <a:pt x="19" y="34"/>
                    <a:pt x="17" y="33"/>
                  </a:cubicBezTo>
                  <a:cubicBezTo>
                    <a:pt x="18" y="41"/>
                    <a:pt x="19" y="48"/>
                    <a:pt x="19" y="56"/>
                  </a:cubicBezTo>
                  <a:cubicBezTo>
                    <a:pt x="19" y="64"/>
                    <a:pt x="17" y="71"/>
                    <a:pt x="14" y="79"/>
                  </a:cubicBezTo>
                  <a:cubicBezTo>
                    <a:pt x="13" y="77"/>
                    <a:pt x="13" y="76"/>
                    <a:pt x="12" y="74"/>
                  </a:cubicBezTo>
                  <a:cubicBezTo>
                    <a:pt x="10" y="69"/>
                    <a:pt x="7" y="64"/>
                    <a:pt x="5" y="59"/>
                  </a:cubicBezTo>
                  <a:cubicBezTo>
                    <a:pt x="3" y="54"/>
                    <a:pt x="2" y="49"/>
                    <a:pt x="3" y="44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Google Shape;61;p6" descr="11.png"/>
          <p:cNvPicPr preferRelativeResize="0"/>
          <p:nvPr userDrawn="1"/>
        </p:nvPicPr>
        <p:blipFill rotWithShape="1">
          <a:blip r:embed="rId12"/>
          <a:srcRect r="35069" b="72214"/>
          <a:stretch>
            <a:fillRect/>
          </a:stretch>
        </p:blipFill>
        <p:spPr>
          <a:xfrm>
            <a:off x="10976535" y="5536395"/>
            <a:ext cx="1224756" cy="132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2;p18"/>
          <p:cNvSpPr/>
          <p:nvPr userDrawn="1"/>
        </p:nvSpPr>
        <p:spPr>
          <a:xfrm>
            <a:off x="12044662" y="823936"/>
            <a:ext cx="208684" cy="181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313;p18"/>
          <p:cNvGrpSpPr/>
          <p:nvPr userDrawn="1"/>
        </p:nvGrpSpPr>
        <p:grpSpPr>
          <a:xfrm>
            <a:off x="11667397" y="275431"/>
            <a:ext cx="652161" cy="625536"/>
            <a:chOff x="6654650" y="3665275"/>
            <a:chExt cx="409100" cy="409125"/>
          </a:xfrm>
        </p:grpSpPr>
        <p:sp>
          <p:nvSpPr>
            <p:cNvPr id="21" name="Google Shape;314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15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oogle Shape;316;p18"/>
          <p:cNvGrpSpPr/>
          <p:nvPr userDrawn="1"/>
        </p:nvGrpSpPr>
        <p:grpSpPr>
          <a:xfrm rot="1056884" flipH="1">
            <a:off x="120984" y="93112"/>
            <a:ext cx="640379" cy="660157"/>
            <a:chOff x="335925" y="4251761"/>
            <a:chExt cx="678251" cy="640025"/>
          </a:xfrm>
        </p:grpSpPr>
        <p:sp>
          <p:nvSpPr>
            <p:cNvPr id="17" name="Google Shape;317;p18"/>
            <p:cNvSpPr/>
            <p:nvPr/>
          </p:nvSpPr>
          <p:spPr>
            <a:xfrm>
              <a:off x="335925" y="4251761"/>
              <a:ext cx="678251" cy="6400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318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19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20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" name="Google Shape;321;p18"/>
          <p:cNvSpPr/>
          <p:nvPr userDrawn="1"/>
        </p:nvSpPr>
        <p:spPr>
          <a:xfrm rot="2466561">
            <a:off x="11548709" y="193377"/>
            <a:ext cx="326825" cy="2544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22;p18"/>
          <p:cNvSpPr/>
          <p:nvPr userDrawn="1"/>
        </p:nvSpPr>
        <p:spPr>
          <a:xfrm rot="19990701">
            <a:off x="-9291" y="354563"/>
            <a:ext cx="279702" cy="3142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23;p18"/>
          <p:cNvSpPr/>
          <p:nvPr userDrawn="1"/>
        </p:nvSpPr>
        <p:spPr>
          <a:xfrm rot="2926312">
            <a:off x="510983" y="1292"/>
            <a:ext cx="264249" cy="25231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11;p19"/>
          <p:cNvSpPr/>
          <p:nvPr userDrawn="1"/>
        </p:nvSpPr>
        <p:spPr>
          <a:xfrm rot="2029310">
            <a:off x="11230978" y="-201303"/>
            <a:ext cx="877539" cy="85320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 dirty="0">
              <a:solidFill>
                <a:srgbClr val="6D9EEB"/>
              </a:solidFill>
            </a:endParaRPr>
          </a:p>
        </p:txBody>
      </p:sp>
      <p:pic>
        <p:nvPicPr>
          <p:cNvPr id="55" name="Picture 13" descr="th (104)"/>
          <p:cNvPicPr>
            <a:picLocks noChangeAspect="1" noChangeArrowheads="1"/>
          </p:cNvPicPr>
          <p:nvPr userDrawn="1"/>
        </p:nvPicPr>
        <p:blipFill>
          <a:blip r:embed="rId13" cstate="print"/>
          <a:srcRect b="18507"/>
          <a:stretch>
            <a:fillRect/>
          </a:stretch>
        </p:blipFill>
        <p:spPr bwMode="auto">
          <a:xfrm>
            <a:off x="-25605" y="6053801"/>
            <a:ext cx="986829" cy="804199"/>
          </a:xfrm>
          <a:prstGeom prst="rect">
            <a:avLst/>
          </a:prstGeom>
          <a:noFill/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4438" y="1474080"/>
            <a:ext cx="1032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最得意的事：</a:t>
            </a:r>
            <a:endParaRPr lang="en-US" altLang="zh-CN" sz="2400" b="1" dirty="0"/>
          </a:p>
          <a:p>
            <a:r>
              <a:rPr lang="en-US" altLang="zh-CN" sz="2400" b="1" dirty="0"/>
              <a:t>What are you satisfied at?</a:t>
            </a:r>
            <a:endParaRPr lang="en-US" altLang="zh-CN" sz="2400" b="1" dirty="0"/>
          </a:p>
          <a:p>
            <a:r>
              <a:rPr lang="en-US" altLang="zh-CN" sz="2400" b="1" dirty="0"/>
              <a:t>Are you content with your current situation? </a:t>
            </a:r>
            <a:endParaRPr lang="en-US" altLang="zh-CN" sz="2400" b="1" dirty="0"/>
          </a:p>
          <a:p>
            <a:r>
              <a:rPr lang="en-US" altLang="zh-CN" sz="2400" b="1" dirty="0"/>
              <a:t>And what measures will you take to improve it?  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214438" y="3662014"/>
            <a:ext cx="877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最期待的事：</a:t>
            </a:r>
            <a:endParaRPr lang="en-US" altLang="zh-CN" sz="2400" b="1" dirty="0"/>
          </a:p>
          <a:p>
            <a:r>
              <a:rPr lang="en-US" altLang="zh-CN" sz="2400" b="1" dirty="0"/>
              <a:t>What are you expecting?</a:t>
            </a:r>
            <a:endParaRPr lang="en-US" altLang="zh-CN" sz="2400" b="1" dirty="0"/>
          </a:p>
          <a:p>
            <a:r>
              <a:rPr lang="en-US" altLang="zh-CN" sz="2400" b="1" dirty="0"/>
              <a:t>What are your parents expecting you to be? </a:t>
            </a:r>
            <a:endParaRPr lang="en-US" altLang="zh-CN" sz="2400" b="1" dirty="0"/>
          </a:p>
          <a:p>
            <a:r>
              <a:rPr lang="en-US" altLang="zh-CN" sz="2400" b="1" dirty="0"/>
              <a:t>Will you be a man with great ambition and determination? </a:t>
            </a:r>
            <a:endParaRPr lang="en-US" altLang="zh-CN" sz="2400" b="1" dirty="0"/>
          </a:p>
          <a:p>
            <a:r>
              <a:rPr lang="en-US" altLang="zh-CN" sz="2400" b="1" dirty="0"/>
              <a:t>What will you do to achieve your aim?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97875" y="770350"/>
            <a:ext cx="81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concerns that you would like to talk about: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>
          <a:xfrm>
            <a:off x="4114483" y="1812631"/>
            <a:ext cx="1187450" cy="137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1240" h="1434">
                <a:moveTo>
                  <a:pt x="0" y="0"/>
                </a:moveTo>
                <a:lnTo>
                  <a:pt x="1240" y="718"/>
                </a:lnTo>
                <a:lnTo>
                  <a:pt x="0" y="1434"/>
                </a:lnTo>
                <a:lnTo>
                  <a:pt x="333" y="718"/>
                </a:lnTo>
                <a:lnTo>
                  <a:pt x="0" y="0"/>
                </a:lnTo>
                <a:close/>
              </a:path>
            </a:pathLst>
          </a:custGeom>
          <a:solidFill>
            <a:srgbClr val="2980B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Freeform 9"/>
          <p:cNvSpPr/>
          <p:nvPr/>
        </p:nvSpPr>
        <p:spPr>
          <a:xfrm>
            <a:off x="4709795" y="1812631"/>
            <a:ext cx="1187450" cy="137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1240" h="1434">
                <a:moveTo>
                  <a:pt x="0" y="0"/>
                </a:moveTo>
                <a:lnTo>
                  <a:pt x="109" y="234"/>
                </a:lnTo>
                <a:lnTo>
                  <a:pt x="945" y="718"/>
                </a:lnTo>
                <a:lnTo>
                  <a:pt x="109" y="1200"/>
                </a:lnTo>
                <a:lnTo>
                  <a:pt x="0" y="1434"/>
                </a:lnTo>
                <a:lnTo>
                  <a:pt x="1240" y="718"/>
                </a:lnTo>
                <a:lnTo>
                  <a:pt x="0" y="0"/>
                </a:lnTo>
                <a:close/>
              </a:path>
            </a:pathLst>
          </a:custGeom>
          <a:solidFill>
            <a:srgbClr val="2980B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Freeform 21"/>
          <p:cNvSpPr/>
          <p:nvPr/>
        </p:nvSpPr>
        <p:spPr>
          <a:xfrm>
            <a:off x="4809808" y="2403181"/>
            <a:ext cx="211137" cy="2095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29" h="128">
                <a:moveTo>
                  <a:pt x="62" y="0"/>
                </a:moveTo>
                <a:cubicBezTo>
                  <a:pt x="48" y="1"/>
                  <a:pt x="35" y="7"/>
                  <a:pt x="24" y="18"/>
                </a:cubicBezTo>
                <a:cubicBezTo>
                  <a:pt x="0" y="42"/>
                  <a:pt x="0" y="80"/>
                  <a:pt x="24" y="104"/>
                </a:cubicBezTo>
                <a:cubicBezTo>
                  <a:pt x="48" y="128"/>
                  <a:pt x="87" y="128"/>
                  <a:pt x="111" y="104"/>
                </a:cubicBezTo>
                <a:cubicBezTo>
                  <a:pt x="122" y="94"/>
                  <a:pt x="127" y="80"/>
                  <a:pt x="129" y="66"/>
                </a:cubicBezTo>
                <a:cubicBezTo>
                  <a:pt x="62" y="66"/>
                  <a:pt x="62" y="66"/>
                  <a:pt x="62" y="66"/>
                </a:cubicBezTo>
                <a:lnTo>
                  <a:pt x="6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reeform 22"/>
          <p:cNvSpPr/>
          <p:nvPr/>
        </p:nvSpPr>
        <p:spPr>
          <a:xfrm>
            <a:off x="4927283" y="2385718"/>
            <a:ext cx="109537" cy="109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8" h="68">
                <a:moveTo>
                  <a:pt x="49" y="20"/>
                </a:moveTo>
                <a:cubicBezTo>
                  <a:pt x="35" y="6"/>
                  <a:pt x="18" y="0"/>
                  <a:pt x="0" y="2"/>
                </a:cubicBezTo>
                <a:cubicBezTo>
                  <a:pt x="0" y="68"/>
                  <a:pt x="0" y="68"/>
                  <a:pt x="0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8" y="51"/>
                  <a:pt x="62" y="33"/>
                  <a:pt x="49" y="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5970270" y="2366668"/>
            <a:ext cx="1416050" cy="1146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56" h="482">
                <a:moveTo>
                  <a:pt x="556" y="0"/>
                </a:moveTo>
                <a:lnTo>
                  <a:pt x="465" y="43"/>
                </a:lnTo>
                <a:lnTo>
                  <a:pt x="278" y="366"/>
                </a:lnTo>
                <a:lnTo>
                  <a:pt x="91" y="43"/>
                </a:lnTo>
                <a:lnTo>
                  <a:pt x="0" y="0"/>
                </a:lnTo>
                <a:lnTo>
                  <a:pt x="278" y="482"/>
                </a:lnTo>
                <a:lnTo>
                  <a:pt x="556" y="0"/>
                </a:lnTo>
                <a:close/>
              </a:path>
            </a:pathLst>
          </a:custGeom>
          <a:solidFill>
            <a:srgbClr val="83C2DB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5970270" y="1793581"/>
            <a:ext cx="1416050" cy="1146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56" h="482">
                <a:moveTo>
                  <a:pt x="556" y="0"/>
                </a:moveTo>
                <a:lnTo>
                  <a:pt x="278" y="482"/>
                </a:lnTo>
                <a:lnTo>
                  <a:pt x="0" y="0"/>
                </a:lnTo>
                <a:lnTo>
                  <a:pt x="278" y="130"/>
                </a:lnTo>
                <a:lnTo>
                  <a:pt x="556" y="0"/>
                </a:lnTo>
                <a:close/>
              </a:path>
            </a:pathLst>
          </a:custGeom>
          <a:solidFill>
            <a:srgbClr val="83C2DB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4"/>
          <p:cNvSpPr/>
          <p:nvPr/>
        </p:nvSpPr>
        <p:spPr>
          <a:xfrm rot="10800000">
            <a:off x="4058920" y="3433468"/>
            <a:ext cx="1244600" cy="10779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56" h="482">
                <a:moveTo>
                  <a:pt x="556" y="0"/>
                </a:moveTo>
                <a:lnTo>
                  <a:pt x="465" y="43"/>
                </a:lnTo>
                <a:lnTo>
                  <a:pt x="278" y="366"/>
                </a:lnTo>
                <a:lnTo>
                  <a:pt x="91" y="43"/>
                </a:lnTo>
                <a:lnTo>
                  <a:pt x="0" y="0"/>
                </a:lnTo>
                <a:lnTo>
                  <a:pt x="278" y="482"/>
                </a:lnTo>
                <a:lnTo>
                  <a:pt x="556" y="0"/>
                </a:lnTo>
                <a:close/>
              </a:path>
            </a:pathLst>
          </a:custGeom>
          <a:solidFill>
            <a:srgbClr val="83C2DB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15"/>
          <p:cNvSpPr/>
          <p:nvPr/>
        </p:nvSpPr>
        <p:spPr>
          <a:xfrm rot="10800000">
            <a:off x="4058920" y="3971631"/>
            <a:ext cx="1244600" cy="10795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56" h="482">
                <a:moveTo>
                  <a:pt x="556" y="0"/>
                </a:moveTo>
                <a:lnTo>
                  <a:pt x="278" y="482"/>
                </a:lnTo>
                <a:lnTo>
                  <a:pt x="0" y="0"/>
                </a:lnTo>
                <a:lnTo>
                  <a:pt x="278" y="130"/>
                </a:lnTo>
                <a:lnTo>
                  <a:pt x="556" y="0"/>
                </a:lnTo>
                <a:close/>
              </a:path>
            </a:pathLst>
          </a:custGeom>
          <a:solidFill>
            <a:srgbClr val="83C2DB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14"/>
          <p:cNvSpPr/>
          <p:nvPr/>
        </p:nvSpPr>
        <p:spPr>
          <a:xfrm rot="5400000">
            <a:off x="5411470" y="3811293"/>
            <a:ext cx="1417638" cy="1146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56" h="482">
                <a:moveTo>
                  <a:pt x="556" y="0"/>
                </a:moveTo>
                <a:lnTo>
                  <a:pt x="465" y="43"/>
                </a:lnTo>
                <a:lnTo>
                  <a:pt x="278" y="366"/>
                </a:lnTo>
                <a:lnTo>
                  <a:pt x="91" y="43"/>
                </a:lnTo>
                <a:lnTo>
                  <a:pt x="0" y="0"/>
                </a:lnTo>
                <a:lnTo>
                  <a:pt x="278" y="482"/>
                </a:lnTo>
                <a:lnTo>
                  <a:pt x="556" y="0"/>
                </a:lnTo>
                <a:close/>
              </a:path>
            </a:pathLst>
          </a:custGeom>
          <a:solidFill>
            <a:srgbClr val="2980B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15"/>
          <p:cNvSpPr/>
          <p:nvPr/>
        </p:nvSpPr>
        <p:spPr>
          <a:xfrm rot="5400000">
            <a:off x="5984558" y="3811293"/>
            <a:ext cx="1417637" cy="1146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56" h="482">
                <a:moveTo>
                  <a:pt x="556" y="0"/>
                </a:moveTo>
                <a:lnTo>
                  <a:pt x="278" y="482"/>
                </a:lnTo>
                <a:lnTo>
                  <a:pt x="0" y="0"/>
                </a:lnTo>
                <a:lnTo>
                  <a:pt x="278" y="130"/>
                </a:lnTo>
                <a:lnTo>
                  <a:pt x="556" y="0"/>
                </a:lnTo>
                <a:close/>
              </a:path>
            </a:pathLst>
          </a:custGeom>
          <a:solidFill>
            <a:srgbClr val="2980B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Oval 42"/>
          <p:cNvSpPr/>
          <p:nvPr/>
        </p:nvSpPr>
        <p:spPr>
          <a:xfrm>
            <a:off x="4592320" y="4217693"/>
            <a:ext cx="73025" cy="6985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3" name="Oval 43"/>
          <p:cNvSpPr/>
          <p:nvPr/>
        </p:nvSpPr>
        <p:spPr>
          <a:xfrm>
            <a:off x="4679633" y="4198643"/>
            <a:ext cx="88900" cy="889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4" name="Oval 44"/>
          <p:cNvSpPr/>
          <p:nvPr/>
        </p:nvSpPr>
        <p:spPr>
          <a:xfrm>
            <a:off x="4592320" y="4301831"/>
            <a:ext cx="73025" cy="71437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" name="Oval 45"/>
          <p:cNvSpPr/>
          <p:nvPr/>
        </p:nvSpPr>
        <p:spPr>
          <a:xfrm>
            <a:off x="4679633" y="4301831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6" name="Freeform 36"/>
          <p:cNvSpPr/>
          <p:nvPr/>
        </p:nvSpPr>
        <p:spPr>
          <a:xfrm>
            <a:off x="6305233" y="4263731"/>
            <a:ext cx="222250" cy="1952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4" h="117">
                <a:moveTo>
                  <a:pt x="134" y="20"/>
                </a:moveTo>
                <a:cubicBezTo>
                  <a:pt x="134" y="9"/>
                  <a:pt x="125" y="0"/>
                  <a:pt x="114" y="0"/>
                </a:cubicBezTo>
                <a:cubicBezTo>
                  <a:pt x="103" y="0"/>
                  <a:pt x="94" y="9"/>
                  <a:pt x="94" y="20"/>
                </a:cubicBezTo>
                <a:cubicBezTo>
                  <a:pt x="94" y="26"/>
                  <a:pt x="96" y="31"/>
                  <a:pt x="100" y="34"/>
                </a:cubicBezTo>
                <a:cubicBezTo>
                  <a:pt x="77" y="89"/>
                  <a:pt x="77" y="89"/>
                  <a:pt x="77" y="89"/>
                </a:cubicBezTo>
                <a:cubicBezTo>
                  <a:pt x="58" y="47"/>
                  <a:pt x="58" y="47"/>
                  <a:pt x="58" y="47"/>
                </a:cubicBezTo>
                <a:cubicBezTo>
                  <a:pt x="42" y="45"/>
                  <a:pt x="42" y="45"/>
                  <a:pt x="42" y="45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2"/>
                  <a:pt x="23" y="62"/>
                  <a:pt x="21" y="62"/>
                </a:cubicBezTo>
                <a:cubicBezTo>
                  <a:pt x="9" y="62"/>
                  <a:pt x="0" y="71"/>
                  <a:pt x="0" y="82"/>
                </a:cubicBezTo>
                <a:cubicBezTo>
                  <a:pt x="0" y="93"/>
                  <a:pt x="9" y="102"/>
                  <a:pt x="21" y="102"/>
                </a:cubicBezTo>
                <a:cubicBezTo>
                  <a:pt x="32" y="102"/>
                  <a:pt x="41" y="93"/>
                  <a:pt x="41" y="82"/>
                </a:cubicBezTo>
                <a:cubicBezTo>
                  <a:pt x="41" y="81"/>
                  <a:pt x="41" y="79"/>
                  <a:pt x="40" y="78"/>
                </a:cubicBezTo>
                <a:cubicBezTo>
                  <a:pt x="47" y="70"/>
                  <a:pt x="47" y="70"/>
                  <a:pt x="47" y="70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28" y="37"/>
                  <a:pt x="134" y="29"/>
                  <a:pt x="134" y="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Rectangle 27"/>
          <p:cNvSpPr/>
          <p:nvPr/>
        </p:nvSpPr>
        <p:spPr>
          <a:xfrm>
            <a:off x="6622733" y="2552406"/>
            <a:ext cx="22225" cy="152400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6664008" y="2528593"/>
            <a:ext cx="20637" cy="176213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" name="Rectangle 29"/>
          <p:cNvSpPr/>
          <p:nvPr/>
        </p:nvSpPr>
        <p:spPr>
          <a:xfrm>
            <a:off x="6700520" y="2512718"/>
            <a:ext cx="22225" cy="192088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6738620" y="2611143"/>
            <a:ext cx="23813" cy="93663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555070" y="1575541"/>
            <a:ext cx="4192500" cy="1530732"/>
            <a:chOff x="7555070" y="1575541"/>
            <a:chExt cx="4192500" cy="1530732"/>
          </a:xfrm>
        </p:grpSpPr>
        <p:sp>
          <p:nvSpPr>
            <p:cNvPr id="21" name="Text Placeholder 2"/>
            <p:cNvSpPr txBox="1"/>
            <p:nvPr/>
          </p:nvSpPr>
          <p:spPr>
            <a:xfrm>
              <a:off x="7689450" y="1575541"/>
              <a:ext cx="1711327" cy="500039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4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lang="en-US" altLang="zh-CN" b="1" kern="0" dirty="0">
                  <a:solidFill>
                    <a:srgbClr val="C00000"/>
                  </a:solidFill>
                </a:rPr>
                <a:t>Benefit 3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 Placeholder 8"/>
            <p:cNvSpPr txBox="1"/>
            <p:nvPr/>
          </p:nvSpPr>
          <p:spPr>
            <a:xfrm>
              <a:off x="7555070" y="2166481"/>
              <a:ext cx="4192500" cy="939792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We can gain an opportunity to promote ourselves.</a:t>
              </a:r>
              <a:endPara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643494" y="3667239"/>
            <a:ext cx="4238455" cy="1730377"/>
            <a:chOff x="7643494" y="3667239"/>
            <a:chExt cx="4238455" cy="1730377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7643494" y="3667239"/>
              <a:ext cx="1641475" cy="608783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4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lang="en-US" altLang="zh-CN" b="1" kern="0" dirty="0">
                  <a:solidFill>
                    <a:srgbClr val="C00000"/>
                  </a:solidFill>
                </a:rPr>
                <a:t>Benefit 4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 Placeholder 8"/>
            <p:cNvSpPr txBox="1"/>
            <p:nvPr/>
          </p:nvSpPr>
          <p:spPr>
            <a:xfrm>
              <a:off x="7689450" y="4188576"/>
              <a:ext cx="4192499" cy="1209040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We can make more </a:t>
              </a:r>
              <a:r>
                <a:rPr lang="en-US" altLang="zh-CN" sz="2200" b="1" kern="0" dirty="0">
                  <a:solidFill>
                    <a:srgbClr val="0000FF"/>
                  </a:solidFill>
                </a:rPr>
                <a:t>international </a:t>
              </a: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friends from other cult</a:t>
              </a:r>
              <a:r>
                <a:rPr lang="en-US" altLang="zh-CN" sz="2200" b="1" kern="0" dirty="0" err="1">
                  <a:solidFill>
                    <a:srgbClr val="0000FF"/>
                  </a:solidFill>
                </a:rPr>
                <a:t>ures</a:t>
              </a:r>
              <a:r>
                <a:rPr lang="en-US" altLang="zh-CN" sz="2200" b="1" kern="0" dirty="0">
                  <a:solidFill>
                    <a:srgbClr val="0000FF"/>
                  </a:solidFill>
                </a:rPr>
                <a:t>.</a:t>
              </a:r>
              <a:endPara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0269" y="3675561"/>
            <a:ext cx="3907047" cy="1689896"/>
            <a:chOff x="730269" y="3675561"/>
            <a:chExt cx="3907047" cy="1689896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1803874" y="3675561"/>
              <a:ext cx="1588295" cy="506730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en-US" altLang="zh-CN" b="1" kern="0" dirty="0">
                  <a:solidFill>
                    <a:srgbClr val="C00000"/>
                  </a:solidFill>
                </a:rPr>
                <a:t>Benefit 2</a:t>
              </a:r>
              <a:endParaRPr lang="zh-CN" altLang="en-US" b="1" kern="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 Placeholder 8"/>
            <p:cNvSpPr txBox="1"/>
            <p:nvPr/>
          </p:nvSpPr>
          <p:spPr>
            <a:xfrm>
              <a:off x="730269" y="4287543"/>
              <a:ext cx="3907047" cy="1077914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We can learn more information about the world from foreign media </a:t>
              </a:r>
              <a:endPara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0269" y="1659093"/>
            <a:ext cx="3714414" cy="1469512"/>
            <a:chOff x="730269" y="1659093"/>
            <a:chExt cx="3714414" cy="1469512"/>
          </a:xfrm>
        </p:grpSpPr>
        <p:sp>
          <p:nvSpPr>
            <p:cNvPr id="27" name="Text Placeholder 2"/>
            <p:cNvSpPr txBox="1"/>
            <p:nvPr/>
          </p:nvSpPr>
          <p:spPr>
            <a:xfrm>
              <a:off x="1820459" y="1659093"/>
              <a:ext cx="2519420" cy="500039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4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Benefit 1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 Placeholder 8"/>
            <p:cNvSpPr txBox="1"/>
            <p:nvPr/>
          </p:nvSpPr>
          <p:spPr>
            <a:xfrm>
              <a:off x="730269" y="2259742"/>
              <a:ext cx="3714414" cy="868863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charset="-122"/>
                  <a:ea typeface="微软雅黑" panose="020B050302020402020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We can add more fuel to our future jobs. 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55332" y="868159"/>
            <a:ext cx="852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benefits can we gain from learning English?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1814" y="1866977"/>
            <a:ext cx="5301112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"Tell me and I forget.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me and I remember. Involve me and I learn."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Benjamin Franklin.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96000" y="1840046"/>
            <a:ext cx="5211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给我讲过，我很快就忘记；</a:t>
            </a:r>
            <a:endParaRPr lang="en-US" altLang="zh-CN" sz="3200" b="1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给我讲解，我会记住；</a:t>
            </a:r>
            <a:endParaRPr lang="en-US" altLang="zh-CN" sz="3200" b="1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让我参与，我真正学会。</a:t>
            </a:r>
            <a:endParaRPr lang="zh-CN" altLang="en-US" sz="3200" b="1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          ——富兰克林</a:t>
            </a:r>
            <a:endParaRPr lang="zh-CN" altLang="en-US" sz="3200" b="1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814" y="842245"/>
            <a:ext cx="7150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secrets of learning English well-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powerful quotes of wisdom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814" y="5346226"/>
            <a:ext cx="1043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6600"/>
                </a:solidFill>
              </a:rPr>
              <a:t>The teacher takes a hand, opens a mind and touches a heart.</a:t>
            </a:r>
            <a:endParaRPr lang="zh-CN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0905" y="2327022"/>
            <a:ext cx="45143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87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CC0000"/>
                </a:solidFill>
                <a:latin typeface="宋体" panose="02010600030101010101" pitchFamily="2" charset="-122"/>
              </a:rPr>
              <a:t>智商和情商</a:t>
            </a:r>
            <a:r>
              <a:rPr lang="en-US" altLang="zh-CN" sz="3200" b="1" dirty="0">
                <a:solidFill>
                  <a:srgbClr val="CC0000"/>
                </a:solidFill>
                <a:latin typeface="宋体" panose="02010600030101010101" pitchFamily="2" charset="-122"/>
                <a:ea typeface="等线" panose="02010600030101010101" charset="-122"/>
              </a:rPr>
              <a:t>IQ</a:t>
            </a:r>
            <a:r>
              <a:rPr lang="zh-CN" altLang="en-US" sz="3200" b="1" dirty="0">
                <a:solidFill>
                  <a:srgbClr val="CC0000"/>
                </a:solidFill>
                <a:latin typeface="宋体" panose="02010600030101010101" pitchFamily="2" charset="-122"/>
                <a:ea typeface="等线" panose="02010600030101010101" charset="-122"/>
              </a:rPr>
              <a:t>和</a:t>
            </a:r>
            <a:r>
              <a:rPr lang="en-US" altLang="zh-CN" sz="3200" b="1" dirty="0">
                <a:solidFill>
                  <a:srgbClr val="CC0000"/>
                </a:solidFill>
                <a:latin typeface="宋体" panose="02010600030101010101" pitchFamily="2" charset="-122"/>
                <a:ea typeface="等线" panose="02010600030101010101" charset="-122"/>
              </a:rPr>
              <a:t>EQ</a:t>
            </a:r>
            <a:r>
              <a:rPr lang="zh-CN" altLang="en-US" sz="3200" b="1" dirty="0">
                <a:solidFill>
                  <a:srgbClr val="CC0000"/>
                </a:solidFill>
                <a:latin typeface="宋体" panose="02010600030101010101" pitchFamily="2" charset="-122"/>
                <a:ea typeface="等线" panose="02010600030101010101" charset="-122"/>
              </a:rPr>
              <a:t>：</a:t>
            </a:r>
            <a:r>
              <a:rPr lang="zh-CN" altLang="en-US" sz="3200" b="1" dirty="0">
                <a:solidFill>
                  <a:srgbClr val="CC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决定英语学习成败的关键</a:t>
            </a:r>
            <a:endParaRPr lang="zh-CN" altLang="en-US" sz="3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2993" y="3667716"/>
            <a:ext cx="61891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17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Low IQ&amp;EQ：Do what they lik</a:t>
            </a:r>
            <a:r>
              <a:rPr lang="en-US" altLang="zh-CN" sz="2800" b="1" dirty="0"/>
              <a:t>e</a:t>
            </a:r>
            <a:endParaRPr lang="en-US" altLang="zh-CN" sz="2800" b="1" dirty="0"/>
          </a:p>
          <a:p>
            <a:r>
              <a:rPr lang="zh-CN" altLang="en-US" sz="2800" b="1" dirty="0"/>
              <a:t>High IQ&amp;EQ：Like what they do</a:t>
            </a:r>
            <a:endParaRPr lang="zh-CN" altLang="en-US" sz="2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2226" y="4735569"/>
            <a:ext cx="83150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87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CC0000"/>
                </a:solidFill>
              </a:rPr>
              <a:t>词汇量和阅读量决定英语学习成败的基础。</a:t>
            </a:r>
            <a:r>
              <a:rPr lang="zh-CN" altLang="en-US" sz="3200" dirty="0"/>
              <a:t> </a:t>
            </a:r>
            <a:endParaRPr lang="zh-CN" altLang="en-US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993" y="5560066"/>
            <a:ext cx="98507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87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 没有大量的词汇保证，无法快速阅读，终究学不好英语。</a:t>
            </a:r>
            <a:endParaRPr lang="zh-CN" altLang="en-US" sz="28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60739" y="1396673"/>
            <a:ext cx="165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</a:rPr>
              <a:t>商</a:t>
            </a:r>
            <a:r>
              <a:rPr lang="en-US" altLang="zh-CN" sz="4000" b="1" dirty="0">
                <a:solidFill>
                  <a:srgbClr val="CC0000"/>
                </a:solidFill>
              </a:rPr>
              <a:t>&amp;</a:t>
            </a:r>
            <a:r>
              <a:rPr lang="zh-CN" altLang="en-US" sz="4000" b="1" dirty="0">
                <a:solidFill>
                  <a:srgbClr val="CC0000"/>
                </a:solidFill>
              </a:rPr>
              <a:t>量</a:t>
            </a:r>
            <a:endParaRPr lang="zh-CN" altLang="en-US" sz="4000" b="1" dirty="0">
              <a:solidFill>
                <a:srgbClr val="CC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801" y="721304"/>
            <a:ext cx="715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The tricks of learning English well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35288" y="1202411"/>
            <a:ext cx="6640819" cy="3171822"/>
            <a:chOff x="4808865" y="1011457"/>
            <a:chExt cx="6640819" cy="3171822"/>
          </a:xfrm>
        </p:grpSpPr>
        <p:grpSp>
          <p:nvGrpSpPr>
            <p:cNvPr id="10" name="组合 9"/>
            <p:cNvGrpSpPr/>
            <p:nvPr/>
          </p:nvGrpSpPr>
          <p:grpSpPr>
            <a:xfrm>
              <a:off x="4808865" y="1011457"/>
              <a:ext cx="6640819" cy="3171822"/>
              <a:chOff x="182012" y="2524365"/>
              <a:chExt cx="6640819" cy="3171822"/>
            </a:xfrm>
            <a:solidFill>
              <a:srgbClr val="6CB9E0">
                <a:alpha val="20000"/>
              </a:srgbClr>
            </a:solidFill>
          </p:grpSpPr>
          <p:grpSp>
            <p:nvGrpSpPr>
              <p:cNvPr id="11" name="组合 10"/>
              <p:cNvGrpSpPr/>
              <p:nvPr/>
            </p:nvGrpSpPr>
            <p:grpSpPr>
              <a:xfrm rot="-2640000">
                <a:off x="1967470" y="2524365"/>
                <a:ext cx="3134118" cy="3171822"/>
                <a:chOff x="1723167" y="2460289"/>
                <a:chExt cx="3134118" cy="3171822"/>
              </a:xfrm>
              <a:grpFill/>
            </p:grpSpPr>
            <p:sp>
              <p:nvSpPr>
                <p:cNvPr id="22" name="平行四边形 21"/>
                <p:cNvSpPr/>
                <p:nvPr/>
              </p:nvSpPr>
              <p:spPr>
                <a:xfrm rot="5400000">
                  <a:off x="1725713" y="3705104"/>
                  <a:ext cx="1924461" cy="1929554"/>
                </a:xfrm>
                <a:prstGeom prst="parallelogram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平行四边形 22"/>
                <p:cNvSpPr/>
                <p:nvPr/>
              </p:nvSpPr>
              <p:spPr>
                <a:xfrm rot="5400000">
                  <a:off x="2102469" y="3314960"/>
                  <a:ext cx="1924461" cy="1929554"/>
                </a:xfrm>
                <a:prstGeom prst="parallelogram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平行四边形 23"/>
                <p:cNvSpPr/>
                <p:nvPr/>
              </p:nvSpPr>
              <p:spPr>
                <a:xfrm rot="5400000">
                  <a:off x="2930277" y="2457743"/>
                  <a:ext cx="1924461" cy="1929554"/>
                </a:xfrm>
                <a:prstGeom prst="parallelogram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平行四边形 24"/>
                <p:cNvSpPr/>
                <p:nvPr/>
              </p:nvSpPr>
              <p:spPr>
                <a:xfrm rot="5400000">
                  <a:off x="2553517" y="2847885"/>
                  <a:ext cx="1924461" cy="1929554"/>
                </a:xfrm>
                <a:prstGeom prst="parallelogram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2" name="直接连接符 11"/>
              <p:cNvCxnSpPr/>
              <p:nvPr/>
            </p:nvCxnSpPr>
            <p:spPr>
              <a:xfrm>
                <a:off x="4684538" y="3251834"/>
                <a:ext cx="2124225" cy="0"/>
              </a:xfrm>
              <a:prstGeom prst="line">
                <a:avLst/>
              </a:prstGeom>
              <a:grpFill/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  <a:gs pos="55000">
                      <a:srgbClr val="0C528E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684537" y="4441624"/>
                <a:ext cx="2138294" cy="0"/>
              </a:xfrm>
              <a:prstGeom prst="line">
                <a:avLst/>
              </a:prstGeom>
              <a:grpFill/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  <a:gs pos="55000">
                      <a:srgbClr val="0C528E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4600132" y="4357218"/>
                <a:ext cx="168813" cy="168813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  <a:gs pos="55000">
                      <a:srgbClr val="0C528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600133" y="3173365"/>
                <a:ext cx="168813" cy="168813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  <a:gs pos="55000">
                      <a:srgbClr val="0C528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10800000">
                <a:off x="182012" y="3679663"/>
                <a:ext cx="2208630" cy="168813"/>
                <a:chOff x="869849" y="3325765"/>
                <a:chExt cx="2208630" cy="168813"/>
              </a:xfrm>
              <a:grpFill/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954254" y="3404234"/>
                  <a:ext cx="2124225" cy="0"/>
                </a:xfrm>
                <a:prstGeom prst="line">
                  <a:avLst/>
                </a:prstGeom>
                <a:grpFill/>
                <a:ln w="222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/>
                <p:cNvSpPr/>
                <p:nvPr/>
              </p:nvSpPr>
              <p:spPr>
                <a:xfrm>
                  <a:off x="869849" y="3325765"/>
                  <a:ext cx="168813" cy="168813"/>
                </a:xfrm>
                <a:prstGeom prst="ellipse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rot="10800000">
                <a:off x="224214" y="4878820"/>
                <a:ext cx="2208630" cy="168813"/>
                <a:chOff x="869849" y="3325765"/>
                <a:chExt cx="2208630" cy="168813"/>
              </a:xfrm>
              <a:grpFill/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954254" y="3404234"/>
                  <a:ext cx="2124225" cy="0"/>
                </a:xfrm>
                <a:prstGeom prst="line">
                  <a:avLst/>
                </a:prstGeom>
                <a:grpFill/>
                <a:ln w="222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/>
                <p:cNvSpPr/>
                <p:nvPr/>
              </p:nvSpPr>
              <p:spPr>
                <a:xfrm>
                  <a:off x="869849" y="3325765"/>
                  <a:ext cx="168813" cy="168813"/>
                </a:xfrm>
                <a:prstGeom prst="ellipse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  <a:gs pos="55000">
                        <a:srgbClr val="0C52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26" name="文本框 25"/>
            <p:cNvSpPr txBox="1"/>
            <p:nvPr/>
          </p:nvSpPr>
          <p:spPr>
            <a:xfrm>
              <a:off x="5351354" y="1708196"/>
              <a:ext cx="1123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宋体" panose="02010600030101010101" pitchFamily="2" charset="-122"/>
                  <a:ea typeface="等线" panose="02010600030101010101" charset="-122"/>
                  <a:cs typeface="+mn-cs"/>
                </a:rPr>
                <a:t>智商</a:t>
              </a:r>
              <a:endParaRPr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873078" y="2924196"/>
              <a:ext cx="1836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词汇量</a:t>
              </a:r>
              <a:endParaRPr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727119" y="2413047"/>
              <a:ext cx="1494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阅读量</a:t>
              </a:r>
              <a:endParaRPr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903448" y="1245804"/>
              <a:ext cx="940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宋体" panose="02010600030101010101" pitchFamily="2" charset="-122"/>
                  <a:ea typeface="等线" panose="02010600030101010101" charset="-122"/>
                  <a:cs typeface="+mn-cs"/>
                </a:rPr>
                <a:t>情商</a:t>
              </a:r>
              <a:endParaRPr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19"/>
          <p:cNvSpPr/>
          <p:nvPr/>
        </p:nvSpPr>
        <p:spPr>
          <a:xfrm>
            <a:off x="9683137" y="351216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699"/>
          <p:cNvSpPr/>
          <p:nvPr/>
        </p:nvSpPr>
        <p:spPr>
          <a:xfrm>
            <a:off x="10072567" y="2233146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698"/>
          <p:cNvSpPr/>
          <p:nvPr/>
        </p:nvSpPr>
        <p:spPr>
          <a:xfrm>
            <a:off x="10072567" y="3170027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522"/>
          <p:cNvSpPr/>
          <p:nvPr/>
        </p:nvSpPr>
        <p:spPr>
          <a:xfrm>
            <a:off x="9683137" y="1626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09D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28"/>
          <p:cNvSpPr/>
          <p:nvPr/>
        </p:nvSpPr>
        <p:spPr>
          <a:xfrm flipV="1">
            <a:off x="9683137" y="2233147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"/>
          <p:cNvSpPr txBox="1"/>
          <p:nvPr/>
        </p:nvSpPr>
        <p:spPr>
          <a:xfrm>
            <a:off x="1138293" y="1246738"/>
            <a:ext cx="345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Attitude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079077" y="5007429"/>
            <a:ext cx="8065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Courier New" panose="02070309020205020404" pitchFamily="49" charset="0"/>
              </a:rPr>
              <a:t>Change Your Attitude </a:t>
            </a:r>
            <a:endParaRPr lang="en-US" altLang="zh-CN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r>
              <a:rPr lang="en-US" altLang="zh-CN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Courier New" panose="02070309020205020404" pitchFamily="49" charset="0"/>
              </a:rPr>
              <a:t>     And You Can Change Your Life ! </a:t>
            </a:r>
            <a:endParaRPr lang="en-US" altLang="zh-CN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79077" y="2054657"/>
            <a:ext cx="8592417" cy="1780663"/>
            <a:chOff x="1079077" y="2054657"/>
            <a:chExt cx="8592417" cy="1780663"/>
          </a:xfrm>
        </p:grpSpPr>
        <p:sp>
          <p:nvSpPr>
            <p:cNvPr id="7" name="任意多边形 533"/>
            <p:cNvSpPr/>
            <p:nvPr/>
          </p:nvSpPr>
          <p:spPr>
            <a:xfrm flipH="1" flipV="1">
              <a:off x="3448056" y="2616354"/>
              <a:ext cx="859624" cy="715208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89A67A"/>
            </a:solidFill>
            <a:ln>
              <a:solidFill>
                <a:srgbClr val="89A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1138293" y="2054657"/>
              <a:ext cx="5756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Attitude determines everything.</a:t>
              </a:r>
              <a:endPara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077" y="3250545"/>
              <a:ext cx="85924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rgbClr val="7030A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Stay positive, make efforts, and make it happen.</a:t>
              </a:r>
              <a:endParaRPr lang="zh-CN" altLang="en-US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79077" y="4106897"/>
            <a:ext cx="6193366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Knowledge is power.</a:t>
            </a:r>
            <a:endParaRPr lang="en-US" altLang="zh-CN" sz="32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9801" y="721304"/>
            <a:ext cx="715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The core of learning English well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70943" y="1398147"/>
            <a:ext cx="31404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Interest + 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Confidence + 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Diligence +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Method+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Persistence+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Courage+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Passion+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Good habits+</a:t>
            </a:r>
            <a:endParaRPr lang="en-US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risks</a:t>
            </a:r>
            <a:endParaRPr lang="zh-CN" altLang="zh-CN" sz="3600" b="1" kern="100" dirty="0">
              <a:solidFill>
                <a:srgbClr val="0000FF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85262" y="3378470"/>
            <a:ext cx="2581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Success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下箭头 2"/>
          <p:cNvSpPr/>
          <p:nvPr/>
        </p:nvSpPr>
        <p:spPr>
          <a:xfrm rot="16200000">
            <a:off x="3632507" y="3473395"/>
            <a:ext cx="516692" cy="92781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4559230" y="1740154"/>
            <a:ext cx="807244" cy="4586288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7163" y="813372"/>
            <a:ext cx="715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The factors leading to success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647065" y="1403429"/>
            <a:ext cx="10897870" cy="53245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教材内容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少，知识单一，形象</a:t>
            </a:r>
            <a:r>
              <a:rPr lang="zh-CN" altLang="en-US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直观，题型简单，课时较充足；</a:t>
            </a:r>
            <a:endParaRPr lang="zh-CN" altLang="en-US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2. </a:t>
            </a:r>
            <a:r>
              <a:rPr lang="zh-CN" altLang="en-US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课堂容量小，进度慢，学生有足够时间进行巩固已学的词汇、语法和知识点，学习任务较轻；</a:t>
            </a:r>
            <a:endParaRPr lang="en-US" altLang="zh-CN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3.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学习自主性较差，机械性记忆和练习较多</a:t>
            </a:r>
            <a:endParaRPr lang="zh-CN" altLang="en-US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教材内容多，知识综合性强，有各学科之间的融会贯通；</a:t>
            </a:r>
            <a:endParaRPr lang="zh-CN" altLang="en-US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2. </a:t>
            </a:r>
            <a:r>
              <a:rPr lang="zh-CN" altLang="en-US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课堂容量大，进度快，对各类型专题巩固强化有限；</a:t>
            </a:r>
            <a:endParaRPr lang="zh-CN" altLang="en-US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3.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重点精讲精练各</a:t>
            </a:r>
            <a:r>
              <a:rPr lang="zh-CN" altLang="en-US" sz="2800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知识点，讲究系统知识的学习、归纳，培养学生举一反三的思维能力。</a:t>
            </a:r>
            <a:endParaRPr lang="en-US" altLang="zh-CN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/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4.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学生要善于归纳总结，自主学习，勤于反思，主动质疑</a:t>
            </a:r>
            <a:endParaRPr lang="zh-CN" altLang="en-US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202" y="714772"/>
            <a:ext cx="405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初中英语学习特征：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65" y="3324505"/>
            <a:ext cx="322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高中英语学习特征：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28646" y="652629"/>
            <a:ext cx="6192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科学规划赋能英语学习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996" y="1296436"/>
            <a:ext cx="6193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最核心的任务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词汇巩固背记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Review what you’ve learned in time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9996" y="2248020"/>
            <a:ext cx="7912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最投入的任务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大量广泛阅读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Read more and read different materials.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59996" y="4207123"/>
            <a:ext cx="10409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最挑战的任务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写作积累输出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To learn to get main points is a must. Write as often as possible.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9996" y="3157281"/>
            <a:ext cx="9358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最战略的任务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语法专题精炼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Strategy helps you to learn English grammar effectively.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9597" y="5292859"/>
            <a:ext cx="9983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最风险的任务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保持恒心毅力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Good habits ensure you high marks. Everything is possible.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397692" y="872996"/>
            <a:ext cx="6828579" cy="520287"/>
            <a:chOff x="1087893" y="607588"/>
            <a:chExt cx="6828579" cy="520287"/>
          </a:xfrm>
        </p:grpSpPr>
        <p:sp>
          <p:nvSpPr>
            <p:cNvPr id="6" name="六边形 5"/>
            <p:cNvSpPr/>
            <p:nvPr>
              <p:custDataLst>
                <p:tags r:id="rId2"/>
              </p:custDataLst>
            </p:nvPr>
          </p:nvSpPr>
          <p:spPr>
            <a:xfrm>
              <a:off x="1087893" y="607588"/>
              <a:ext cx="6726071" cy="520287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可持续发展的英语学习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292448" y="607588"/>
              <a:ext cx="6624024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97012" y="1909220"/>
            <a:ext cx="3183543" cy="3165590"/>
            <a:chOff x="4450023" y="1972830"/>
            <a:chExt cx="3183543" cy="3165590"/>
          </a:xfrm>
        </p:grpSpPr>
        <p:sp>
          <p:nvSpPr>
            <p:cNvPr id="8" name="MH_Other_1"/>
            <p:cNvSpPr/>
            <p:nvPr/>
          </p:nvSpPr>
          <p:spPr>
            <a:xfrm rot="5400000">
              <a:off x="5086350" y="4064635"/>
              <a:ext cx="0" cy="1270"/>
            </a:xfrm>
            <a:custGeom>
              <a:avLst/>
              <a:gdLst>
                <a:gd name="connsiteX0" fmla="*/ 0 w 248"/>
                <a:gd name="connsiteY0" fmla="*/ 124 h 248"/>
                <a:gd name="connsiteX1" fmla="*/ 11 w 248"/>
                <a:gd name="connsiteY1" fmla="*/ 12 h 248"/>
                <a:gd name="connsiteX2" fmla="*/ 124 w 248"/>
                <a:gd name="connsiteY2" fmla="*/ 0 h 248"/>
                <a:gd name="connsiteX3" fmla="*/ 237 w 248"/>
                <a:gd name="connsiteY3" fmla="*/ 12 h 248"/>
                <a:gd name="connsiteX4" fmla="*/ 248 w 248"/>
                <a:gd name="connsiteY4" fmla="*/ 124 h 248"/>
                <a:gd name="connsiteX5" fmla="*/ 237 w 248"/>
                <a:gd name="connsiteY5" fmla="*/ 237 h 248"/>
                <a:gd name="connsiteX6" fmla="*/ 124 w 248"/>
                <a:gd name="connsiteY6" fmla="*/ 248 h 248"/>
                <a:gd name="connsiteX7" fmla="*/ 11 w 248"/>
                <a:gd name="connsiteY7" fmla="*/ 237 h 248"/>
                <a:gd name="connsiteX8" fmla="*/ 0 w 248"/>
                <a:gd name="connsiteY8" fmla="*/ 124 h 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" h="248">
                  <a:moveTo>
                    <a:pt x="0" y="124"/>
                  </a:moveTo>
                  <a:lnTo>
                    <a:pt x="11" y="12"/>
                  </a:lnTo>
                  <a:lnTo>
                    <a:pt x="124" y="0"/>
                  </a:lnTo>
                  <a:lnTo>
                    <a:pt x="237" y="12"/>
                  </a:lnTo>
                  <a:lnTo>
                    <a:pt x="248" y="124"/>
                  </a:lnTo>
                  <a:lnTo>
                    <a:pt x="237" y="237"/>
                  </a:lnTo>
                  <a:lnTo>
                    <a:pt x="124" y="248"/>
                  </a:lnTo>
                  <a:lnTo>
                    <a:pt x="11" y="23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MH_Other_2"/>
            <p:cNvSpPr/>
            <p:nvPr/>
          </p:nvSpPr>
          <p:spPr>
            <a:xfrm rot="5400000">
              <a:off x="5085080" y="4062730"/>
              <a:ext cx="3175" cy="1905"/>
            </a:xfrm>
            <a:custGeom>
              <a:avLst/>
              <a:gdLst>
                <a:gd name="connsiteX0" fmla="*/ 0 w 1117"/>
                <a:gd name="connsiteY0" fmla="*/ 112 h 225"/>
                <a:gd name="connsiteX1" fmla="*/ 1117 w 1117"/>
                <a:gd name="connsiteY1" fmla="*/ 0 h 225"/>
                <a:gd name="connsiteX2" fmla="*/ 1106 w 1117"/>
                <a:gd name="connsiteY2" fmla="*/ 112 h 225"/>
                <a:gd name="connsiteX3" fmla="*/ 1117 w 1117"/>
                <a:gd name="connsiteY3" fmla="*/ 225 h 225"/>
                <a:gd name="connsiteX4" fmla="*/ 0 w 1117"/>
                <a:gd name="connsiteY4" fmla="*/ 112 h 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" h="225">
                  <a:moveTo>
                    <a:pt x="0" y="112"/>
                  </a:moveTo>
                  <a:lnTo>
                    <a:pt x="1117" y="0"/>
                  </a:lnTo>
                  <a:lnTo>
                    <a:pt x="1106" y="112"/>
                  </a:lnTo>
                  <a:lnTo>
                    <a:pt x="1117" y="22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MH_Other_3"/>
            <p:cNvSpPr/>
            <p:nvPr/>
          </p:nvSpPr>
          <p:spPr>
            <a:xfrm rot="5400000">
              <a:off x="5085080" y="4064635"/>
              <a:ext cx="0" cy="1270"/>
            </a:xfrm>
            <a:custGeom>
              <a:avLst/>
              <a:gdLst>
                <a:gd name="connsiteX0" fmla="*/ 0 w 226"/>
                <a:gd name="connsiteY0" fmla="*/ 0 h 1117"/>
                <a:gd name="connsiteX1" fmla="*/ 113 w 226"/>
                <a:gd name="connsiteY1" fmla="*/ 11 h 1117"/>
                <a:gd name="connsiteX2" fmla="*/ 226 w 226"/>
                <a:gd name="connsiteY2" fmla="*/ 0 h 1117"/>
                <a:gd name="connsiteX3" fmla="*/ 113 w 226"/>
                <a:gd name="connsiteY3" fmla="*/ 1117 h 1117"/>
                <a:gd name="connsiteX4" fmla="*/ 0 w 226"/>
                <a:gd name="connsiteY4" fmla="*/ 0 h 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" h="1117">
                  <a:moveTo>
                    <a:pt x="0" y="0"/>
                  </a:moveTo>
                  <a:lnTo>
                    <a:pt x="113" y="11"/>
                  </a:lnTo>
                  <a:lnTo>
                    <a:pt x="226" y="0"/>
                  </a:lnTo>
                  <a:lnTo>
                    <a:pt x="113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MH_Other_4"/>
            <p:cNvSpPr/>
            <p:nvPr/>
          </p:nvSpPr>
          <p:spPr>
            <a:xfrm rot="5400000">
              <a:off x="5088255" y="4064635"/>
              <a:ext cx="0" cy="1270"/>
            </a:xfrm>
            <a:custGeom>
              <a:avLst/>
              <a:gdLst>
                <a:gd name="connsiteX0" fmla="*/ 0 w 226"/>
                <a:gd name="connsiteY0" fmla="*/ 1118 h 1118"/>
                <a:gd name="connsiteX1" fmla="*/ 113 w 226"/>
                <a:gd name="connsiteY1" fmla="*/ 0 h 1118"/>
                <a:gd name="connsiteX2" fmla="*/ 226 w 226"/>
                <a:gd name="connsiteY2" fmla="*/ 1118 h 1118"/>
                <a:gd name="connsiteX3" fmla="*/ 113 w 226"/>
                <a:gd name="connsiteY3" fmla="*/ 1106 h 1118"/>
                <a:gd name="connsiteX4" fmla="*/ 0 w 226"/>
                <a:gd name="connsiteY4" fmla="*/ 1118 h 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" h="1118">
                  <a:moveTo>
                    <a:pt x="0" y="1118"/>
                  </a:moveTo>
                  <a:lnTo>
                    <a:pt x="113" y="0"/>
                  </a:lnTo>
                  <a:lnTo>
                    <a:pt x="226" y="1118"/>
                  </a:lnTo>
                  <a:lnTo>
                    <a:pt x="113" y="1106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MH_Other_5"/>
            <p:cNvSpPr/>
            <p:nvPr/>
          </p:nvSpPr>
          <p:spPr>
            <a:xfrm rot="5400000">
              <a:off x="5085715" y="4065270"/>
              <a:ext cx="1905" cy="1905"/>
            </a:xfrm>
            <a:custGeom>
              <a:avLst/>
              <a:gdLst>
                <a:gd name="connsiteX0" fmla="*/ 0 w 1117"/>
                <a:gd name="connsiteY0" fmla="*/ 225 h 225"/>
                <a:gd name="connsiteX1" fmla="*/ 11 w 1117"/>
                <a:gd name="connsiteY1" fmla="*/ 112 h 225"/>
                <a:gd name="connsiteX2" fmla="*/ 0 w 1117"/>
                <a:gd name="connsiteY2" fmla="*/ 0 h 225"/>
                <a:gd name="connsiteX3" fmla="*/ 1117 w 1117"/>
                <a:gd name="connsiteY3" fmla="*/ 112 h 225"/>
                <a:gd name="connsiteX4" fmla="*/ 0 w 1117"/>
                <a:gd name="connsiteY4" fmla="*/ 225 h 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" h="225">
                  <a:moveTo>
                    <a:pt x="0" y="225"/>
                  </a:moveTo>
                  <a:lnTo>
                    <a:pt x="11" y="112"/>
                  </a:lnTo>
                  <a:lnTo>
                    <a:pt x="0" y="0"/>
                  </a:lnTo>
                  <a:lnTo>
                    <a:pt x="1117" y="11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MH_Other_6"/>
            <p:cNvSpPr/>
            <p:nvPr/>
          </p:nvSpPr>
          <p:spPr>
            <a:xfrm rot="5400000">
              <a:off x="5213350" y="4191635"/>
              <a:ext cx="0" cy="1270"/>
            </a:xfrm>
            <a:custGeom>
              <a:avLst/>
              <a:gdLst>
                <a:gd name="connsiteX0" fmla="*/ 0 w 248"/>
                <a:gd name="connsiteY0" fmla="*/ 124 h 248"/>
                <a:gd name="connsiteX1" fmla="*/ 11 w 248"/>
                <a:gd name="connsiteY1" fmla="*/ 12 h 248"/>
                <a:gd name="connsiteX2" fmla="*/ 124 w 248"/>
                <a:gd name="connsiteY2" fmla="*/ 0 h 248"/>
                <a:gd name="connsiteX3" fmla="*/ 237 w 248"/>
                <a:gd name="connsiteY3" fmla="*/ 12 h 248"/>
                <a:gd name="connsiteX4" fmla="*/ 248 w 248"/>
                <a:gd name="connsiteY4" fmla="*/ 124 h 248"/>
                <a:gd name="connsiteX5" fmla="*/ 237 w 248"/>
                <a:gd name="connsiteY5" fmla="*/ 237 h 248"/>
                <a:gd name="connsiteX6" fmla="*/ 124 w 248"/>
                <a:gd name="connsiteY6" fmla="*/ 248 h 248"/>
                <a:gd name="connsiteX7" fmla="*/ 11 w 248"/>
                <a:gd name="connsiteY7" fmla="*/ 237 h 248"/>
                <a:gd name="connsiteX8" fmla="*/ 0 w 248"/>
                <a:gd name="connsiteY8" fmla="*/ 124 h 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" h="248">
                  <a:moveTo>
                    <a:pt x="0" y="124"/>
                  </a:moveTo>
                  <a:lnTo>
                    <a:pt x="11" y="12"/>
                  </a:lnTo>
                  <a:lnTo>
                    <a:pt x="124" y="0"/>
                  </a:lnTo>
                  <a:lnTo>
                    <a:pt x="237" y="12"/>
                  </a:lnTo>
                  <a:lnTo>
                    <a:pt x="248" y="124"/>
                  </a:lnTo>
                  <a:lnTo>
                    <a:pt x="237" y="237"/>
                  </a:lnTo>
                  <a:lnTo>
                    <a:pt x="124" y="248"/>
                  </a:lnTo>
                  <a:lnTo>
                    <a:pt x="11" y="23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MH_Other_7"/>
            <p:cNvSpPr/>
            <p:nvPr/>
          </p:nvSpPr>
          <p:spPr>
            <a:xfrm rot="5400000">
              <a:off x="5212080" y="4189730"/>
              <a:ext cx="3175" cy="1905"/>
            </a:xfrm>
            <a:custGeom>
              <a:avLst/>
              <a:gdLst>
                <a:gd name="connsiteX0" fmla="*/ 0 w 1117"/>
                <a:gd name="connsiteY0" fmla="*/ 112 h 225"/>
                <a:gd name="connsiteX1" fmla="*/ 1117 w 1117"/>
                <a:gd name="connsiteY1" fmla="*/ 0 h 225"/>
                <a:gd name="connsiteX2" fmla="*/ 1106 w 1117"/>
                <a:gd name="connsiteY2" fmla="*/ 112 h 225"/>
                <a:gd name="connsiteX3" fmla="*/ 1117 w 1117"/>
                <a:gd name="connsiteY3" fmla="*/ 225 h 225"/>
                <a:gd name="connsiteX4" fmla="*/ 0 w 1117"/>
                <a:gd name="connsiteY4" fmla="*/ 112 h 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" h="225">
                  <a:moveTo>
                    <a:pt x="0" y="112"/>
                  </a:moveTo>
                  <a:lnTo>
                    <a:pt x="1117" y="0"/>
                  </a:lnTo>
                  <a:lnTo>
                    <a:pt x="1106" y="112"/>
                  </a:lnTo>
                  <a:lnTo>
                    <a:pt x="1117" y="22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MH_Other_8"/>
            <p:cNvSpPr/>
            <p:nvPr/>
          </p:nvSpPr>
          <p:spPr>
            <a:xfrm rot="5400000">
              <a:off x="5212080" y="4191635"/>
              <a:ext cx="0" cy="1270"/>
            </a:xfrm>
            <a:custGeom>
              <a:avLst/>
              <a:gdLst>
                <a:gd name="connsiteX0" fmla="*/ 0 w 226"/>
                <a:gd name="connsiteY0" fmla="*/ 0 h 1117"/>
                <a:gd name="connsiteX1" fmla="*/ 113 w 226"/>
                <a:gd name="connsiteY1" fmla="*/ 11 h 1117"/>
                <a:gd name="connsiteX2" fmla="*/ 226 w 226"/>
                <a:gd name="connsiteY2" fmla="*/ 0 h 1117"/>
                <a:gd name="connsiteX3" fmla="*/ 113 w 226"/>
                <a:gd name="connsiteY3" fmla="*/ 1117 h 1117"/>
                <a:gd name="connsiteX4" fmla="*/ 0 w 226"/>
                <a:gd name="connsiteY4" fmla="*/ 0 h 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" h="1117">
                  <a:moveTo>
                    <a:pt x="0" y="0"/>
                  </a:moveTo>
                  <a:lnTo>
                    <a:pt x="113" y="11"/>
                  </a:lnTo>
                  <a:lnTo>
                    <a:pt x="226" y="0"/>
                  </a:lnTo>
                  <a:lnTo>
                    <a:pt x="113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MH_Other_9"/>
            <p:cNvSpPr/>
            <p:nvPr/>
          </p:nvSpPr>
          <p:spPr>
            <a:xfrm rot="5400000">
              <a:off x="5215255" y="4191635"/>
              <a:ext cx="0" cy="1270"/>
            </a:xfrm>
            <a:custGeom>
              <a:avLst/>
              <a:gdLst>
                <a:gd name="connsiteX0" fmla="*/ 0 w 226"/>
                <a:gd name="connsiteY0" fmla="*/ 1118 h 1118"/>
                <a:gd name="connsiteX1" fmla="*/ 113 w 226"/>
                <a:gd name="connsiteY1" fmla="*/ 0 h 1118"/>
                <a:gd name="connsiteX2" fmla="*/ 226 w 226"/>
                <a:gd name="connsiteY2" fmla="*/ 1118 h 1118"/>
                <a:gd name="connsiteX3" fmla="*/ 113 w 226"/>
                <a:gd name="connsiteY3" fmla="*/ 1106 h 1118"/>
                <a:gd name="connsiteX4" fmla="*/ 0 w 226"/>
                <a:gd name="connsiteY4" fmla="*/ 1118 h 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" h="1118">
                  <a:moveTo>
                    <a:pt x="0" y="1118"/>
                  </a:moveTo>
                  <a:lnTo>
                    <a:pt x="113" y="0"/>
                  </a:lnTo>
                  <a:lnTo>
                    <a:pt x="226" y="1118"/>
                  </a:lnTo>
                  <a:lnTo>
                    <a:pt x="113" y="1106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MH_Other_10"/>
            <p:cNvSpPr/>
            <p:nvPr/>
          </p:nvSpPr>
          <p:spPr>
            <a:xfrm rot="5400000">
              <a:off x="5212715" y="4192270"/>
              <a:ext cx="1905" cy="1905"/>
            </a:xfrm>
            <a:custGeom>
              <a:avLst/>
              <a:gdLst>
                <a:gd name="connsiteX0" fmla="*/ 0 w 1117"/>
                <a:gd name="connsiteY0" fmla="*/ 225 h 225"/>
                <a:gd name="connsiteX1" fmla="*/ 11 w 1117"/>
                <a:gd name="connsiteY1" fmla="*/ 112 h 225"/>
                <a:gd name="connsiteX2" fmla="*/ 0 w 1117"/>
                <a:gd name="connsiteY2" fmla="*/ 0 h 225"/>
                <a:gd name="connsiteX3" fmla="*/ 1117 w 1117"/>
                <a:gd name="connsiteY3" fmla="*/ 112 h 225"/>
                <a:gd name="connsiteX4" fmla="*/ 0 w 1117"/>
                <a:gd name="connsiteY4" fmla="*/ 225 h 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" h="225">
                  <a:moveTo>
                    <a:pt x="0" y="225"/>
                  </a:moveTo>
                  <a:lnTo>
                    <a:pt x="11" y="112"/>
                  </a:lnTo>
                  <a:lnTo>
                    <a:pt x="0" y="0"/>
                  </a:lnTo>
                  <a:lnTo>
                    <a:pt x="1117" y="11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76B2FA">
                <a:alpha val="78000"/>
              </a:srgbClr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MH_SubTitle_1"/>
            <p:cNvSpPr/>
            <p:nvPr/>
          </p:nvSpPr>
          <p:spPr>
            <a:xfrm>
              <a:off x="5238115" y="2113280"/>
              <a:ext cx="1511300" cy="1511300"/>
            </a:xfrm>
            <a:custGeom>
              <a:avLst/>
              <a:gdLst>
                <a:gd name="connsiteX0" fmla="*/ 756191 w 1512408"/>
                <a:gd name="connsiteY0" fmla="*/ 0 h 1512170"/>
                <a:gd name="connsiteX1" fmla="*/ 1497041 w 1512408"/>
                <a:gd name="connsiteY1" fmla="*/ 603811 h 1512170"/>
                <a:gd name="connsiteX2" fmla="*/ 1512380 w 1512408"/>
                <a:gd name="connsiteY2" fmla="*/ 755978 h 1512170"/>
                <a:gd name="connsiteX3" fmla="*/ 1512383 w 1512408"/>
                <a:gd name="connsiteY3" fmla="*/ 755978 h 1512170"/>
                <a:gd name="connsiteX4" fmla="*/ 1512408 w 1512408"/>
                <a:gd name="connsiteY4" fmla="*/ 756215 h 1512170"/>
                <a:gd name="connsiteX5" fmla="*/ 908596 w 1512408"/>
                <a:gd name="connsiteY5" fmla="*/ 1497066 h 1512170"/>
                <a:gd name="connsiteX6" fmla="*/ 758775 w 1512408"/>
                <a:gd name="connsiteY6" fmla="*/ 1512170 h 1512170"/>
                <a:gd name="connsiteX7" fmla="*/ 756426 w 1512408"/>
                <a:gd name="connsiteY7" fmla="*/ 1511933 h 1512170"/>
                <a:gd name="connsiteX8" fmla="*/ 756191 w 1512408"/>
                <a:gd name="connsiteY8" fmla="*/ 1509587 h 1512170"/>
                <a:gd name="connsiteX9" fmla="*/ 741087 w 1512408"/>
                <a:gd name="connsiteY9" fmla="*/ 1359766 h 1512170"/>
                <a:gd name="connsiteX10" fmla="*/ 237 w 1512408"/>
                <a:gd name="connsiteY10" fmla="*/ 755955 h 1512170"/>
                <a:gd name="connsiteX11" fmla="*/ 0 w 1512408"/>
                <a:gd name="connsiteY11" fmla="*/ 755978 h 1512170"/>
                <a:gd name="connsiteX12" fmla="*/ 15341 w 1512408"/>
                <a:gd name="connsiteY12" fmla="*/ 603811 h 1512170"/>
                <a:gd name="connsiteX13" fmla="*/ 756191 w 1512408"/>
                <a:gd name="connsiteY13" fmla="*/ 0 h 151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2408" h="1512170">
                  <a:moveTo>
                    <a:pt x="756191" y="0"/>
                  </a:moveTo>
                  <a:cubicBezTo>
                    <a:pt x="1121631" y="0"/>
                    <a:pt x="1426528" y="259217"/>
                    <a:pt x="1497041" y="603811"/>
                  </a:cubicBezTo>
                  <a:lnTo>
                    <a:pt x="1512380" y="755978"/>
                  </a:lnTo>
                  <a:lnTo>
                    <a:pt x="1512383" y="755978"/>
                  </a:lnTo>
                  <a:lnTo>
                    <a:pt x="1512408" y="756215"/>
                  </a:lnTo>
                  <a:cubicBezTo>
                    <a:pt x="1512408" y="1121658"/>
                    <a:pt x="1253189" y="1426553"/>
                    <a:pt x="908596" y="1497066"/>
                  </a:cubicBezTo>
                  <a:lnTo>
                    <a:pt x="758775" y="1512170"/>
                  </a:lnTo>
                  <a:lnTo>
                    <a:pt x="756426" y="1511933"/>
                  </a:lnTo>
                  <a:lnTo>
                    <a:pt x="756191" y="1509587"/>
                  </a:lnTo>
                  <a:lnTo>
                    <a:pt x="741087" y="1359766"/>
                  </a:lnTo>
                  <a:cubicBezTo>
                    <a:pt x="670574" y="1015171"/>
                    <a:pt x="365677" y="755955"/>
                    <a:pt x="237" y="755955"/>
                  </a:cubicBezTo>
                  <a:lnTo>
                    <a:pt x="0" y="755978"/>
                  </a:lnTo>
                  <a:lnTo>
                    <a:pt x="15341" y="603811"/>
                  </a:lnTo>
                  <a:cubicBezTo>
                    <a:pt x="85854" y="259217"/>
                    <a:pt x="390749" y="0"/>
                    <a:pt x="756191" y="0"/>
                  </a:cubicBezTo>
                  <a:close/>
                </a:path>
              </a:pathLst>
            </a:custGeom>
            <a:solidFill>
              <a:srgbClr val="2980B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540000" rIns="252000" bIns="648000" anchor="ctr">
              <a:noAutofit/>
            </a:bodyPr>
            <a:lstStyle/>
            <a:p>
              <a:pPr marL="0" marR="0" lvl="0" indent="0" algn="ctr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实干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MH_SubTitle_2"/>
            <p:cNvSpPr/>
            <p:nvPr/>
          </p:nvSpPr>
          <p:spPr>
            <a:xfrm>
              <a:off x="6008370" y="2855595"/>
              <a:ext cx="1513205" cy="1513205"/>
            </a:xfrm>
            <a:custGeom>
              <a:avLst/>
              <a:gdLst>
                <a:gd name="connsiteX0" fmla="*/ 756189 w 1512169"/>
                <a:gd name="connsiteY0" fmla="*/ 0 h 1512407"/>
                <a:gd name="connsiteX1" fmla="*/ 908359 w 1512169"/>
                <a:gd name="connsiteY1" fmla="*/ 15341 h 1512407"/>
                <a:gd name="connsiteX2" fmla="*/ 1512169 w 1512169"/>
                <a:gd name="connsiteY2" fmla="*/ 756192 h 1512407"/>
                <a:gd name="connsiteX3" fmla="*/ 908359 w 1512169"/>
                <a:gd name="connsiteY3" fmla="*/ 1497043 h 1512407"/>
                <a:gd name="connsiteX4" fmla="*/ 756189 w 1512169"/>
                <a:gd name="connsiteY4" fmla="*/ 1512384 h 1512407"/>
                <a:gd name="connsiteX5" fmla="*/ 755954 w 1512169"/>
                <a:gd name="connsiteY5" fmla="*/ 1512407 h 1512407"/>
                <a:gd name="connsiteX6" fmla="*/ 15104 w 1512169"/>
                <a:gd name="connsiteY6" fmla="*/ 908597 h 1512407"/>
                <a:gd name="connsiteX7" fmla="*/ 0 w 1512169"/>
                <a:gd name="connsiteY7" fmla="*/ 758776 h 1512407"/>
                <a:gd name="connsiteX8" fmla="*/ 235 w 1512169"/>
                <a:gd name="connsiteY8" fmla="*/ 756429 h 1512407"/>
                <a:gd name="connsiteX9" fmla="*/ 2583 w 1512169"/>
                <a:gd name="connsiteY9" fmla="*/ 756192 h 1512407"/>
                <a:gd name="connsiteX10" fmla="*/ 152404 w 1512169"/>
                <a:gd name="connsiteY10" fmla="*/ 741088 h 1512407"/>
                <a:gd name="connsiteX11" fmla="*/ 756215 w 1512169"/>
                <a:gd name="connsiteY11" fmla="*/ 237 h 15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2169" h="1512407">
                  <a:moveTo>
                    <a:pt x="756189" y="0"/>
                  </a:moveTo>
                  <a:lnTo>
                    <a:pt x="908359" y="15341"/>
                  </a:lnTo>
                  <a:cubicBezTo>
                    <a:pt x="1252952" y="85854"/>
                    <a:pt x="1512169" y="390752"/>
                    <a:pt x="1512169" y="756192"/>
                  </a:cubicBezTo>
                  <a:cubicBezTo>
                    <a:pt x="1512169" y="1121634"/>
                    <a:pt x="1252952" y="1426530"/>
                    <a:pt x="908359" y="1497043"/>
                  </a:cubicBezTo>
                  <a:lnTo>
                    <a:pt x="756189" y="1512384"/>
                  </a:lnTo>
                  <a:lnTo>
                    <a:pt x="755954" y="1512407"/>
                  </a:lnTo>
                  <a:cubicBezTo>
                    <a:pt x="390512" y="1512407"/>
                    <a:pt x="85617" y="1253191"/>
                    <a:pt x="15104" y="908597"/>
                  </a:cubicBezTo>
                  <a:lnTo>
                    <a:pt x="0" y="758776"/>
                  </a:lnTo>
                  <a:lnTo>
                    <a:pt x="235" y="756429"/>
                  </a:lnTo>
                  <a:lnTo>
                    <a:pt x="2583" y="756192"/>
                  </a:lnTo>
                  <a:lnTo>
                    <a:pt x="152404" y="741088"/>
                  </a:lnTo>
                  <a:cubicBezTo>
                    <a:pt x="496998" y="670575"/>
                    <a:pt x="756215" y="365680"/>
                    <a:pt x="756215" y="237"/>
                  </a:cubicBezTo>
                  <a:close/>
                </a:path>
              </a:pathLst>
            </a:custGeom>
            <a:solidFill>
              <a:srgbClr val="83C2D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252000" tIns="540000" rIns="252000" bIns="64800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巧干</a:t>
              </a:r>
              <a:endParaRPr lang="zh-CN" altLang="en-US" sz="2400" b="1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MH_SubTitle_3"/>
            <p:cNvSpPr/>
            <p:nvPr/>
          </p:nvSpPr>
          <p:spPr>
            <a:xfrm>
              <a:off x="5237480" y="3625215"/>
              <a:ext cx="1511300" cy="1513205"/>
            </a:xfrm>
            <a:custGeom>
              <a:avLst/>
              <a:gdLst>
                <a:gd name="connsiteX0" fmla="*/ 2802 w 1512404"/>
                <a:gd name="connsiteY0" fmla="*/ 755937 h 1512172"/>
                <a:gd name="connsiteX1" fmla="*/ 260 w 1512404"/>
                <a:gd name="connsiteY1" fmla="*/ 756217 h 1512172"/>
                <a:gd name="connsiteX2" fmla="*/ 2802 w 1512404"/>
                <a:gd name="connsiteY2" fmla="*/ 755993 h 1512172"/>
                <a:gd name="connsiteX3" fmla="*/ 753631 w 1512404"/>
                <a:gd name="connsiteY3" fmla="*/ 0 h 1512172"/>
                <a:gd name="connsiteX4" fmla="*/ 755977 w 1512404"/>
                <a:gd name="connsiteY4" fmla="*/ 237 h 1512172"/>
                <a:gd name="connsiteX5" fmla="*/ 756214 w 1512404"/>
                <a:gd name="connsiteY5" fmla="*/ 2584 h 1512172"/>
                <a:gd name="connsiteX6" fmla="*/ 756214 w 1512404"/>
                <a:gd name="connsiteY6" fmla="*/ 2590 h 1512172"/>
                <a:gd name="connsiteX7" fmla="*/ 771318 w 1512404"/>
                <a:gd name="connsiteY7" fmla="*/ 152407 h 1512172"/>
                <a:gd name="connsiteX8" fmla="*/ 1512169 w 1512404"/>
                <a:gd name="connsiteY8" fmla="*/ 756217 h 1512172"/>
                <a:gd name="connsiteX9" fmla="*/ 1512404 w 1512404"/>
                <a:gd name="connsiteY9" fmla="*/ 756194 h 1512172"/>
                <a:gd name="connsiteX10" fmla="*/ 1497065 w 1512404"/>
                <a:gd name="connsiteY10" fmla="*/ 908362 h 1512172"/>
                <a:gd name="connsiteX11" fmla="*/ 756214 w 1512404"/>
                <a:gd name="connsiteY11" fmla="*/ 1512172 h 1512172"/>
                <a:gd name="connsiteX12" fmla="*/ 15364 w 1512404"/>
                <a:gd name="connsiteY12" fmla="*/ 908362 h 1512172"/>
                <a:gd name="connsiteX13" fmla="*/ 23 w 1512404"/>
                <a:gd name="connsiteY13" fmla="*/ 756194 h 1512172"/>
                <a:gd name="connsiteX14" fmla="*/ 0 w 1512404"/>
                <a:gd name="connsiteY14" fmla="*/ 755957 h 1512172"/>
                <a:gd name="connsiteX15" fmla="*/ 603810 w 1512404"/>
                <a:gd name="connsiteY15" fmla="*/ 15106 h 151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2404" h="1512172">
                  <a:moveTo>
                    <a:pt x="2802" y="755937"/>
                  </a:moveTo>
                  <a:lnTo>
                    <a:pt x="260" y="756217"/>
                  </a:lnTo>
                  <a:lnTo>
                    <a:pt x="2802" y="755993"/>
                  </a:lnTo>
                  <a:close/>
                  <a:moveTo>
                    <a:pt x="753631" y="0"/>
                  </a:moveTo>
                  <a:lnTo>
                    <a:pt x="755977" y="237"/>
                  </a:lnTo>
                  <a:lnTo>
                    <a:pt x="756214" y="2584"/>
                  </a:lnTo>
                  <a:lnTo>
                    <a:pt x="756214" y="2590"/>
                  </a:lnTo>
                  <a:lnTo>
                    <a:pt x="771318" y="152407"/>
                  </a:lnTo>
                  <a:cubicBezTo>
                    <a:pt x="841831" y="497001"/>
                    <a:pt x="1146726" y="756217"/>
                    <a:pt x="1512169" y="756217"/>
                  </a:cubicBezTo>
                  <a:lnTo>
                    <a:pt x="1512404" y="756194"/>
                  </a:lnTo>
                  <a:lnTo>
                    <a:pt x="1497065" y="908362"/>
                  </a:lnTo>
                  <a:cubicBezTo>
                    <a:pt x="1426551" y="1252956"/>
                    <a:pt x="1121654" y="1512172"/>
                    <a:pt x="756214" y="1512172"/>
                  </a:cubicBezTo>
                  <a:cubicBezTo>
                    <a:pt x="390772" y="1512172"/>
                    <a:pt x="85877" y="1252956"/>
                    <a:pt x="15364" y="908362"/>
                  </a:cubicBezTo>
                  <a:lnTo>
                    <a:pt x="23" y="756194"/>
                  </a:lnTo>
                  <a:lnTo>
                    <a:pt x="0" y="755957"/>
                  </a:lnTo>
                  <a:cubicBezTo>
                    <a:pt x="0" y="390517"/>
                    <a:pt x="259216" y="85619"/>
                    <a:pt x="603810" y="15106"/>
                  </a:cubicBezTo>
                  <a:close/>
                </a:path>
              </a:pathLst>
            </a:custGeom>
            <a:solidFill>
              <a:srgbClr val="2980B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252000" tIns="540000" rIns="252000" bIns="64800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实效</a:t>
              </a:r>
              <a:endParaRPr lang="zh-CN" altLang="en-US" sz="2400" b="1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1" name="MH_SubTitle_4"/>
            <p:cNvSpPr/>
            <p:nvPr/>
          </p:nvSpPr>
          <p:spPr>
            <a:xfrm>
              <a:off x="4464685" y="2868295"/>
              <a:ext cx="1512570" cy="1511300"/>
            </a:xfrm>
            <a:custGeom>
              <a:avLst/>
              <a:gdLst>
                <a:gd name="connsiteX0" fmla="*/ 756215 w 1512169"/>
                <a:gd name="connsiteY0" fmla="*/ 0 h 1512407"/>
                <a:gd name="connsiteX1" fmla="*/ 1497065 w 1512169"/>
                <a:gd name="connsiteY1" fmla="*/ 603810 h 1512407"/>
                <a:gd name="connsiteX2" fmla="*/ 1512169 w 1512169"/>
                <a:gd name="connsiteY2" fmla="*/ 753631 h 1512407"/>
                <a:gd name="connsiteX3" fmla="*/ 1511931 w 1512169"/>
                <a:gd name="connsiteY3" fmla="*/ 755978 h 1512407"/>
                <a:gd name="connsiteX4" fmla="*/ 1509585 w 1512169"/>
                <a:gd name="connsiteY4" fmla="*/ 756215 h 1512407"/>
                <a:gd name="connsiteX5" fmla="*/ 1359764 w 1512169"/>
                <a:gd name="connsiteY5" fmla="*/ 771319 h 1512407"/>
                <a:gd name="connsiteX6" fmla="*/ 755954 w 1512169"/>
                <a:gd name="connsiteY6" fmla="*/ 1512169 h 1512407"/>
                <a:gd name="connsiteX7" fmla="*/ 755977 w 1512169"/>
                <a:gd name="connsiteY7" fmla="*/ 1512407 h 1512407"/>
                <a:gd name="connsiteX8" fmla="*/ 603810 w 1512169"/>
                <a:gd name="connsiteY8" fmla="*/ 1497066 h 1512407"/>
                <a:gd name="connsiteX9" fmla="*/ 0 w 1512169"/>
                <a:gd name="connsiteY9" fmla="*/ 756215 h 1512407"/>
                <a:gd name="connsiteX10" fmla="*/ 603810 w 1512169"/>
                <a:gd name="connsiteY10" fmla="*/ 15364 h 1512407"/>
                <a:gd name="connsiteX11" fmla="*/ 755977 w 1512169"/>
                <a:gd name="connsiteY11" fmla="*/ 23 h 15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2169" h="1512407">
                  <a:moveTo>
                    <a:pt x="756215" y="0"/>
                  </a:moveTo>
                  <a:cubicBezTo>
                    <a:pt x="1121655" y="0"/>
                    <a:pt x="1426552" y="259216"/>
                    <a:pt x="1497065" y="603810"/>
                  </a:cubicBezTo>
                  <a:lnTo>
                    <a:pt x="1512169" y="753631"/>
                  </a:lnTo>
                  <a:lnTo>
                    <a:pt x="1511931" y="755978"/>
                  </a:lnTo>
                  <a:lnTo>
                    <a:pt x="1509585" y="756215"/>
                  </a:lnTo>
                  <a:lnTo>
                    <a:pt x="1359764" y="771319"/>
                  </a:lnTo>
                  <a:cubicBezTo>
                    <a:pt x="1015170" y="841832"/>
                    <a:pt x="755954" y="1146729"/>
                    <a:pt x="755954" y="1512169"/>
                  </a:cubicBezTo>
                  <a:lnTo>
                    <a:pt x="755977" y="1512407"/>
                  </a:lnTo>
                  <a:lnTo>
                    <a:pt x="603810" y="1497066"/>
                  </a:lnTo>
                  <a:cubicBezTo>
                    <a:pt x="259216" y="1426552"/>
                    <a:pt x="0" y="1121657"/>
                    <a:pt x="0" y="756215"/>
                  </a:cubicBezTo>
                  <a:cubicBezTo>
                    <a:pt x="0" y="390775"/>
                    <a:pt x="259216" y="85877"/>
                    <a:pt x="603810" y="15364"/>
                  </a:cubicBezTo>
                  <a:lnTo>
                    <a:pt x="755977" y="23"/>
                  </a:lnTo>
                  <a:close/>
                </a:path>
              </a:pathLst>
            </a:custGeom>
            <a:solidFill>
              <a:srgbClr val="83C2D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252000" tIns="540000" rIns="252000" bIns="64800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实力</a:t>
              </a:r>
              <a:endParaRPr lang="zh-CN" altLang="en-US" sz="2400" b="1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2" name="MH_Other_11"/>
            <p:cNvSpPr txBox="1"/>
            <p:nvPr/>
          </p:nvSpPr>
          <p:spPr>
            <a:xfrm>
              <a:off x="5751195" y="2252345"/>
              <a:ext cx="485775" cy="40005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MH_Other_12"/>
            <p:cNvSpPr txBox="1"/>
            <p:nvPr/>
          </p:nvSpPr>
          <p:spPr>
            <a:xfrm>
              <a:off x="6581775" y="3686810"/>
              <a:ext cx="485775" cy="40005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MH_Other_13"/>
            <p:cNvSpPr txBox="1"/>
            <p:nvPr/>
          </p:nvSpPr>
          <p:spPr>
            <a:xfrm>
              <a:off x="5737225" y="4480560"/>
              <a:ext cx="485775" cy="40005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MH_Other_14"/>
            <p:cNvSpPr txBox="1"/>
            <p:nvPr/>
          </p:nvSpPr>
          <p:spPr>
            <a:xfrm>
              <a:off x="4993640" y="3051175"/>
              <a:ext cx="485775" cy="40005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04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460818" y="1972830"/>
              <a:ext cx="0" cy="1088390"/>
            </a:xfrm>
            <a:prstGeom prst="line">
              <a:avLst/>
            </a:prstGeom>
            <a:ln w="28575">
              <a:solidFill>
                <a:srgbClr val="2980B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633566" y="4008235"/>
              <a:ext cx="0" cy="1088390"/>
            </a:xfrm>
            <a:prstGeom prst="line">
              <a:avLst/>
            </a:prstGeom>
            <a:ln w="28575">
              <a:solidFill>
                <a:srgbClr val="2980B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585075" y="2028767"/>
              <a:ext cx="0" cy="1088390"/>
            </a:xfrm>
            <a:prstGeom prst="line">
              <a:avLst/>
            </a:prstGeom>
            <a:ln w="28575">
              <a:solidFill>
                <a:srgbClr val="2980B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450023" y="3985895"/>
              <a:ext cx="0" cy="1088390"/>
            </a:xfrm>
            <a:prstGeom prst="line">
              <a:avLst/>
            </a:prstGeom>
            <a:ln w="28575">
              <a:solidFill>
                <a:srgbClr val="2980B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533643" y="2264199"/>
            <a:ext cx="328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实实在在埋头学</a:t>
            </a:r>
            <a:endParaRPr lang="zh-CN" altLang="da-DK" sz="28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21822" y="4147647"/>
            <a:ext cx="312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defRPr sz="2800" b="1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ea"/>
              </a:rPr>
              <a:t>4. </a:t>
            </a:r>
            <a:r>
              <a:rPr lang="zh-CN" altLang="en-US" dirty="0">
                <a:sym typeface="+mn-ea"/>
              </a:rPr>
              <a:t>终将彰显君实力</a:t>
            </a:r>
            <a:r>
              <a:rPr lang="en-US" altLang="zh-CN" dirty="0">
                <a:sym typeface="+mn-ea"/>
              </a:rPr>
              <a:t> </a:t>
            </a:r>
            <a:endParaRPr lang="zh-CN" altLang="da-DK" dirty="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85075" y="2288480"/>
            <a:ext cx="305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defRPr sz="2800" b="1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巧记妙背加巩固</a:t>
            </a:r>
            <a:endParaRPr lang="zh-CN" altLang="da-DK" dirty="0"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33566" y="4147647"/>
            <a:ext cx="32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defRPr sz="2800" b="1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ea"/>
              </a:rPr>
              <a:t>3. </a:t>
            </a:r>
            <a:r>
              <a:rPr lang="zh-CN" altLang="en-US" dirty="0">
                <a:sym typeface="+mn-ea"/>
              </a:rPr>
              <a:t>精炼高效加指津</a:t>
            </a:r>
            <a:endParaRPr lang="zh-CN" altLang="da-DK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2424" y="818604"/>
            <a:ext cx="3798095" cy="569244"/>
            <a:chOff x="352424" y="884260"/>
            <a:chExt cx="3798095" cy="569244"/>
          </a:xfrm>
        </p:grpSpPr>
        <p:sp>
          <p:nvSpPr>
            <p:cNvPr id="2" name="矩形 1"/>
            <p:cNvSpPr/>
            <p:nvPr/>
          </p:nvSpPr>
          <p:spPr>
            <a:xfrm>
              <a:off x="352424" y="939100"/>
              <a:ext cx="3798095" cy="514404"/>
            </a:xfrm>
            <a:prstGeom prst="rect">
              <a:avLst/>
            </a:prstGeom>
            <a:solidFill>
              <a:srgbClr val="1CADE4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13541" y="884260"/>
              <a:ext cx="3478014" cy="564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705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defTabSz="685800"/>
              <a:r>
                <a:rPr lang="en-US" altLang="zh-CN" sz="2800" dirty="0">
                  <a:solidFill>
                    <a:prstClr val="white"/>
                  </a:solidFill>
                  <a:cs typeface="Arial" panose="020B0604020202020204"/>
                  <a:sym typeface="Arial" panose="020B0604020202020204" pitchFamily="34" charset="0"/>
                </a:rPr>
                <a:t>Learning materials</a:t>
              </a:r>
              <a:endParaRPr lang="en-US" altLang="zh-CN" sz="2800" dirty="0">
                <a:solidFill>
                  <a:prstClr val="white"/>
                </a:solidFill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78593" y="1042988"/>
            <a:ext cx="9144000" cy="5143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908" y="1503998"/>
            <a:ext cx="307327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+mn-ea"/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+mn-ea"/>
              </a:rPr>
              <a:t>年人教版教材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rcRect l="1633" t="6092" r="2030" b="12185"/>
          <a:stretch>
            <a:fillRect/>
          </a:stretch>
        </p:blipFill>
        <p:spPr>
          <a:xfrm>
            <a:off x="425908" y="2163787"/>
            <a:ext cx="4555899" cy="2323193"/>
          </a:xfrm>
          <a:prstGeom prst="roundRect">
            <a:avLst/>
          </a:prstGeom>
        </p:spPr>
      </p:pic>
      <p:pic>
        <p:nvPicPr>
          <p:cNvPr id="7" name="图片 6" descr="085de49e15f6418e933cad2f1626816c"/>
          <p:cNvPicPr>
            <a:picLocks noChangeAspect="1"/>
          </p:cNvPicPr>
          <p:nvPr/>
        </p:nvPicPr>
        <p:blipFill>
          <a:blip r:embed="rId2"/>
          <a:srcRect l="-265" t="12865" r="1787" b="13837"/>
          <a:stretch>
            <a:fillRect/>
          </a:stretch>
        </p:blipFill>
        <p:spPr>
          <a:xfrm>
            <a:off x="4831556" y="4222129"/>
            <a:ext cx="5755833" cy="2635871"/>
          </a:xfrm>
          <a:prstGeom prst="round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41971" y="1383502"/>
            <a:ext cx="2916326" cy="2230207"/>
            <a:chOff x="179512" y="33577"/>
            <a:chExt cx="4240833" cy="3909620"/>
          </a:xfrm>
        </p:grpSpPr>
        <p:sp>
          <p:nvSpPr>
            <p:cNvPr id="16" name="出自【趣你的PPT】(微信:qunideppt)：最优质的PPT资源库"/>
            <p:cNvSpPr>
              <a:spLocks noEditPoints="1"/>
            </p:cNvSpPr>
            <p:nvPr/>
          </p:nvSpPr>
          <p:spPr bwMode="auto">
            <a:xfrm flipH="1">
              <a:off x="749418" y="603965"/>
              <a:ext cx="2214534" cy="2196808"/>
            </a:xfrm>
            <a:custGeom>
              <a:avLst/>
              <a:gdLst>
                <a:gd name="T0" fmla="*/ 176 w 349"/>
                <a:gd name="T1" fmla="*/ 346 h 346"/>
                <a:gd name="T2" fmla="*/ 176 w 349"/>
                <a:gd name="T3" fmla="*/ 346 h 346"/>
                <a:gd name="T4" fmla="*/ 163 w 349"/>
                <a:gd name="T5" fmla="*/ 345 h 346"/>
                <a:gd name="T6" fmla="*/ 7 w 349"/>
                <a:gd name="T7" fmla="*/ 163 h 346"/>
                <a:gd name="T8" fmla="*/ 190 w 349"/>
                <a:gd name="T9" fmla="*/ 7 h 346"/>
                <a:gd name="T10" fmla="*/ 306 w 349"/>
                <a:gd name="T11" fmla="*/ 67 h 346"/>
                <a:gd name="T12" fmla="*/ 345 w 349"/>
                <a:gd name="T13" fmla="*/ 190 h 346"/>
                <a:gd name="T14" fmla="*/ 176 w 349"/>
                <a:gd name="T15" fmla="*/ 346 h 346"/>
                <a:gd name="T16" fmla="*/ 176 w 349"/>
                <a:gd name="T17" fmla="*/ 34 h 346"/>
                <a:gd name="T18" fmla="*/ 35 w 349"/>
                <a:gd name="T19" fmla="*/ 165 h 346"/>
                <a:gd name="T20" fmla="*/ 68 w 349"/>
                <a:gd name="T21" fmla="*/ 268 h 346"/>
                <a:gd name="T22" fmla="*/ 165 w 349"/>
                <a:gd name="T23" fmla="*/ 318 h 346"/>
                <a:gd name="T24" fmla="*/ 318 w 349"/>
                <a:gd name="T25" fmla="*/ 188 h 346"/>
                <a:gd name="T26" fmla="*/ 285 w 349"/>
                <a:gd name="T27" fmla="*/ 84 h 346"/>
                <a:gd name="T28" fmla="*/ 188 w 349"/>
                <a:gd name="T29" fmla="*/ 35 h 346"/>
                <a:gd name="T30" fmla="*/ 176 w 349"/>
                <a:gd name="T31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346">
                  <a:moveTo>
                    <a:pt x="176" y="346"/>
                  </a:moveTo>
                  <a:cubicBezTo>
                    <a:pt x="176" y="346"/>
                    <a:pt x="176" y="346"/>
                    <a:pt x="176" y="346"/>
                  </a:cubicBezTo>
                  <a:cubicBezTo>
                    <a:pt x="172" y="346"/>
                    <a:pt x="167" y="346"/>
                    <a:pt x="163" y="345"/>
                  </a:cubicBezTo>
                  <a:cubicBezTo>
                    <a:pt x="69" y="338"/>
                    <a:pt x="0" y="256"/>
                    <a:pt x="7" y="163"/>
                  </a:cubicBezTo>
                  <a:cubicBezTo>
                    <a:pt x="15" y="71"/>
                    <a:pt x="96" y="0"/>
                    <a:pt x="190" y="7"/>
                  </a:cubicBezTo>
                  <a:cubicBezTo>
                    <a:pt x="235" y="11"/>
                    <a:pt x="276" y="32"/>
                    <a:pt x="306" y="67"/>
                  </a:cubicBezTo>
                  <a:cubicBezTo>
                    <a:pt x="335" y="101"/>
                    <a:pt x="349" y="145"/>
                    <a:pt x="345" y="190"/>
                  </a:cubicBezTo>
                  <a:cubicBezTo>
                    <a:pt x="338" y="278"/>
                    <a:pt x="264" y="346"/>
                    <a:pt x="176" y="346"/>
                  </a:cubicBezTo>
                  <a:close/>
                  <a:moveTo>
                    <a:pt x="176" y="34"/>
                  </a:moveTo>
                  <a:cubicBezTo>
                    <a:pt x="103" y="34"/>
                    <a:pt x="41" y="92"/>
                    <a:pt x="35" y="165"/>
                  </a:cubicBezTo>
                  <a:cubicBezTo>
                    <a:pt x="32" y="203"/>
                    <a:pt x="43" y="240"/>
                    <a:pt x="68" y="268"/>
                  </a:cubicBezTo>
                  <a:cubicBezTo>
                    <a:pt x="93" y="297"/>
                    <a:pt x="127" y="315"/>
                    <a:pt x="165" y="318"/>
                  </a:cubicBezTo>
                  <a:cubicBezTo>
                    <a:pt x="244" y="325"/>
                    <a:pt x="312" y="265"/>
                    <a:pt x="318" y="188"/>
                  </a:cubicBezTo>
                  <a:cubicBezTo>
                    <a:pt x="321" y="150"/>
                    <a:pt x="309" y="113"/>
                    <a:pt x="285" y="84"/>
                  </a:cubicBezTo>
                  <a:cubicBezTo>
                    <a:pt x="260" y="55"/>
                    <a:pt x="226" y="38"/>
                    <a:pt x="188" y="35"/>
                  </a:cubicBezTo>
                  <a:cubicBezTo>
                    <a:pt x="184" y="34"/>
                    <a:pt x="180" y="34"/>
                    <a:pt x="176" y="34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 flipH="1">
              <a:off x="2593414" y="2299432"/>
              <a:ext cx="640489" cy="577859"/>
            </a:xfrm>
            <a:custGeom>
              <a:avLst/>
              <a:gdLst>
                <a:gd name="T0" fmla="*/ 97 w 542"/>
                <a:gd name="T1" fmla="*/ 489 h 489"/>
                <a:gd name="T2" fmla="*/ 0 w 542"/>
                <a:gd name="T3" fmla="*/ 381 h 489"/>
                <a:gd name="T4" fmla="*/ 446 w 542"/>
                <a:gd name="T5" fmla="*/ 0 h 489"/>
                <a:gd name="T6" fmla="*/ 542 w 542"/>
                <a:gd name="T7" fmla="*/ 113 h 489"/>
                <a:gd name="T8" fmla="*/ 97 w 542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489">
                  <a:moveTo>
                    <a:pt x="97" y="489"/>
                  </a:moveTo>
                  <a:lnTo>
                    <a:pt x="0" y="381"/>
                  </a:lnTo>
                  <a:lnTo>
                    <a:pt x="446" y="0"/>
                  </a:lnTo>
                  <a:lnTo>
                    <a:pt x="542" y="113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rgbClr val="CAF278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 flipH="1">
              <a:off x="3005832" y="2636221"/>
              <a:ext cx="1414513" cy="1306976"/>
            </a:xfrm>
            <a:custGeom>
              <a:avLst/>
              <a:gdLst>
                <a:gd name="T0" fmla="*/ 15 w 223"/>
                <a:gd name="T1" fmla="*/ 132 h 206"/>
                <a:gd name="T2" fmla="*/ 15 w 223"/>
                <a:gd name="T3" fmla="*/ 185 h 206"/>
                <a:gd name="T4" fmla="*/ 67 w 223"/>
                <a:gd name="T5" fmla="*/ 194 h 206"/>
                <a:gd name="T6" fmla="*/ 209 w 223"/>
                <a:gd name="T7" fmla="*/ 74 h 206"/>
                <a:gd name="T8" fmla="*/ 208 w 223"/>
                <a:gd name="T9" fmla="*/ 21 h 206"/>
                <a:gd name="T10" fmla="*/ 156 w 223"/>
                <a:gd name="T11" fmla="*/ 12 h 206"/>
                <a:gd name="T12" fmla="*/ 15 w 223"/>
                <a:gd name="T13" fmla="*/ 1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06">
                  <a:moveTo>
                    <a:pt x="15" y="132"/>
                  </a:moveTo>
                  <a:cubicBezTo>
                    <a:pt x="0" y="144"/>
                    <a:pt x="0" y="168"/>
                    <a:pt x="15" y="185"/>
                  </a:cubicBezTo>
                  <a:cubicBezTo>
                    <a:pt x="29" y="202"/>
                    <a:pt x="53" y="206"/>
                    <a:pt x="67" y="194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23" y="62"/>
                    <a:pt x="223" y="38"/>
                    <a:pt x="208" y="21"/>
                  </a:cubicBezTo>
                  <a:cubicBezTo>
                    <a:pt x="194" y="4"/>
                    <a:pt x="170" y="0"/>
                    <a:pt x="156" y="12"/>
                  </a:cubicBezTo>
                  <a:lnTo>
                    <a:pt x="15" y="132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 flipH="1">
              <a:off x="3246902" y="2749666"/>
              <a:ext cx="1090723" cy="914647"/>
            </a:xfrm>
            <a:custGeom>
              <a:avLst/>
              <a:gdLst>
                <a:gd name="T0" fmla="*/ 2 w 172"/>
                <a:gd name="T1" fmla="*/ 141 h 144"/>
                <a:gd name="T2" fmla="*/ 80 w 172"/>
                <a:gd name="T3" fmla="*/ 66 h 144"/>
                <a:gd name="T4" fmla="*/ 169 w 172"/>
                <a:gd name="T5" fmla="*/ 3 h 144"/>
                <a:gd name="T6" fmla="*/ 91 w 172"/>
                <a:gd name="T7" fmla="*/ 78 h 144"/>
                <a:gd name="T8" fmla="*/ 2 w 172"/>
                <a:gd name="T9" fmla="*/ 1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44">
                  <a:moveTo>
                    <a:pt x="2" y="141"/>
                  </a:moveTo>
                  <a:cubicBezTo>
                    <a:pt x="0" y="137"/>
                    <a:pt x="34" y="104"/>
                    <a:pt x="80" y="66"/>
                  </a:cubicBezTo>
                  <a:cubicBezTo>
                    <a:pt x="126" y="28"/>
                    <a:pt x="166" y="0"/>
                    <a:pt x="169" y="3"/>
                  </a:cubicBezTo>
                  <a:cubicBezTo>
                    <a:pt x="172" y="7"/>
                    <a:pt x="137" y="40"/>
                    <a:pt x="91" y="78"/>
                  </a:cubicBezTo>
                  <a:cubicBezTo>
                    <a:pt x="45" y="116"/>
                    <a:pt x="5" y="144"/>
                    <a:pt x="2" y="141"/>
                  </a:cubicBezTo>
                </a:path>
              </a:pathLst>
            </a:custGeom>
            <a:solidFill>
              <a:sysClr val="window" lastClr="FFFFFF">
                <a:alpha val="45000"/>
              </a:sys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2839706" y="2188706"/>
              <a:ext cx="212668" cy="214714"/>
            </a:xfrm>
            <a:custGeom>
              <a:avLst/>
              <a:gdLst>
                <a:gd name="T0" fmla="*/ 40 w 44"/>
                <a:gd name="T1" fmla="*/ 0 h 44"/>
                <a:gd name="T2" fmla="*/ 4 w 44"/>
                <a:gd name="T3" fmla="*/ 0 h 44"/>
                <a:gd name="T4" fmla="*/ 0 w 44"/>
                <a:gd name="T5" fmla="*/ 4 h 44"/>
                <a:gd name="T6" fmla="*/ 0 w 44"/>
                <a:gd name="T7" fmla="*/ 40 h 44"/>
                <a:gd name="T8" fmla="*/ 4 w 44"/>
                <a:gd name="T9" fmla="*/ 44 h 44"/>
                <a:gd name="T10" fmla="*/ 40 w 44"/>
                <a:gd name="T11" fmla="*/ 44 h 44"/>
                <a:gd name="T12" fmla="*/ 44 w 44"/>
                <a:gd name="T13" fmla="*/ 40 h 44"/>
                <a:gd name="T14" fmla="*/ 44 w 44"/>
                <a:gd name="T15" fmla="*/ 4 h 44"/>
                <a:gd name="T16" fmla="*/ 40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4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3072823" y="2219378"/>
              <a:ext cx="77706" cy="153367"/>
            </a:xfrm>
            <a:custGeom>
              <a:avLst/>
              <a:gdLst>
                <a:gd name="T0" fmla="*/ 13 w 16"/>
                <a:gd name="T1" fmla="*/ 1 h 32"/>
                <a:gd name="T2" fmla="*/ 5 w 16"/>
                <a:gd name="T3" fmla="*/ 5 h 32"/>
                <a:gd name="T4" fmla="*/ 0 w 16"/>
                <a:gd name="T5" fmla="*/ 8 h 32"/>
                <a:gd name="T6" fmla="*/ 0 w 16"/>
                <a:gd name="T7" fmla="*/ 23 h 32"/>
                <a:gd name="T8" fmla="*/ 5 w 16"/>
                <a:gd name="T9" fmla="*/ 27 h 32"/>
                <a:gd name="T10" fmla="*/ 13 w 16"/>
                <a:gd name="T11" fmla="*/ 31 h 32"/>
                <a:gd name="T12" fmla="*/ 16 w 16"/>
                <a:gd name="T13" fmla="*/ 29 h 32"/>
                <a:gd name="T14" fmla="*/ 16 w 16"/>
                <a:gd name="T15" fmla="*/ 3 h 32"/>
                <a:gd name="T16" fmla="*/ 13 w 16"/>
                <a:gd name="T1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13" y="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6" y="31"/>
                    <a:pt x="16" y="2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75725" y="2370398"/>
              <a:ext cx="157216" cy="155747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3116953" y="2432109"/>
              <a:ext cx="73466" cy="66119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3203641" y="2512921"/>
              <a:ext cx="66119" cy="71997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3162501" y="2502635"/>
              <a:ext cx="38202" cy="38202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3109606" y="2523205"/>
              <a:ext cx="70527" cy="69058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3152720" y="1967957"/>
              <a:ext cx="315442" cy="335435"/>
            </a:xfrm>
            <a:custGeom>
              <a:avLst/>
              <a:gdLst>
                <a:gd name="T0" fmla="*/ 59 w 60"/>
                <a:gd name="T1" fmla="*/ 40 h 64"/>
                <a:gd name="T2" fmla="*/ 36 w 60"/>
                <a:gd name="T3" fmla="*/ 23 h 64"/>
                <a:gd name="T4" fmla="*/ 36 w 60"/>
                <a:gd name="T5" fmla="*/ 12 h 64"/>
                <a:gd name="T6" fmla="*/ 30 w 60"/>
                <a:gd name="T7" fmla="*/ 0 h 64"/>
                <a:gd name="T8" fmla="*/ 24 w 60"/>
                <a:gd name="T9" fmla="*/ 12 h 64"/>
                <a:gd name="T10" fmla="*/ 24 w 60"/>
                <a:gd name="T11" fmla="*/ 23 h 64"/>
                <a:gd name="T12" fmla="*/ 1 w 60"/>
                <a:gd name="T13" fmla="*/ 40 h 64"/>
                <a:gd name="T14" fmla="*/ 0 w 60"/>
                <a:gd name="T15" fmla="*/ 42 h 64"/>
                <a:gd name="T16" fmla="*/ 0 w 60"/>
                <a:gd name="T17" fmla="*/ 42 h 64"/>
                <a:gd name="T18" fmla="*/ 1 w 60"/>
                <a:gd name="T19" fmla="*/ 44 h 64"/>
                <a:gd name="T20" fmla="*/ 2 w 60"/>
                <a:gd name="T21" fmla="*/ 44 h 64"/>
                <a:gd name="T22" fmla="*/ 24 w 60"/>
                <a:gd name="T23" fmla="*/ 38 h 64"/>
                <a:gd name="T24" fmla="*/ 24 w 60"/>
                <a:gd name="T25" fmla="*/ 42 h 64"/>
                <a:gd name="T26" fmla="*/ 24 w 60"/>
                <a:gd name="T27" fmla="*/ 55 h 64"/>
                <a:gd name="T28" fmla="*/ 17 w 60"/>
                <a:gd name="T29" fmla="*/ 60 h 64"/>
                <a:gd name="T30" fmla="*/ 16 w 60"/>
                <a:gd name="T31" fmla="*/ 62 h 64"/>
                <a:gd name="T32" fmla="*/ 16 w 60"/>
                <a:gd name="T33" fmla="*/ 62 h 64"/>
                <a:gd name="T34" fmla="*/ 17 w 60"/>
                <a:gd name="T35" fmla="*/ 64 h 64"/>
                <a:gd name="T36" fmla="*/ 19 w 60"/>
                <a:gd name="T37" fmla="*/ 64 h 64"/>
                <a:gd name="T38" fmla="*/ 30 w 60"/>
                <a:gd name="T39" fmla="*/ 60 h 64"/>
                <a:gd name="T40" fmla="*/ 41 w 60"/>
                <a:gd name="T41" fmla="*/ 64 h 64"/>
                <a:gd name="T42" fmla="*/ 43 w 60"/>
                <a:gd name="T43" fmla="*/ 64 h 64"/>
                <a:gd name="T44" fmla="*/ 44 w 60"/>
                <a:gd name="T45" fmla="*/ 62 h 64"/>
                <a:gd name="T46" fmla="*/ 44 w 60"/>
                <a:gd name="T47" fmla="*/ 62 h 64"/>
                <a:gd name="T48" fmla="*/ 43 w 60"/>
                <a:gd name="T49" fmla="*/ 60 h 64"/>
                <a:gd name="T50" fmla="*/ 36 w 60"/>
                <a:gd name="T51" fmla="*/ 55 h 64"/>
                <a:gd name="T52" fmla="*/ 36 w 60"/>
                <a:gd name="T53" fmla="*/ 42 h 64"/>
                <a:gd name="T54" fmla="*/ 36 w 60"/>
                <a:gd name="T55" fmla="*/ 38 h 64"/>
                <a:gd name="T56" fmla="*/ 58 w 60"/>
                <a:gd name="T57" fmla="*/ 44 h 64"/>
                <a:gd name="T58" fmla="*/ 59 w 60"/>
                <a:gd name="T59" fmla="*/ 44 h 64"/>
                <a:gd name="T60" fmla="*/ 60 w 60"/>
                <a:gd name="T61" fmla="*/ 42 h 64"/>
                <a:gd name="T62" fmla="*/ 60 w 60"/>
                <a:gd name="T63" fmla="*/ 42 h 64"/>
                <a:gd name="T64" fmla="*/ 59 w 60"/>
                <a:gd name="T6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4">
                  <a:moveTo>
                    <a:pt x="59" y="4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3" y="0"/>
                    <a:pt x="30" y="0"/>
                  </a:cubicBezTo>
                  <a:cubicBezTo>
                    <a:pt x="27" y="0"/>
                    <a:pt x="24" y="9"/>
                    <a:pt x="24" y="1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60"/>
                    <a:pt x="16" y="61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7" y="64"/>
                  </a:cubicBezTo>
                  <a:cubicBezTo>
                    <a:pt x="17" y="64"/>
                    <a:pt x="18" y="64"/>
                    <a:pt x="19" y="64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3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0"/>
                    <a:pt x="43" y="6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9" y="44"/>
                    <a:pt x="59" y="44"/>
                  </a:cubicBezTo>
                  <a:cubicBezTo>
                    <a:pt x="60" y="43"/>
                    <a:pt x="60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0"/>
                    <a:pt x="59" y="40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2916449" y="1995550"/>
              <a:ext cx="193156" cy="144867"/>
            </a:xfrm>
            <a:custGeom>
              <a:avLst/>
              <a:gdLst>
                <a:gd name="T0" fmla="*/ 67 w 152"/>
                <a:gd name="T1" fmla="*/ 19 h 114"/>
                <a:gd name="T2" fmla="*/ 50 w 152"/>
                <a:gd name="T3" fmla="*/ 0 h 114"/>
                <a:gd name="T4" fmla="*/ 0 w 152"/>
                <a:gd name="T5" fmla="*/ 0 h 114"/>
                <a:gd name="T6" fmla="*/ 0 w 152"/>
                <a:gd name="T7" fmla="*/ 114 h 114"/>
                <a:gd name="T8" fmla="*/ 152 w 152"/>
                <a:gd name="T9" fmla="*/ 114 h 114"/>
                <a:gd name="T10" fmla="*/ 152 w 152"/>
                <a:gd name="T11" fmla="*/ 19 h 114"/>
                <a:gd name="T12" fmla="*/ 67 w 152"/>
                <a:gd name="T13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4">
                  <a:moveTo>
                    <a:pt x="67" y="19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152" y="114"/>
                  </a:lnTo>
                  <a:lnTo>
                    <a:pt x="152" y="19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3296723" y="1781700"/>
              <a:ext cx="232821" cy="232821"/>
            </a:xfrm>
            <a:custGeom>
              <a:avLst/>
              <a:gdLst>
                <a:gd name="T0" fmla="*/ 56 w 64"/>
                <a:gd name="T1" fmla="*/ 17 h 64"/>
                <a:gd name="T2" fmla="*/ 56 w 64"/>
                <a:gd name="T3" fmla="*/ 16 h 64"/>
                <a:gd name="T4" fmla="*/ 45 w 64"/>
                <a:gd name="T5" fmla="*/ 4 h 64"/>
                <a:gd name="T6" fmla="*/ 36 w 64"/>
                <a:gd name="T7" fmla="*/ 0 h 64"/>
                <a:gd name="T8" fmla="*/ 26 w 64"/>
                <a:gd name="T9" fmla="*/ 6 h 64"/>
                <a:gd name="T10" fmla="*/ 20 w 64"/>
                <a:gd name="T11" fmla="*/ 4 h 64"/>
                <a:gd name="T12" fmla="*/ 8 w 64"/>
                <a:gd name="T13" fmla="*/ 16 h 64"/>
                <a:gd name="T14" fmla="*/ 8 w 64"/>
                <a:gd name="T15" fmla="*/ 17 h 64"/>
                <a:gd name="T16" fmla="*/ 0 w 64"/>
                <a:gd name="T17" fmla="*/ 28 h 64"/>
                <a:gd name="T18" fmla="*/ 12 w 64"/>
                <a:gd name="T19" fmla="*/ 40 h 64"/>
                <a:gd name="T20" fmla="*/ 18 w 64"/>
                <a:gd name="T21" fmla="*/ 38 h 64"/>
                <a:gd name="T22" fmla="*/ 24 w 64"/>
                <a:gd name="T23" fmla="*/ 40 h 64"/>
                <a:gd name="T24" fmla="*/ 28 w 64"/>
                <a:gd name="T25" fmla="*/ 39 h 64"/>
                <a:gd name="T26" fmla="*/ 28 w 64"/>
                <a:gd name="T27" fmla="*/ 60 h 64"/>
                <a:gd name="T28" fmla="*/ 24 w 64"/>
                <a:gd name="T29" fmla="*/ 60 h 64"/>
                <a:gd name="T30" fmla="*/ 24 w 64"/>
                <a:gd name="T31" fmla="*/ 64 h 64"/>
                <a:gd name="T32" fmla="*/ 40 w 64"/>
                <a:gd name="T33" fmla="*/ 64 h 64"/>
                <a:gd name="T34" fmla="*/ 40 w 64"/>
                <a:gd name="T35" fmla="*/ 60 h 64"/>
                <a:gd name="T36" fmla="*/ 36 w 64"/>
                <a:gd name="T37" fmla="*/ 60 h 64"/>
                <a:gd name="T38" fmla="*/ 36 w 64"/>
                <a:gd name="T39" fmla="*/ 40 h 64"/>
                <a:gd name="T40" fmla="*/ 38 w 64"/>
                <a:gd name="T41" fmla="*/ 40 h 64"/>
                <a:gd name="T42" fmla="*/ 40 w 64"/>
                <a:gd name="T43" fmla="*/ 40 h 64"/>
                <a:gd name="T44" fmla="*/ 46 w 64"/>
                <a:gd name="T45" fmla="*/ 38 h 64"/>
                <a:gd name="T46" fmla="*/ 52 w 64"/>
                <a:gd name="T47" fmla="*/ 40 h 64"/>
                <a:gd name="T48" fmla="*/ 64 w 64"/>
                <a:gd name="T49" fmla="*/ 28 h 64"/>
                <a:gd name="T50" fmla="*/ 56 w 64"/>
                <a:gd name="T51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64">
                  <a:moveTo>
                    <a:pt x="56" y="17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0"/>
                    <a:pt x="51" y="5"/>
                    <a:pt x="45" y="4"/>
                  </a:cubicBezTo>
                  <a:cubicBezTo>
                    <a:pt x="43" y="2"/>
                    <a:pt x="40" y="0"/>
                    <a:pt x="36" y="0"/>
                  </a:cubicBezTo>
                  <a:cubicBezTo>
                    <a:pt x="32" y="0"/>
                    <a:pt x="28" y="2"/>
                    <a:pt x="26" y="6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3" y="4"/>
                    <a:pt x="8" y="9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3" y="18"/>
                    <a:pt x="0" y="23"/>
                    <a:pt x="0" y="28"/>
                  </a:cubicBezTo>
                  <a:cubicBezTo>
                    <a:pt x="0" y="35"/>
                    <a:pt x="5" y="40"/>
                    <a:pt x="12" y="40"/>
                  </a:cubicBezTo>
                  <a:cubicBezTo>
                    <a:pt x="14" y="40"/>
                    <a:pt x="16" y="39"/>
                    <a:pt x="18" y="38"/>
                  </a:cubicBezTo>
                  <a:cubicBezTo>
                    <a:pt x="20" y="39"/>
                    <a:pt x="22" y="40"/>
                    <a:pt x="24" y="40"/>
                  </a:cubicBezTo>
                  <a:cubicBezTo>
                    <a:pt x="25" y="40"/>
                    <a:pt x="27" y="40"/>
                    <a:pt x="28" y="39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2" y="40"/>
                    <a:pt x="44" y="39"/>
                    <a:pt x="46" y="38"/>
                  </a:cubicBezTo>
                  <a:cubicBezTo>
                    <a:pt x="48" y="39"/>
                    <a:pt x="50" y="40"/>
                    <a:pt x="52" y="40"/>
                  </a:cubicBezTo>
                  <a:cubicBezTo>
                    <a:pt x="59" y="40"/>
                    <a:pt x="64" y="35"/>
                    <a:pt x="64" y="28"/>
                  </a:cubicBezTo>
                  <a:cubicBezTo>
                    <a:pt x="64" y="23"/>
                    <a:pt x="61" y="18"/>
                    <a:pt x="56" y="17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3167379" y="1886038"/>
              <a:ext cx="78470" cy="156940"/>
            </a:xfrm>
            <a:custGeom>
              <a:avLst/>
              <a:gdLst>
                <a:gd name="T0" fmla="*/ 16 w 24"/>
                <a:gd name="T1" fmla="*/ 0 h 48"/>
                <a:gd name="T2" fmla="*/ 8 w 24"/>
                <a:gd name="T3" fmla="*/ 0 h 48"/>
                <a:gd name="T4" fmla="*/ 0 w 24"/>
                <a:gd name="T5" fmla="*/ 8 h 48"/>
                <a:gd name="T6" fmla="*/ 0 w 24"/>
                <a:gd name="T7" fmla="*/ 24 h 48"/>
                <a:gd name="T8" fmla="*/ 4 w 24"/>
                <a:gd name="T9" fmla="*/ 24 h 48"/>
                <a:gd name="T10" fmla="*/ 4 w 24"/>
                <a:gd name="T11" fmla="*/ 48 h 48"/>
                <a:gd name="T12" fmla="*/ 20 w 24"/>
                <a:gd name="T13" fmla="*/ 48 h 48"/>
                <a:gd name="T14" fmla="*/ 20 w 24"/>
                <a:gd name="T15" fmla="*/ 24 h 48"/>
                <a:gd name="T16" fmla="*/ 24 w 24"/>
                <a:gd name="T17" fmla="*/ 24 h 48"/>
                <a:gd name="T18" fmla="*/ 24 w 24"/>
                <a:gd name="T19" fmla="*/ 8 h 48"/>
                <a:gd name="T20" fmla="*/ 16 w 2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8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186652" y="1833725"/>
              <a:ext cx="38547" cy="39923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931110" y="1733413"/>
              <a:ext cx="214714" cy="214714"/>
            </a:xfrm>
            <a:custGeom>
              <a:avLst/>
              <a:gdLst>
                <a:gd name="T0" fmla="*/ 55 w 64"/>
                <a:gd name="T1" fmla="*/ 26 h 64"/>
                <a:gd name="T2" fmla="*/ 36 w 64"/>
                <a:gd name="T3" fmla="*/ 46 h 64"/>
                <a:gd name="T4" fmla="*/ 18 w 64"/>
                <a:gd name="T5" fmla="*/ 46 h 64"/>
                <a:gd name="T6" fmla="*/ 18 w 64"/>
                <a:gd name="T7" fmla="*/ 28 h 64"/>
                <a:gd name="T8" fmla="*/ 38 w 64"/>
                <a:gd name="T9" fmla="*/ 9 h 64"/>
                <a:gd name="T10" fmla="*/ 29 w 64"/>
                <a:gd name="T11" fmla="*/ 0 h 64"/>
                <a:gd name="T12" fmla="*/ 10 w 64"/>
                <a:gd name="T13" fmla="*/ 20 h 64"/>
                <a:gd name="T14" fmla="*/ 10 w 64"/>
                <a:gd name="T15" fmla="*/ 54 h 64"/>
                <a:gd name="T16" fmla="*/ 44 w 64"/>
                <a:gd name="T17" fmla="*/ 54 h 64"/>
                <a:gd name="T18" fmla="*/ 64 w 64"/>
                <a:gd name="T19" fmla="*/ 35 h 64"/>
                <a:gd name="T20" fmla="*/ 55 w 64"/>
                <a:gd name="T21" fmla="*/ 26 h 64"/>
                <a:gd name="T22" fmla="*/ 29 w 64"/>
                <a:gd name="T23" fmla="*/ 4 h 64"/>
                <a:gd name="T24" fmla="*/ 33 w 64"/>
                <a:gd name="T25" fmla="*/ 9 h 64"/>
                <a:gd name="T26" fmla="*/ 27 w 64"/>
                <a:gd name="T27" fmla="*/ 15 h 64"/>
                <a:gd name="T28" fmla="*/ 23 w 64"/>
                <a:gd name="T29" fmla="*/ 11 h 64"/>
                <a:gd name="T30" fmla="*/ 29 w 64"/>
                <a:gd name="T31" fmla="*/ 4 h 64"/>
                <a:gd name="T32" fmla="*/ 49 w 64"/>
                <a:gd name="T33" fmla="*/ 37 h 64"/>
                <a:gd name="T34" fmla="*/ 55 w 64"/>
                <a:gd name="T35" fmla="*/ 31 h 64"/>
                <a:gd name="T36" fmla="*/ 60 w 64"/>
                <a:gd name="T37" fmla="*/ 35 h 64"/>
                <a:gd name="T38" fmla="*/ 53 w 64"/>
                <a:gd name="T39" fmla="*/ 41 h 64"/>
                <a:gd name="T40" fmla="*/ 49 w 64"/>
                <a:gd name="T4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55" y="26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1" y="51"/>
                    <a:pt x="23" y="51"/>
                    <a:pt x="18" y="46"/>
                  </a:cubicBezTo>
                  <a:cubicBezTo>
                    <a:pt x="13" y="41"/>
                    <a:pt x="13" y="33"/>
                    <a:pt x="18" y="2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0" y="29"/>
                    <a:pt x="0" y="45"/>
                    <a:pt x="10" y="54"/>
                  </a:cubicBezTo>
                  <a:cubicBezTo>
                    <a:pt x="19" y="64"/>
                    <a:pt x="35" y="64"/>
                    <a:pt x="44" y="54"/>
                  </a:cubicBezTo>
                  <a:cubicBezTo>
                    <a:pt x="64" y="35"/>
                    <a:pt x="64" y="35"/>
                    <a:pt x="64" y="35"/>
                  </a:cubicBezTo>
                  <a:lnTo>
                    <a:pt x="55" y="26"/>
                  </a:lnTo>
                  <a:close/>
                  <a:moveTo>
                    <a:pt x="29" y="4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9" y="4"/>
                  </a:lnTo>
                  <a:close/>
                  <a:moveTo>
                    <a:pt x="49" y="37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49" y="37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2934558" y="1391196"/>
              <a:ext cx="250459" cy="266334"/>
            </a:xfrm>
            <a:custGeom>
              <a:avLst/>
              <a:gdLst>
                <a:gd name="T0" fmla="*/ 32 w 60"/>
                <a:gd name="T1" fmla="*/ 4 h 64"/>
                <a:gd name="T2" fmla="*/ 32 w 60"/>
                <a:gd name="T3" fmla="*/ 2 h 64"/>
                <a:gd name="T4" fmla="*/ 30 w 60"/>
                <a:gd name="T5" fmla="*/ 0 h 64"/>
                <a:gd name="T6" fmla="*/ 28 w 60"/>
                <a:gd name="T7" fmla="*/ 2 h 64"/>
                <a:gd name="T8" fmla="*/ 28 w 60"/>
                <a:gd name="T9" fmla="*/ 4 h 64"/>
                <a:gd name="T10" fmla="*/ 0 w 60"/>
                <a:gd name="T11" fmla="*/ 34 h 64"/>
                <a:gd name="T12" fmla="*/ 0 w 60"/>
                <a:gd name="T13" fmla="*/ 36 h 64"/>
                <a:gd name="T14" fmla="*/ 0 w 60"/>
                <a:gd name="T15" fmla="*/ 36 h 64"/>
                <a:gd name="T16" fmla="*/ 10 w 60"/>
                <a:gd name="T17" fmla="*/ 28 h 64"/>
                <a:gd name="T18" fmla="*/ 20 w 60"/>
                <a:gd name="T19" fmla="*/ 36 h 64"/>
                <a:gd name="T20" fmla="*/ 20 w 60"/>
                <a:gd name="T21" fmla="*/ 36 h 64"/>
                <a:gd name="T22" fmla="*/ 28 w 60"/>
                <a:gd name="T23" fmla="*/ 28 h 64"/>
                <a:gd name="T24" fmla="*/ 28 w 60"/>
                <a:gd name="T25" fmla="*/ 50 h 64"/>
                <a:gd name="T26" fmla="*/ 22 w 60"/>
                <a:gd name="T27" fmla="*/ 60 h 64"/>
                <a:gd name="T28" fmla="*/ 16 w 60"/>
                <a:gd name="T29" fmla="*/ 54 h 64"/>
                <a:gd name="T30" fmla="*/ 14 w 60"/>
                <a:gd name="T31" fmla="*/ 52 h 64"/>
                <a:gd name="T32" fmla="*/ 12 w 60"/>
                <a:gd name="T33" fmla="*/ 54 h 64"/>
                <a:gd name="T34" fmla="*/ 22 w 60"/>
                <a:gd name="T35" fmla="*/ 64 h 64"/>
                <a:gd name="T36" fmla="*/ 32 w 60"/>
                <a:gd name="T37" fmla="*/ 50 h 64"/>
                <a:gd name="T38" fmla="*/ 32 w 60"/>
                <a:gd name="T39" fmla="*/ 28 h 64"/>
                <a:gd name="T40" fmla="*/ 40 w 60"/>
                <a:gd name="T41" fmla="*/ 36 h 64"/>
                <a:gd name="T42" fmla="*/ 40 w 60"/>
                <a:gd name="T43" fmla="*/ 36 h 64"/>
                <a:gd name="T44" fmla="*/ 50 w 60"/>
                <a:gd name="T45" fmla="*/ 28 h 64"/>
                <a:gd name="T46" fmla="*/ 60 w 60"/>
                <a:gd name="T47" fmla="*/ 36 h 64"/>
                <a:gd name="T48" fmla="*/ 60 w 60"/>
                <a:gd name="T49" fmla="*/ 36 h 64"/>
                <a:gd name="T50" fmla="*/ 60 w 60"/>
                <a:gd name="T51" fmla="*/ 34 h 64"/>
                <a:gd name="T52" fmla="*/ 32 w 60"/>
                <a:gd name="T5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4">
                  <a:moveTo>
                    <a:pt x="32" y="4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2" y="5"/>
                    <a:pt x="0" y="18"/>
                    <a:pt x="0" y="34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1"/>
                    <a:pt x="5" y="28"/>
                    <a:pt x="10" y="28"/>
                  </a:cubicBezTo>
                  <a:cubicBezTo>
                    <a:pt x="15" y="28"/>
                    <a:pt x="19" y="31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2"/>
                    <a:pt x="24" y="29"/>
                    <a:pt x="28" y="28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60"/>
                    <a:pt x="26" y="60"/>
                    <a:pt x="22" y="60"/>
                  </a:cubicBezTo>
                  <a:cubicBezTo>
                    <a:pt x="16" y="60"/>
                    <a:pt x="16" y="58"/>
                    <a:pt x="16" y="54"/>
                  </a:cubicBezTo>
                  <a:cubicBezTo>
                    <a:pt x="16" y="53"/>
                    <a:pt x="15" y="52"/>
                    <a:pt x="14" y="52"/>
                  </a:cubicBezTo>
                  <a:cubicBezTo>
                    <a:pt x="13" y="52"/>
                    <a:pt x="12" y="53"/>
                    <a:pt x="12" y="54"/>
                  </a:cubicBezTo>
                  <a:cubicBezTo>
                    <a:pt x="12" y="58"/>
                    <a:pt x="12" y="64"/>
                    <a:pt x="22" y="64"/>
                  </a:cubicBezTo>
                  <a:cubicBezTo>
                    <a:pt x="27" y="64"/>
                    <a:pt x="32" y="63"/>
                    <a:pt x="32" y="5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6" y="29"/>
                    <a:pt x="39" y="32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1"/>
                    <a:pt x="45" y="28"/>
                    <a:pt x="50" y="28"/>
                  </a:cubicBezTo>
                  <a:cubicBezTo>
                    <a:pt x="55" y="28"/>
                    <a:pt x="59" y="31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0" y="18"/>
                    <a:pt x="48" y="5"/>
                    <a:pt x="32" y="4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3112192" y="1668348"/>
              <a:ext cx="24175" cy="132323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7818" y="1632722"/>
              <a:ext cx="120873" cy="167949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3281413" y="1668348"/>
              <a:ext cx="22902" cy="132323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346003" y="1656722"/>
              <a:ext cx="82727" cy="82727"/>
            </a:xfrm>
            <a:prstGeom prst="rect">
              <a:avLst/>
            </a:pr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443242" y="1656722"/>
              <a:ext cx="81275" cy="82727"/>
            </a:xfrm>
            <a:prstGeom prst="rect">
              <a:avLst/>
            </a:pr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332940" y="1520296"/>
              <a:ext cx="206090" cy="123364"/>
            </a:xfrm>
            <a:custGeom>
              <a:avLst/>
              <a:gdLst>
                <a:gd name="T0" fmla="*/ 36 w 60"/>
                <a:gd name="T1" fmla="*/ 20 h 36"/>
                <a:gd name="T2" fmla="*/ 36 w 60"/>
                <a:gd name="T3" fmla="*/ 20 h 36"/>
                <a:gd name="T4" fmla="*/ 52 w 60"/>
                <a:gd name="T5" fmla="*/ 10 h 36"/>
                <a:gd name="T6" fmla="*/ 42 w 60"/>
                <a:gd name="T7" fmla="*/ 0 h 36"/>
                <a:gd name="T8" fmla="*/ 32 w 60"/>
                <a:gd name="T9" fmla="*/ 16 h 36"/>
                <a:gd name="T10" fmla="*/ 32 w 60"/>
                <a:gd name="T11" fmla="*/ 16 h 36"/>
                <a:gd name="T12" fmla="*/ 28 w 60"/>
                <a:gd name="T13" fmla="*/ 16 h 36"/>
                <a:gd name="T14" fmla="*/ 28 w 60"/>
                <a:gd name="T15" fmla="*/ 16 h 36"/>
                <a:gd name="T16" fmla="*/ 18 w 60"/>
                <a:gd name="T17" fmla="*/ 0 h 36"/>
                <a:gd name="T18" fmla="*/ 8 w 60"/>
                <a:gd name="T19" fmla="*/ 10 h 36"/>
                <a:gd name="T20" fmla="*/ 24 w 60"/>
                <a:gd name="T21" fmla="*/ 20 h 36"/>
                <a:gd name="T22" fmla="*/ 24 w 60"/>
                <a:gd name="T23" fmla="*/ 20 h 36"/>
                <a:gd name="T24" fmla="*/ 0 w 60"/>
                <a:gd name="T25" fmla="*/ 20 h 36"/>
                <a:gd name="T26" fmla="*/ 0 w 60"/>
                <a:gd name="T27" fmla="*/ 36 h 36"/>
                <a:gd name="T28" fmla="*/ 28 w 60"/>
                <a:gd name="T29" fmla="*/ 36 h 36"/>
                <a:gd name="T30" fmla="*/ 28 w 60"/>
                <a:gd name="T31" fmla="*/ 20 h 36"/>
                <a:gd name="T32" fmla="*/ 32 w 60"/>
                <a:gd name="T33" fmla="*/ 20 h 36"/>
                <a:gd name="T34" fmla="*/ 32 w 60"/>
                <a:gd name="T35" fmla="*/ 36 h 36"/>
                <a:gd name="T36" fmla="*/ 60 w 60"/>
                <a:gd name="T37" fmla="*/ 36 h 36"/>
                <a:gd name="T38" fmla="*/ 60 w 60"/>
                <a:gd name="T39" fmla="*/ 20 h 36"/>
                <a:gd name="T40" fmla="*/ 36 w 60"/>
                <a:gd name="T41" fmla="*/ 20 h 36"/>
                <a:gd name="T42" fmla="*/ 12 w 60"/>
                <a:gd name="T43" fmla="*/ 10 h 36"/>
                <a:gd name="T44" fmla="*/ 18 w 60"/>
                <a:gd name="T45" fmla="*/ 4 h 36"/>
                <a:gd name="T46" fmla="*/ 24 w 60"/>
                <a:gd name="T47" fmla="*/ 16 h 36"/>
                <a:gd name="T48" fmla="*/ 12 w 60"/>
                <a:gd name="T49" fmla="*/ 10 h 36"/>
                <a:gd name="T50" fmla="*/ 42 w 60"/>
                <a:gd name="T51" fmla="*/ 4 h 36"/>
                <a:gd name="T52" fmla="*/ 48 w 60"/>
                <a:gd name="T53" fmla="*/ 10 h 36"/>
                <a:gd name="T54" fmla="*/ 36 w 60"/>
                <a:gd name="T55" fmla="*/ 16 h 36"/>
                <a:gd name="T56" fmla="*/ 42 w 60"/>
                <a:gd name="T5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6">
                  <a:moveTo>
                    <a:pt x="36" y="20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42" y="19"/>
                    <a:pt x="52" y="17"/>
                    <a:pt x="52" y="10"/>
                  </a:cubicBezTo>
                  <a:cubicBezTo>
                    <a:pt x="52" y="5"/>
                    <a:pt x="47" y="0"/>
                    <a:pt x="42" y="0"/>
                  </a:cubicBezTo>
                  <a:cubicBezTo>
                    <a:pt x="37" y="0"/>
                    <a:pt x="33" y="4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3" y="0"/>
                    <a:pt x="8" y="5"/>
                    <a:pt x="8" y="10"/>
                  </a:cubicBezTo>
                  <a:cubicBezTo>
                    <a:pt x="8" y="17"/>
                    <a:pt x="18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36" y="20"/>
                  </a:lnTo>
                  <a:close/>
                  <a:moveTo>
                    <a:pt x="12" y="10"/>
                  </a:moveTo>
                  <a:cubicBezTo>
                    <a:pt x="12" y="7"/>
                    <a:pt x="15" y="4"/>
                    <a:pt x="18" y="4"/>
                  </a:cubicBezTo>
                  <a:cubicBezTo>
                    <a:pt x="21" y="4"/>
                    <a:pt x="23" y="8"/>
                    <a:pt x="24" y="16"/>
                  </a:cubicBezTo>
                  <a:cubicBezTo>
                    <a:pt x="18" y="15"/>
                    <a:pt x="12" y="13"/>
                    <a:pt x="12" y="10"/>
                  </a:cubicBezTo>
                  <a:close/>
                  <a:moveTo>
                    <a:pt x="42" y="4"/>
                  </a:moveTo>
                  <a:cubicBezTo>
                    <a:pt x="45" y="4"/>
                    <a:pt x="48" y="7"/>
                    <a:pt x="48" y="10"/>
                  </a:cubicBezTo>
                  <a:cubicBezTo>
                    <a:pt x="48" y="13"/>
                    <a:pt x="42" y="15"/>
                    <a:pt x="36" y="16"/>
                  </a:cubicBezTo>
                  <a:cubicBezTo>
                    <a:pt x="37" y="8"/>
                    <a:pt x="39" y="4"/>
                    <a:pt x="42" y="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3239631" y="1236728"/>
              <a:ext cx="232594" cy="221431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3230326" y="1417220"/>
              <a:ext cx="113507" cy="102342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77646" y="1002103"/>
              <a:ext cx="300081" cy="343276"/>
            </a:xfrm>
            <a:custGeom>
              <a:avLst/>
              <a:gdLst>
                <a:gd name="T0" fmla="*/ 48 w 56"/>
                <a:gd name="T1" fmla="*/ 60 h 64"/>
                <a:gd name="T2" fmla="*/ 45 w 56"/>
                <a:gd name="T3" fmla="*/ 60 h 64"/>
                <a:gd name="T4" fmla="*/ 56 w 56"/>
                <a:gd name="T5" fmla="*/ 40 h 64"/>
                <a:gd name="T6" fmla="*/ 38 w 56"/>
                <a:gd name="T7" fmla="*/ 17 h 64"/>
                <a:gd name="T8" fmla="*/ 42 w 56"/>
                <a:gd name="T9" fmla="*/ 8 h 64"/>
                <a:gd name="T10" fmla="*/ 42 w 56"/>
                <a:gd name="T11" fmla="*/ 5 h 64"/>
                <a:gd name="T12" fmla="*/ 31 w 56"/>
                <a:gd name="T13" fmla="*/ 0 h 64"/>
                <a:gd name="T14" fmla="*/ 29 w 56"/>
                <a:gd name="T15" fmla="*/ 0 h 64"/>
                <a:gd name="T16" fmla="*/ 28 w 56"/>
                <a:gd name="T17" fmla="*/ 1 h 64"/>
                <a:gd name="T18" fmla="*/ 15 w 56"/>
                <a:gd name="T19" fmla="*/ 25 h 64"/>
                <a:gd name="T20" fmla="*/ 17 w 56"/>
                <a:gd name="T21" fmla="*/ 31 h 64"/>
                <a:gd name="T22" fmla="*/ 15 w 56"/>
                <a:gd name="T23" fmla="*/ 35 h 64"/>
                <a:gd name="T24" fmla="*/ 22 w 56"/>
                <a:gd name="T25" fmla="*/ 38 h 64"/>
                <a:gd name="T26" fmla="*/ 24 w 56"/>
                <a:gd name="T27" fmla="*/ 35 h 64"/>
                <a:gd name="T28" fmla="*/ 24 w 56"/>
                <a:gd name="T29" fmla="*/ 35 h 64"/>
                <a:gd name="T30" fmla="*/ 30 w 56"/>
                <a:gd name="T31" fmla="*/ 32 h 64"/>
                <a:gd name="T32" fmla="*/ 34 w 56"/>
                <a:gd name="T33" fmla="*/ 24 h 64"/>
                <a:gd name="T34" fmla="*/ 48 w 56"/>
                <a:gd name="T35" fmla="*/ 40 h 64"/>
                <a:gd name="T36" fmla="*/ 32 w 56"/>
                <a:gd name="T37" fmla="*/ 56 h 64"/>
                <a:gd name="T38" fmla="*/ 20 w 56"/>
                <a:gd name="T39" fmla="*/ 52 h 64"/>
                <a:gd name="T40" fmla="*/ 20 w 56"/>
                <a:gd name="T41" fmla="*/ 50 h 64"/>
                <a:gd name="T42" fmla="*/ 22 w 56"/>
                <a:gd name="T43" fmla="*/ 48 h 64"/>
                <a:gd name="T44" fmla="*/ 32 w 56"/>
                <a:gd name="T45" fmla="*/ 48 h 64"/>
                <a:gd name="T46" fmla="*/ 32 w 56"/>
                <a:gd name="T47" fmla="*/ 44 h 64"/>
                <a:gd name="T48" fmla="*/ 17 w 56"/>
                <a:gd name="T49" fmla="*/ 44 h 64"/>
                <a:gd name="T50" fmla="*/ 8 w 56"/>
                <a:gd name="T51" fmla="*/ 44 h 64"/>
                <a:gd name="T52" fmla="*/ 0 w 56"/>
                <a:gd name="T53" fmla="*/ 44 h 64"/>
                <a:gd name="T54" fmla="*/ 0 w 56"/>
                <a:gd name="T55" fmla="*/ 48 h 64"/>
                <a:gd name="T56" fmla="*/ 9 w 56"/>
                <a:gd name="T57" fmla="*/ 48 h 64"/>
                <a:gd name="T58" fmla="*/ 10 w 56"/>
                <a:gd name="T59" fmla="*/ 48 h 64"/>
                <a:gd name="T60" fmla="*/ 12 w 56"/>
                <a:gd name="T61" fmla="*/ 50 h 64"/>
                <a:gd name="T62" fmla="*/ 12 w 56"/>
                <a:gd name="T63" fmla="*/ 52 h 64"/>
                <a:gd name="T64" fmla="*/ 12 w 56"/>
                <a:gd name="T65" fmla="*/ 60 h 64"/>
                <a:gd name="T66" fmla="*/ 4 w 56"/>
                <a:gd name="T67" fmla="*/ 64 h 64"/>
                <a:gd name="T68" fmla="*/ 56 w 56"/>
                <a:gd name="T69" fmla="*/ 64 h 64"/>
                <a:gd name="T70" fmla="*/ 48 w 56"/>
                <a:gd name="T71" fmla="*/ 60 h 64"/>
                <a:gd name="T72" fmla="*/ 34 w 56"/>
                <a:gd name="T73" fmla="*/ 5 h 64"/>
                <a:gd name="T74" fmla="*/ 33 w 56"/>
                <a:gd name="T75" fmla="*/ 7 h 64"/>
                <a:gd name="T76" fmla="*/ 24 w 56"/>
                <a:gd name="T77" fmla="*/ 24 h 64"/>
                <a:gd name="T78" fmla="*/ 20 w 56"/>
                <a:gd name="T79" fmla="*/ 22 h 64"/>
                <a:gd name="T80" fmla="*/ 20 w 56"/>
                <a:gd name="T81" fmla="*/ 22 h 64"/>
                <a:gd name="T82" fmla="*/ 29 w 56"/>
                <a:gd name="T83" fmla="*/ 5 h 64"/>
                <a:gd name="T84" fmla="*/ 30 w 56"/>
                <a:gd name="T85" fmla="*/ 4 h 64"/>
                <a:gd name="T86" fmla="*/ 32 w 56"/>
                <a:gd name="T87" fmla="*/ 4 h 64"/>
                <a:gd name="T88" fmla="*/ 34 w 56"/>
                <a:gd name="T89" fmla="*/ 5 h 64"/>
                <a:gd name="T90" fmla="*/ 34 w 56"/>
                <a:gd name="T9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64">
                  <a:moveTo>
                    <a:pt x="48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52" y="56"/>
                    <a:pt x="56" y="48"/>
                    <a:pt x="56" y="40"/>
                  </a:cubicBezTo>
                  <a:cubicBezTo>
                    <a:pt x="56" y="29"/>
                    <a:pt x="48" y="19"/>
                    <a:pt x="38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7"/>
                    <a:pt x="43" y="6"/>
                    <a:pt x="42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8"/>
                    <a:pt x="15" y="30"/>
                    <a:pt x="17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35"/>
                    <a:pt x="29" y="35"/>
                    <a:pt x="30" y="32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42" y="25"/>
                    <a:pt x="48" y="32"/>
                    <a:pt x="48" y="40"/>
                  </a:cubicBezTo>
                  <a:cubicBezTo>
                    <a:pt x="48" y="49"/>
                    <a:pt x="41" y="56"/>
                    <a:pt x="32" y="56"/>
                  </a:cubicBezTo>
                  <a:cubicBezTo>
                    <a:pt x="28" y="56"/>
                    <a:pt x="23" y="54"/>
                    <a:pt x="20" y="52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2" y="49"/>
                    <a:pt x="12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4" y="60"/>
                    <a:pt x="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0"/>
                    <a:pt x="52" y="60"/>
                    <a:pt x="48" y="60"/>
                  </a:cubicBezTo>
                  <a:close/>
                  <a:moveTo>
                    <a:pt x="34" y="5"/>
                  </a:moveTo>
                  <a:cubicBezTo>
                    <a:pt x="33" y="6"/>
                    <a:pt x="33" y="6"/>
                    <a:pt x="33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3207560" y="1040803"/>
              <a:ext cx="158572" cy="143325"/>
            </a:xfrm>
            <a:custGeom>
              <a:avLst/>
              <a:gdLst>
                <a:gd name="T0" fmla="*/ 36 w 44"/>
                <a:gd name="T1" fmla="*/ 32 h 40"/>
                <a:gd name="T2" fmla="*/ 32 w 44"/>
                <a:gd name="T3" fmla="*/ 32 h 40"/>
                <a:gd name="T4" fmla="*/ 32 w 44"/>
                <a:gd name="T5" fmla="*/ 0 h 40"/>
                <a:gd name="T6" fmla="*/ 24 w 44"/>
                <a:gd name="T7" fmla="*/ 0 h 40"/>
                <a:gd name="T8" fmla="*/ 24 w 44"/>
                <a:gd name="T9" fmla="*/ 32 h 40"/>
                <a:gd name="T10" fmla="*/ 20 w 44"/>
                <a:gd name="T11" fmla="*/ 32 h 40"/>
                <a:gd name="T12" fmla="*/ 20 w 44"/>
                <a:gd name="T13" fmla="*/ 0 h 40"/>
                <a:gd name="T14" fmla="*/ 12 w 44"/>
                <a:gd name="T15" fmla="*/ 0 h 40"/>
                <a:gd name="T16" fmla="*/ 12 w 44"/>
                <a:gd name="T17" fmla="*/ 32 h 40"/>
                <a:gd name="T18" fmla="*/ 8 w 44"/>
                <a:gd name="T19" fmla="*/ 32 h 40"/>
                <a:gd name="T20" fmla="*/ 8 w 44"/>
                <a:gd name="T21" fmla="*/ 0 h 40"/>
                <a:gd name="T22" fmla="*/ 0 w 44"/>
                <a:gd name="T23" fmla="*/ 0 h 40"/>
                <a:gd name="T24" fmla="*/ 0 w 44"/>
                <a:gd name="T25" fmla="*/ 38 h 40"/>
                <a:gd name="T26" fmla="*/ 2 w 44"/>
                <a:gd name="T27" fmla="*/ 40 h 40"/>
                <a:gd name="T28" fmla="*/ 42 w 44"/>
                <a:gd name="T29" fmla="*/ 40 h 40"/>
                <a:gd name="T30" fmla="*/ 44 w 44"/>
                <a:gd name="T31" fmla="*/ 38 h 40"/>
                <a:gd name="T32" fmla="*/ 44 w 44"/>
                <a:gd name="T33" fmla="*/ 0 h 40"/>
                <a:gd name="T34" fmla="*/ 36 w 44"/>
                <a:gd name="T35" fmla="*/ 0 h 40"/>
                <a:gd name="T36" fmla="*/ 36 w 44"/>
                <a:gd name="T3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3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4" y="39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3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78589" y="953894"/>
              <a:ext cx="216512" cy="71663"/>
            </a:xfrm>
            <a:custGeom>
              <a:avLst/>
              <a:gdLst>
                <a:gd name="T0" fmla="*/ 56 w 60"/>
                <a:gd name="T1" fmla="*/ 8 h 20"/>
                <a:gd name="T2" fmla="*/ 40 w 60"/>
                <a:gd name="T3" fmla="*/ 8 h 20"/>
                <a:gd name="T4" fmla="*/ 40 w 60"/>
                <a:gd name="T5" fmla="*/ 2 h 20"/>
                <a:gd name="T6" fmla="*/ 38 w 60"/>
                <a:gd name="T7" fmla="*/ 0 h 20"/>
                <a:gd name="T8" fmla="*/ 22 w 60"/>
                <a:gd name="T9" fmla="*/ 0 h 20"/>
                <a:gd name="T10" fmla="*/ 20 w 60"/>
                <a:gd name="T11" fmla="*/ 2 h 20"/>
                <a:gd name="T12" fmla="*/ 20 w 60"/>
                <a:gd name="T13" fmla="*/ 8 h 20"/>
                <a:gd name="T14" fmla="*/ 4 w 60"/>
                <a:gd name="T15" fmla="*/ 8 h 20"/>
                <a:gd name="T16" fmla="*/ 0 w 60"/>
                <a:gd name="T17" fmla="*/ 12 h 20"/>
                <a:gd name="T18" fmla="*/ 0 w 60"/>
                <a:gd name="T19" fmla="*/ 16 h 20"/>
                <a:gd name="T20" fmla="*/ 4 w 60"/>
                <a:gd name="T21" fmla="*/ 20 h 20"/>
                <a:gd name="T22" fmla="*/ 56 w 60"/>
                <a:gd name="T23" fmla="*/ 20 h 20"/>
                <a:gd name="T24" fmla="*/ 60 w 60"/>
                <a:gd name="T25" fmla="*/ 16 h 20"/>
                <a:gd name="T26" fmla="*/ 60 w 60"/>
                <a:gd name="T27" fmla="*/ 12 h 20"/>
                <a:gd name="T28" fmla="*/ 56 w 60"/>
                <a:gd name="T29" fmla="*/ 8 h 20"/>
                <a:gd name="T30" fmla="*/ 24 w 60"/>
                <a:gd name="T31" fmla="*/ 8 h 20"/>
                <a:gd name="T32" fmla="*/ 24 w 60"/>
                <a:gd name="T33" fmla="*/ 4 h 20"/>
                <a:gd name="T34" fmla="*/ 36 w 60"/>
                <a:gd name="T35" fmla="*/ 4 h 20"/>
                <a:gd name="T36" fmla="*/ 36 w 60"/>
                <a:gd name="T37" fmla="*/ 8 h 20"/>
                <a:gd name="T38" fmla="*/ 24 w 60"/>
                <a:gd name="T3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0">
                  <a:moveTo>
                    <a:pt x="56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0"/>
                    <a:pt x="60" y="18"/>
                    <a:pt x="60" y="1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58" y="8"/>
                    <a:pt x="56" y="8"/>
                  </a:cubicBezTo>
                  <a:close/>
                  <a:moveTo>
                    <a:pt x="24" y="8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2960428" y="667825"/>
              <a:ext cx="271881" cy="263981"/>
            </a:xfrm>
            <a:custGeom>
              <a:avLst/>
              <a:gdLst>
                <a:gd name="T0" fmla="*/ 94 w 97"/>
                <a:gd name="T1" fmla="*/ 16 h 94"/>
                <a:gd name="T2" fmla="*/ 81 w 97"/>
                <a:gd name="T3" fmla="*/ 27 h 94"/>
                <a:gd name="T4" fmla="*/ 73 w 97"/>
                <a:gd name="T5" fmla="*/ 12 h 94"/>
                <a:gd name="T6" fmla="*/ 82 w 97"/>
                <a:gd name="T7" fmla="*/ 2 h 94"/>
                <a:gd name="T8" fmla="*/ 77 w 97"/>
                <a:gd name="T9" fmla="*/ 2 h 94"/>
                <a:gd name="T10" fmla="*/ 64 w 97"/>
                <a:gd name="T11" fmla="*/ 5 h 94"/>
                <a:gd name="T12" fmla="*/ 61 w 97"/>
                <a:gd name="T13" fmla="*/ 14 h 94"/>
                <a:gd name="T14" fmla="*/ 63 w 97"/>
                <a:gd name="T15" fmla="*/ 27 h 94"/>
                <a:gd name="T16" fmla="*/ 52 w 97"/>
                <a:gd name="T17" fmla="*/ 42 h 94"/>
                <a:gd name="T18" fmla="*/ 43 w 97"/>
                <a:gd name="T19" fmla="*/ 39 h 94"/>
                <a:gd name="T20" fmla="*/ 35 w 97"/>
                <a:gd name="T21" fmla="*/ 33 h 94"/>
                <a:gd name="T22" fmla="*/ 34 w 97"/>
                <a:gd name="T23" fmla="*/ 31 h 94"/>
                <a:gd name="T24" fmla="*/ 33 w 97"/>
                <a:gd name="T25" fmla="*/ 27 h 94"/>
                <a:gd name="T26" fmla="*/ 31 w 97"/>
                <a:gd name="T27" fmla="*/ 23 h 94"/>
                <a:gd name="T28" fmla="*/ 47 w 97"/>
                <a:gd name="T29" fmla="*/ 17 h 94"/>
                <a:gd name="T30" fmla="*/ 45 w 97"/>
                <a:gd name="T31" fmla="*/ 12 h 94"/>
                <a:gd name="T32" fmla="*/ 44 w 97"/>
                <a:gd name="T33" fmla="*/ 10 h 94"/>
                <a:gd name="T34" fmla="*/ 11 w 97"/>
                <a:gd name="T35" fmla="*/ 23 h 94"/>
                <a:gd name="T36" fmla="*/ 11 w 97"/>
                <a:gd name="T37" fmla="*/ 24 h 94"/>
                <a:gd name="T38" fmla="*/ 9 w 97"/>
                <a:gd name="T39" fmla="*/ 33 h 94"/>
                <a:gd name="T40" fmla="*/ 0 w 97"/>
                <a:gd name="T41" fmla="*/ 38 h 94"/>
                <a:gd name="T42" fmla="*/ 17 w 97"/>
                <a:gd name="T43" fmla="*/ 41 h 94"/>
                <a:gd name="T44" fmla="*/ 16 w 97"/>
                <a:gd name="T45" fmla="*/ 36 h 94"/>
                <a:gd name="T46" fmla="*/ 24 w 97"/>
                <a:gd name="T47" fmla="*/ 37 h 94"/>
                <a:gd name="T48" fmla="*/ 27 w 97"/>
                <a:gd name="T49" fmla="*/ 39 h 94"/>
                <a:gd name="T50" fmla="*/ 29 w 97"/>
                <a:gd name="T51" fmla="*/ 39 h 94"/>
                <a:gd name="T52" fmla="*/ 36 w 97"/>
                <a:gd name="T53" fmla="*/ 49 h 94"/>
                <a:gd name="T54" fmla="*/ 15 w 97"/>
                <a:gd name="T55" fmla="*/ 84 h 94"/>
                <a:gd name="T56" fmla="*/ 23 w 97"/>
                <a:gd name="T57" fmla="*/ 93 h 94"/>
                <a:gd name="T58" fmla="*/ 77 w 97"/>
                <a:gd name="T59" fmla="*/ 89 h 94"/>
                <a:gd name="T60" fmla="*/ 85 w 97"/>
                <a:gd name="T61" fmla="*/ 81 h 94"/>
                <a:gd name="T62" fmla="*/ 59 w 97"/>
                <a:gd name="T63" fmla="*/ 53 h 94"/>
                <a:gd name="T64" fmla="*/ 69 w 97"/>
                <a:gd name="T65" fmla="*/ 42 h 94"/>
                <a:gd name="T66" fmla="*/ 77 w 97"/>
                <a:gd name="T67" fmla="*/ 38 h 94"/>
                <a:gd name="T68" fmla="*/ 96 w 97"/>
                <a:gd name="T69" fmla="*/ 28 h 94"/>
                <a:gd name="T70" fmla="*/ 97 w 97"/>
                <a:gd name="T71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94">
                  <a:moveTo>
                    <a:pt x="96" y="16"/>
                  </a:moveTo>
                  <a:cubicBezTo>
                    <a:pt x="95" y="16"/>
                    <a:pt x="94" y="16"/>
                    <a:pt x="94" y="16"/>
                  </a:cubicBezTo>
                  <a:cubicBezTo>
                    <a:pt x="94" y="16"/>
                    <a:pt x="94" y="16"/>
                    <a:pt x="87" y="27"/>
                  </a:cubicBezTo>
                  <a:cubicBezTo>
                    <a:pt x="87" y="27"/>
                    <a:pt x="87" y="27"/>
                    <a:pt x="81" y="27"/>
                  </a:cubicBezTo>
                  <a:cubicBezTo>
                    <a:pt x="81" y="27"/>
                    <a:pt x="81" y="27"/>
                    <a:pt x="73" y="19"/>
                  </a:cubicBezTo>
                  <a:cubicBezTo>
                    <a:pt x="73" y="19"/>
                    <a:pt x="73" y="19"/>
                    <a:pt x="73" y="12"/>
                  </a:cubicBezTo>
                  <a:cubicBezTo>
                    <a:pt x="73" y="12"/>
                    <a:pt x="73" y="12"/>
                    <a:pt x="83" y="4"/>
                  </a:cubicBezTo>
                  <a:cubicBezTo>
                    <a:pt x="83" y="3"/>
                    <a:pt x="83" y="2"/>
                    <a:pt x="82" y="2"/>
                  </a:cubicBezTo>
                  <a:cubicBezTo>
                    <a:pt x="82" y="2"/>
                    <a:pt x="82" y="2"/>
                    <a:pt x="81" y="2"/>
                  </a:cubicBezTo>
                  <a:cubicBezTo>
                    <a:pt x="81" y="2"/>
                    <a:pt x="79" y="2"/>
                    <a:pt x="77" y="2"/>
                  </a:cubicBezTo>
                  <a:cubicBezTo>
                    <a:pt x="77" y="1"/>
                    <a:pt x="76" y="1"/>
                    <a:pt x="75" y="1"/>
                  </a:cubicBezTo>
                  <a:cubicBezTo>
                    <a:pt x="69" y="0"/>
                    <a:pt x="66" y="3"/>
                    <a:pt x="64" y="5"/>
                  </a:cubicBezTo>
                  <a:cubicBezTo>
                    <a:pt x="62" y="8"/>
                    <a:pt x="61" y="10"/>
                    <a:pt x="61" y="10"/>
                  </a:cubicBezTo>
                  <a:cubicBezTo>
                    <a:pt x="61" y="10"/>
                    <a:pt x="61" y="11"/>
                    <a:pt x="61" y="14"/>
                  </a:cubicBezTo>
                  <a:cubicBezTo>
                    <a:pt x="61" y="18"/>
                    <a:pt x="61" y="23"/>
                    <a:pt x="62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30"/>
                    <a:pt x="59" y="35"/>
                    <a:pt x="59" y="35"/>
                  </a:cubicBezTo>
                  <a:cubicBezTo>
                    <a:pt x="59" y="35"/>
                    <a:pt x="59" y="35"/>
                    <a:pt x="52" y="42"/>
                  </a:cubicBezTo>
                  <a:cubicBezTo>
                    <a:pt x="52" y="42"/>
                    <a:pt x="52" y="42"/>
                    <a:pt x="50" y="45"/>
                  </a:cubicBezTo>
                  <a:cubicBezTo>
                    <a:pt x="50" y="45"/>
                    <a:pt x="50" y="45"/>
                    <a:pt x="43" y="39"/>
                  </a:cubicBezTo>
                  <a:cubicBezTo>
                    <a:pt x="43" y="40"/>
                    <a:pt x="42" y="41"/>
                    <a:pt x="42" y="41"/>
                  </a:cubicBezTo>
                  <a:cubicBezTo>
                    <a:pt x="42" y="41"/>
                    <a:pt x="42" y="41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4" y="31"/>
                  </a:cubicBezTo>
                  <a:cubicBezTo>
                    <a:pt x="34" y="31"/>
                    <a:pt x="34" y="31"/>
                    <a:pt x="31" y="29"/>
                  </a:cubicBezTo>
                  <a:cubicBezTo>
                    <a:pt x="31" y="29"/>
                    <a:pt x="31" y="29"/>
                    <a:pt x="33" y="27"/>
                  </a:cubicBezTo>
                  <a:cubicBezTo>
                    <a:pt x="33" y="27"/>
                    <a:pt x="33" y="27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2" y="22"/>
                    <a:pt x="39" y="20"/>
                    <a:pt x="45" y="18"/>
                  </a:cubicBezTo>
                  <a:cubicBezTo>
                    <a:pt x="45" y="18"/>
                    <a:pt x="45" y="18"/>
                    <a:pt x="47" y="17"/>
                  </a:cubicBezTo>
                  <a:cubicBezTo>
                    <a:pt x="47" y="17"/>
                    <a:pt x="47" y="17"/>
                    <a:pt x="46" y="15"/>
                  </a:cubicBezTo>
                  <a:cubicBezTo>
                    <a:pt x="46" y="15"/>
                    <a:pt x="46" y="15"/>
                    <a:pt x="45" y="12"/>
                  </a:cubicBezTo>
                  <a:cubicBezTo>
                    <a:pt x="45" y="12"/>
                    <a:pt x="45" y="12"/>
                    <a:pt x="44" y="11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3" y="10"/>
                    <a:pt x="38" y="10"/>
                    <a:pt x="32" y="11"/>
                  </a:cubicBezTo>
                  <a:cubicBezTo>
                    <a:pt x="23" y="13"/>
                    <a:pt x="17" y="17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7"/>
                    <a:pt x="11" y="29"/>
                    <a:pt x="11" y="30"/>
                  </a:cubicBezTo>
                  <a:cubicBezTo>
                    <a:pt x="11" y="31"/>
                    <a:pt x="11" y="33"/>
                    <a:pt x="9" y="33"/>
                  </a:cubicBezTo>
                  <a:cubicBezTo>
                    <a:pt x="9" y="33"/>
                    <a:pt x="9" y="33"/>
                    <a:pt x="6" y="31"/>
                  </a:cubicBezTo>
                  <a:cubicBezTo>
                    <a:pt x="6" y="31"/>
                    <a:pt x="6" y="31"/>
                    <a:pt x="0" y="38"/>
                  </a:cubicBezTo>
                  <a:cubicBezTo>
                    <a:pt x="0" y="38"/>
                    <a:pt x="0" y="38"/>
                    <a:pt x="10" y="48"/>
                  </a:cubicBezTo>
                  <a:cubicBezTo>
                    <a:pt x="10" y="48"/>
                    <a:pt x="10" y="48"/>
                    <a:pt x="17" y="41"/>
                  </a:cubicBezTo>
                  <a:cubicBezTo>
                    <a:pt x="17" y="41"/>
                    <a:pt x="17" y="41"/>
                    <a:pt x="13" y="37"/>
                  </a:cubicBezTo>
                  <a:cubicBezTo>
                    <a:pt x="14" y="37"/>
                    <a:pt x="15" y="37"/>
                    <a:pt x="16" y="36"/>
                  </a:cubicBezTo>
                  <a:cubicBezTo>
                    <a:pt x="17" y="35"/>
                    <a:pt x="21" y="35"/>
                    <a:pt x="23" y="36"/>
                  </a:cubicBezTo>
                  <a:cubicBezTo>
                    <a:pt x="23" y="36"/>
                    <a:pt x="23" y="36"/>
                    <a:pt x="24" y="37"/>
                  </a:cubicBezTo>
                  <a:cubicBezTo>
                    <a:pt x="24" y="37"/>
                    <a:pt x="24" y="37"/>
                    <a:pt x="25" y="36"/>
                  </a:cubicBezTo>
                  <a:cubicBezTo>
                    <a:pt x="25" y="36"/>
                    <a:pt x="25" y="36"/>
                    <a:pt x="27" y="39"/>
                  </a:cubicBezTo>
                  <a:cubicBezTo>
                    <a:pt x="27" y="39"/>
                    <a:pt x="27" y="39"/>
                    <a:pt x="29" y="40"/>
                  </a:cubicBezTo>
                  <a:cubicBezTo>
                    <a:pt x="29" y="40"/>
                    <a:pt x="29" y="40"/>
                    <a:pt x="29" y="39"/>
                  </a:cubicBezTo>
                  <a:cubicBezTo>
                    <a:pt x="29" y="39"/>
                    <a:pt x="29" y="39"/>
                    <a:pt x="37" y="47"/>
                  </a:cubicBezTo>
                  <a:cubicBezTo>
                    <a:pt x="36" y="48"/>
                    <a:pt x="36" y="48"/>
                    <a:pt x="36" y="49"/>
                  </a:cubicBezTo>
                  <a:cubicBezTo>
                    <a:pt x="36" y="49"/>
                    <a:pt x="36" y="49"/>
                    <a:pt x="42" y="55"/>
                  </a:cubicBezTo>
                  <a:cubicBezTo>
                    <a:pt x="42" y="55"/>
                    <a:pt x="42" y="55"/>
                    <a:pt x="15" y="84"/>
                  </a:cubicBezTo>
                  <a:cubicBezTo>
                    <a:pt x="13" y="86"/>
                    <a:pt x="14" y="89"/>
                    <a:pt x="17" y="91"/>
                  </a:cubicBezTo>
                  <a:cubicBezTo>
                    <a:pt x="19" y="93"/>
                    <a:pt x="22" y="94"/>
                    <a:pt x="23" y="93"/>
                  </a:cubicBezTo>
                  <a:cubicBezTo>
                    <a:pt x="23" y="93"/>
                    <a:pt x="23" y="93"/>
                    <a:pt x="50" y="63"/>
                  </a:cubicBezTo>
                  <a:cubicBezTo>
                    <a:pt x="50" y="63"/>
                    <a:pt x="50" y="63"/>
                    <a:pt x="77" y="89"/>
                  </a:cubicBezTo>
                  <a:cubicBezTo>
                    <a:pt x="79" y="91"/>
                    <a:pt x="82" y="90"/>
                    <a:pt x="84" y="88"/>
                  </a:cubicBezTo>
                  <a:cubicBezTo>
                    <a:pt x="86" y="85"/>
                    <a:pt x="87" y="82"/>
                    <a:pt x="85" y="81"/>
                  </a:cubicBezTo>
                  <a:cubicBezTo>
                    <a:pt x="85" y="81"/>
                    <a:pt x="85" y="81"/>
                    <a:pt x="58" y="54"/>
                  </a:cubicBezTo>
                  <a:cubicBezTo>
                    <a:pt x="58" y="54"/>
                    <a:pt x="58" y="54"/>
                    <a:pt x="59" y="53"/>
                  </a:cubicBezTo>
                  <a:cubicBezTo>
                    <a:pt x="59" y="53"/>
                    <a:pt x="59" y="53"/>
                    <a:pt x="59" y="52"/>
                  </a:cubicBezTo>
                  <a:cubicBezTo>
                    <a:pt x="59" y="52"/>
                    <a:pt x="65" y="45"/>
                    <a:pt x="69" y="42"/>
                  </a:cubicBezTo>
                  <a:cubicBezTo>
                    <a:pt x="71" y="40"/>
                    <a:pt x="73" y="39"/>
                    <a:pt x="74" y="38"/>
                  </a:cubicBezTo>
                  <a:cubicBezTo>
                    <a:pt x="75" y="38"/>
                    <a:pt x="77" y="38"/>
                    <a:pt x="77" y="38"/>
                  </a:cubicBezTo>
                  <a:cubicBezTo>
                    <a:pt x="77" y="38"/>
                    <a:pt x="83" y="39"/>
                    <a:pt x="83" y="39"/>
                  </a:cubicBezTo>
                  <a:cubicBezTo>
                    <a:pt x="92" y="39"/>
                    <a:pt x="96" y="28"/>
                    <a:pt x="96" y="28"/>
                  </a:cubicBezTo>
                  <a:cubicBezTo>
                    <a:pt x="96" y="28"/>
                    <a:pt x="96" y="27"/>
                    <a:pt x="97" y="21"/>
                  </a:cubicBezTo>
                  <a:cubicBezTo>
                    <a:pt x="97" y="19"/>
                    <a:pt x="97" y="18"/>
                    <a:pt x="97" y="17"/>
                  </a:cubicBezTo>
                  <a:cubicBezTo>
                    <a:pt x="96" y="16"/>
                    <a:pt x="96" y="16"/>
                    <a:pt x="96" y="16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773933" y="748089"/>
              <a:ext cx="152164" cy="370580"/>
            </a:xfrm>
            <a:custGeom>
              <a:avLst/>
              <a:gdLst>
                <a:gd name="T0" fmla="*/ 120 w 147"/>
                <a:gd name="T1" fmla="*/ 22 h 358"/>
                <a:gd name="T2" fmla="*/ 108 w 147"/>
                <a:gd name="T3" fmla="*/ 0 h 358"/>
                <a:gd name="T4" fmla="*/ 40 w 147"/>
                <a:gd name="T5" fmla="*/ 0 h 358"/>
                <a:gd name="T6" fmla="*/ 25 w 147"/>
                <a:gd name="T7" fmla="*/ 22 h 358"/>
                <a:gd name="T8" fmla="*/ 42 w 147"/>
                <a:gd name="T9" fmla="*/ 73 h 358"/>
                <a:gd name="T10" fmla="*/ 0 w 147"/>
                <a:gd name="T11" fmla="*/ 278 h 358"/>
                <a:gd name="T12" fmla="*/ 72 w 147"/>
                <a:gd name="T13" fmla="*/ 358 h 358"/>
                <a:gd name="T14" fmla="*/ 147 w 147"/>
                <a:gd name="T15" fmla="*/ 278 h 358"/>
                <a:gd name="T16" fmla="*/ 104 w 147"/>
                <a:gd name="T17" fmla="*/ 73 h 358"/>
                <a:gd name="T18" fmla="*/ 120 w 147"/>
                <a:gd name="T19" fmla="*/ 22 h 358"/>
                <a:gd name="T20" fmla="*/ 49 w 147"/>
                <a:gd name="T21" fmla="*/ 17 h 358"/>
                <a:gd name="T22" fmla="*/ 96 w 147"/>
                <a:gd name="T23" fmla="*/ 17 h 358"/>
                <a:gd name="T24" fmla="*/ 101 w 147"/>
                <a:gd name="T25" fmla="*/ 24 h 358"/>
                <a:gd name="T26" fmla="*/ 87 w 147"/>
                <a:gd name="T27" fmla="*/ 62 h 358"/>
                <a:gd name="T28" fmla="*/ 57 w 147"/>
                <a:gd name="T29" fmla="*/ 62 h 358"/>
                <a:gd name="T30" fmla="*/ 45 w 147"/>
                <a:gd name="T31" fmla="*/ 24 h 358"/>
                <a:gd name="T32" fmla="*/ 49 w 147"/>
                <a:gd name="T33" fmla="*/ 17 h 358"/>
                <a:gd name="T34" fmla="*/ 32 w 147"/>
                <a:gd name="T35" fmla="*/ 211 h 358"/>
                <a:gd name="T36" fmla="*/ 109 w 147"/>
                <a:gd name="T37" fmla="*/ 292 h 358"/>
                <a:gd name="T38" fmla="*/ 94 w 147"/>
                <a:gd name="T39" fmla="*/ 307 h 358"/>
                <a:gd name="T40" fmla="*/ 27 w 147"/>
                <a:gd name="T41" fmla="*/ 240 h 358"/>
                <a:gd name="T42" fmla="*/ 32 w 147"/>
                <a:gd name="T43" fmla="*/ 211 h 358"/>
                <a:gd name="T44" fmla="*/ 33 w 147"/>
                <a:gd name="T45" fmla="*/ 201 h 358"/>
                <a:gd name="T46" fmla="*/ 40 w 147"/>
                <a:gd name="T47" fmla="*/ 172 h 358"/>
                <a:gd name="T48" fmla="*/ 125 w 147"/>
                <a:gd name="T49" fmla="*/ 261 h 358"/>
                <a:gd name="T50" fmla="*/ 126 w 147"/>
                <a:gd name="T51" fmla="*/ 273 h 358"/>
                <a:gd name="T52" fmla="*/ 114 w 147"/>
                <a:gd name="T53" fmla="*/ 285 h 358"/>
                <a:gd name="T54" fmla="*/ 33 w 147"/>
                <a:gd name="T55" fmla="*/ 201 h 358"/>
                <a:gd name="T56" fmla="*/ 42 w 147"/>
                <a:gd name="T57" fmla="*/ 162 h 358"/>
                <a:gd name="T58" fmla="*/ 47 w 147"/>
                <a:gd name="T59" fmla="*/ 137 h 358"/>
                <a:gd name="T60" fmla="*/ 111 w 147"/>
                <a:gd name="T61" fmla="*/ 201 h 358"/>
                <a:gd name="T62" fmla="*/ 121 w 147"/>
                <a:gd name="T63" fmla="*/ 245 h 358"/>
                <a:gd name="T64" fmla="*/ 42 w 147"/>
                <a:gd name="T65" fmla="*/ 162 h 358"/>
                <a:gd name="T66" fmla="*/ 49 w 147"/>
                <a:gd name="T67" fmla="*/ 127 h 358"/>
                <a:gd name="T68" fmla="*/ 55 w 147"/>
                <a:gd name="T69" fmla="*/ 96 h 358"/>
                <a:gd name="T70" fmla="*/ 101 w 147"/>
                <a:gd name="T71" fmla="*/ 145 h 358"/>
                <a:gd name="T72" fmla="*/ 108 w 147"/>
                <a:gd name="T73" fmla="*/ 186 h 358"/>
                <a:gd name="T74" fmla="*/ 49 w 147"/>
                <a:gd name="T75" fmla="*/ 127 h 358"/>
                <a:gd name="T76" fmla="*/ 23 w 147"/>
                <a:gd name="T77" fmla="*/ 250 h 358"/>
                <a:gd name="T78" fmla="*/ 87 w 147"/>
                <a:gd name="T79" fmla="*/ 314 h 358"/>
                <a:gd name="T80" fmla="*/ 72 w 147"/>
                <a:gd name="T81" fmla="*/ 331 h 358"/>
                <a:gd name="T82" fmla="*/ 20 w 147"/>
                <a:gd name="T83" fmla="*/ 273 h 358"/>
                <a:gd name="T84" fmla="*/ 23 w 147"/>
                <a:gd name="T85" fmla="*/ 250 h 358"/>
                <a:gd name="T86" fmla="*/ 87 w 147"/>
                <a:gd name="T87" fmla="*/ 81 h 358"/>
                <a:gd name="T88" fmla="*/ 98 w 147"/>
                <a:gd name="T89" fmla="*/ 128 h 358"/>
                <a:gd name="T90" fmla="*/ 57 w 147"/>
                <a:gd name="T91" fmla="*/ 86 h 358"/>
                <a:gd name="T92" fmla="*/ 59 w 147"/>
                <a:gd name="T93" fmla="*/ 81 h 358"/>
                <a:gd name="T94" fmla="*/ 87 w 147"/>
                <a:gd name="T95" fmla="*/ 8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58">
                  <a:moveTo>
                    <a:pt x="120" y="22"/>
                  </a:moveTo>
                  <a:lnTo>
                    <a:pt x="108" y="0"/>
                  </a:lnTo>
                  <a:lnTo>
                    <a:pt x="40" y="0"/>
                  </a:lnTo>
                  <a:lnTo>
                    <a:pt x="25" y="22"/>
                  </a:lnTo>
                  <a:lnTo>
                    <a:pt x="42" y="73"/>
                  </a:lnTo>
                  <a:lnTo>
                    <a:pt x="0" y="278"/>
                  </a:lnTo>
                  <a:lnTo>
                    <a:pt x="72" y="358"/>
                  </a:lnTo>
                  <a:lnTo>
                    <a:pt x="147" y="278"/>
                  </a:lnTo>
                  <a:lnTo>
                    <a:pt x="104" y="73"/>
                  </a:lnTo>
                  <a:lnTo>
                    <a:pt x="120" y="22"/>
                  </a:lnTo>
                  <a:close/>
                  <a:moveTo>
                    <a:pt x="49" y="17"/>
                  </a:moveTo>
                  <a:lnTo>
                    <a:pt x="96" y="17"/>
                  </a:lnTo>
                  <a:lnTo>
                    <a:pt x="101" y="24"/>
                  </a:lnTo>
                  <a:lnTo>
                    <a:pt x="87" y="62"/>
                  </a:lnTo>
                  <a:lnTo>
                    <a:pt x="57" y="62"/>
                  </a:lnTo>
                  <a:lnTo>
                    <a:pt x="45" y="24"/>
                  </a:lnTo>
                  <a:lnTo>
                    <a:pt x="49" y="17"/>
                  </a:lnTo>
                  <a:close/>
                  <a:moveTo>
                    <a:pt x="32" y="211"/>
                  </a:moveTo>
                  <a:lnTo>
                    <a:pt x="109" y="292"/>
                  </a:lnTo>
                  <a:lnTo>
                    <a:pt x="94" y="307"/>
                  </a:lnTo>
                  <a:lnTo>
                    <a:pt x="27" y="240"/>
                  </a:lnTo>
                  <a:lnTo>
                    <a:pt x="32" y="211"/>
                  </a:lnTo>
                  <a:close/>
                  <a:moveTo>
                    <a:pt x="33" y="201"/>
                  </a:moveTo>
                  <a:lnTo>
                    <a:pt x="40" y="172"/>
                  </a:lnTo>
                  <a:lnTo>
                    <a:pt x="125" y="261"/>
                  </a:lnTo>
                  <a:lnTo>
                    <a:pt x="126" y="273"/>
                  </a:lnTo>
                  <a:lnTo>
                    <a:pt x="114" y="285"/>
                  </a:lnTo>
                  <a:lnTo>
                    <a:pt x="33" y="201"/>
                  </a:lnTo>
                  <a:close/>
                  <a:moveTo>
                    <a:pt x="42" y="162"/>
                  </a:moveTo>
                  <a:lnTo>
                    <a:pt x="47" y="137"/>
                  </a:lnTo>
                  <a:lnTo>
                    <a:pt x="111" y="201"/>
                  </a:lnTo>
                  <a:lnTo>
                    <a:pt x="121" y="245"/>
                  </a:lnTo>
                  <a:lnTo>
                    <a:pt x="42" y="162"/>
                  </a:lnTo>
                  <a:close/>
                  <a:moveTo>
                    <a:pt x="49" y="127"/>
                  </a:moveTo>
                  <a:lnTo>
                    <a:pt x="55" y="96"/>
                  </a:lnTo>
                  <a:lnTo>
                    <a:pt x="101" y="145"/>
                  </a:lnTo>
                  <a:lnTo>
                    <a:pt x="108" y="186"/>
                  </a:lnTo>
                  <a:lnTo>
                    <a:pt x="49" y="127"/>
                  </a:lnTo>
                  <a:close/>
                  <a:moveTo>
                    <a:pt x="23" y="250"/>
                  </a:moveTo>
                  <a:lnTo>
                    <a:pt x="87" y="314"/>
                  </a:lnTo>
                  <a:lnTo>
                    <a:pt x="72" y="331"/>
                  </a:lnTo>
                  <a:lnTo>
                    <a:pt x="20" y="273"/>
                  </a:lnTo>
                  <a:lnTo>
                    <a:pt x="23" y="250"/>
                  </a:lnTo>
                  <a:close/>
                  <a:moveTo>
                    <a:pt x="87" y="81"/>
                  </a:moveTo>
                  <a:lnTo>
                    <a:pt x="98" y="128"/>
                  </a:lnTo>
                  <a:lnTo>
                    <a:pt x="57" y="86"/>
                  </a:lnTo>
                  <a:lnTo>
                    <a:pt x="59" y="81"/>
                  </a:lnTo>
                  <a:lnTo>
                    <a:pt x="87" y="81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769108" y="433902"/>
              <a:ext cx="279933" cy="261703"/>
            </a:xfrm>
            <a:custGeom>
              <a:avLst/>
              <a:gdLst>
                <a:gd name="T0" fmla="*/ 159 w 282"/>
                <a:gd name="T1" fmla="*/ 0 h 264"/>
                <a:gd name="T2" fmla="*/ 0 w 282"/>
                <a:gd name="T3" fmla="*/ 176 h 264"/>
                <a:gd name="T4" fmla="*/ 53 w 282"/>
                <a:gd name="T5" fmla="*/ 176 h 264"/>
                <a:gd name="T6" fmla="*/ 106 w 282"/>
                <a:gd name="T7" fmla="*/ 194 h 264"/>
                <a:gd name="T8" fmla="*/ 159 w 282"/>
                <a:gd name="T9" fmla="*/ 264 h 264"/>
                <a:gd name="T10" fmla="*/ 282 w 282"/>
                <a:gd name="T11" fmla="*/ 124 h 264"/>
                <a:gd name="T12" fmla="*/ 159 w 282"/>
                <a:gd name="T13" fmla="*/ 0 h 264"/>
                <a:gd name="T14" fmla="*/ 71 w 282"/>
                <a:gd name="T15" fmla="*/ 128 h 264"/>
                <a:gd name="T16" fmla="*/ 49 w 282"/>
                <a:gd name="T17" fmla="*/ 106 h 264"/>
                <a:gd name="T18" fmla="*/ 71 w 282"/>
                <a:gd name="T19" fmla="*/ 84 h 264"/>
                <a:gd name="T20" fmla="*/ 93 w 282"/>
                <a:gd name="T21" fmla="*/ 106 h 264"/>
                <a:gd name="T22" fmla="*/ 71 w 282"/>
                <a:gd name="T23" fmla="*/ 128 h 264"/>
                <a:gd name="T24" fmla="*/ 110 w 282"/>
                <a:gd name="T25" fmla="*/ 62 h 264"/>
                <a:gd name="T26" fmla="*/ 132 w 282"/>
                <a:gd name="T27" fmla="*/ 40 h 264"/>
                <a:gd name="T28" fmla="*/ 154 w 282"/>
                <a:gd name="T29" fmla="*/ 62 h 264"/>
                <a:gd name="T30" fmla="*/ 132 w 282"/>
                <a:gd name="T31" fmla="*/ 84 h 264"/>
                <a:gd name="T32" fmla="*/ 110 w 282"/>
                <a:gd name="T33" fmla="*/ 62 h 264"/>
                <a:gd name="T34" fmla="*/ 167 w 282"/>
                <a:gd name="T35" fmla="*/ 216 h 264"/>
                <a:gd name="T36" fmla="*/ 137 w 282"/>
                <a:gd name="T37" fmla="*/ 185 h 264"/>
                <a:gd name="T38" fmla="*/ 167 w 282"/>
                <a:gd name="T39" fmla="*/ 154 h 264"/>
                <a:gd name="T40" fmla="*/ 198 w 282"/>
                <a:gd name="T41" fmla="*/ 185 h 264"/>
                <a:gd name="T42" fmla="*/ 167 w 282"/>
                <a:gd name="T43" fmla="*/ 216 h 264"/>
                <a:gd name="T44" fmla="*/ 220 w 282"/>
                <a:gd name="T45" fmla="*/ 163 h 264"/>
                <a:gd name="T46" fmla="*/ 207 w 282"/>
                <a:gd name="T47" fmla="*/ 150 h 264"/>
                <a:gd name="T48" fmla="*/ 220 w 282"/>
                <a:gd name="T49" fmla="*/ 137 h 264"/>
                <a:gd name="T50" fmla="*/ 233 w 282"/>
                <a:gd name="T51" fmla="*/ 150 h 264"/>
                <a:gd name="T52" fmla="*/ 220 w 282"/>
                <a:gd name="T53" fmla="*/ 163 h 264"/>
                <a:gd name="T54" fmla="*/ 203 w 282"/>
                <a:gd name="T55" fmla="*/ 110 h 264"/>
                <a:gd name="T56" fmla="*/ 172 w 282"/>
                <a:gd name="T57" fmla="*/ 80 h 264"/>
                <a:gd name="T58" fmla="*/ 203 w 282"/>
                <a:gd name="T59" fmla="*/ 49 h 264"/>
                <a:gd name="T60" fmla="*/ 233 w 282"/>
                <a:gd name="T61" fmla="*/ 80 h 264"/>
                <a:gd name="T62" fmla="*/ 203 w 282"/>
                <a:gd name="T63" fmla="*/ 1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64">
                  <a:moveTo>
                    <a:pt x="159" y="0"/>
                  </a:moveTo>
                  <a:cubicBezTo>
                    <a:pt x="53" y="0"/>
                    <a:pt x="0" y="106"/>
                    <a:pt x="0" y="176"/>
                  </a:cubicBezTo>
                  <a:cubicBezTo>
                    <a:pt x="0" y="194"/>
                    <a:pt x="35" y="229"/>
                    <a:pt x="53" y="176"/>
                  </a:cubicBezTo>
                  <a:cubicBezTo>
                    <a:pt x="61" y="153"/>
                    <a:pt x="106" y="159"/>
                    <a:pt x="106" y="194"/>
                  </a:cubicBezTo>
                  <a:cubicBezTo>
                    <a:pt x="106" y="233"/>
                    <a:pt x="123" y="264"/>
                    <a:pt x="159" y="264"/>
                  </a:cubicBezTo>
                  <a:cubicBezTo>
                    <a:pt x="264" y="264"/>
                    <a:pt x="282" y="176"/>
                    <a:pt x="282" y="124"/>
                  </a:cubicBezTo>
                  <a:cubicBezTo>
                    <a:pt x="282" y="71"/>
                    <a:pt x="264" y="0"/>
                    <a:pt x="159" y="0"/>
                  </a:cubicBezTo>
                  <a:close/>
                  <a:moveTo>
                    <a:pt x="71" y="128"/>
                  </a:moveTo>
                  <a:cubicBezTo>
                    <a:pt x="58" y="128"/>
                    <a:pt x="49" y="118"/>
                    <a:pt x="49" y="106"/>
                  </a:cubicBezTo>
                  <a:cubicBezTo>
                    <a:pt x="49" y="94"/>
                    <a:pt x="58" y="84"/>
                    <a:pt x="71" y="84"/>
                  </a:cubicBezTo>
                  <a:cubicBezTo>
                    <a:pt x="83" y="84"/>
                    <a:pt x="93" y="94"/>
                    <a:pt x="93" y="106"/>
                  </a:cubicBezTo>
                  <a:cubicBezTo>
                    <a:pt x="93" y="118"/>
                    <a:pt x="83" y="128"/>
                    <a:pt x="71" y="128"/>
                  </a:cubicBezTo>
                  <a:close/>
                  <a:moveTo>
                    <a:pt x="110" y="62"/>
                  </a:moveTo>
                  <a:cubicBezTo>
                    <a:pt x="110" y="50"/>
                    <a:pt x="120" y="40"/>
                    <a:pt x="132" y="40"/>
                  </a:cubicBezTo>
                  <a:cubicBezTo>
                    <a:pt x="144" y="40"/>
                    <a:pt x="154" y="50"/>
                    <a:pt x="154" y="62"/>
                  </a:cubicBezTo>
                  <a:cubicBezTo>
                    <a:pt x="154" y="74"/>
                    <a:pt x="144" y="84"/>
                    <a:pt x="132" y="84"/>
                  </a:cubicBezTo>
                  <a:cubicBezTo>
                    <a:pt x="120" y="84"/>
                    <a:pt x="110" y="74"/>
                    <a:pt x="110" y="62"/>
                  </a:cubicBezTo>
                  <a:close/>
                  <a:moveTo>
                    <a:pt x="167" y="216"/>
                  </a:moveTo>
                  <a:cubicBezTo>
                    <a:pt x="150" y="216"/>
                    <a:pt x="137" y="202"/>
                    <a:pt x="137" y="185"/>
                  </a:cubicBezTo>
                  <a:cubicBezTo>
                    <a:pt x="137" y="168"/>
                    <a:pt x="150" y="154"/>
                    <a:pt x="167" y="154"/>
                  </a:cubicBezTo>
                  <a:cubicBezTo>
                    <a:pt x="184" y="154"/>
                    <a:pt x="198" y="168"/>
                    <a:pt x="198" y="185"/>
                  </a:cubicBezTo>
                  <a:cubicBezTo>
                    <a:pt x="198" y="202"/>
                    <a:pt x="184" y="216"/>
                    <a:pt x="167" y="216"/>
                  </a:cubicBezTo>
                  <a:close/>
                  <a:moveTo>
                    <a:pt x="220" y="163"/>
                  </a:moveTo>
                  <a:cubicBezTo>
                    <a:pt x="213" y="163"/>
                    <a:pt x="207" y="157"/>
                    <a:pt x="207" y="150"/>
                  </a:cubicBezTo>
                  <a:cubicBezTo>
                    <a:pt x="207" y="143"/>
                    <a:pt x="213" y="137"/>
                    <a:pt x="220" y="137"/>
                  </a:cubicBezTo>
                  <a:cubicBezTo>
                    <a:pt x="227" y="137"/>
                    <a:pt x="233" y="143"/>
                    <a:pt x="233" y="150"/>
                  </a:cubicBezTo>
                  <a:cubicBezTo>
                    <a:pt x="233" y="157"/>
                    <a:pt x="227" y="163"/>
                    <a:pt x="220" y="163"/>
                  </a:cubicBezTo>
                  <a:close/>
                  <a:moveTo>
                    <a:pt x="203" y="110"/>
                  </a:moveTo>
                  <a:cubicBezTo>
                    <a:pt x="186" y="110"/>
                    <a:pt x="172" y="97"/>
                    <a:pt x="172" y="80"/>
                  </a:cubicBezTo>
                  <a:cubicBezTo>
                    <a:pt x="172" y="63"/>
                    <a:pt x="186" y="49"/>
                    <a:pt x="203" y="49"/>
                  </a:cubicBezTo>
                  <a:cubicBezTo>
                    <a:pt x="220" y="49"/>
                    <a:pt x="233" y="63"/>
                    <a:pt x="233" y="80"/>
                  </a:cubicBezTo>
                  <a:cubicBezTo>
                    <a:pt x="233" y="97"/>
                    <a:pt x="220" y="110"/>
                    <a:pt x="203" y="110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510285" y="600324"/>
              <a:ext cx="240073" cy="264570"/>
            </a:xfrm>
            <a:custGeom>
              <a:avLst/>
              <a:gdLst>
                <a:gd name="T0" fmla="*/ 132 w 145"/>
                <a:gd name="T1" fmla="*/ 0 h 160"/>
                <a:gd name="T2" fmla="*/ 13 w 145"/>
                <a:gd name="T3" fmla="*/ 0 h 160"/>
                <a:gd name="T4" fmla="*/ 0 w 145"/>
                <a:gd name="T5" fmla="*/ 13 h 160"/>
                <a:gd name="T6" fmla="*/ 0 w 145"/>
                <a:gd name="T7" fmla="*/ 147 h 160"/>
                <a:gd name="T8" fmla="*/ 13 w 145"/>
                <a:gd name="T9" fmla="*/ 160 h 160"/>
                <a:gd name="T10" fmla="*/ 132 w 145"/>
                <a:gd name="T11" fmla="*/ 160 h 160"/>
                <a:gd name="T12" fmla="*/ 145 w 145"/>
                <a:gd name="T13" fmla="*/ 147 h 160"/>
                <a:gd name="T14" fmla="*/ 145 w 145"/>
                <a:gd name="T15" fmla="*/ 13 h 160"/>
                <a:gd name="T16" fmla="*/ 132 w 145"/>
                <a:gd name="T17" fmla="*/ 0 h 160"/>
                <a:gd name="T18" fmla="*/ 10 w 145"/>
                <a:gd name="T19" fmla="*/ 147 h 160"/>
                <a:gd name="T20" fmla="*/ 10 w 145"/>
                <a:gd name="T21" fmla="*/ 13 h 160"/>
                <a:gd name="T22" fmla="*/ 13 w 145"/>
                <a:gd name="T23" fmla="*/ 10 h 160"/>
                <a:gd name="T24" fmla="*/ 36 w 145"/>
                <a:gd name="T25" fmla="*/ 10 h 160"/>
                <a:gd name="T26" fmla="*/ 36 w 145"/>
                <a:gd name="T27" fmla="*/ 150 h 160"/>
                <a:gd name="T28" fmla="*/ 13 w 145"/>
                <a:gd name="T29" fmla="*/ 150 h 160"/>
                <a:gd name="T30" fmla="*/ 10 w 145"/>
                <a:gd name="T31" fmla="*/ 147 h 160"/>
                <a:gd name="T32" fmla="*/ 134 w 145"/>
                <a:gd name="T33" fmla="*/ 147 h 160"/>
                <a:gd name="T34" fmla="*/ 132 w 145"/>
                <a:gd name="T35" fmla="*/ 150 h 160"/>
                <a:gd name="T36" fmla="*/ 41 w 145"/>
                <a:gd name="T37" fmla="*/ 150 h 160"/>
                <a:gd name="T38" fmla="*/ 41 w 145"/>
                <a:gd name="T39" fmla="*/ 10 h 160"/>
                <a:gd name="T40" fmla="*/ 85 w 145"/>
                <a:gd name="T41" fmla="*/ 10 h 160"/>
                <a:gd name="T42" fmla="*/ 85 w 145"/>
                <a:gd name="T43" fmla="*/ 48 h 160"/>
                <a:gd name="T44" fmla="*/ 98 w 145"/>
                <a:gd name="T45" fmla="*/ 36 h 160"/>
                <a:gd name="T46" fmla="*/ 111 w 145"/>
                <a:gd name="T47" fmla="*/ 48 h 160"/>
                <a:gd name="T48" fmla="*/ 111 w 145"/>
                <a:gd name="T49" fmla="*/ 10 h 160"/>
                <a:gd name="T50" fmla="*/ 132 w 145"/>
                <a:gd name="T51" fmla="*/ 10 h 160"/>
                <a:gd name="T52" fmla="*/ 134 w 145"/>
                <a:gd name="T53" fmla="*/ 13 h 160"/>
                <a:gd name="T54" fmla="*/ 134 w 145"/>
                <a:gd name="T55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5" h="160">
                  <a:moveTo>
                    <a:pt x="13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5"/>
                    <a:pt x="6" y="160"/>
                    <a:pt x="13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9" y="160"/>
                    <a:pt x="145" y="155"/>
                    <a:pt x="145" y="147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6"/>
                    <a:pt x="139" y="0"/>
                    <a:pt x="132" y="0"/>
                  </a:cubicBezTo>
                  <a:close/>
                  <a:moveTo>
                    <a:pt x="10" y="147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2" y="10"/>
                    <a:pt x="13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0" y="149"/>
                    <a:pt x="10" y="147"/>
                  </a:cubicBezTo>
                  <a:close/>
                  <a:moveTo>
                    <a:pt x="134" y="147"/>
                  </a:moveTo>
                  <a:cubicBezTo>
                    <a:pt x="134" y="149"/>
                    <a:pt x="133" y="150"/>
                    <a:pt x="132" y="150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4" y="12"/>
                    <a:pt x="134" y="13"/>
                  </a:cubicBezTo>
                  <a:lnTo>
                    <a:pt x="134" y="147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 rot="21545399">
              <a:off x="2500153" y="213669"/>
              <a:ext cx="342860" cy="331101"/>
            </a:xfrm>
            <a:custGeom>
              <a:avLst/>
              <a:gdLst>
                <a:gd name="T0" fmla="*/ 118 w 224"/>
                <a:gd name="T1" fmla="*/ 199 h 217"/>
                <a:gd name="T2" fmla="*/ 116 w 224"/>
                <a:gd name="T3" fmla="*/ 185 h 217"/>
                <a:gd name="T4" fmla="*/ 93 w 224"/>
                <a:gd name="T5" fmla="*/ 164 h 217"/>
                <a:gd name="T6" fmla="*/ 112 w 224"/>
                <a:gd name="T7" fmla="*/ 126 h 217"/>
                <a:gd name="T8" fmla="*/ 151 w 224"/>
                <a:gd name="T9" fmla="*/ 145 h 217"/>
                <a:gd name="T10" fmla="*/ 144 w 224"/>
                <a:gd name="T11" fmla="*/ 176 h 217"/>
                <a:gd name="T12" fmla="*/ 149 w 224"/>
                <a:gd name="T13" fmla="*/ 185 h 217"/>
                <a:gd name="T14" fmla="*/ 175 w 224"/>
                <a:gd name="T15" fmla="*/ 173 h 217"/>
                <a:gd name="T16" fmla="*/ 180 w 224"/>
                <a:gd name="T17" fmla="*/ 162 h 217"/>
                <a:gd name="T18" fmla="*/ 163 w 224"/>
                <a:gd name="T19" fmla="*/ 121 h 217"/>
                <a:gd name="T20" fmla="*/ 169 w 224"/>
                <a:gd name="T21" fmla="*/ 117 h 217"/>
                <a:gd name="T22" fmla="*/ 200 w 224"/>
                <a:gd name="T23" fmla="*/ 124 h 217"/>
                <a:gd name="T24" fmla="*/ 219 w 224"/>
                <a:gd name="T25" fmla="*/ 86 h 217"/>
                <a:gd name="T26" fmla="*/ 181 w 224"/>
                <a:gd name="T27" fmla="*/ 66 h 217"/>
                <a:gd name="T28" fmla="*/ 160 w 224"/>
                <a:gd name="T29" fmla="*/ 90 h 217"/>
                <a:gd name="T30" fmla="*/ 152 w 224"/>
                <a:gd name="T31" fmla="*/ 91 h 217"/>
                <a:gd name="T32" fmla="*/ 142 w 224"/>
                <a:gd name="T33" fmla="*/ 46 h 217"/>
                <a:gd name="T34" fmla="*/ 131 w 224"/>
                <a:gd name="T35" fmla="*/ 40 h 217"/>
                <a:gd name="T36" fmla="*/ 84 w 224"/>
                <a:gd name="T37" fmla="*/ 60 h 217"/>
                <a:gd name="T38" fmla="*/ 81 w 224"/>
                <a:gd name="T39" fmla="*/ 55 h 217"/>
                <a:gd name="T40" fmla="*/ 89 w 224"/>
                <a:gd name="T41" fmla="*/ 24 h 217"/>
                <a:gd name="T42" fmla="*/ 50 w 224"/>
                <a:gd name="T43" fmla="*/ 5 h 217"/>
                <a:gd name="T44" fmla="*/ 31 w 224"/>
                <a:gd name="T45" fmla="*/ 43 h 217"/>
                <a:gd name="T46" fmla="*/ 54 w 224"/>
                <a:gd name="T47" fmla="*/ 64 h 217"/>
                <a:gd name="T48" fmla="*/ 55 w 224"/>
                <a:gd name="T49" fmla="*/ 71 h 217"/>
                <a:gd name="T50" fmla="*/ 6 w 224"/>
                <a:gd name="T51" fmla="*/ 81 h 217"/>
                <a:gd name="T52" fmla="*/ 1 w 224"/>
                <a:gd name="T53" fmla="*/ 92 h 217"/>
                <a:gd name="T54" fmla="*/ 11 w 224"/>
                <a:gd name="T55" fmla="*/ 140 h 217"/>
                <a:gd name="T56" fmla="*/ 22 w 224"/>
                <a:gd name="T57" fmla="*/ 139 h 217"/>
                <a:gd name="T58" fmla="*/ 42 w 224"/>
                <a:gd name="T59" fmla="*/ 115 h 217"/>
                <a:gd name="T60" fmla="*/ 81 w 224"/>
                <a:gd name="T61" fmla="*/ 135 h 217"/>
                <a:gd name="T62" fmla="*/ 61 w 224"/>
                <a:gd name="T63" fmla="*/ 173 h 217"/>
                <a:gd name="T64" fmla="*/ 30 w 224"/>
                <a:gd name="T65" fmla="*/ 166 h 217"/>
                <a:gd name="T66" fmla="*/ 23 w 224"/>
                <a:gd name="T67" fmla="*/ 171 h 217"/>
                <a:gd name="T68" fmla="*/ 39 w 224"/>
                <a:gd name="T69" fmla="*/ 208 h 217"/>
                <a:gd name="T70" fmla="*/ 50 w 224"/>
                <a:gd name="T71" fmla="*/ 214 h 217"/>
                <a:gd name="T72" fmla="*/ 118 w 224"/>
                <a:gd name="T73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217">
                  <a:moveTo>
                    <a:pt x="118" y="199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06" y="183"/>
                    <a:pt x="97" y="175"/>
                    <a:pt x="93" y="164"/>
                  </a:cubicBezTo>
                  <a:cubicBezTo>
                    <a:pt x="88" y="148"/>
                    <a:pt x="96" y="131"/>
                    <a:pt x="112" y="126"/>
                  </a:cubicBezTo>
                  <a:cubicBezTo>
                    <a:pt x="129" y="121"/>
                    <a:pt x="146" y="129"/>
                    <a:pt x="151" y="145"/>
                  </a:cubicBezTo>
                  <a:cubicBezTo>
                    <a:pt x="155" y="157"/>
                    <a:pt x="151" y="169"/>
                    <a:pt x="144" y="176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64" y="178"/>
                    <a:pt x="175" y="173"/>
                    <a:pt x="175" y="173"/>
                  </a:cubicBezTo>
                  <a:cubicBezTo>
                    <a:pt x="179" y="171"/>
                    <a:pt x="182" y="166"/>
                    <a:pt x="180" y="162"/>
                  </a:cubicBezTo>
                  <a:cubicBezTo>
                    <a:pt x="180" y="162"/>
                    <a:pt x="172" y="143"/>
                    <a:pt x="163" y="121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76" y="125"/>
                    <a:pt x="188" y="128"/>
                    <a:pt x="200" y="124"/>
                  </a:cubicBezTo>
                  <a:cubicBezTo>
                    <a:pt x="216" y="119"/>
                    <a:pt x="224" y="102"/>
                    <a:pt x="219" y="86"/>
                  </a:cubicBezTo>
                  <a:cubicBezTo>
                    <a:pt x="214" y="70"/>
                    <a:pt x="197" y="61"/>
                    <a:pt x="181" y="66"/>
                  </a:cubicBezTo>
                  <a:cubicBezTo>
                    <a:pt x="170" y="70"/>
                    <a:pt x="162" y="79"/>
                    <a:pt x="160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47" y="74"/>
                    <a:pt x="143" y="57"/>
                    <a:pt x="142" y="46"/>
                  </a:cubicBezTo>
                  <a:cubicBezTo>
                    <a:pt x="139" y="42"/>
                    <a:pt x="136" y="38"/>
                    <a:pt x="131" y="40"/>
                  </a:cubicBezTo>
                  <a:cubicBezTo>
                    <a:pt x="131" y="40"/>
                    <a:pt x="110" y="50"/>
                    <a:pt x="84" y="6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9" y="48"/>
                    <a:pt x="92" y="36"/>
                    <a:pt x="89" y="24"/>
                  </a:cubicBezTo>
                  <a:cubicBezTo>
                    <a:pt x="83" y="8"/>
                    <a:pt x="66" y="0"/>
                    <a:pt x="50" y="5"/>
                  </a:cubicBezTo>
                  <a:cubicBezTo>
                    <a:pt x="34" y="10"/>
                    <a:pt x="25" y="27"/>
                    <a:pt x="31" y="43"/>
                  </a:cubicBezTo>
                  <a:cubicBezTo>
                    <a:pt x="34" y="54"/>
                    <a:pt x="44" y="62"/>
                    <a:pt x="54" y="64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35" y="78"/>
                    <a:pt x="16" y="83"/>
                    <a:pt x="6" y="81"/>
                  </a:cubicBezTo>
                  <a:cubicBezTo>
                    <a:pt x="2" y="84"/>
                    <a:pt x="0" y="88"/>
                    <a:pt x="1" y="92"/>
                  </a:cubicBezTo>
                  <a:cubicBezTo>
                    <a:pt x="0" y="103"/>
                    <a:pt x="5" y="121"/>
                    <a:pt x="11" y="140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4" y="128"/>
                    <a:pt x="31" y="119"/>
                    <a:pt x="42" y="115"/>
                  </a:cubicBezTo>
                  <a:cubicBezTo>
                    <a:pt x="58" y="110"/>
                    <a:pt x="75" y="119"/>
                    <a:pt x="81" y="135"/>
                  </a:cubicBezTo>
                  <a:cubicBezTo>
                    <a:pt x="86" y="151"/>
                    <a:pt x="77" y="168"/>
                    <a:pt x="61" y="173"/>
                  </a:cubicBezTo>
                  <a:cubicBezTo>
                    <a:pt x="50" y="177"/>
                    <a:pt x="38" y="174"/>
                    <a:pt x="30" y="166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31" y="192"/>
                    <a:pt x="39" y="208"/>
                    <a:pt x="39" y="208"/>
                  </a:cubicBezTo>
                  <a:cubicBezTo>
                    <a:pt x="40" y="213"/>
                    <a:pt x="40" y="212"/>
                    <a:pt x="50" y="214"/>
                  </a:cubicBezTo>
                  <a:cubicBezTo>
                    <a:pt x="65" y="217"/>
                    <a:pt x="93" y="209"/>
                    <a:pt x="118" y="199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231143" y="520155"/>
              <a:ext cx="230645" cy="213842"/>
            </a:xfrm>
            <a:custGeom>
              <a:avLst/>
              <a:gdLst>
                <a:gd name="T0" fmla="*/ 90 w 179"/>
                <a:gd name="T1" fmla="*/ 25 h 166"/>
                <a:gd name="T2" fmla="*/ 0 w 179"/>
                <a:gd name="T3" fmla="*/ 76 h 166"/>
                <a:gd name="T4" fmla="*/ 64 w 179"/>
                <a:gd name="T5" fmla="*/ 166 h 166"/>
                <a:gd name="T6" fmla="*/ 90 w 179"/>
                <a:gd name="T7" fmla="*/ 153 h 166"/>
                <a:gd name="T8" fmla="*/ 115 w 179"/>
                <a:gd name="T9" fmla="*/ 166 h 166"/>
                <a:gd name="T10" fmla="*/ 179 w 179"/>
                <a:gd name="T11" fmla="*/ 76 h 166"/>
                <a:gd name="T12" fmla="*/ 90 w 179"/>
                <a:gd name="T13" fmla="*/ 25 h 166"/>
                <a:gd name="T14" fmla="*/ 39 w 179"/>
                <a:gd name="T15" fmla="*/ 127 h 166"/>
                <a:gd name="T16" fmla="*/ 39 w 179"/>
                <a:gd name="T17" fmla="*/ 38 h 166"/>
                <a:gd name="T18" fmla="*/ 64 w 179"/>
                <a:gd name="T19" fmla="*/ 38 h 166"/>
                <a:gd name="T20" fmla="*/ 39 w 179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66">
                  <a:moveTo>
                    <a:pt x="90" y="25"/>
                  </a:moveTo>
                  <a:cubicBezTo>
                    <a:pt x="23" y="0"/>
                    <a:pt x="0" y="38"/>
                    <a:pt x="0" y="76"/>
                  </a:cubicBezTo>
                  <a:cubicBezTo>
                    <a:pt x="0" y="115"/>
                    <a:pt x="46" y="166"/>
                    <a:pt x="64" y="166"/>
                  </a:cubicBezTo>
                  <a:cubicBezTo>
                    <a:pt x="90" y="166"/>
                    <a:pt x="90" y="153"/>
                    <a:pt x="90" y="153"/>
                  </a:cubicBezTo>
                  <a:cubicBezTo>
                    <a:pt x="90" y="153"/>
                    <a:pt x="89" y="166"/>
                    <a:pt x="115" y="166"/>
                  </a:cubicBezTo>
                  <a:cubicBezTo>
                    <a:pt x="134" y="166"/>
                    <a:pt x="179" y="115"/>
                    <a:pt x="179" y="76"/>
                  </a:cubicBezTo>
                  <a:cubicBezTo>
                    <a:pt x="179" y="38"/>
                    <a:pt x="157" y="0"/>
                    <a:pt x="90" y="25"/>
                  </a:cubicBezTo>
                  <a:close/>
                  <a:moveTo>
                    <a:pt x="39" y="127"/>
                  </a:moveTo>
                  <a:cubicBezTo>
                    <a:pt x="0" y="76"/>
                    <a:pt x="39" y="38"/>
                    <a:pt x="39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39" y="64"/>
                    <a:pt x="39" y="127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 bwMode="auto">
            <a:xfrm rot="21545399">
              <a:off x="2279600" y="471801"/>
              <a:ext cx="65680" cy="65680"/>
            </a:xfrm>
            <a:custGeom>
              <a:avLst/>
              <a:gdLst>
                <a:gd name="T0" fmla="*/ 51 w 51"/>
                <a:gd name="T1" fmla="*/ 51 h 51"/>
                <a:gd name="T2" fmla="*/ 25 w 51"/>
                <a:gd name="T3" fmla="*/ 0 h 51"/>
                <a:gd name="T4" fmla="*/ 0 w 51"/>
                <a:gd name="T5" fmla="*/ 0 h 51"/>
                <a:gd name="T6" fmla="*/ 38 w 51"/>
                <a:gd name="T7" fmla="*/ 51 h 51"/>
                <a:gd name="T8" fmla="*/ 51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cubicBezTo>
                    <a:pt x="38" y="25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51" y="51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" name="出自【趣你的PPT】(微信:qunideppt)：最优质的PPT资源库"/>
            <p:cNvSpPr/>
            <p:nvPr/>
          </p:nvSpPr>
          <p:spPr bwMode="auto">
            <a:xfrm rot="21545399">
              <a:off x="2345271" y="470631"/>
              <a:ext cx="81718" cy="65680"/>
            </a:xfrm>
            <a:custGeom>
              <a:avLst/>
              <a:gdLst>
                <a:gd name="T0" fmla="*/ 63 w 63"/>
                <a:gd name="T1" fmla="*/ 0 h 51"/>
                <a:gd name="T2" fmla="*/ 0 w 63"/>
                <a:gd name="T3" fmla="*/ 51 h 51"/>
                <a:gd name="T4" fmla="*/ 63 w 63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63" y="0"/>
                  </a:moveTo>
                  <a:cubicBezTo>
                    <a:pt x="63" y="0"/>
                    <a:pt x="0" y="0"/>
                    <a:pt x="0" y="51"/>
                  </a:cubicBezTo>
                  <a:cubicBezTo>
                    <a:pt x="0" y="51"/>
                    <a:pt x="63" y="51"/>
                    <a:pt x="63" y="0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67113" y="91036"/>
              <a:ext cx="319913" cy="330820"/>
            </a:xfrm>
            <a:custGeom>
              <a:avLst/>
              <a:gdLst>
                <a:gd name="T0" fmla="*/ 186 w 186"/>
                <a:gd name="T1" fmla="*/ 108 h 192"/>
                <a:gd name="T2" fmla="*/ 170 w 186"/>
                <a:gd name="T3" fmla="*/ 89 h 192"/>
                <a:gd name="T4" fmla="*/ 171 w 186"/>
                <a:gd name="T5" fmla="*/ 77 h 192"/>
                <a:gd name="T6" fmla="*/ 94 w 186"/>
                <a:gd name="T7" fmla="*/ 0 h 192"/>
                <a:gd name="T8" fmla="*/ 17 w 186"/>
                <a:gd name="T9" fmla="*/ 77 h 192"/>
                <a:gd name="T10" fmla="*/ 18 w 186"/>
                <a:gd name="T11" fmla="*/ 87 h 192"/>
                <a:gd name="T12" fmla="*/ 0 w 186"/>
                <a:gd name="T13" fmla="*/ 106 h 192"/>
                <a:gd name="T14" fmla="*/ 19 w 186"/>
                <a:gd name="T15" fmla="*/ 125 h 192"/>
                <a:gd name="T16" fmla="*/ 22 w 186"/>
                <a:gd name="T17" fmla="*/ 125 h 192"/>
                <a:gd name="T18" fmla="*/ 22 w 186"/>
                <a:gd name="T19" fmla="*/ 133 h 192"/>
                <a:gd name="T20" fmla="*/ 30 w 186"/>
                <a:gd name="T21" fmla="*/ 141 h 192"/>
                <a:gd name="T22" fmla="*/ 43 w 186"/>
                <a:gd name="T23" fmla="*/ 141 h 192"/>
                <a:gd name="T24" fmla="*/ 51 w 186"/>
                <a:gd name="T25" fmla="*/ 133 h 192"/>
                <a:gd name="T26" fmla="*/ 51 w 186"/>
                <a:gd name="T27" fmla="*/ 81 h 192"/>
                <a:gd name="T28" fmla="*/ 43 w 186"/>
                <a:gd name="T29" fmla="*/ 73 h 192"/>
                <a:gd name="T30" fmla="*/ 30 w 186"/>
                <a:gd name="T31" fmla="*/ 73 h 192"/>
                <a:gd name="T32" fmla="*/ 26 w 186"/>
                <a:gd name="T33" fmla="*/ 74 h 192"/>
                <a:gd name="T34" fmla="*/ 94 w 186"/>
                <a:gd name="T35" fmla="*/ 18 h 192"/>
                <a:gd name="T36" fmla="*/ 162 w 186"/>
                <a:gd name="T37" fmla="*/ 76 h 192"/>
                <a:gd name="T38" fmla="*/ 156 w 186"/>
                <a:gd name="T39" fmla="*/ 73 h 192"/>
                <a:gd name="T40" fmla="*/ 143 w 186"/>
                <a:gd name="T41" fmla="*/ 73 h 192"/>
                <a:gd name="T42" fmla="*/ 135 w 186"/>
                <a:gd name="T43" fmla="*/ 81 h 192"/>
                <a:gd name="T44" fmla="*/ 135 w 186"/>
                <a:gd name="T45" fmla="*/ 133 h 192"/>
                <a:gd name="T46" fmla="*/ 143 w 186"/>
                <a:gd name="T47" fmla="*/ 141 h 192"/>
                <a:gd name="T48" fmla="*/ 156 w 186"/>
                <a:gd name="T49" fmla="*/ 141 h 192"/>
                <a:gd name="T50" fmla="*/ 159 w 186"/>
                <a:gd name="T51" fmla="*/ 140 h 192"/>
                <a:gd name="T52" fmla="*/ 122 w 186"/>
                <a:gd name="T53" fmla="*/ 174 h 192"/>
                <a:gd name="T54" fmla="*/ 106 w 186"/>
                <a:gd name="T55" fmla="*/ 163 h 192"/>
                <a:gd name="T56" fmla="*/ 89 w 186"/>
                <a:gd name="T57" fmla="*/ 178 h 192"/>
                <a:gd name="T58" fmla="*/ 106 w 186"/>
                <a:gd name="T59" fmla="*/ 192 h 192"/>
                <a:gd name="T60" fmla="*/ 122 w 186"/>
                <a:gd name="T61" fmla="*/ 183 h 192"/>
                <a:gd name="T62" fmla="*/ 171 w 186"/>
                <a:gd name="T63" fmla="*/ 126 h 192"/>
                <a:gd name="T64" fmla="*/ 186 w 186"/>
                <a:gd name="T65" fmla="*/ 108 h 192"/>
                <a:gd name="T66" fmla="*/ 164 w 186"/>
                <a:gd name="T67" fmla="*/ 126 h 192"/>
                <a:gd name="T68" fmla="*/ 164 w 186"/>
                <a:gd name="T69" fmla="*/ 126 h 192"/>
                <a:gd name="T70" fmla="*/ 164 w 186"/>
                <a:gd name="T71" fmla="*/ 127 h 192"/>
                <a:gd name="T72" fmla="*/ 164 w 186"/>
                <a:gd name="T73" fmla="*/ 12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92">
                  <a:moveTo>
                    <a:pt x="186" y="108"/>
                  </a:moveTo>
                  <a:cubicBezTo>
                    <a:pt x="186" y="99"/>
                    <a:pt x="179" y="91"/>
                    <a:pt x="170" y="89"/>
                  </a:cubicBezTo>
                  <a:cubicBezTo>
                    <a:pt x="171" y="85"/>
                    <a:pt x="171" y="81"/>
                    <a:pt x="171" y="77"/>
                  </a:cubicBezTo>
                  <a:cubicBezTo>
                    <a:pt x="171" y="35"/>
                    <a:pt x="137" y="0"/>
                    <a:pt x="94" y="0"/>
                  </a:cubicBezTo>
                  <a:cubicBezTo>
                    <a:pt x="51" y="0"/>
                    <a:pt x="17" y="35"/>
                    <a:pt x="17" y="77"/>
                  </a:cubicBezTo>
                  <a:cubicBezTo>
                    <a:pt x="17" y="81"/>
                    <a:pt x="17" y="84"/>
                    <a:pt x="18" y="87"/>
                  </a:cubicBezTo>
                  <a:cubicBezTo>
                    <a:pt x="8" y="88"/>
                    <a:pt x="0" y="96"/>
                    <a:pt x="0" y="106"/>
                  </a:cubicBezTo>
                  <a:cubicBezTo>
                    <a:pt x="0" y="117"/>
                    <a:pt x="8" y="125"/>
                    <a:pt x="19" y="125"/>
                  </a:cubicBezTo>
                  <a:cubicBezTo>
                    <a:pt x="20" y="125"/>
                    <a:pt x="21" y="125"/>
                    <a:pt x="22" y="125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7"/>
                    <a:pt x="25" y="141"/>
                    <a:pt x="30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8" y="141"/>
                    <a:pt x="51" y="137"/>
                    <a:pt x="51" y="13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77"/>
                    <a:pt x="48" y="73"/>
                    <a:pt x="43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73"/>
                    <a:pt x="27" y="74"/>
                    <a:pt x="26" y="74"/>
                  </a:cubicBezTo>
                  <a:cubicBezTo>
                    <a:pt x="32" y="42"/>
                    <a:pt x="60" y="18"/>
                    <a:pt x="94" y="18"/>
                  </a:cubicBezTo>
                  <a:cubicBezTo>
                    <a:pt x="129" y="18"/>
                    <a:pt x="157" y="43"/>
                    <a:pt x="162" y="76"/>
                  </a:cubicBezTo>
                  <a:cubicBezTo>
                    <a:pt x="161" y="74"/>
                    <a:pt x="159" y="73"/>
                    <a:pt x="156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38" y="73"/>
                    <a:pt x="135" y="77"/>
                    <a:pt x="135" y="81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35" y="137"/>
                    <a:pt x="138" y="141"/>
                    <a:pt x="143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7" y="141"/>
                    <a:pt x="158" y="141"/>
                    <a:pt x="159" y="140"/>
                  </a:cubicBezTo>
                  <a:cubicBezTo>
                    <a:pt x="151" y="157"/>
                    <a:pt x="138" y="169"/>
                    <a:pt x="122" y="174"/>
                  </a:cubicBezTo>
                  <a:cubicBezTo>
                    <a:pt x="120" y="168"/>
                    <a:pt x="114" y="163"/>
                    <a:pt x="106" y="163"/>
                  </a:cubicBezTo>
                  <a:cubicBezTo>
                    <a:pt x="97" y="163"/>
                    <a:pt x="89" y="170"/>
                    <a:pt x="89" y="178"/>
                  </a:cubicBezTo>
                  <a:cubicBezTo>
                    <a:pt x="89" y="186"/>
                    <a:pt x="97" y="192"/>
                    <a:pt x="106" y="192"/>
                  </a:cubicBezTo>
                  <a:cubicBezTo>
                    <a:pt x="113" y="192"/>
                    <a:pt x="119" y="188"/>
                    <a:pt x="122" y="183"/>
                  </a:cubicBezTo>
                  <a:cubicBezTo>
                    <a:pt x="146" y="178"/>
                    <a:pt x="166" y="156"/>
                    <a:pt x="171" y="126"/>
                  </a:cubicBezTo>
                  <a:cubicBezTo>
                    <a:pt x="179" y="125"/>
                    <a:pt x="186" y="117"/>
                    <a:pt x="186" y="108"/>
                  </a:cubicBezTo>
                  <a:close/>
                  <a:moveTo>
                    <a:pt x="164" y="126"/>
                  </a:moveTo>
                  <a:cubicBezTo>
                    <a:pt x="164" y="126"/>
                    <a:pt x="164" y="126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lnTo>
                    <a:pt x="164" y="126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 bwMode="auto">
            <a:xfrm>
              <a:off x="1775405" y="83362"/>
              <a:ext cx="330769" cy="332457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1932351" y="33577"/>
              <a:ext cx="226138" cy="226138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出自【趣你的PPT】(微信:qunideppt)：最优质的PPT资源库"/>
            <p:cNvSpPr/>
            <p:nvPr/>
          </p:nvSpPr>
          <p:spPr bwMode="auto">
            <a:xfrm>
              <a:off x="1858941" y="167741"/>
              <a:ext cx="163697" cy="163697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982950" y="578054"/>
              <a:ext cx="59376" cy="59376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115763" y="578054"/>
              <a:ext cx="59376" cy="59376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953261" y="429614"/>
              <a:ext cx="237502" cy="162502"/>
            </a:xfrm>
            <a:custGeom>
              <a:avLst/>
              <a:gdLst>
                <a:gd name="T0" fmla="*/ 62 w 64"/>
                <a:gd name="T1" fmla="*/ 0 h 44"/>
                <a:gd name="T2" fmla="*/ 22 w 64"/>
                <a:gd name="T3" fmla="*/ 0 h 44"/>
                <a:gd name="T4" fmla="*/ 20 w 64"/>
                <a:gd name="T5" fmla="*/ 2 h 44"/>
                <a:gd name="T6" fmla="*/ 20 w 64"/>
                <a:gd name="T7" fmla="*/ 8 h 44"/>
                <a:gd name="T8" fmla="*/ 10 w 64"/>
                <a:gd name="T9" fmla="*/ 8 h 44"/>
                <a:gd name="T10" fmla="*/ 7 w 64"/>
                <a:gd name="T11" fmla="*/ 10 h 44"/>
                <a:gd name="T12" fmla="*/ 1 w 64"/>
                <a:gd name="T13" fmla="*/ 22 h 44"/>
                <a:gd name="T14" fmla="*/ 0 w 64"/>
                <a:gd name="T15" fmla="*/ 26 h 44"/>
                <a:gd name="T16" fmla="*/ 0 w 64"/>
                <a:gd name="T17" fmla="*/ 38 h 44"/>
                <a:gd name="T18" fmla="*/ 1 w 64"/>
                <a:gd name="T19" fmla="*/ 41 h 44"/>
                <a:gd name="T20" fmla="*/ 3 w 64"/>
                <a:gd name="T21" fmla="*/ 43 h 44"/>
                <a:gd name="T22" fmla="*/ 5 w 64"/>
                <a:gd name="T23" fmla="*/ 44 h 44"/>
                <a:gd name="T24" fmla="*/ 16 w 64"/>
                <a:gd name="T25" fmla="*/ 36 h 44"/>
                <a:gd name="T26" fmla="*/ 27 w 64"/>
                <a:gd name="T27" fmla="*/ 44 h 44"/>
                <a:gd name="T28" fmla="*/ 41 w 64"/>
                <a:gd name="T29" fmla="*/ 44 h 44"/>
                <a:gd name="T30" fmla="*/ 52 w 64"/>
                <a:gd name="T31" fmla="*/ 36 h 44"/>
                <a:gd name="T32" fmla="*/ 63 w 64"/>
                <a:gd name="T33" fmla="*/ 44 h 44"/>
                <a:gd name="T34" fmla="*/ 64 w 64"/>
                <a:gd name="T35" fmla="*/ 42 h 44"/>
                <a:gd name="T36" fmla="*/ 64 w 64"/>
                <a:gd name="T37" fmla="*/ 2 h 44"/>
                <a:gd name="T38" fmla="*/ 62 w 64"/>
                <a:gd name="T39" fmla="*/ 0 h 44"/>
                <a:gd name="T40" fmla="*/ 20 w 64"/>
                <a:gd name="T41" fmla="*/ 24 h 44"/>
                <a:gd name="T42" fmla="*/ 8 w 64"/>
                <a:gd name="T43" fmla="*/ 24 h 44"/>
                <a:gd name="T44" fmla="*/ 12 w 64"/>
                <a:gd name="T45" fmla="*/ 12 h 44"/>
                <a:gd name="T46" fmla="*/ 20 w 64"/>
                <a:gd name="T47" fmla="*/ 12 h 44"/>
                <a:gd name="T48" fmla="*/ 20 w 64"/>
                <a:gd name="T4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44">
                  <a:moveTo>
                    <a:pt x="6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1"/>
                    <a:pt x="1" y="41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4" y="44"/>
                    <a:pt x="5" y="44"/>
                  </a:cubicBezTo>
                  <a:cubicBezTo>
                    <a:pt x="7" y="39"/>
                    <a:pt x="11" y="36"/>
                    <a:pt x="16" y="36"/>
                  </a:cubicBezTo>
                  <a:cubicBezTo>
                    <a:pt x="21" y="36"/>
                    <a:pt x="26" y="39"/>
                    <a:pt x="27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39"/>
                    <a:pt x="47" y="36"/>
                    <a:pt x="52" y="36"/>
                  </a:cubicBezTo>
                  <a:cubicBezTo>
                    <a:pt x="57" y="36"/>
                    <a:pt x="61" y="39"/>
                    <a:pt x="63" y="44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  <a:moveTo>
                    <a:pt x="2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677668" y="388225"/>
              <a:ext cx="185915" cy="105634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出自【趣你的PPT】(微信:qunideppt)：最优质的PPT资源库"/>
            <p:cNvSpPr/>
            <p:nvPr/>
          </p:nvSpPr>
          <p:spPr bwMode="auto">
            <a:xfrm>
              <a:off x="1677668" y="507943"/>
              <a:ext cx="185915" cy="92957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390214" y="360632"/>
              <a:ext cx="265555" cy="267313"/>
            </a:xfrm>
            <a:custGeom>
              <a:avLst/>
              <a:gdLst>
                <a:gd name="T0" fmla="*/ 0 w 151"/>
                <a:gd name="T1" fmla="*/ 0 h 152"/>
                <a:gd name="T2" fmla="*/ 19 w 151"/>
                <a:gd name="T3" fmla="*/ 133 h 152"/>
                <a:gd name="T4" fmla="*/ 76 w 151"/>
                <a:gd name="T5" fmla="*/ 152 h 152"/>
                <a:gd name="T6" fmla="*/ 132 w 151"/>
                <a:gd name="T7" fmla="*/ 133 h 152"/>
                <a:gd name="T8" fmla="*/ 151 w 151"/>
                <a:gd name="T9" fmla="*/ 0 h 152"/>
                <a:gd name="T10" fmla="*/ 0 w 151"/>
                <a:gd name="T11" fmla="*/ 0 h 152"/>
                <a:gd name="T12" fmla="*/ 121 w 151"/>
                <a:gd name="T13" fmla="*/ 38 h 152"/>
                <a:gd name="T14" fmla="*/ 54 w 151"/>
                <a:gd name="T15" fmla="*/ 38 h 152"/>
                <a:gd name="T16" fmla="*/ 57 w 151"/>
                <a:gd name="T17" fmla="*/ 57 h 152"/>
                <a:gd name="T18" fmla="*/ 118 w 151"/>
                <a:gd name="T19" fmla="*/ 57 h 152"/>
                <a:gd name="T20" fmla="*/ 113 w 151"/>
                <a:gd name="T21" fmla="*/ 114 h 152"/>
                <a:gd name="T22" fmla="*/ 76 w 151"/>
                <a:gd name="T23" fmla="*/ 123 h 152"/>
                <a:gd name="T24" fmla="*/ 38 w 151"/>
                <a:gd name="T25" fmla="*/ 114 h 152"/>
                <a:gd name="T26" fmla="*/ 35 w 151"/>
                <a:gd name="T27" fmla="*/ 85 h 152"/>
                <a:gd name="T28" fmla="*/ 57 w 151"/>
                <a:gd name="T29" fmla="*/ 85 h 152"/>
                <a:gd name="T30" fmla="*/ 59 w 151"/>
                <a:gd name="T31" fmla="*/ 99 h 152"/>
                <a:gd name="T32" fmla="*/ 76 w 151"/>
                <a:gd name="T33" fmla="*/ 104 h 152"/>
                <a:gd name="T34" fmla="*/ 94 w 151"/>
                <a:gd name="T35" fmla="*/ 99 h 152"/>
                <a:gd name="T36" fmla="*/ 97 w 151"/>
                <a:gd name="T37" fmla="*/ 76 h 152"/>
                <a:gd name="T38" fmla="*/ 33 w 151"/>
                <a:gd name="T39" fmla="*/ 76 h 152"/>
                <a:gd name="T40" fmla="*/ 28 w 151"/>
                <a:gd name="T41" fmla="*/ 19 h 152"/>
                <a:gd name="T42" fmla="*/ 123 w 151"/>
                <a:gd name="T43" fmla="*/ 19 h 152"/>
                <a:gd name="T44" fmla="*/ 121 w 151"/>
                <a:gd name="T45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19" y="133"/>
                  </a:lnTo>
                  <a:lnTo>
                    <a:pt x="76" y="152"/>
                  </a:lnTo>
                  <a:lnTo>
                    <a:pt x="132" y="133"/>
                  </a:lnTo>
                  <a:lnTo>
                    <a:pt x="151" y="0"/>
                  </a:lnTo>
                  <a:lnTo>
                    <a:pt x="0" y="0"/>
                  </a:lnTo>
                  <a:close/>
                  <a:moveTo>
                    <a:pt x="121" y="38"/>
                  </a:moveTo>
                  <a:lnTo>
                    <a:pt x="54" y="38"/>
                  </a:lnTo>
                  <a:lnTo>
                    <a:pt x="57" y="57"/>
                  </a:lnTo>
                  <a:lnTo>
                    <a:pt x="118" y="57"/>
                  </a:lnTo>
                  <a:lnTo>
                    <a:pt x="113" y="114"/>
                  </a:lnTo>
                  <a:lnTo>
                    <a:pt x="76" y="123"/>
                  </a:lnTo>
                  <a:lnTo>
                    <a:pt x="38" y="114"/>
                  </a:lnTo>
                  <a:lnTo>
                    <a:pt x="35" y="85"/>
                  </a:lnTo>
                  <a:lnTo>
                    <a:pt x="57" y="85"/>
                  </a:lnTo>
                  <a:lnTo>
                    <a:pt x="59" y="99"/>
                  </a:lnTo>
                  <a:lnTo>
                    <a:pt x="76" y="104"/>
                  </a:lnTo>
                  <a:lnTo>
                    <a:pt x="94" y="99"/>
                  </a:lnTo>
                  <a:lnTo>
                    <a:pt x="97" y="76"/>
                  </a:lnTo>
                  <a:lnTo>
                    <a:pt x="33" y="76"/>
                  </a:lnTo>
                  <a:lnTo>
                    <a:pt x="28" y="19"/>
                  </a:lnTo>
                  <a:lnTo>
                    <a:pt x="123" y="19"/>
                  </a:lnTo>
                  <a:lnTo>
                    <a:pt x="121" y="38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463477" y="45947"/>
              <a:ext cx="253517" cy="273295"/>
            </a:xfrm>
            <a:custGeom>
              <a:avLst/>
              <a:gdLst>
                <a:gd name="T0" fmla="*/ 56 w 60"/>
                <a:gd name="T1" fmla="*/ 16 h 64"/>
                <a:gd name="T2" fmla="*/ 24 w 60"/>
                <a:gd name="T3" fmla="*/ 16 h 64"/>
                <a:gd name="T4" fmla="*/ 24 w 60"/>
                <a:gd name="T5" fmla="*/ 12 h 64"/>
                <a:gd name="T6" fmla="*/ 30 w 60"/>
                <a:gd name="T7" fmla="*/ 12 h 64"/>
                <a:gd name="T8" fmla="*/ 36 w 60"/>
                <a:gd name="T9" fmla="*/ 6 h 64"/>
                <a:gd name="T10" fmla="*/ 30 w 60"/>
                <a:gd name="T11" fmla="*/ 0 h 64"/>
                <a:gd name="T12" fmla="*/ 20 w 60"/>
                <a:gd name="T13" fmla="*/ 0 h 64"/>
                <a:gd name="T14" fmla="*/ 16 w 60"/>
                <a:gd name="T15" fmla="*/ 4 h 64"/>
                <a:gd name="T16" fmla="*/ 16 w 60"/>
                <a:gd name="T17" fmla="*/ 16 h 64"/>
                <a:gd name="T18" fmla="*/ 4 w 60"/>
                <a:gd name="T19" fmla="*/ 16 h 64"/>
                <a:gd name="T20" fmla="*/ 0 w 60"/>
                <a:gd name="T21" fmla="*/ 20 h 64"/>
                <a:gd name="T22" fmla="*/ 0 w 60"/>
                <a:gd name="T23" fmla="*/ 44 h 64"/>
                <a:gd name="T24" fmla="*/ 4 w 60"/>
                <a:gd name="T25" fmla="*/ 48 h 64"/>
                <a:gd name="T26" fmla="*/ 24 w 60"/>
                <a:gd name="T27" fmla="*/ 48 h 64"/>
                <a:gd name="T28" fmla="*/ 24 w 60"/>
                <a:gd name="T29" fmla="*/ 64 h 64"/>
                <a:gd name="T30" fmla="*/ 40 w 60"/>
                <a:gd name="T31" fmla="*/ 64 h 64"/>
                <a:gd name="T32" fmla="*/ 40 w 60"/>
                <a:gd name="T33" fmla="*/ 48 h 64"/>
                <a:gd name="T34" fmla="*/ 56 w 60"/>
                <a:gd name="T35" fmla="*/ 48 h 64"/>
                <a:gd name="T36" fmla="*/ 60 w 60"/>
                <a:gd name="T37" fmla="*/ 44 h 64"/>
                <a:gd name="T38" fmla="*/ 60 w 60"/>
                <a:gd name="T39" fmla="*/ 20 h 64"/>
                <a:gd name="T40" fmla="*/ 56 w 60"/>
                <a:gd name="T41" fmla="*/ 16 h 64"/>
                <a:gd name="T42" fmla="*/ 32 w 60"/>
                <a:gd name="T43" fmla="*/ 60 h 64"/>
                <a:gd name="T44" fmla="*/ 28 w 60"/>
                <a:gd name="T45" fmla="*/ 60 h 64"/>
                <a:gd name="T46" fmla="*/ 28 w 60"/>
                <a:gd name="T47" fmla="*/ 48 h 64"/>
                <a:gd name="T48" fmla="*/ 32 w 60"/>
                <a:gd name="T49" fmla="*/ 48 h 64"/>
                <a:gd name="T50" fmla="*/ 32 w 60"/>
                <a:gd name="T51" fmla="*/ 60 h 64"/>
                <a:gd name="T52" fmla="*/ 56 w 60"/>
                <a:gd name="T53" fmla="*/ 44 h 64"/>
                <a:gd name="T54" fmla="*/ 4 w 60"/>
                <a:gd name="T55" fmla="*/ 44 h 64"/>
                <a:gd name="T56" fmla="*/ 4 w 60"/>
                <a:gd name="T57" fmla="*/ 20 h 64"/>
                <a:gd name="T58" fmla="*/ 16 w 60"/>
                <a:gd name="T59" fmla="*/ 20 h 64"/>
                <a:gd name="T60" fmla="*/ 16 w 60"/>
                <a:gd name="T61" fmla="*/ 32 h 64"/>
                <a:gd name="T62" fmla="*/ 20 w 60"/>
                <a:gd name="T63" fmla="*/ 36 h 64"/>
                <a:gd name="T64" fmla="*/ 24 w 60"/>
                <a:gd name="T65" fmla="*/ 32 h 64"/>
                <a:gd name="T66" fmla="*/ 24 w 60"/>
                <a:gd name="T67" fmla="*/ 20 h 64"/>
                <a:gd name="T68" fmla="*/ 56 w 60"/>
                <a:gd name="T69" fmla="*/ 20 h 64"/>
                <a:gd name="T70" fmla="*/ 56 w 60"/>
                <a:gd name="T71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4">
                  <a:moveTo>
                    <a:pt x="56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8" y="48"/>
                    <a:pt x="60" y="46"/>
                    <a:pt x="60" y="44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8"/>
                    <a:pt x="58" y="16"/>
                    <a:pt x="56" y="16"/>
                  </a:cubicBezTo>
                  <a:close/>
                  <a:moveTo>
                    <a:pt x="32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32" y="60"/>
                  </a:lnTo>
                  <a:close/>
                  <a:moveTo>
                    <a:pt x="56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4"/>
                    <a:pt x="18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56" y="20"/>
                    <a:pt x="56" y="20"/>
                    <a:pt x="56" y="20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56444" y="233013"/>
              <a:ext cx="210400" cy="2104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99621" y="477903"/>
              <a:ext cx="256931" cy="255240"/>
            </a:xfrm>
            <a:custGeom>
              <a:avLst/>
              <a:gdLst>
                <a:gd name="T0" fmla="*/ 0 w 152"/>
                <a:gd name="T1" fmla="*/ 0 h 151"/>
                <a:gd name="T2" fmla="*/ 0 w 152"/>
                <a:gd name="T3" fmla="*/ 151 h 151"/>
                <a:gd name="T4" fmla="*/ 152 w 152"/>
                <a:gd name="T5" fmla="*/ 151 h 151"/>
                <a:gd name="T6" fmla="*/ 152 w 152"/>
                <a:gd name="T7" fmla="*/ 0 h 151"/>
                <a:gd name="T8" fmla="*/ 0 w 152"/>
                <a:gd name="T9" fmla="*/ 0 h 151"/>
                <a:gd name="T10" fmla="*/ 57 w 152"/>
                <a:gd name="T11" fmla="*/ 19 h 151"/>
                <a:gd name="T12" fmla="*/ 67 w 152"/>
                <a:gd name="T13" fmla="*/ 19 h 151"/>
                <a:gd name="T14" fmla="*/ 67 w 152"/>
                <a:gd name="T15" fmla="*/ 28 h 151"/>
                <a:gd name="T16" fmla="*/ 57 w 152"/>
                <a:gd name="T17" fmla="*/ 28 h 151"/>
                <a:gd name="T18" fmla="*/ 57 w 152"/>
                <a:gd name="T19" fmla="*/ 19 h 151"/>
                <a:gd name="T20" fmla="*/ 38 w 152"/>
                <a:gd name="T21" fmla="*/ 19 h 151"/>
                <a:gd name="T22" fmla="*/ 48 w 152"/>
                <a:gd name="T23" fmla="*/ 19 h 151"/>
                <a:gd name="T24" fmla="*/ 48 w 152"/>
                <a:gd name="T25" fmla="*/ 28 h 151"/>
                <a:gd name="T26" fmla="*/ 38 w 152"/>
                <a:gd name="T27" fmla="*/ 28 h 151"/>
                <a:gd name="T28" fmla="*/ 38 w 152"/>
                <a:gd name="T29" fmla="*/ 19 h 151"/>
                <a:gd name="T30" fmla="*/ 19 w 152"/>
                <a:gd name="T31" fmla="*/ 19 h 151"/>
                <a:gd name="T32" fmla="*/ 29 w 152"/>
                <a:gd name="T33" fmla="*/ 19 h 151"/>
                <a:gd name="T34" fmla="*/ 29 w 152"/>
                <a:gd name="T35" fmla="*/ 28 h 151"/>
                <a:gd name="T36" fmla="*/ 19 w 152"/>
                <a:gd name="T37" fmla="*/ 28 h 151"/>
                <a:gd name="T38" fmla="*/ 19 w 152"/>
                <a:gd name="T39" fmla="*/ 19 h 151"/>
                <a:gd name="T40" fmla="*/ 133 w 152"/>
                <a:gd name="T41" fmla="*/ 132 h 151"/>
                <a:gd name="T42" fmla="*/ 19 w 152"/>
                <a:gd name="T43" fmla="*/ 132 h 151"/>
                <a:gd name="T44" fmla="*/ 19 w 152"/>
                <a:gd name="T45" fmla="*/ 38 h 151"/>
                <a:gd name="T46" fmla="*/ 133 w 152"/>
                <a:gd name="T47" fmla="*/ 38 h 151"/>
                <a:gd name="T48" fmla="*/ 133 w 152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1">
                  <a:moveTo>
                    <a:pt x="0" y="0"/>
                  </a:moveTo>
                  <a:lnTo>
                    <a:pt x="0" y="151"/>
                  </a:lnTo>
                  <a:lnTo>
                    <a:pt x="152" y="151"/>
                  </a:lnTo>
                  <a:lnTo>
                    <a:pt x="152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7" y="19"/>
                  </a:lnTo>
                  <a:lnTo>
                    <a:pt x="67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8" y="19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9" y="19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出自【趣你的PPT】(微信:qunideppt)：最优质的PPT资源库"/>
            <p:cNvSpPr/>
            <p:nvPr/>
          </p:nvSpPr>
          <p:spPr bwMode="auto">
            <a:xfrm>
              <a:off x="1214272" y="132985"/>
              <a:ext cx="47306" cy="46062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出自【趣你的PPT】(微信:qunideppt)：最优质的PPT资源库"/>
            <p:cNvSpPr/>
            <p:nvPr/>
          </p:nvSpPr>
          <p:spPr bwMode="auto">
            <a:xfrm>
              <a:off x="1214272" y="202700"/>
              <a:ext cx="47306" cy="47306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1214272" y="273660"/>
              <a:ext cx="47306" cy="47306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9" name="出自【趣你的PPT】(微信:qunideppt)：最优质的PPT资源库"/>
            <p:cNvSpPr/>
            <p:nvPr/>
          </p:nvSpPr>
          <p:spPr bwMode="auto">
            <a:xfrm>
              <a:off x="1285232" y="132985"/>
              <a:ext cx="117022" cy="46062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0" name="出自【趣你的PPT】(微信:qunideppt)：最优质的PPT资源库"/>
            <p:cNvSpPr/>
            <p:nvPr/>
          </p:nvSpPr>
          <p:spPr bwMode="auto">
            <a:xfrm>
              <a:off x="1285232" y="202700"/>
              <a:ext cx="117022" cy="47306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1" name="出自【趣你的PPT】(微信:qunideppt)：最优质的PPT资源库"/>
            <p:cNvSpPr/>
            <p:nvPr/>
          </p:nvSpPr>
          <p:spPr bwMode="auto">
            <a:xfrm>
              <a:off x="1285232" y="273660"/>
              <a:ext cx="117022" cy="47306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49789" y="501016"/>
              <a:ext cx="93748" cy="156246"/>
            </a:xfrm>
            <a:custGeom>
              <a:avLst/>
              <a:gdLst>
                <a:gd name="T0" fmla="*/ 12 w 24"/>
                <a:gd name="T1" fmla="*/ 0 h 40"/>
                <a:gd name="T2" fmla="*/ 0 w 24"/>
                <a:gd name="T3" fmla="*/ 12 h 40"/>
                <a:gd name="T4" fmla="*/ 4 w 24"/>
                <a:gd name="T5" fmla="*/ 21 h 40"/>
                <a:gd name="T6" fmla="*/ 4 w 24"/>
                <a:gd name="T7" fmla="*/ 40 h 40"/>
                <a:gd name="T8" fmla="*/ 12 w 24"/>
                <a:gd name="T9" fmla="*/ 32 h 40"/>
                <a:gd name="T10" fmla="*/ 20 w 24"/>
                <a:gd name="T11" fmla="*/ 40 h 40"/>
                <a:gd name="T12" fmla="*/ 20 w 24"/>
                <a:gd name="T13" fmla="*/ 21 h 40"/>
                <a:gd name="T14" fmla="*/ 24 w 24"/>
                <a:gd name="T15" fmla="*/ 12 h 40"/>
                <a:gd name="T16" fmla="*/ 12 w 24"/>
                <a:gd name="T17" fmla="*/ 0 h 40"/>
                <a:gd name="T18" fmla="*/ 12 w 24"/>
                <a:gd name="T19" fmla="*/ 20 h 40"/>
                <a:gd name="T20" fmla="*/ 4 w 24"/>
                <a:gd name="T21" fmla="*/ 12 h 40"/>
                <a:gd name="T22" fmla="*/ 12 w 24"/>
                <a:gd name="T23" fmla="*/ 4 h 40"/>
                <a:gd name="T24" fmla="*/ 20 w 24"/>
                <a:gd name="T25" fmla="*/ 12 h 40"/>
                <a:gd name="T26" fmla="*/ 12 w 24"/>
                <a:gd name="T2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0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19"/>
                    <a:pt x="24" y="16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3" name="出自【趣你的PPT】(微信:qunideppt)：最优质的PPT资源库"/>
            <p:cNvSpPr/>
            <p:nvPr/>
          </p:nvSpPr>
          <p:spPr bwMode="auto">
            <a:xfrm>
              <a:off x="809990" y="407268"/>
              <a:ext cx="202297" cy="249993"/>
            </a:xfrm>
            <a:custGeom>
              <a:avLst/>
              <a:gdLst>
                <a:gd name="T0" fmla="*/ 64 w 123"/>
                <a:gd name="T1" fmla="*/ 133 h 152"/>
                <a:gd name="T2" fmla="*/ 19 w 123"/>
                <a:gd name="T3" fmla="*/ 133 h 152"/>
                <a:gd name="T4" fmla="*/ 19 w 123"/>
                <a:gd name="T5" fmla="*/ 19 h 152"/>
                <a:gd name="T6" fmla="*/ 71 w 123"/>
                <a:gd name="T7" fmla="*/ 19 h 152"/>
                <a:gd name="T8" fmla="*/ 100 w 123"/>
                <a:gd name="T9" fmla="*/ 48 h 152"/>
                <a:gd name="T10" fmla="*/ 123 w 123"/>
                <a:gd name="T11" fmla="*/ 48 h 152"/>
                <a:gd name="T12" fmla="*/ 123 w 123"/>
                <a:gd name="T13" fmla="*/ 43 h 152"/>
                <a:gd name="T14" fmla="*/ 81 w 123"/>
                <a:gd name="T15" fmla="*/ 0 h 152"/>
                <a:gd name="T16" fmla="*/ 0 w 123"/>
                <a:gd name="T17" fmla="*/ 0 h 152"/>
                <a:gd name="T18" fmla="*/ 0 w 123"/>
                <a:gd name="T19" fmla="*/ 152 h 152"/>
                <a:gd name="T20" fmla="*/ 81 w 123"/>
                <a:gd name="T21" fmla="*/ 152 h 152"/>
                <a:gd name="T22" fmla="*/ 64 w 123"/>
                <a:gd name="T23" fmla="*/ 133 h 152"/>
                <a:gd name="T24" fmla="*/ 64 w 123"/>
                <a:gd name="T25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2">
                  <a:moveTo>
                    <a:pt x="64" y="133"/>
                  </a:moveTo>
                  <a:lnTo>
                    <a:pt x="19" y="133"/>
                  </a:lnTo>
                  <a:lnTo>
                    <a:pt x="19" y="19"/>
                  </a:lnTo>
                  <a:lnTo>
                    <a:pt x="71" y="19"/>
                  </a:lnTo>
                  <a:lnTo>
                    <a:pt x="100" y="48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1" y="152"/>
                  </a:lnTo>
                  <a:lnTo>
                    <a:pt x="64" y="133"/>
                  </a:lnTo>
                  <a:lnTo>
                    <a:pt x="64" y="133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57686" y="486214"/>
              <a:ext cx="77301" cy="14802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57686" y="517463"/>
              <a:ext cx="77301" cy="14802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57686" y="548712"/>
              <a:ext cx="77301" cy="14802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出自【趣你的PPT】(微信:qunideppt)：最优质的PPT资源库"/>
            <p:cNvSpPr/>
            <p:nvPr/>
          </p:nvSpPr>
          <p:spPr bwMode="auto">
            <a:xfrm rot="21346805">
              <a:off x="583039" y="496139"/>
              <a:ext cx="171541" cy="171541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8" name="出自【趣你的PPT】(微信:qunideppt)：最优质的PPT资源库"/>
            <p:cNvSpPr>
              <a:spLocks noEditPoints="1"/>
            </p:cNvSpPr>
            <p:nvPr/>
          </p:nvSpPr>
          <p:spPr bwMode="auto">
            <a:xfrm rot="21346805">
              <a:off x="486563" y="646622"/>
              <a:ext cx="136115" cy="145437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46277" y="671059"/>
              <a:ext cx="299820" cy="301806"/>
            </a:xfrm>
            <a:custGeom>
              <a:avLst/>
              <a:gdLst>
                <a:gd name="T0" fmla="*/ 76 w 151"/>
                <a:gd name="T1" fmla="*/ 0 h 152"/>
                <a:gd name="T2" fmla="*/ 9 w 151"/>
                <a:gd name="T3" fmla="*/ 142 h 152"/>
                <a:gd name="T4" fmla="*/ 0 w 151"/>
                <a:gd name="T5" fmla="*/ 152 h 152"/>
                <a:gd name="T6" fmla="*/ 151 w 151"/>
                <a:gd name="T7" fmla="*/ 38 h 152"/>
                <a:gd name="T8" fmla="*/ 57 w 151"/>
                <a:gd name="T9" fmla="*/ 142 h 152"/>
                <a:gd name="T10" fmla="*/ 28 w 151"/>
                <a:gd name="T11" fmla="*/ 123 h 152"/>
                <a:gd name="T12" fmla="*/ 57 w 151"/>
                <a:gd name="T13" fmla="*/ 142 h 152"/>
                <a:gd name="T14" fmla="*/ 19 w 151"/>
                <a:gd name="T15" fmla="*/ 104 h 152"/>
                <a:gd name="T16" fmla="*/ 66 w 151"/>
                <a:gd name="T17" fmla="*/ 95 h 152"/>
                <a:gd name="T18" fmla="*/ 66 w 151"/>
                <a:gd name="T19" fmla="*/ 85 h 152"/>
                <a:gd name="T20" fmla="*/ 19 w 151"/>
                <a:gd name="T21" fmla="*/ 76 h 152"/>
                <a:gd name="T22" fmla="*/ 66 w 151"/>
                <a:gd name="T23" fmla="*/ 85 h 152"/>
                <a:gd name="T24" fmla="*/ 19 w 151"/>
                <a:gd name="T25" fmla="*/ 66 h 152"/>
                <a:gd name="T26" fmla="*/ 66 w 151"/>
                <a:gd name="T27" fmla="*/ 57 h 152"/>
                <a:gd name="T28" fmla="*/ 66 w 151"/>
                <a:gd name="T29" fmla="*/ 47 h 152"/>
                <a:gd name="T30" fmla="*/ 19 w 151"/>
                <a:gd name="T31" fmla="*/ 38 h 152"/>
                <a:gd name="T32" fmla="*/ 66 w 151"/>
                <a:gd name="T33" fmla="*/ 47 h 152"/>
                <a:gd name="T34" fmla="*/ 19 w 151"/>
                <a:gd name="T35" fmla="*/ 29 h 152"/>
                <a:gd name="T36" fmla="*/ 66 w 151"/>
                <a:gd name="T37" fmla="*/ 19 h 152"/>
                <a:gd name="T38" fmla="*/ 113 w 151"/>
                <a:gd name="T39" fmla="*/ 133 h 152"/>
                <a:gd name="T40" fmla="*/ 95 w 151"/>
                <a:gd name="T41" fmla="*/ 114 h 152"/>
                <a:gd name="T42" fmla="*/ 113 w 151"/>
                <a:gd name="T43" fmla="*/ 133 h 152"/>
                <a:gd name="T44" fmla="*/ 95 w 151"/>
                <a:gd name="T45" fmla="*/ 104 h 152"/>
                <a:gd name="T46" fmla="*/ 113 w 151"/>
                <a:gd name="T47" fmla="*/ 85 h 152"/>
                <a:gd name="T48" fmla="*/ 113 w 151"/>
                <a:gd name="T49" fmla="*/ 76 h 152"/>
                <a:gd name="T50" fmla="*/ 95 w 151"/>
                <a:gd name="T51" fmla="*/ 57 h 152"/>
                <a:gd name="T52" fmla="*/ 113 w 151"/>
                <a:gd name="T53" fmla="*/ 76 h 152"/>
                <a:gd name="T54" fmla="*/ 123 w 151"/>
                <a:gd name="T55" fmla="*/ 133 h 152"/>
                <a:gd name="T56" fmla="*/ 142 w 151"/>
                <a:gd name="T57" fmla="*/ 114 h 152"/>
                <a:gd name="T58" fmla="*/ 142 w 151"/>
                <a:gd name="T59" fmla="*/ 104 h 152"/>
                <a:gd name="T60" fmla="*/ 123 w 151"/>
                <a:gd name="T61" fmla="*/ 85 h 152"/>
                <a:gd name="T62" fmla="*/ 142 w 151"/>
                <a:gd name="T63" fmla="*/ 104 h 152"/>
                <a:gd name="T64" fmla="*/ 123 w 151"/>
                <a:gd name="T65" fmla="*/ 76 h 152"/>
                <a:gd name="T66" fmla="*/ 142 w 151"/>
                <a:gd name="T67" fmla="*/ 5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52">
                  <a:moveTo>
                    <a:pt x="76" y="38"/>
                  </a:moveTo>
                  <a:lnTo>
                    <a:pt x="76" y="0"/>
                  </a:lnTo>
                  <a:lnTo>
                    <a:pt x="9" y="0"/>
                  </a:lnTo>
                  <a:lnTo>
                    <a:pt x="9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151" y="152"/>
                  </a:lnTo>
                  <a:lnTo>
                    <a:pt x="151" y="38"/>
                  </a:lnTo>
                  <a:lnTo>
                    <a:pt x="76" y="38"/>
                  </a:lnTo>
                  <a:close/>
                  <a:moveTo>
                    <a:pt x="57" y="142"/>
                  </a:moveTo>
                  <a:lnTo>
                    <a:pt x="28" y="142"/>
                  </a:lnTo>
                  <a:lnTo>
                    <a:pt x="28" y="123"/>
                  </a:lnTo>
                  <a:lnTo>
                    <a:pt x="57" y="123"/>
                  </a:lnTo>
                  <a:lnTo>
                    <a:pt x="57" y="142"/>
                  </a:lnTo>
                  <a:close/>
                  <a:moveTo>
                    <a:pt x="66" y="104"/>
                  </a:moveTo>
                  <a:lnTo>
                    <a:pt x="19" y="104"/>
                  </a:lnTo>
                  <a:lnTo>
                    <a:pt x="19" y="95"/>
                  </a:lnTo>
                  <a:lnTo>
                    <a:pt x="66" y="95"/>
                  </a:lnTo>
                  <a:lnTo>
                    <a:pt x="66" y="104"/>
                  </a:lnTo>
                  <a:close/>
                  <a:moveTo>
                    <a:pt x="66" y="85"/>
                  </a:moveTo>
                  <a:lnTo>
                    <a:pt x="19" y="85"/>
                  </a:lnTo>
                  <a:lnTo>
                    <a:pt x="19" y="76"/>
                  </a:lnTo>
                  <a:lnTo>
                    <a:pt x="66" y="76"/>
                  </a:lnTo>
                  <a:lnTo>
                    <a:pt x="66" y="85"/>
                  </a:lnTo>
                  <a:close/>
                  <a:moveTo>
                    <a:pt x="66" y="66"/>
                  </a:moveTo>
                  <a:lnTo>
                    <a:pt x="19" y="66"/>
                  </a:lnTo>
                  <a:lnTo>
                    <a:pt x="19" y="57"/>
                  </a:lnTo>
                  <a:lnTo>
                    <a:pt x="66" y="57"/>
                  </a:lnTo>
                  <a:lnTo>
                    <a:pt x="66" y="66"/>
                  </a:lnTo>
                  <a:close/>
                  <a:moveTo>
                    <a:pt x="66" y="47"/>
                  </a:moveTo>
                  <a:lnTo>
                    <a:pt x="19" y="47"/>
                  </a:lnTo>
                  <a:lnTo>
                    <a:pt x="19" y="38"/>
                  </a:lnTo>
                  <a:lnTo>
                    <a:pt x="66" y="38"/>
                  </a:lnTo>
                  <a:lnTo>
                    <a:pt x="66" y="47"/>
                  </a:lnTo>
                  <a:close/>
                  <a:moveTo>
                    <a:pt x="66" y="29"/>
                  </a:moveTo>
                  <a:lnTo>
                    <a:pt x="19" y="29"/>
                  </a:lnTo>
                  <a:lnTo>
                    <a:pt x="19" y="19"/>
                  </a:lnTo>
                  <a:lnTo>
                    <a:pt x="66" y="19"/>
                  </a:lnTo>
                  <a:lnTo>
                    <a:pt x="66" y="29"/>
                  </a:lnTo>
                  <a:close/>
                  <a:moveTo>
                    <a:pt x="113" y="133"/>
                  </a:moveTo>
                  <a:lnTo>
                    <a:pt x="95" y="133"/>
                  </a:lnTo>
                  <a:lnTo>
                    <a:pt x="95" y="114"/>
                  </a:lnTo>
                  <a:lnTo>
                    <a:pt x="113" y="114"/>
                  </a:lnTo>
                  <a:lnTo>
                    <a:pt x="113" y="133"/>
                  </a:lnTo>
                  <a:close/>
                  <a:moveTo>
                    <a:pt x="113" y="104"/>
                  </a:moveTo>
                  <a:lnTo>
                    <a:pt x="95" y="104"/>
                  </a:lnTo>
                  <a:lnTo>
                    <a:pt x="95" y="85"/>
                  </a:lnTo>
                  <a:lnTo>
                    <a:pt x="113" y="85"/>
                  </a:lnTo>
                  <a:lnTo>
                    <a:pt x="113" y="104"/>
                  </a:lnTo>
                  <a:close/>
                  <a:moveTo>
                    <a:pt x="113" y="76"/>
                  </a:moveTo>
                  <a:lnTo>
                    <a:pt x="95" y="76"/>
                  </a:lnTo>
                  <a:lnTo>
                    <a:pt x="95" y="57"/>
                  </a:lnTo>
                  <a:lnTo>
                    <a:pt x="113" y="57"/>
                  </a:lnTo>
                  <a:lnTo>
                    <a:pt x="113" y="76"/>
                  </a:lnTo>
                  <a:close/>
                  <a:moveTo>
                    <a:pt x="142" y="133"/>
                  </a:moveTo>
                  <a:lnTo>
                    <a:pt x="123" y="133"/>
                  </a:lnTo>
                  <a:lnTo>
                    <a:pt x="123" y="114"/>
                  </a:lnTo>
                  <a:lnTo>
                    <a:pt x="142" y="114"/>
                  </a:lnTo>
                  <a:lnTo>
                    <a:pt x="142" y="133"/>
                  </a:lnTo>
                  <a:close/>
                  <a:moveTo>
                    <a:pt x="142" y="104"/>
                  </a:moveTo>
                  <a:lnTo>
                    <a:pt x="123" y="104"/>
                  </a:lnTo>
                  <a:lnTo>
                    <a:pt x="123" y="85"/>
                  </a:lnTo>
                  <a:lnTo>
                    <a:pt x="142" y="85"/>
                  </a:lnTo>
                  <a:lnTo>
                    <a:pt x="142" y="104"/>
                  </a:lnTo>
                  <a:close/>
                  <a:moveTo>
                    <a:pt x="142" y="76"/>
                  </a:moveTo>
                  <a:lnTo>
                    <a:pt x="123" y="76"/>
                  </a:lnTo>
                  <a:lnTo>
                    <a:pt x="123" y="57"/>
                  </a:lnTo>
                  <a:lnTo>
                    <a:pt x="142" y="57"/>
                  </a:lnTo>
                  <a:lnTo>
                    <a:pt x="142" y="76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1479" y="840070"/>
              <a:ext cx="264110" cy="231096"/>
            </a:xfrm>
            <a:custGeom>
              <a:avLst/>
              <a:gdLst>
                <a:gd name="T0" fmla="*/ 48 w 64"/>
                <a:gd name="T1" fmla="*/ 38 h 56"/>
                <a:gd name="T2" fmla="*/ 51 w 64"/>
                <a:gd name="T3" fmla="*/ 6 h 56"/>
                <a:gd name="T4" fmla="*/ 50 w 64"/>
                <a:gd name="T5" fmla="*/ 3 h 56"/>
                <a:gd name="T6" fmla="*/ 32 w 64"/>
                <a:gd name="T7" fmla="*/ 0 h 56"/>
                <a:gd name="T8" fmla="*/ 14 w 64"/>
                <a:gd name="T9" fmla="*/ 3 h 56"/>
                <a:gd name="T10" fmla="*/ 13 w 64"/>
                <a:gd name="T11" fmla="*/ 6 h 56"/>
                <a:gd name="T12" fmla="*/ 16 w 64"/>
                <a:gd name="T13" fmla="*/ 38 h 56"/>
                <a:gd name="T14" fmla="*/ 0 w 64"/>
                <a:gd name="T15" fmla="*/ 40 h 56"/>
                <a:gd name="T16" fmla="*/ 12 w 64"/>
                <a:gd name="T17" fmla="*/ 52 h 56"/>
                <a:gd name="T18" fmla="*/ 32 w 64"/>
                <a:gd name="T19" fmla="*/ 56 h 56"/>
                <a:gd name="T20" fmla="*/ 52 w 64"/>
                <a:gd name="T21" fmla="*/ 52 h 56"/>
                <a:gd name="T22" fmla="*/ 64 w 64"/>
                <a:gd name="T23" fmla="*/ 40 h 56"/>
                <a:gd name="T24" fmla="*/ 48 w 64"/>
                <a:gd name="T25" fmla="*/ 38 h 56"/>
                <a:gd name="T26" fmla="*/ 24 w 64"/>
                <a:gd name="T27" fmla="*/ 7 h 56"/>
                <a:gd name="T28" fmla="*/ 24 w 64"/>
                <a:gd name="T29" fmla="*/ 7 h 56"/>
                <a:gd name="T30" fmla="*/ 27 w 64"/>
                <a:gd name="T31" fmla="*/ 32 h 56"/>
                <a:gd name="T32" fmla="*/ 27 w 64"/>
                <a:gd name="T33" fmla="*/ 40 h 56"/>
                <a:gd name="T34" fmla="*/ 19 w 64"/>
                <a:gd name="T35" fmla="*/ 39 h 56"/>
                <a:gd name="T36" fmla="*/ 19 w 64"/>
                <a:gd name="T37" fmla="*/ 33 h 56"/>
                <a:gd name="T38" fmla="*/ 16 w 64"/>
                <a:gd name="T39" fmla="*/ 7 h 56"/>
                <a:gd name="T40" fmla="*/ 16 w 64"/>
                <a:gd name="T41" fmla="*/ 6 h 56"/>
                <a:gd name="T42" fmla="*/ 24 w 64"/>
                <a:gd name="T43" fmla="*/ 7 h 56"/>
                <a:gd name="T44" fmla="*/ 61 w 64"/>
                <a:gd name="T45" fmla="*/ 42 h 56"/>
                <a:gd name="T46" fmla="*/ 60 w 64"/>
                <a:gd name="T47" fmla="*/ 42 h 56"/>
                <a:gd name="T48" fmla="*/ 52 w 64"/>
                <a:gd name="T49" fmla="*/ 48 h 56"/>
                <a:gd name="T50" fmla="*/ 32 w 64"/>
                <a:gd name="T51" fmla="*/ 52 h 56"/>
                <a:gd name="T52" fmla="*/ 12 w 64"/>
                <a:gd name="T53" fmla="*/ 48 h 56"/>
                <a:gd name="T54" fmla="*/ 4 w 64"/>
                <a:gd name="T55" fmla="*/ 42 h 56"/>
                <a:gd name="T56" fmla="*/ 3 w 64"/>
                <a:gd name="T57" fmla="*/ 42 h 56"/>
                <a:gd name="T58" fmla="*/ 3 w 64"/>
                <a:gd name="T59" fmla="*/ 42 h 56"/>
                <a:gd name="T60" fmla="*/ 5 w 64"/>
                <a:gd name="T61" fmla="*/ 40 h 56"/>
                <a:gd name="T62" fmla="*/ 7 w 64"/>
                <a:gd name="T63" fmla="*/ 40 h 56"/>
                <a:gd name="T64" fmla="*/ 12 w 64"/>
                <a:gd name="T65" fmla="*/ 43 h 56"/>
                <a:gd name="T66" fmla="*/ 32 w 64"/>
                <a:gd name="T67" fmla="*/ 47 h 56"/>
                <a:gd name="T68" fmla="*/ 52 w 64"/>
                <a:gd name="T69" fmla="*/ 43 h 56"/>
                <a:gd name="T70" fmla="*/ 57 w 64"/>
                <a:gd name="T71" fmla="*/ 40 h 56"/>
                <a:gd name="T72" fmla="*/ 59 w 64"/>
                <a:gd name="T73" fmla="*/ 40 h 56"/>
                <a:gd name="T74" fmla="*/ 61 w 64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56">
                  <a:moveTo>
                    <a:pt x="48" y="38"/>
                  </a:moveTo>
                  <a:cubicBezTo>
                    <a:pt x="48" y="26"/>
                    <a:pt x="48" y="16"/>
                    <a:pt x="51" y="6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2"/>
                    <a:pt x="41" y="0"/>
                    <a:pt x="32" y="0"/>
                  </a:cubicBezTo>
                  <a:cubicBezTo>
                    <a:pt x="23" y="0"/>
                    <a:pt x="17" y="2"/>
                    <a:pt x="14" y="3"/>
                  </a:cubicBezTo>
                  <a:cubicBezTo>
                    <a:pt x="13" y="4"/>
                    <a:pt x="12" y="5"/>
                    <a:pt x="13" y="6"/>
                  </a:cubicBezTo>
                  <a:cubicBezTo>
                    <a:pt x="16" y="16"/>
                    <a:pt x="16" y="26"/>
                    <a:pt x="16" y="38"/>
                  </a:cubicBezTo>
                  <a:cubicBezTo>
                    <a:pt x="6" y="36"/>
                    <a:pt x="0" y="35"/>
                    <a:pt x="0" y="40"/>
                  </a:cubicBezTo>
                  <a:cubicBezTo>
                    <a:pt x="0" y="43"/>
                    <a:pt x="4" y="48"/>
                    <a:pt x="12" y="52"/>
                  </a:cubicBezTo>
                  <a:cubicBezTo>
                    <a:pt x="17" y="54"/>
                    <a:pt x="24" y="56"/>
                    <a:pt x="32" y="56"/>
                  </a:cubicBezTo>
                  <a:cubicBezTo>
                    <a:pt x="40" y="56"/>
                    <a:pt x="47" y="54"/>
                    <a:pt x="52" y="52"/>
                  </a:cubicBezTo>
                  <a:cubicBezTo>
                    <a:pt x="60" y="48"/>
                    <a:pt x="64" y="43"/>
                    <a:pt x="64" y="40"/>
                  </a:cubicBezTo>
                  <a:cubicBezTo>
                    <a:pt x="64" y="35"/>
                    <a:pt x="58" y="36"/>
                    <a:pt x="48" y="38"/>
                  </a:cubicBezTo>
                  <a:close/>
                  <a:moveTo>
                    <a:pt x="24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6" y="15"/>
                    <a:pt x="27" y="23"/>
                    <a:pt x="27" y="32"/>
                  </a:cubicBezTo>
                  <a:cubicBezTo>
                    <a:pt x="27" y="35"/>
                    <a:pt x="27" y="37"/>
                    <a:pt x="27" y="40"/>
                  </a:cubicBezTo>
                  <a:cubicBezTo>
                    <a:pt x="26" y="39"/>
                    <a:pt x="20" y="39"/>
                    <a:pt x="19" y="39"/>
                  </a:cubicBezTo>
                  <a:cubicBezTo>
                    <a:pt x="19" y="37"/>
                    <a:pt x="19" y="35"/>
                    <a:pt x="19" y="33"/>
                  </a:cubicBezTo>
                  <a:cubicBezTo>
                    <a:pt x="19" y="24"/>
                    <a:pt x="18" y="15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22" y="7"/>
                    <a:pt x="24" y="7"/>
                  </a:cubicBezTo>
                  <a:close/>
                  <a:moveTo>
                    <a:pt x="61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58" y="45"/>
                    <a:pt x="55" y="46"/>
                    <a:pt x="52" y="48"/>
                  </a:cubicBezTo>
                  <a:cubicBezTo>
                    <a:pt x="47" y="51"/>
                    <a:pt x="40" y="52"/>
                    <a:pt x="32" y="52"/>
                  </a:cubicBezTo>
                  <a:cubicBezTo>
                    <a:pt x="25" y="52"/>
                    <a:pt x="17" y="51"/>
                    <a:pt x="12" y="48"/>
                  </a:cubicBezTo>
                  <a:cubicBezTo>
                    <a:pt x="9" y="46"/>
                    <a:pt x="6" y="45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9" y="41"/>
                    <a:pt x="10" y="42"/>
                    <a:pt x="12" y="43"/>
                  </a:cubicBezTo>
                  <a:cubicBezTo>
                    <a:pt x="17" y="45"/>
                    <a:pt x="25" y="47"/>
                    <a:pt x="32" y="47"/>
                  </a:cubicBezTo>
                  <a:cubicBezTo>
                    <a:pt x="39" y="47"/>
                    <a:pt x="47" y="45"/>
                    <a:pt x="52" y="43"/>
                  </a:cubicBezTo>
                  <a:cubicBezTo>
                    <a:pt x="54" y="42"/>
                    <a:pt x="55" y="41"/>
                    <a:pt x="57" y="40"/>
                  </a:cubicBezTo>
                  <a:cubicBezTo>
                    <a:pt x="58" y="39"/>
                    <a:pt x="59" y="39"/>
                    <a:pt x="59" y="40"/>
                  </a:cubicBezTo>
                  <a:cubicBezTo>
                    <a:pt x="60" y="40"/>
                    <a:pt x="61" y="41"/>
                    <a:pt x="61" y="42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1" name="出自【趣你的PPT】(微信:qunideppt)：最优质的PPT资源库"/>
            <p:cNvSpPr/>
            <p:nvPr/>
          </p:nvSpPr>
          <p:spPr bwMode="auto">
            <a:xfrm>
              <a:off x="980589" y="735733"/>
              <a:ext cx="110375" cy="109512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2" name="出自【趣你的PPT】(微信:qunideppt)：最优质的PPT资源库"/>
            <p:cNvSpPr/>
            <p:nvPr/>
          </p:nvSpPr>
          <p:spPr bwMode="auto">
            <a:xfrm>
              <a:off x="1068543" y="821100"/>
              <a:ext cx="44840" cy="4656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28955" y="1074825"/>
              <a:ext cx="89052" cy="87197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7 w 20"/>
                <a:gd name="T11" fmla="*/ 16 h 20"/>
                <a:gd name="T12" fmla="*/ 5 w 20"/>
                <a:gd name="T13" fmla="*/ 11 h 20"/>
                <a:gd name="T14" fmla="*/ 11 w 20"/>
                <a:gd name="T15" fmla="*/ 5 h 20"/>
                <a:gd name="T16" fmla="*/ 16 w 20"/>
                <a:gd name="T17" fmla="*/ 8 h 20"/>
                <a:gd name="T18" fmla="*/ 7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lose/>
                  <a:moveTo>
                    <a:pt x="7" y="16"/>
                  </a:moveTo>
                  <a:cubicBezTo>
                    <a:pt x="6" y="15"/>
                    <a:pt x="5" y="13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1" y="8"/>
                    <a:pt x="8" y="11"/>
                    <a:pt x="7" y="16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28771" y="1013600"/>
              <a:ext cx="244894" cy="192947"/>
            </a:xfrm>
            <a:custGeom>
              <a:avLst/>
              <a:gdLst>
                <a:gd name="T0" fmla="*/ 52 w 56"/>
                <a:gd name="T1" fmla="*/ 4 h 44"/>
                <a:gd name="T2" fmla="*/ 48 w 56"/>
                <a:gd name="T3" fmla="*/ 4 h 44"/>
                <a:gd name="T4" fmla="*/ 48 w 56"/>
                <a:gd name="T5" fmla="*/ 0 h 44"/>
                <a:gd name="T6" fmla="*/ 44 w 56"/>
                <a:gd name="T7" fmla="*/ 0 h 44"/>
                <a:gd name="T8" fmla="*/ 44 w 56"/>
                <a:gd name="T9" fmla="*/ 4 h 44"/>
                <a:gd name="T10" fmla="*/ 24 w 56"/>
                <a:gd name="T11" fmla="*/ 4 h 44"/>
                <a:gd name="T12" fmla="*/ 20 w 56"/>
                <a:gd name="T13" fmla="*/ 0 h 44"/>
                <a:gd name="T14" fmla="*/ 12 w 56"/>
                <a:gd name="T15" fmla="*/ 0 h 44"/>
                <a:gd name="T16" fmla="*/ 8 w 56"/>
                <a:gd name="T17" fmla="*/ 4 h 44"/>
                <a:gd name="T18" fmla="*/ 4 w 56"/>
                <a:gd name="T19" fmla="*/ 4 h 44"/>
                <a:gd name="T20" fmla="*/ 0 w 56"/>
                <a:gd name="T21" fmla="*/ 8 h 44"/>
                <a:gd name="T22" fmla="*/ 0 w 56"/>
                <a:gd name="T23" fmla="*/ 40 h 44"/>
                <a:gd name="T24" fmla="*/ 4 w 56"/>
                <a:gd name="T25" fmla="*/ 44 h 44"/>
                <a:gd name="T26" fmla="*/ 52 w 56"/>
                <a:gd name="T27" fmla="*/ 44 h 44"/>
                <a:gd name="T28" fmla="*/ 56 w 56"/>
                <a:gd name="T29" fmla="*/ 40 h 44"/>
                <a:gd name="T30" fmla="*/ 56 w 56"/>
                <a:gd name="T31" fmla="*/ 8 h 44"/>
                <a:gd name="T32" fmla="*/ 52 w 56"/>
                <a:gd name="T33" fmla="*/ 4 h 44"/>
                <a:gd name="T34" fmla="*/ 10 w 56"/>
                <a:gd name="T35" fmla="*/ 17 h 44"/>
                <a:gd name="T36" fmla="*/ 7 w 56"/>
                <a:gd name="T37" fmla="*/ 15 h 44"/>
                <a:gd name="T38" fmla="*/ 10 w 56"/>
                <a:gd name="T39" fmla="*/ 12 h 44"/>
                <a:gd name="T40" fmla="*/ 12 w 56"/>
                <a:gd name="T41" fmla="*/ 15 h 44"/>
                <a:gd name="T42" fmla="*/ 10 w 56"/>
                <a:gd name="T43" fmla="*/ 17 h 44"/>
                <a:gd name="T44" fmla="*/ 33 w 56"/>
                <a:gd name="T45" fmla="*/ 40 h 44"/>
                <a:gd name="T46" fmla="*/ 18 w 56"/>
                <a:gd name="T47" fmla="*/ 24 h 44"/>
                <a:gd name="T48" fmla="*/ 33 w 56"/>
                <a:gd name="T49" fmla="*/ 9 h 44"/>
                <a:gd name="T50" fmla="*/ 48 w 56"/>
                <a:gd name="T51" fmla="*/ 24 h 44"/>
                <a:gd name="T52" fmla="*/ 33 w 56"/>
                <a:gd name="T5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44">
                  <a:moveTo>
                    <a:pt x="52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6"/>
                    <a:pt x="54" y="4"/>
                    <a:pt x="52" y="4"/>
                  </a:cubicBezTo>
                  <a:close/>
                  <a:moveTo>
                    <a:pt x="10" y="17"/>
                  </a:moveTo>
                  <a:cubicBezTo>
                    <a:pt x="8" y="17"/>
                    <a:pt x="7" y="16"/>
                    <a:pt x="7" y="15"/>
                  </a:cubicBezTo>
                  <a:cubicBezTo>
                    <a:pt x="7" y="13"/>
                    <a:pt x="8" y="12"/>
                    <a:pt x="10" y="12"/>
                  </a:cubicBezTo>
                  <a:cubicBezTo>
                    <a:pt x="11" y="12"/>
                    <a:pt x="12" y="13"/>
                    <a:pt x="12" y="15"/>
                  </a:cubicBezTo>
                  <a:cubicBezTo>
                    <a:pt x="12" y="16"/>
                    <a:pt x="11" y="17"/>
                    <a:pt x="10" y="17"/>
                  </a:cubicBezTo>
                  <a:close/>
                  <a:moveTo>
                    <a:pt x="33" y="40"/>
                  </a:moveTo>
                  <a:cubicBezTo>
                    <a:pt x="25" y="40"/>
                    <a:pt x="18" y="33"/>
                    <a:pt x="18" y="24"/>
                  </a:cubicBezTo>
                  <a:cubicBezTo>
                    <a:pt x="18" y="16"/>
                    <a:pt x="25" y="9"/>
                    <a:pt x="33" y="9"/>
                  </a:cubicBezTo>
                  <a:cubicBezTo>
                    <a:pt x="41" y="9"/>
                    <a:pt x="48" y="16"/>
                    <a:pt x="48" y="24"/>
                  </a:cubicBezTo>
                  <a:cubicBezTo>
                    <a:pt x="48" y="33"/>
                    <a:pt x="41" y="40"/>
                    <a:pt x="33" y="4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17514" y="1229829"/>
              <a:ext cx="124171" cy="62086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1767" y="1260871"/>
              <a:ext cx="215666" cy="217300"/>
            </a:xfrm>
            <a:custGeom>
              <a:avLst/>
              <a:gdLst>
                <a:gd name="T0" fmla="*/ 113 w 132"/>
                <a:gd name="T1" fmla="*/ 0 h 133"/>
                <a:gd name="T2" fmla="*/ 113 w 132"/>
                <a:gd name="T3" fmla="*/ 29 h 133"/>
                <a:gd name="T4" fmla="*/ 19 w 132"/>
                <a:gd name="T5" fmla="*/ 29 h 133"/>
                <a:gd name="T6" fmla="*/ 19 w 132"/>
                <a:gd name="T7" fmla="*/ 0 h 133"/>
                <a:gd name="T8" fmla="*/ 0 w 132"/>
                <a:gd name="T9" fmla="*/ 0 h 133"/>
                <a:gd name="T10" fmla="*/ 0 w 132"/>
                <a:gd name="T11" fmla="*/ 133 h 133"/>
                <a:gd name="T12" fmla="*/ 132 w 132"/>
                <a:gd name="T13" fmla="*/ 133 h 133"/>
                <a:gd name="T14" fmla="*/ 132 w 132"/>
                <a:gd name="T15" fmla="*/ 0 h 133"/>
                <a:gd name="T16" fmla="*/ 113 w 132"/>
                <a:gd name="T17" fmla="*/ 0 h 133"/>
                <a:gd name="T18" fmla="*/ 61 w 132"/>
                <a:gd name="T19" fmla="*/ 111 h 133"/>
                <a:gd name="T20" fmla="*/ 54 w 132"/>
                <a:gd name="T21" fmla="*/ 107 h 133"/>
                <a:gd name="T22" fmla="*/ 28 w 132"/>
                <a:gd name="T23" fmla="*/ 78 h 133"/>
                <a:gd name="T24" fmla="*/ 42 w 132"/>
                <a:gd name="T25" fmla="*/ 66 h 133"/>
                <a:gd name="T26" fmla="*/ 61 w 132"/>
                <a:gd name="T27" fmla="*/ 85 h 133"/>
                <a:gd name="T28" fmla="*/ 99 w 132"/>
                <a:gd name="T29" fmla="*/ 47 h 133"/>
                <a:gd name="T30" fmla="*/ 113 w 132"/>
                <a:gd name="T31" fmla="*/ 62 h 133"/>
                <a:gd name="T32" fmla="*/ 61 w 132"/>
                <a:gd name="T3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113" y="0"/>
                  </a:moveTo>
                  <a:lnTo>
                    <a:pt x="113" y="29"/>
                  </a:lnTo>
                  <a:lnTo>
                    <a:pt x="19" y="2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132" y="133"/>
                  </a:lnTo>
                  <a:lnTo>
                    <a:pt x="132" y="0"/>
                  </a:lnTo>
                  <a:lnTo>
                    <a:pt x="113" y="0"/>
                  </a:lnTo>
                  <a:close/>
                  <a:moveTo>
                    <a:pt x="61" y="111"/>
                  </a:moveTo>
                  <a:lnTo>
                    <a:pt x="54" y="107"/>
                  </a:lnTo>
                  <a:lnTo>
                    <a:pt x="28" y="78"/>
                  </a:lnTo>
                  <a:lnTo>
                    <a:pt x="42" y="66"/>
                  </a:lnTo>
                  <a:lnTo>
                    <a:pt x="61" y="85"/>
                  </a:lnTo>
                  <a:lnTo>
                    <a:pt x="99" y="47"/>
                  </a:lnTo>
                  <a:lnTo>
                    <a:pt x="113" y="62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7" name="出自【趣你的PPT】(微信:qunideppt)：最优质的PPT资源库"/>
            <p:cNvSpPr/>
            <p:nvPr/>
          </p:nvSpPr>
          <p:spPr bwMode="auto">
            <a:xfrm>
              <a:off x="362761" y="1209889"/>
              <a:ext cx="102415" cy="104093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3851" y="1110833"/>
              <a:ext cx="253517" cy="253517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9" name="出自【趣你的PPT】(微信:qunideppt)：最优质的PPT资源库"/>
            <p:cNvSpPr/>
            <p:nvPr/>
          </p:nvSpPr>
          <p:spPr bwMode="auto">
            <a:xfrm>
              <a:off x="317604" y="2181807"/>
              <a:ext cx="347217" cy="259839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0" name="出自【趣你的PPT】(微信:qunideppt)：最优质的PPT资源库"/>
            <p:cNvSpPr/>
            <p:nvPr/>
          </p:nvSpPr>
          <p:spPr bwMode="auto">
            <a:xfrm>
              <a:off x="425678" y="2289882"/>
              <a:ext cx="131069" cy="195454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1" name="出自【趣你的PPT】(微信:qunideppt)：最优质的PPT资源库"/>
            <p:cNvSpPr/>
            <p:nvPr/>
          </p:nvSpPr>
          <p:spPr bwMode="auto">
            <a:xfrm>
              <a:off x="309386" y="1539923"/>
              <a:ext cx="157507" cy="234879"/>
            </a:xfrm>
            <a:custGeom>
              <a:avLst/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2" name="出自【趣你的PPT】(微信:qunideppt)：最优质的PPT资源库"/>
            <p:cNvSpPr/>
            <p:nvPr/>
          </p:nvSpPr>
          <p:spPr bwMode="auto">
            <a:xfrm>
              <a:off x="179512" y="1410049"/>
              <a:ext cx="417255" cy="312251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46470" y="1567850"/>
              <a:ext cx="57184" cy="59227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4" name="出自【趣你的PPT】(微信:qunideppt)：最优质的PPT资源库"/>
            <p:cNvSpPr/>
            <p:nvPr/>
          </p:nvSpPr>
          <p:spPr bwMode="auto">
            <a:xfrm>
              <a:off x="617879" y="1651584"/>
              <a:ext cx="114367" cy="226693"/>
            </a:xfrm>
            <a:custGeom>
              <a:avLst/>
              <a:gdLst>
                <a:gd name="T0" fmla="*/ 18 w 24"/>
                <a:gd name="T1" fmla="*/ 0 h 47"/>
                <a:gd name="T2" fmla="*/ 12 w 24"/>
                <a:gd name="T3" fmla="*/ 11 h 47"/>
                <a:gd name="T4" fmla="*/ 6 w 24"/>
                <a:gd name="T5" fmla="*/ 0 h 47"/>
                <a:gd name="T6" fmla="*/ 0 w 24"/>
                <a:gd name="T7" fmla="*/ 2 h 47"/>
                <a:gd name="T8" fmla="*/ 0 w 24"/>
                <a:gd name="T9" fmla="*/ 23 h 47"/>
                <a:gd name="T10" fmla="*/ 6 w 24"/>
                <a:gd name="T11" fmla="*/ 23 h 47"/>
                <a:gd name="T12" fmla="*/ 8 w 24"/>
                <a:gd name="T13" fmla="*/ 47 h 47"/>
                <a:gd name="T14" fmla="*/ 16 w 24"/>
                <a:gd name="T15" fmla="*/ 47 h 47"/>
                <a:gd name="T16" fmla="*/ 18 w 24"/>
                <a:gd name="T17" fmla="*/ 23 h 47"/>
                <a:gd name="T18" fmla="*/ 24 w 24"/>
                <a:gd name="T19" fmla="*/ 23 h 47"/>
                <a:gd name="T20" fmla="*/ 24 w 24"/>
                <a:gd name="T21" fmla="*/ 2 h 47"/>
                <a:gd name="T22" fmla="*/ 18 w 24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7">
                  <a:moveTo>
                    <a:pt x="18" y="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1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69597" y="1846777"/>
              <a:ext cx="277653" cy="183884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23322" y="1800501"/>
              <a:ext cx="368986" cy="34584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7" name="出自【趣你的PPT】(微信:qunideppt)：最优质的PPT资源库"/>
            <p:cNvSpPr>
              <a:spLocks noEditPoints="1"/>
            </p:cNvSpPr>
            <p:nvPr/>
          </p:nvSpPr>
          <p:spPr bwMode="auto">
            <a:xfrm rot="18900000">
              <a:off x="591710" y="1991618"/>
              <a:ext cx="217286" cy="216568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8" name="出自【趣你的PPT】(微信:qunideppt)：最优质的PPT资源库"/>
            <p:cNvSpPr>
              <a:spLocks noEditPoints="1"/>
            </p:cNvSpPr>
            <p:nvPr/>
          </p:nvSpPr>
          <p:spPr bwMode="auto">
            <a:xfrm rot="18900000">
              <a:off x="672850" y="1995830"/>
              <a:ext cx="54500" cy="54500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9" name="出自【趣你的PPT】(微信:qunideppt)：最优质的PPT资源库"/>
            <p:cNvSpPr/>
            <p:nvPr/>
          </p:nvSpPr>
          <p:spPr bwMode="auto">
            <a:xfrm>
              <a:off x="735789" y="2300310"/>
              <a:ext cx="78166" cy="5091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2085" y="2266606"/>
              <a:ext cx="217286" cy="190035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1" name="出自【趣你的PPT】(微信:qunideppt)：最优质的PPT资源库"/>
            <p:cNvSpPr>
              <a:spLocks noEditPoints="1"/>
            </p:cNvSpPr>
            <p:nvPr/>
          </p:nvSpPr>
          <p:spPr bwMode="auto">
            <a:xfrm rot="404393">
              <a:off x="449905" y="2536212"/>
              <a:ext cx="292196" cy="287631"/>
            </a:xfrm>
            <a:custGeom>
              <a:avLst/>
              <a:gdLst>
                <a:gd name="T0" fmla="*/ 69 w 114"/>
                <a:gd name="T1" fmla="*/ 112 h 112"/>
                <a:gd name="T2" fmla="*/ 66 w 114"/>
                <a:gd name="T3" fmla="*/ 111 h 112"/>
                <a:gd name="T4" fmla="*/ 1 w 114"/>
                <a:gd name="T5" fmla="*/ 46 h 112"/>
                <a:gd name="T6" fmla="*/ 0 w 114"/>
                <a:gd name="T7" fmla="*/ 44 h 112"/>
                <a:gd name="T8" fmla="*/ 0 w 114"/>
                <a:gd name="T9" fmla="*/ 4 h 112"/>
                <a:gd name="T10" fmla="*/ 4 w 114"/>
                <a:gd name="T11" fmla="*/ 0 h 112"/>
                <a:gd name="T12" fmla="*/ 45 w 114"/>
                <a:gd name="T13" fmla="*/ 0 h 112"/>
                <a:gd name="T14" fmla="*/ 48 w 114"/>
                <a:gd name="T15" fmla="*/ 1 h 112"/>
                <a:gd name="T16" fmla="*/ 112 w 114"/>
                <a:gd name="T17" fmla="*/ 65 h 112"/>
                <a:gd name="T18" fmla="*/ 112 w 114"/>
                <a:gd name="T19" fmla="*/ 71 h 112"/>
                <a:gd name="T20" fmla="*/ 72 w 114"/>
                <a:gd name="T21" fmla="*/ 111 h 112"/>
                <a:gd name="T22" fmla="*/ 69 w 114"/>
                <a:gd name="T23" fmla="*/ 112 h 112"/>
                <a:gd name="T24" fmla="*/ 8 w 114"/>
                <a:gd name="T25" fmla="*/ 42 h 112"/>
                <a:gd name="T26" fmla="*/ 69 w 114"/>
                <a:gd name="T27" fmla="*/ 102 h 112"/>
                <a:gd name="T28" fmla="*/ 104 w 114"/>
                <a:gd name="T29" fmla="*/ 68 h 112"/>
                <a:gd name="T30" fmla="*/ 44 w 114"/>
                <a:gd name="T31" fmla="*/ 8 h 112"/>
                <a:gd name="T32" fmla="*/ 8 w 114"/>
                <a:gd name="T33" fmla="*/ 8 h 112"/>
                <a:gd name="T34" fmla="*/ 8 w 114"/>
                <a:gd name="T35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12">
                  <a:moveTo>
                    <a:pt x="69" y="112"/>
                  </a:moveTo>
                  <a:cubicBezTo>
                    <a:pt x="68" y="112"/>
                    <a:pt x="67" y="111"/>
                    <a:pt x="66" y="11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0" y="45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4" y="66"/>
                    <a:pt x="114" y="69"/>
                    <a:pt x="112" y="71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1" y="111"/>
                    <a:pt x="70" y="112"/>
                    <a:pt x="69" y="112"/>
                  </a:cubicBezTo>
                  <a:close/>
                  <a:moveTo>
                    <a:pt x="8" y="42"/>
                  </a:moveTo>
                  <a:cubicBezTo>
                    <a:pt x="69" y="102"/>
                    <a:pt x="69" y="102"/>
                    <a:pt x="69" y="10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2" name="出自【趣你的PPT】(微信:qunideppt)：最优质的PPT资源库"/>
            <p:cNvSpPr>
              <a:spLocks noEditPoints="1"/>
            </p:cNvSpPr>
            <p:nvPr/>
          </p:nvSpPr>
          <p:spPr bwMode="auto">
            <a:xfrm rot="404393">
              <a:off x="499905" y="2569044"/>
              <a:ext cx="60874" cy="62396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9" y="24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6868" y="2441472"/>
              <a:ext cx="269633" cy="318657"/>
            </a:xfrm>
            <a:custGeom>
              <a:avLst/>
              <a:gdLst>
                <a:gd name="T0" fmla="*/ 572 w 572"/>
                <a:gd name="T1" fmla="*/ 489 h 676"/>
                <a:gd name="T2" fmla="*/ 572 w 572"/>
                <a:gd name="T3" fmla="*/ 186 h 676"/>
                <a:gd name="T4" fmla="*/ 286 w 572"/>
                <a:gd name="T5" fmla="*/ 0 h 676"/>
                <a:gd name="T6" fmla="*/ 0 w 572"/>
                <a:gd name="T7" fmla="*/ 186 h 676"/>
                <a:gd name="T8" fmla="*/ 0 w 572"/>
                <a:gd name="T9" fmla="*/ 489 h 676"/>
                <a:gd name="T10" fmla="*/ 286 w 572"/>
                <a:gd name="T11" fmla="*/ 676 h 676"/>
                <a:gd name="T12" fmla="*/ 572 w 572"/>
                <a:gd name="T13" fmla="*/ 489 h 676"/>
                <a:gd name="T14" fmla="*/ 528 w 572"/>
                <a:gd name="T15" fmla="*/ 202 h 676"/>
                <a:gd name="T16" fmla="*/ 287 w 572"/>
                <a:gd name="T17" fmla="*/ 359 h 676"/>
                <a:gd name="T18" fmla="*/ 190 w 572"/>
                <a:gd name="T19" fmla="*/ 295 h 676"/>
                <a:gd name="T20" fmla="*/ 429 w 572"/>
                <a:gd name="T21" fmla="*/ 138 h 676"/>
                <a:gd name="T22" fmla="*/ 528 w 572"/>
                <a:gd name="T23" fmla="*/ 202 h 676"/>
                <a:gd name="T24" fmla="*/ 137 w 572"/>
                <a:gd name="T25" fmla="*/ 259 h 676"/>
                <a:gd name="T26" fmla="*/ 47 w 572"/>
                <a:gd name="T27" fmla="*/ 200 h 676"/>
                <a:gd name="T28" fmla="*/ 286 w 572"/>
                <a:gd name="T29" fmla="*/ 45 h 676"/>
                <a:gd name="T30" fmla="*/ 375 w 572"/>
                <a:gd name="T31" fmla="*/ 103 h 676"/>
                <a:gd name="T32" fmla="*/ 137 w 572"/>
                <a:gd name="T33" fmla="*/ 259 h 676"/>
                <a:gd name="T34" fmla="*/ 38 w 572"/>
                <a:gd name="T35" fmla="*/ 469 h 676"/>
                <a:gd name="T36" fmla="*/ 38 w 572"/>
                <a:gd name="T37" fmla="*/ 222 h 676"/>
                <a:gd name="T38" fmla="*/ 127 w 572"/>
                <a:gd name="T39" fmla="*/ 280 h 676"/>
                <a:gd name="T40" fmla="*/ 127 w 572"/>
                <a:gd name="T41" fmla="*/ 386 h 676"/>
                <a:gd name="T42" fmla="*/ 180 w 572"/>
                <a:gd name="T43" fmla="*/ 417 h 676"/>
                <a:gd name="T44" fmla="*/ 180 w 572"/>
                <a:gd name="T45" fmla="*/ 315 h 676"/>
                <a:gd name="T46" fmla="*/ 274 w 572"/>
                <a:gd name="T47" fmla="*/ 376 h 676"/>
                <a:gd name="T48" fmla="*/ 274 w 572"/>
                <a:gd name="T49" fmla="*/ 624 h 676"/>
                <a:gd name="T50" fmla="*/ 38 w 572"/>
                <a:gd name="T51" fmla="*/ 469 h 676"/>
                <a:gd name="T52" fmla="*/ 295 w 572"/>
                <a:gd name="T53" fmla="*/ 378 h 676"/>
                <a:gd name="T54" fmla="*/ 535 w 572"/>
                <a:gd name="T55" fmla="*/ 221 h 676"/>
                <a:gd name="T56" fmla="*/ 535 w 572"/>
                <a:gd name="T57" fmla="*/ 469 h 676"/>
                <a:gd name="T58" fmla="*/ 295 w 572"/>
                <a:gd name="T59" fmla="*/ 626 h 676"/>
                <a:gd name="T60" fmla="*/ 295 w 572"/>
                <a:gd name="T61" fmla="*/ 37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676">
                  <a:moveTo>
                    <a:pt x="572" y="489"/>
                  </a:moveTo>
                  <a:lnTo>
                    <a:pt x="572" y="186"/>
                  </a:lnTo>
                  <a:lnTo>
                    <a:pt x="286" y="0"/>
                  </a:lnTo>
                  <a:lnTo>
                    <a:pt x="0" y="186"/>
                  </a:lnTo>
                  <a:lnTo>
                    <a:pt x="0" y="489"/>
                  </a:lnTo>
                  <a:lnTo>
                    <a:pt x="286" y="676"/>
                  </a:lnTo>
                  <a:lnTo>
                    <a:pt x="572" y="489"/>
                  </a:lnTo>
                  <a:close/>
                  <a:moveTo>
                    <a:pt x="528" y="202"/>
                  </a:moveTo>
                  <a:lnTo>
                    <a:pt x="287" y="359"/>
                  </a:lnTo>
                  <a:lnTo>
                    <a:pt x="190" y="295"/>
                  </a:lnTo>
                  <a:lnTo>
                    <a:pt x="429" y="138"/>
                  </a:lnTo>
                  <a:lnTo>
                    <a:pt x="528" y="202"/>
                  </a:lnTo>
                  <a:close/>
                  <a:moveTo>
                    <a:pt x="137" y="259"/>
                  </a:moveTo>
                  <a:lnTo>
                    <a:pt x="47" y="200"/>
                  </a:lnTo>
                  <a:lnTo>
                    <a:pt x="286" y="45"/>
                  </a:lnTo>
                  <a:lnTo>
                    <a:pt x="375" y="103"/>
                  </a:lnTo>
                  <a:lnTo>
                    <a:pt x="137" y="259"/>
                  </a:lnTo>
                  <a:close/>
                  <a:moveTo>
                    <a:pt x="38" y="469"/>
                  </a:moveTo>
                  <a:lnTo>
                    <a:pt x="38" y="222"/>
                  </a:lnTo>
                  <a:lnTo>
                    <a:pt x="127" y="280"/>
                  </a:lnTo>
                  <a:lnTo>
                    <a:pt x="127" y="386"/>
                  </a:lnTo>
                  <a:lnTo>
                    <a:pt x="180" y="417"/>
                  </a:lnTo>
                  <a:lnTo>
                    <a:pt x="180" y="315"/>
                  </a:lnTo>
                  <a:lnTo>
                    <a:pt x="274" y="376"/>
                  </a:lnTo>
                  <a:lnTo>
                    <a:pt x="274" y="624"/>
                  </a:lnTo>
                  <a:lnTo>
                    <a:pt x="38" y="469"/>
                  </a:lnTo>
                  <a:close/>
                  <a:moveTo>
                    <a:pt x="295" y="378"/>
                  </a:moveTo>
                  <a:lnTo>
                    <a:pt x="535" y="221"/>
                  </a:lnTo>
                  <a:lnTo>
                    <a:pt x="535" y="469"/>
                  </a:lnTo>
                  <a:lnTo>
                    <a:pt x="295" y="626"/>
                  </a:lnTo>
                  <a:lnTo>
                    <a:pt x="295" y="378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4" name="出自【趣你的PPT】(微信:qunideppt)：最优质的PPT资源库"/>
            <p:cNvSpPr>
              <a:spLocks noEditPoints="1"/>
            </p:cNvSpPr>
            <p:nvPr/>
          </p:nvSpPr>
          <p:spPr bwMode="auto">
            <a:xfrm flipH="1">
              <a:off x="714074" y="2781782"/>
              <a:ext cx="240891" cy="237545"/>
            </a:xfrm>
            <a:custGeom>
              <a:avLst/>
              <a:gdLst>
                <a:gd name="T0" fmla="*/ 59 w 61"/>
                <a:gd name="T1" fmla="*/ 2 h 60"/>
                <a:gd name="T2" fmla="*/ 52 w 61"/>
                <a:gd name="T3" fmla="*/ 0 h 60"/>
                <a:gd name="T4" fmla="*/ 25 w 61"/>
                <a:gd name="T5" fmla="*/ 0 h 60"/>
                <a:gd name="T6" fmla="*/ 10 w 61"/>
                <a:gd name="T7" fmla="*/ 12 h 60"/>
                <a:gd name="T8" fmla="*/ 10 w 61"/>
                <a:gd name="T9" fmla="*/ 40 h 60"/>
                <a:gd name="T10" fmla="*/ 9 w 61"/>
                <a:gd name="T11" fmla="*/ 44 h 60"/>
                <a:gd name="T12" fmla="*/ 8 w 61"/>
                <a:gd name="T13" fmla="*/ 44 h 60"/>
                <a:gd name="T14" fmla="*/ 0 w 61"/>
                <a:gd name="T15" fmla="*/ 52 h 60"/>
                <a:gd name="T16" fmla="*/ 8 w 61"/>
                <a:gd name="T17" fmla="*/ 60 h 60"/>
                <a:gd name="T18" fmla="*/ 38 w 61"/>
                <a:gd name="T19" fmla="*/ 60 h 60"/>
                <a:gd name="T20" fmla="*/ 46 w 61"/>
                <a:gd name="T21" fmla="*/ 40 h 60"/>
                <a:gd name="T22" fmla="*/ 46 w 61"/>
                <a:gd name="T23" fmla="*/ 16 h 60"/>
                <a:gd name="T24" fmla="*/ 52 w 61"/>
                <a:gd name="T25" fmla="*/ 16 h 60"/>
                <a:gd name="T26" fmla="*/ 61 w 61"/>
                <a:gd name="T27" fmla="*/ 8 h 60"/>
                <a:gd name="T28" fmla="*/ 59 w 61"/>
                <a:gd name="T29" fmla="*/ 2 h 60"/>
                <a:gd name="T30" fmla="*/ 42 w 61"/>
                <a:gd name="T31" fmla="*/ 11 h 60"/>
                <a:gd name="T32" fmla="*/ 42 w 61"/>
                <a:gd name="T33" fmla="*/ 12 h 60"/>
                <a:gd name="T34" fmla="*/ 42 w 61"/>
                <a:gd name="T35" fmla="*/ 40 h 60"/>
                <a:gd name="T36" fmla="*/ 38 w 61"/>
                <a:gd name="T37" fmla="*/ 56 h 60"/>
                <a:gd name="T38" fmla="*/ 8 w 61"/>
                <a:gd name="T39" fmla="*/ 56 h 60"/>
                <a:gd name="T40" fmla="*/ 6 w 61"/>
                <a:gd name="T41" fmla="*/ 55 h 60"/>
                <a:gd name="T42" fmla="*/ 4 w 61"/>
                <a:gd name="T43" fmla="*/ 52 h 60"/>
                <a:gd name="T44" fmla="*/ 6 w 61"/>
                <a:gd name="T45" fmla="*/ 48 h 60"/>
                <a:gd name="T46" fmla="*/ 8 w 61"/>
                <a:gd name="T47" fmla="*/ 48 h 60"/>
                <a:gd name="T48" fmla="*/ 34 w 61"/>
                <a:gd name="T49" fmla="*/ 48 h 60"/>
                <a:gd name="T50" fmla="*/ 36 w 61"/>
                <a:gd name="T51" fmla="*/ 46 h 60"/>
                <a:gd name="T52" fmla="*/ 34 w 61"/>
                <a:gd name="T53" fmla="*/ 44 h 60"/>
                <a:gd name="T54" fmla="*/ 13 w 61"/>
                <a:gd name="T55" fmla="*/ 44 h 60"/>
                <a:gd name="T56" fmla="*/ 14 w 61"/>
                <a:gd name="T57" fmla="*/ 40 h 60"/>
                <a:gd name="T58" fmla="*/ 14 w 61"/>
                <a:gd name="T59" fmla="*/ 12 h 60"/>
                <a:gd name="T60" fmla="*/ 25 w 61"/>
                <a:gd name="T61" fmla="*/ 4 h 60"/>
                <a:gd name="T62" fmla="*/ 43 w 61"/>
                <a:gd name="T63" fmla="*/ 4 h 60"/>
                <a:gd name="T64" fmla="*/ 42 w 61"/>
                <a:gd name="T65" fmla="*/ 11 h 60"/>
                <a:gd name="T66" fmla="*/ 56 w 61"/>
                <a:gd name="T67" fmla="*/ 11 h 60"/>
                <a:gd name="T68" fmla="*/ 52 w 61"/>
                <a:gd name="T69" fmla="*/ 12 h 60"/>
                <a:gd name="T70" fmla="*/ 46 w 61"/>
                <a:gd name="T71" fmla="*/ 12 h 60"/>
                <a:gd name="T72" fmla="*/ 46 w 61"/>
                <a:gd name="T73" fmla="*/ 10 h 60"/>
                <a:gd name="T74" fmla="*/ 47 w 61"/>
                <a:gd name="T75" fmla="*/ 5 h 60"/>
                <a:gd name="T76" fmla="*/ 51 w 61"/>
                <a:gd name="T77" fmla="*/ 4 h 60"/>
                <a:gd name="T78" fmla="*/ 52 w 61"/>
                <a:gd name="T79" fmla="*/ 4 h 60"/>
                <a:gd name="T80" fmla="*/ 57 w 61"/>
                <a:gd name="T81" fmla="*/ 8 h 60"/>
                <a:gd name="T82" fmla="*/ 56 w 61"/>
                <a:gd name="T83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60">
                  <a:moveTo>
                    <a:pt x="59" y="2"/>
                  </a:moveTo>
                  <a:cubicBezTo>
                    <a:pt x="57" y="1"/>
                    <a:pt x="55" y="0"/>
                    <a:pt x="5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0" y="7"/>
                    <a:pt x="10" y="1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1"/>
                    <a:pt x="9" y="42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3" y="44"/>
                    <a:pt x="0" y="48"/>
                    <a:pt x="0" y="52"/>
                  </a:cubicBezTo>
                  <a:cubicBezTo>
                    <a:pt x="0" y="56"/>
                    <a:pt x="3" y="60"/>
                    <a:pt x="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5" y="60"/>
                    <a:pt x="46" y="40"/>
                    <a:pt x="46" y="4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6"/>
                    <a:pt x="61" y="12"/>
                    <a:pt x="61" y="8"/>
                  </a:cubicBezTo>
                  <a:cubicBezTo>
                    <a:pt x="61" y="5"/>
                    <a:pt x="60" y="4"/>
                    <a:pt x="59" y="2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2"/>
                    <a:pt x="42" y="12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5"/>
                    <a:pt x="40" y="55"/>
                    <a:pt x="3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6" y="56"/>
                    <a:pt x="6" y="55"/>
                  </a:cubicBezTo>
                  <a:cubicBezTo>
                    <a:pt x="4" y="54"/>
                    <a:pt x="4" y="53"/>
                    <a:pt x="4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7" y="48"/>
                    <a:pt x="7" y="48"/>
                    <a:pt x="8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6" y="45"/>
                    <a:pt x="35" y="44"/>
                    <a:pt x="3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3"/>
                    <a:pt x="14" y="41"/>
                    <a:pt x="14" y="4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8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6"/>
                    <a:pt x="42" y="9"/>
                    <a:pt x="42" y="11"/>
                  </a:cubicBezTo>
                  <a:close/>
                  <a:moveTo>
                    <a:pt x="56" y="11"/>
                  </a:moveTo>
                  <a:cubicBezTo>
                    <a:pt x="55" y="11"/>
                    <a:pt x="54" y="12"/>
                    <a:pt x="52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6" y="8"/>
                    <a:pt x="46" y="6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5" y="4"/>
                    <a:pt x="57" y="5"/>
                    <a:pt x="57" y="8"/>
                  </a:cubicBezTo>
                  <a:cubicBezTo>
                    <a:pt x="57" y="9"/>
                    <a:pt x="56" y="10"/>
                    <a:pt x="56" y="11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5" name="出自【趣你的PPT】(微信:qunideppt)：最优质的PPT资源库"/>
            <p:cNvSpPr/>
            <p:nvPr/>
          </p:nvSpPr>
          <p:spPr bwMode="auto">
            <a:xfrm>
              <a:off x="926655" y="2712568"/>
              <a:ext cx="185841" cy="196484"/>
            </a:xfrm>
            <a:custGeom>
              <a:avLst/>
              <a:gdLst>
                <a:gd name="T0" fmla="*/ 47 w 121"/>
                <a:gd name="T1" fmla="*/ 128 h 128"/>
                <a:gd name="T2" fmla="*/ 22 w 121"/>
                <a:gd name="T3" fmla="*/ 118 h 128"/>
                <a:gd name="T4" fmla="*/ 14 w 121"/>
                <a:gd name="T5" fmla="*/ 110 h 128"/>
                <a:gd name="T6" fmla="*/ 14 w 121"/>
                <a:gd name="T7" fmla="*/ 58 h 128"/>
                <a:gd name="T8" fmla="*/ 58 w 121"/>
                <a:gd name="T9" fmla="*/ 14 h 128"/>
                <a:gd name="T10" fmla="*/ 89 w 121"/>
                <a:gd name="T11" fmla="*/ 0 h 128"/>
                <a:gd name="T12" fmla="*/ 119 w 121"/>
                <a:gd name="T13" fmla="*/ 18 h 128"/>
                <a:gd name="T14" fmla="*/ 118 w 121"/>
                <a:gd name="T15" fmla="*/ 27 h 128"/>
                <a:gd name="T16" fmla="*/ 109 w 121"/>
                <a:gd name="T17" fmla="*/ 26 h 128"/>
                <a:gd name="T18" fmla="*/ 88 w 121"/>
                <a:gd name="T19" fmla="*/ 12 h 128"/>
                <a:gd name="T20" fmla="*/ 66 w 121"/>
                <a:gd name="T21" fmla="*/ 22 h 128"/>
                <a:gd name="T22" fmla="*/ 22 w 121"/>
                <a:gd name="T23" fmla="*/ 66 h 128"/>
                <a:gd name="T24" fmla="*/ 22 w 121"/>
                <a:gd name="T25" fmla="*/ 102 h 128"/>
                <a:gd name="T26" fmla="*/ 30 w 121"/>
                <a:gd name="T27" fmla="*/ 110 h 128"/>
                <a:gd name="T28" fmla="*/ 48 w 121"/>
                <a:gd name="T29" fmla="*/ 116 h 128"/>
                <a:gd name="T30" fmla="*/ 70 w 121"/>
                <a:gd name="T31" fmla="*/ 106 h 128"/>
                <a:gd name="T32" fmla="*/ 102 w 121"/>
                <a:gd name="T33" fmla="*/ 74 h 128"/>
                <a:gd name="T34" fmla="*/ 110 w 121"/>
                <a:gd name="T35" fmla="*/ 74 h 128"/>
                <a:gd name="T36" fmla="*/ 110 w 121"/>
                <a:gd name="T37" fmla="*/ 82 h 128"/>
                <a:gd name="T38" fmla="*/ 78 w 121"/>
                <a:gd name="T39" fmla="*/ 114 h 128"/>
                <a:gd name="T40" fmla="*/ 49 w 121"/>
                <a:gd name="T41" fmla="*/ 128 h 128"/>
                <a:gd name="T42" fmla="*/ 47 w 121"/>
                <a:gd name="T4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8">
                  <a:moveTo>
                    <a:pt x="47" y="128"/>
                  </a:moveTo>
                  <a:cubicBezTo>
                    <a:pt x="37" y="128"/>
                    <a:pt x="28" y="125"/>
                    <a:pt x="22" y="11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0" y="96"/>
                    <a:pt x="0" y="72"/>
                    <a:pt x="14" y="5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70" y="2"/>
                    <a:pt x="81" y="0"/>
                    <a:pt x="89" y="0"/>
                  </a:cubicBezTo>
                  <a:cubicBezTo>
                    <a:pt x="100" y="1"/>
                    <a:pt x="111" y="7"/>
                    <a:pt x="119" y="18"/>
                  </a:cubicBezTo>
                  <a:cubicBezTo>
                    <a:pt x="121" y="21"/>
                    <a:pt x="120" y="25"/>
                    <a:pt x="118" y="27"/>
                  </a:cubicBezTo>
                  <a:cubicBezTo>
                    <a:pt x="115" y="29"/>
                    <a:pt x="111" y="28"/>
                    <a:pt x="109" y="26"/>
                  </a:cubicBezTo>
                  <a:cubicBezTo>
                    <a:pt x="103" y="17"/>
                    <a:pt x="96" y="13"/>
                    <a:pt x="88" y="12"/>
                  </a:cubicBezTo>
                  <a:cubicBezTo>
                    <a:pt x="81" y="12"/>
                    <a:pt x="73" y="15"/>
                    <a:pt x="66" y="2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76"/>
                    <a:pt x="13" y="92"/>
                    <a:pt x="22" y="10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4"/>
                    <a:pt x="41" y="117"/>
                    <a:pt x="48" y="116"/>
                  </a:cubicBezTo>
                  <a:cubicBezTo>
                    <a:pt x="56" y="116"/>
                    <a:pt x="63" y="112"/>
                    <a:pt x="70" y="10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1"/>
                    <a:pt x="108" y="71"/>
                    <a:pt x="110" y="74"/>
                  </a:cubicBezTo>
                  <a:cubicBezTo>
                    <a:pt x="113" y="76"/>
                    <a:pt x="113" y="80"/>
                    <a:pt x="110" y="82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3"/>
                    <a:pt x="59" y="128"/>
                    <a:pt x="49" y="128"/>
                  </a:cubicBezTo>
                  <a:cubicBezTo>
                    <a:pt x="48" y="128"/>
                    <a:pt x="47" y="128"/>
                    <a:pt x="47" y="1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6" name="出自【趣你的PPT】(微信:qunideppt)：最优质的PPT资源库"/>
            <p:cNvSpPr/>
            <p:nvPr/>
          </p:nvSpPr>
          <p:spPr bwMode="auto">
            <a:xfrm>
              <a:off x="1054370" y="2613507"/>
              <a:ext cx="168649" cy="202216"/>
            </a:xfrm>
            <a:custGeom>
              <a:avLst/>
              <a:gdLst>
                <a:gd name="T0" fmla="*/ 29 w 110"/>
                <a:gd name="T1" fmla="*/ 132 h 132"/>
                <a:gd name="T2" fmla="*/ 26 w 110"/>
                <a:gd name="T3" fmla="*/ 132 h 132"/>
                <a:gd name="T4" fmla="*/ 2 w 110"/>
                <a:gd name="T5" fmla="*/ 118 h 132"/>
                <a:gd name="T6" fmla="*/ 4 w 110"/>
                <a:gd name="T7" fmla="*/ 110 h 132"/>
                <a:gd name="T8" fmla="*/ 12 w 110"/>
                <a:gd name="T9" fmla="*/ 112 h 132"/>
                <a:gd name="T10" fmla="*/ 27 w 110"/>
                <a:gd name="T11" fmla="*/ 120 h 132"/>
                <a:gd name="T12" fmla="*/ 43 w 110"/>
                <a:gd name="T13" fmla="*/ 115 h 132"/>
                <a:gd name="T14" fmla="*/ 91 w 110"/>
                <a:gd name="T15" fmla="*/ 67 h 132"/>
                <a:gd name="T16" fmla="*/ 98 w 110"/>
                <a:gd name="T17" fmla="*/ 51 h 132"/>
                <a:gd name="T18" fmla="*/ 91 w 110"/>
                <a:gd name="T19" fmla="*/ 35 h 132"/>
                <a:gd name="T20" fmla="*/ 83 w 110"/>
                <a:gd name="T21" fmla="*/ 27 h 132"/>
                <a:gd name="T22" fmla="*/ 47 w 110"/>
                <a:gd name="T23" fmla="*/ 23 h 132"/>
                <a:gd name="T24" fmla="*/ 11 w 110"/>
                <a:gd name="T25" fmla="*/ 59 h 132"/>
                <a:gd name="T26" fmla="*/ 3 w 110"/>
                <a:gd name="T27" fmla="*/ 59 h 132"/>
                <a:gd name="T28" fmla="*/ 3 w 110"/>
                <a:gd name="T29" fmla="*/ 51 h 132"/>
                <a:gd name="T30" fmla="*/ 39 w 110"/>
                <a:gd name="T31" fmla="*/ 15 h 132"/>
                <a:gd name="T32" fmla="*/ 91 w 110"/>
                <a:gd name="T33" fmla="*/ 19 h 132"/>
                <a:gd name="T34" fmla="*/ 99 w 110"/>
                <a:gd name="T35" fmla="*/ 27 h 132"/>
                <a:gd name="T36" fmla="*/ 110 w 110"/>
                <a:gd name="T37" fmla="*/ 51 h 132"/>
                <a:gd name="T38" fmla="*/ 99 w 110"/>
                <a:gd name="T39" fmla="*/ 75 h 132"/>
                <a:gd name="T40" fmla="*/ 51 w 110"/>
                <a:gd name="T41" fmla="*/ 123 h 132"/>
                <a:gd name="T42" fmla="*/ 29 w 110"/>
                <a:gd name="T4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2">
                  <a:moveTo>
                    <a:pt x="29" y="132"/>
                  </a:moveTo>
                  <a:cubicBezTo>
                    <a:pt x="28" y="132"/>
                    <a:pt x="27" y="132"/>
                    <a:pt x="26" y="132"/>
                  </a:cubicBezTo>
                  <a:cubicBezTo>
                    <a:pt x="16" y="131"/>
                    <a:pt x="7" y="126"/>
                    <a:pt x="2" y="118"/>
                  </a:cubicBezTo>
                  <a:cubicBezTo>
                    <a:pt x="0" y="116"/>
                    <a:pt x="1" y="112"/>
                    <a:pt x="4" y="110"/>
                  </a:cubicBezTo>
                  <a:cubicBezTo>
                    <a:pt x="6" y="108"/>
                    <a:pt x="10" y="109"/>
                    <a:pt x="12" y="112"/>
                  </a:cubicBezTo>
                  <a:cubicBezTo>
                    <a:pt x="15" y="116"/>
                    <a:pt x="21" y="120"/>
                    <a:pt x="27" y="120"/>
                  </a:cubicBezTo>
                  <a:cubicBezTo>
                    <a:pt x="33" y="121"/>
                    <a:pt x="39" y="119"/>
                    <a:pt x="43" y="11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5" y="62"/>
                    <a:pt x="98" y="57"/>
                    <a:pt x="98" y="51"/>
                  </a:cubicBezTo>
                  <a:cubicBezTo>
                    <a:pt x="98" y="45"/>
                    <a:pt x="95" y="40"/>
                    <a:pt x="91" y="35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3" y="18"/>
                    <a:pt x="57" y="14"/>
                    <a:pt x="47" y="23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2"/>
                    <a:pt x="5" y="62"/>
                    <a:pt x="3" y="59"/>
                  </a:cubicBezTo>
                  <a:cubicBezTo>
                    <a:pt x="0" y="57"/>
                    <a:pt x="0" y="53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3" y="0"/>
                    <a:pt x="78" y="5"/>
                    <a:pt x="91" y="1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6" y="34"/>
                    <a:pt x="110" y="42"/>
                    <a:pt x="110" y="51"/>
                  </a:cubicBezTo>
                  <a:cubicBezTo>
                    <a:pt x="110" y="60"/>
                    <a:pt x="106" y="68"/>
                    <a:pt x="99" y="75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5" y="129"/>
                    <a:pt x="38" y="132"/>
                    <a:pt x="29" y="13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121100" y="3084839"/>
              <a:ext cx="28458" cy="28459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08726" y="2965168"/>
              <a:ext cx="232045" cy="218911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9" name="出自【趣你的PPT】(微信:qunideppt)：最优质的PPT资源库"/>
            <p:cNvSpPr/>
            <p:nvPr/>
          </p:nvSpPr>
          <p:spPr bwMode="auto">
            <a:xfrm>
              <a:off x="1224543" y="2772324"/>
              <a:ext cx="353248" cy="353248"/>
            </a:xfrm>
            <a:custGeom>
              <a:avLst/>
              <a:gdLst>
                <a:gd name="T0" fmla="*/ 50 w 62"/>
                <a:gd name="T1" fmla="*/ 49 h 62"/>
                <a:gd name="T2" fmla="*/ 44 w 62"/>
                <a:gd name="T3" fmla="*/ 54 h 62"/>
                <a:gd name="T4" fmla="*/ 24 w 62"/>
                <a:gd name="T5" fmla="*/ 54 h 62"/>
                <a:gd name="T6" fmla="*/ 21 w 62"/>
                <a:gd name="T7" fmla="*/ 50 h 62"/>
                <a:gd name="T8" fmla="*/ 24 w 62"/>
                <a:gd name="T9" fmla="*/ 42 h 62"/>
                <a:gd name="T10" fmla="*/ 56 w 62"/>
                <a:gd name="T11" fmla="*/ 42 h 62"/>
                <a:gd name="T12" fmla="*/ 62 w 62"/>
                <a:gd name="T13" fmla="*/ 14 h 62"/>
                <a:gd name="T14" fmla="*/ 11 w 62"/>
                <a:gd name="T15" fmla="*/ 7 h 62"/>
                <a:gd name="T16" fmla="*/ 7 w 62"/>
                <a:gd name="T17" fmla="*/ 5 h 62"/>
                <a:gd name="T18" fmla="*/ 7 w 62"/>
                <a:gd name="T19" fmla="*/ 4 h 62"/>
                <a:gd name="T20" fmla="*/ 4 w 62"/>
                <a:gd name="T21" fmla="*/ 0 h 62"/>
                <a:gd name="T22" fmla="*/ 0 w 62"/>
                <a:gd name="T23" fmla="*/ 4 h 62"/>
                <a:gd name="T24" fmla="*/ 4 w 62"/>
                <a:gd name="T25" fmla="*/ 8 h 62"/>
                <a:gd name="T26" fmla="*/ 4 w 62"/>
                <a:gd name="T27" fmla="*/ 8 h 62"/>
                <a:gd name="T28" fmla="*/ 9 w 62"/>
                <a:gd name="T29" fmla="*/ 11 h 62"/>
                <a:gd name="T30" fmla="*/ 17 w 62"/>
                <a:gd name="T31" fmla="*/ 42 h 62"/>
                <a:gd name="T32" fmla="*/ 19 w 62"/>
                <a:gd name="T33" fmla="*/ 42 h 62"/>
                <a:gd name="T34" fmla="*/ 17 w 62"/>
                <a:gd name="T35" fmla="*/ 49 h 62"/>
                <a:gd name="T36" fmla="*/ 17 w 62"/>
                <a:gd name="T37" fmla="*/ 49 h 62"/>
                <a:gd name="T38" fmla="*/ 10 w 62"/>
                <a:gd name="T39" fmla="*/ 55 h 62"/>
                <a:gd name="T40" fmla="*/ 17 w 62"/>
                <a:gd name="T41" fmla="*/ 62 h 62"/>
                <a:gd name="T42" fmla="*/ 23 w 62"/>
                <a:gd name="T43" fmla="*/ 58 h 62"/>
                <a:gd name="T44" fmla="*/ 44 w 62"/>
                <a:gd name="T45" fmla="*/ 58 h 62"/>
                <a:gd name="T46" fmla="*/ 50 w 62"/>
                <a:gd name="T47" fmla="*/ 62 h 62"/>
                <a:gd name="T48" fmla="*/ 57 w 62"/>
                <a:gd name="T49" fmla="*/ 55 h 62"/>
                <a:gd name="T50" fmla="*/ 50 w 62"/>
                <a:gd name="T51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62">
                  <a:moveTo>
                    <a:pt x="50" y="49"/>
                  </a:moveTo>
                  <a:cubicBezTo>
                    <a:pt x="47" y="49"/>
                    <a:pt x="45" y="51"/>
                    <a:pt x="4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2"/>
                    <a:pt x="22" y="51"/>
                    <a:pt x="21" y="5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3" y="49"/>
                    <a:pt x="10" y="52"/>
                    <a:pt x="10" y="55"/>
                  </a:cubicBezTo>
                  <a:cubicBezTo>
                    <a:pt x="10" y="59"/>
                    <a:pt x="13" y="62"/>
                    <a:pt x="17" y="62"/>
                  </a:cubicBezTo>
                  <a:cubicBezTo>
                    <a:pt x="20" y="62"/>
                    <a:pt x="22" y="60"/>
                    <a:pt x="2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60"/>
                    <a:pt x="47" y="62"/>
                    <a:pt x="50" y="62"/>
                  </a:cubicBezTo>
                  <a:cubicBezTo>
                    <a:pt x="54" y="62"/>
                    <a:pt x="57" y="59"/>
                    <a:pt x="57" y="55"/>
                  </a:cubicBezTo>
                  <a:cubicBezTo>
                    <a:pt x="57" y="52"/>
                    <a:pt x="54" y="49"/>
                    <a:pt x="50" y="49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0" name="出自【趣你的PPT】(微信:qunideppt)：最优质的PPT资源库"/>
            <p:cNvSpPr/>
            <p:nvPr/>
          </p:nvSpPr>
          <p:spPr bwMode="auto">
            <a:xfrm rot="5400000">
              <a:off x="1309120" y="3145782"/>
              <a:ext cx="155500" cy="234411"/>
            </a:xfrm>
            <a:custGeom>
              <a:avLst/>
              <a:gdLst>
                <a:gd name="T0" fmla="*/ 77 w 80"/>
                <a:gd name="T1" fmla="*/ 20 h 120"/>
                <a:gd name="T2" fmla="*/ 67 w 80"/>
                <a:gd name="T3" fmla="*/ 20 h 120"/>
                <a:gd name="T4" fmla="*/ 64 w 80"/>
                <a:gd name="T5" fmla="*/ 24 h 120"/>
                <a:gd name="T6" fmla="*/ 64 w 80"/>
                <a:gd name="T7" fmla="*/ 32 h 120"/>
                <a:gd name="T8" fmla="*/ 67 w 80"/>
                <a:gd name="T9" fmla="*/ 36 h 120"/>
                <a:gd name="T10" fmla="*/ 68 w 80"/>
                <a:gd name="T11" fmla="*/ 36 h 120"/>
                <a:gd name="T12" fmla="*/ 52 w 80"/>
                <a:gd name="T13" fmla="*/ 56 h 120"/>
                <a:gd name="T14" fmla="*/ 44 w 80"/>
                <a:gd name="T15" fmla="*/ 60 h 120"/>
                <a:gd name="T16" fmla="*/ 44 w 80"/>
                <a:gd name="T17" fmla="*/ 21 h 120"/>
                <a:gd name="T18" fmla="*/ 56 w 80"/>
                <a:gd name="T19" fmla="*/ 21 h 120"/>
                <a:gd name="T20" fmla="*/ 40 w 80"/>
                <a:gd name="T21" fmla="*/ 0 h 120"/>
                <a:gd name="T22" fmla="*/ 24 w 80"/>
                <a:gd name="T23" fmla="*/ 21 h 120"/>
                <a:gd name="T24" fmla="*/ 36 w 80"/>
                <a:gd name="T25" fmla="*/ 21 h 120"/>
                <a:gd name="T26" fmla="*/ 36 w 80"/>
                <a:gd name="T27" fmla="*/ 75 h 120"/>
                <a:gd name="T28" fmla="*/ 29 w 80"/>
                <a:gd name="T29" fmla="*/ 71 h 120"/>
                <a:gd name="T30" fmla="*/ 12 w 80"/>
                <a:gd name="T31" fmla="*/ 51 h 120"/>
                <a:gd name="T32" fmla="*/ 16 w 80"/>
                <a:gd name="T33" fmla="*/ 46 h 120"/>
                <a:gd name="T34" fmla="*/ 8 w 80"/>
                <a:gd name="T35" fmla="*/ 40 h 120"/>
                <a:gd name="T36" fmla="*/ 0 w 80"/>
                <a:gd name="T37" fmla="*/ 46 h 120"/>
                <a:gd name="T38" fmla="*/ 4 w 80"/>
                <a:gd name="T39" fmla="*/ 51 h 120"/>
                <a:gd name="T40" fmla="*/ 25 w 80"/>
                <a:gd name="T41" fmla="*/ 78 h 120"/>
                <a:gd name="T42" fmla="*/ 36 w 80"/>
                <a:gd name="T43" fmla="*/ 88 h 120"/>
                <a:gd name="T44" fmla="*/ 36 w 80"/>
                <a:gd name="T45" fmla="*/ 97 h 120"/>
                <a:gd name="T46" fmla="*/ 28 w 80"/>
                <a:gd name="T47" fmla="*/ 108 h 120"/>
                <a:gd name="T48" fmla="*/ 40 w 80"/>
                <a:gd name="T49" fmla="*/ 120 h 120"/>
                <a:gd name="T50" fmla="*/ 52 w 80"/>
                <a:gd name="T51" fmla="*/ 108 h 120"/>
                <a:gd name="T52" fmla="*/ 44 w 80"/>
                <a:gd name="T53" fmla="*/ 97 h 120"/>
                <a:gd name="T54" fmla="*/ 44 w 80"/>
                <a:gd name="T55" fmla="*/ 74 h 120"/>
                <a:gd name="T56" fmla="*/ 56 w 80"/>
                <a:gd name="T57" fmla="*/ 63 h 120"/>
                <a:gd name="T58" fmla="*/ 76 w 80"/>
                <a:gd name="T59" fmla="*/ 36 h 120"/>
                <a:gd name="T60" fmla="*/ 77 w 80"/>
                <a:gd name="T61" fmla="*/ 36 h 120"/>
                <a:gd name="T62" fmla="*/ 80 w 80"/>
                <a:gd name="T63" fmla="*/ 32 h 120"/>
                <a:gd name="T64" fmla="*/ 80 w 80"/>
                <a:gd name="T65" fmla="*/ 24 h 120"/>
                <a:gd name="T66" fmla="*/ 77 w 80"/>
                <a:gd name="T67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120">
                  <a:moveTo>
                    <a:pt x="7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5" y="20"/>
                    <a:pt x="64" y="22"/>
                    <a:pt x="64" y="24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4"/>
                    <a:pt x="65" y="36"/>
                    <a:pt x="67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47"/>
                    <a:pt x="60" y="51"/>
                    <a:pt x="52" y="56"/>
                  </a:cubicBezTo>
                  <a:cubicBezTo>
                    <a:pt x="49" y="57"/>
                    <a:pt x="46" y="59"/>
                    <a:pt x="44" y="6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1" y="72"/>
                    <a:pt x="29" y="71"/>
                  </a:cubicBezTo>
                  <a:cubicBezTo>
                    <a:pt x="21" y="66"/>
                    <a:pt x="13" y="62"/>
                    <a:pt x="12" y="51"/>
                  </a:cubicBezTo>
                  <a:cubicBezTo>
                    <a:pt x="14" y="50"/>
                    <a:pt x="16" y="48"/>
                    <a:pt x="16" y="46"/>
                  </a:cubicBezTo>
                  <a:cubicBezTo>
                    <a:pt x="16" y="43"/>
                    <a:pt x="12" y="40"/>
                    <a:pt x="8" y="40"/>
                  </a:cubicBezTo>
                  <a:cubicBezTo>
                    <a:pt x="4" y="40"/>
                    <a:pt x="0" y="43"/>
                    <a:pt x="0" y="46"/>
                  </a:cubicBezTo>
                  <a:cubicBezTo>
                    <a:pt x="0" y="48"/>
                    <a:pt x="2" y="50"/>
                    <a:pt x="4" y="51"/>
                  </a:cubicBezTo>
                  <a:cubicBezTo>
                    <a:pt x="6" y="67"/>
                    <a:pt x="17" y="73"/>
                    <a:pt x="25" y="78"/>
                  </a:cubicBezTo>
                  <a:cubicBezTo>
                    <a:pt x="32" y="81"/>
                    <a:pt x="36" y="84"/>
                    <a:pt x="36" y="8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1" y="98"/>
                    <a:pt x="28" y="103"/>
                    <a:pt x="28" y="108"/>
                  </a:cubicBezTo>
                  <a:cubicBezTo>
                    <a:pt x="28" y="115"/>
                    <a:pt x="33" y="120"/>
                    <a:pt x="40" y="120"/>
                  </a:cubicBezTo>
                  <a:cubicBezTo>
                    <a:pt x="47" y="120"/>
                    <a:pt x="52" y="115"/>
                    <a:pt x="52" y="108"/>
                  </a:cubicBezTo>
                  <a:cubicBezTo>
                    <a:pt x="52" y="103"/>
                    <a:pt x="49" y="98"/>
                    <a:pt x="44" y="97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69"/>
                    <a:pt x="48" y="67"/>
                    <a:pt x="56" y="63"/>
                  </a:cubicBezTo>
                  <a:cubicBezTo>
                    <a:pt x="65" y="58"/>
                    <a:pt x="76" y="52"/>
                    <a:pt x="76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9" y="36"/>
                    <a:pt x="80" y="34"/>
                    <a:pt x="80" y="3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2"/>
                    <a:pt x="79" y="20"/>
                    <a:pt x="77" y="20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625096" y="2853721"/>
              <a:ext cx="283819" cy="285698"/>
            </a:xfrm>
            <a:custGeom>
              <a:avLst/>
              <a:gdLst>
                <a:gd name="T0" fmla="*/ 56 w 64"/>
                <a:gd name="T1" fmla="*/ 20 h 64"/>
                <a:gd name="T2" fmla="*/ 44 w 64"/>
                <a:gd name="T3" fmla="*/ 16 h 64"/>
                <a:gd name="T4" fmla="*/ 52 w 64"/>
                <a:gd name="T5" fmla="*/ 12 h 64"/>
                <a:gd name="T6" fmla="*/ 28 w 64"/>
                <a:gd name="T7" fmla="*/ 0 h 64"/>
                <a:gd name="T8" fmla="*/ 37 w 64"/>
                <a:gd name="T9" fmla="*/ 12 h 64"/>
                <a:gd name="T10" fmla="*/ 12 w 64"/>
                <a:gd name="T11" fmla="*/ 16 h 64"/>
                <a:gd name="T12" fmla="*/ 4 w 64"/>
                <a:gd name="T13" fmla="*/ 48 h 64"/>
                <a:gd name="T14" fmla="*/ 0 w 64"/>
                <a:gd name="T15" fmla="*/ 64 h 64"/>
                <a:gd name="T16" fmla="*/ 64 w 64"/>
                <a:gd name="T17" fmla="*/ 48 h 64"/>
                <a:gd name="T18" fmla="*/ 44 w 64"/>
                <a:gd name="T19" fmla="*/ 24 h 64"/>
                <a:gd name="T20" fmla="*/ 48 w 64"/>
                <a:gd name="T21" fmla="*/ 28 h 64"/>
                <a:gd name="T22" fmla="*/ 44 w 64"/>
                <a:gd name="T23" fmla="*/ 24 h 64"/>
                <a:gd name="T24" fmla="*/ 48 w 64"/>
                <a:gd name="T25" fmla="*/ 32 h 64"/>
                <a:gd name="T26" fmla="*/ 44 w 64"/>
                <a:gd name="T27" fmla="*/ 36 h 64"/>
                <a:gd name="T28" fmla="*/ 44 w 64"/>
                <a:gd name="T29" fmla="*/ 40 h 64"/>
                <a:gd name="T30" fmla="*/ 48 w 64"/>
                <a:gd name="T31" fmla="*/ 44 h 64"/>
                <a:gd name="T32" fmla="*/ 44 w 64"/>
                <a:gd name="T33" fmla="*/ 40 h 64"/>
                <a:gd name="T34" fmla="*/ 32 w 64"/>
                <a:gd name="T35" fmla="*/ 4 h 64"/>
                <a:gd name="T36" fmla="*/ 48 w 64"/>
                <a:gd name="T37" fmla="*/ 8 h 64"/>
                <a:gd name="T38" fmla="*/ 36 w 64"/>
                <a:gd name="T39" fmla="*/ 24 h 64"/>
                <a:gd name="T40" fmla="*/ 40 w 64"/>
                <a:gd name="T41" fmla="*/ 28 h 64"/>
                <a:gd name="T42" fmla="*/ 36 w 64"/>
                <a:gd name="T43" fmla="*/ 24 h 64"/>
                <a:gd name="T44" fmla="*/ 40 w 64"/>
                <a:gd name="T45" fmla="*/ 32 h 64"/>
                <a:gd name="T46" fmla="*/ 36 w 64"/>
                <a:gd name="T47" fmla="*/ 36 h 64"/>
                <a:gd name="T48" fmla="*/ 36 w 64"/>
                <a:gd name="T49" fmla="*/ 40 h 64"/>
                <a:gd name="T50" fmla="*/ 40 w 64"/>
                <a:gd name="T51" fmla="*/ 44 h 64"/>
                <a:gd name="T52" fmla="*/ 36 w 64"/>
                <a:gd name="T53" fmla="*/ 40 h 64"/>
                <a:gd name="T54" fmla="*/ 28 w 64"/>
                <a:gd name="T55" fmla="*/ 24 h 64"/>
                <a:gd name="T56" fmla="*/ 12 w 64"/>
                <a:gd name="T57" fmla="*/ 32 h 64"/>
                <a:gd name="T58" fmla="*/ 60 w 64"/>
                <a:gd name="T59" fmla="*/ 56 h 64"/>
                <a:gd name="T60" fmla="*/ 4 w 64"/>
                <a:gd name="T61" fmla="*/ 52 h 64"/>
                <a:gd name="T62" fmla="*/ 60 w 64"/>
                <a:gd name="T63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4">
                  <a:moveTo>
                    <a:pt x="60" y="48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8"/>
                    <a:pt x="54" y="16"/>
                    <a:pt x="52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6"/>
                    <a:pt x="8" y="18"/>
                    <a:pt x="8" y="2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48"/>
                    <a:pt x="64" y="48"/>
                    <a:pt x="64" y="48"/>
                  </a:cubicBezTo>
                  <a:lnTo>
                    <a:pt x="60" y="48"/>
                  </a:lnTo>
                  <a:close/>
                  <a:moveTo>
                    <a:pt x="44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44" y="24"/>
                  </a:lnTo>
                  <a:close/>
                  <a:moveTo>
                    <a:pt x="44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44" y="32"/>
                  </a:lnTo>
                  <a:close/>
                  <a:moveTo>
                    <a:pt x="44" y="40"/>
                  </a:moveTo>
                  <a:cubicBezTo>
                    <a:pt x="48" y="40"/>
                    <a:pt x="48" y="40"/>
                    <a:pt x="48" y="4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44" y="40"/>
                  </a:lnTo>
                  <a:close/>
                  <a:moveTo>
                    <a:pt x="32" y="8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32" y="8"/>
                  </a:lnTo>
                  <a:close/>
                  <a:moveTo>
                    <a:pt x="3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36" y="24"/>
                  </a:lnTo>
                  <a:close/>
                  <a:moveTo>
                    <a:pt x="36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32"/>
                  </a:lnTo>
                  <a:close/>
                  <a:moveTo>
                    <a:pt x="36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6" y="40"/>
                  </a:lnTo>
                  <a:close/>
                  <a:moveTo>
                    <a:pt x="12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4"/>
                  </a:lnTo>
                  <a:close/>
                  <a:moveTo>
                    <a:pt x="60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0" y="52"/>
                    <a:pt x="60" y="52"/>
                    <a:pt x="60" y="52"/>
                  </a:cubicBezTo>
                  <a:lnTo>
                    <a:pt x="60" y="56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2" name="出自【趣你的PPT】(微信:qunideppt)：最优质的PPT资源库"/>
            <p:cNvSpPr/>
            <p:nvPr/>
          </p:nvSpPr>
          <p:spPr bwMode="auto">
            <a:xfrm>
              <a:off x="1549344" y="3196282"/>
              <a:ext cx="183727" cy="186428"/>
            </a:xfrm>
            <a:custGeom>
              <a:avLst/>
              <a:gdLst>
                <a:gd name="T0" fmla="*/ 136 w 136"/>
                <a:gd name="T1" fmla="*/ 120 h 138"/>
                <a:gd name="T2" fmla="*/ 81 w 136"/>
                <a:gd name="T3" fmla="*/ 65 h 138"/>
                <a:gd name="T4" fmla="*/ 126 w 136"/>
                <a:gd name="T5" fmla="*/ 43 h 138"/>
                <a:gd name="T6" fmla="*/ 0 w 136"/>
                <a:gd name="T7" fmla="*/ 0 h 138"/>
                <a:gd name="T8" fmla="*/ 42 w 136"/>
                <a:gd name="T9" fmla="*/ 128 h 138"/>
                <a:gd name="T10" fmla="*/ 64 w 136"/>
                <a:gd name="T11" fmla="*/ 83 h 138"/>
                <a:gd name="T12" fmla="*/ 118 w 136"/>
                <a:gd name="T13" fmla="*/ 138 h 138"/>
                <a:gd name="T14" fmla="*/ 136 w 136"/>
                <a:gd name="T1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38">
                  <a:moveTo>
                    <a:pt x="136" y="120"/>
                  </a:moveTo>
                  <a:lnTo>
                    <a:pt x="81" y="65"/>
                  </a:lnTo>
                  <a:lnTo>
                    <a:pt x="126" y="43"/>
                  </a:lnTo>
                  <a:lnTo>
                    <a:pt x="0" y="0"/>
                  </a:lnTo>
                  <a:lnTo>
                    <a:pt x="42" y="128"/>
                  </a:lnTo>
                  <a:lnTo>
                    <a:pt x="64" y="83"/>
                  </a:lnTo>
                  <a:lnTo>
                    <a:pt x="118" y="138"/>
                  </a:lnTo>
                  <a:lnTo>
                    <a:pt x="136" y="120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786642" y="3183060"/>
              <a:ext cx="303601" cy="132736"/>
            </a:xfrm>
            <a:custGeom>
              <a:avLst/>
              <a:gdLst>
                <a:gd name="T0" fmla="*/ 64 w 128"/>
                <a:gd name="T1" fmla="*/ 8 h 56"/>
                <a:gd name="T2" fmla="*/ 120 w 128"/>
                <a:gd name="T3" fmla="*/ 30 h 56"/>
                <a:gd name="T4" fmla="*/ 64 w 128"/>
                <a:gd name="T5" fmla="*/ 48 h 56"/>
                <a:gd name="T6" fmla="*/ 8 w 128"/>
                <a:gd name="T7" fmla="*/ 30 h 56"/>
                <a:gd name="T8" fmla="*/ 64 w 128"/>
                <a:gd name="T9" fmla="*/ 8 h 56"/>
                <a:gd name="T10" fmla="*/ 64 w 128"/>
                <a:gd name="T11" fmla="*/ 0 h 56"/>
                <a:gd name="T12" fmla="*/ 61 w 128"/>
                <a:gd name="T13" fmla="*/ 1 h 56"/>
                <a:gd name="T14" fmla="*/ 5 w 128"/>
                <a:gd name="T15" fmla="*/ 22 h 56"/>
                <a:gd name="T16" fmla="*/ 0 w 128"/>
                <a:gd name="T17" fmla="*/ 30 h 56"/>
                <a:gd name="T18" fmla="*/ 6 w 128"/>
                <a:gd name="T19" fmla="*/ 38 h 56"/>
                <a:gd name="T20" fmla="*/ 62 w 128"/>
                <a:gd name="T21" fmla="*/ 56 h 56"/>
                <a:gd name="T22" fmla="*/ 64 w 128"/>
                <a:gd name="T23" fmla="*/ 56 h 56"/>
                <a:gd name="T24" fmla="*/ 66 w 128"/>
                <a:gd name="T25" fmla="*/ 56 h 56"/>
                <a:gd name="T26" fmla="*/ 122 w 128"/>
                <a:gd name="T27" fmla="*/ 38 h 56"/>
                <a:gd name="T28" fmla="*/ 128 w 128"/>
                <a:gd name="T29" fmla="*/ 30 h 56"/>
                <a:gd name="T30" fmla="*/ 123 w 128"/>
                <a:gd name="T31" fmla="*/ 22 h 56"/>
                <a:gd name="T32" fmla="*/ 67 w 128"/>
                <a:gd name="T33" fmla="*/ 1 h 56"/>
                <a:gd name="T34" fmla="*/ 64 w 128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56">
                  <a:moveTo>
                    <a:pt x="64" y="8"/>
                  </a:moveTo>
                  <a:cubicBezTo>
                    <a:pt x="120" y="30"/>
                    <a:pt x="120" y="30"/>
                    <a:pt x="120" y="3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4" y="8"/>
                    <a:pt x="64" y="8"/>
                    <a:pt x="64" y="8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4"/>
                    <a:pt x="0" y="27"/>
                    <a:pt x="0" y="30"/>
                  </a:cubicBezTo>
                  <a:cubicBezTo>
                    <a:pt x="0" y="34"/>
                    <a:pt x="2" y="37"/>
                    <a:pt x="6" y="3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3" y="56"/>
                    <a:pt x="64" y="56"/>
                  </a:cubicBezTo>
                  <a:cubicBezTo>
                    <a:pt x="65" y="56"/>
                    <a:pt x="66" y="56"/>
                    <a:pt x="66" y="5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6" y="37"/>
                    <a:pt x="128" y="34"/>
                    <a:pt x="128" y="30"/>
                  </a:cubicBezTo>
                  <a:cubicBezTo>
                    <a:pt x="128" y="27"/>
                    <a:pt x="126" y="24"/>
                    <a:pt x="123" y="2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4" name="出自【趣你的PPT】(微信:qunideppt)：最优质的PPT资源库"/>
            <p:cNvSpPr/>
            <p:nvPr/>
          </p:nvSpPr>
          <p:spPr bwMode="auto">
            <a:xfrm>
              <a:off x="1783818" y="3287555"/>
              <a:ext cx="306425" cy="66369"/>
            </a:xfrm>
            <a:custGeom>
              <a:avLst/>
              <a:gdLst>
                <a:gd name="T0" fmla="*/ 65 w 129"/>
                <a:gd name="T1" fmla="*/ 28 h 28"/>
                <a:gd name="T2" fmla="*/ 64 w 129"/>
                <a:gd name="T3" fmla="*/ 28 h 28"/>
                <a:gd name="T4" fmla="*/ 4 w 129"/>
                <a:gd name="T5" fmla="*/ 8 h 28"/>
                <a:gd name="T6" fmla="*/ 1 w 129"/>
                <a:gd name="T7" fmla="*/ 3 h 28"/>
                <a:gd name="T8" fmla="*/ 6 w 129"/>
                <a:gd name="T9" fmla="*/ 0 h 28"/>
                <a:gd name="T10" fmla="*/ 65 w 129"/>
                <a:gd name="T11" fmla="*/ 20 h 28"/>
                <a:gd name="T12" fmla="*/ 124 w 129"/>
                <a:gd name="T13" fmla="*/ 0 h 28"/>
                <a:gd name="T14" fmla="*/ 129 w 129"/>
                <a:gd name="T15" fmla="*/ 3 h 28"/>
                <a:gd name="T16" fmla="*/ 126 w 129"/>
                <a:gd name="T17" fmla="*/ 8 h 28"/>
                <a:gd name="T18" fmla="*/ 66 w 129"/>
                <a:gd name="T19" fmla="*/ 28 h 28"/>
                <a:gd name="T20" fmla="*/ 65 w 12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8">
                  <a:moveTo>
                    <a:pt x="65" y="28"/>
                  </a:moveTo>
                  <a:cubicBezTo>
                    <a:pt x="65" y="28"/>
                    <a:pt x="64" y="28"/>
                    <a:pt x="64" y="2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8" y="1"/>
                    <a:pt x="129" y="3"/>
                  </a:cubicBezTo>
                  <a:cubicBezTo>
                    <a:pt x="129" y="5"/>
                    <a:pt x="128" y="7"/>
                    <a:pt x="126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5" y="28"/>
                    <a:pt x="65" y="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5" name="出自【趣你的PPT】(微信:qunideppt)：最优质的PPT资源库"/>
            <p:cNvSpPr/>
            <p:nvPr/>
          </p:nvSpPr>
          <p:spPr bwMode="auto">
            <a:xfrm>
              <a:off x="1783818" y="3325681"/>
              <a:ext cx="306425" cy="66369"/>
            </a:xfrm>
            <a:custGeom>
              <a:avLst/>
              <a:gdLst>
                <a:gd name="T0" fmla="*/ 65 w 129"/>
                <a:gd name="T1" fmla="*/ 28 h 28"/>
                <a:gd name="T2" fmla="*/ 64 w 129"/>
                <a:gd name="T3" fmla="*/ 28 h 28"/>
                <a:gd name="T4" fmla="*/ 4 w 129"/>
                <a:gd name="T5" fmla="*/ 8 h 28"/>
                <a:gd name="T6" fmla="*/ 1 w 129"/>
                <a:gd name="T7" fmla="*/ 3 h 28"/>
                <a:gd name="T8" fmla="*/ 6 w 129"/>
                <a:gd name="T9" fmla="*/ 0 h 28"/>
                <a:gd name="T10" fmla="*/ 65 w 129"/>
                <a:gd name="T11" fmla="*/ 20 h 28"/>
                <a:gd name="T12" fmla="*/ 124 w 129"/>
                <a:gd name="T13" fmla="*/ 0 h 28"/>
                <a:gd name="T14" fmla="*/ 129 w 129"/>
                <a:gd name="T15" fmla="*/ 3 h 28"/>
                <a:gd name="T16" fmla="*/ 126 w 129"/>
                <a:gd name="T17" fmla="*/ 8 h 28"/>
                <a:gd name="T18" fmla="*/ 66 w 129"/>
                <a:gd name="T19" fmla="*/ 28 h 28"/>
                <a:gd name="T20" fmla="*/ 65 w 12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8">
                  <a:moveTo>
                    <a:pt x="65" y="28"/>
                  </a:moveTo>
                  <a:cubicBezTo>
                    <a:pt x="65" y="28"/>
                    <a:pt x="64" y="28"/>
                    <a:pt x="64" y="2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8" y="1"/>
                    <a:pt x="129" y="3"/>
                  </a:cubicBezTo>
                  <a:cubicBezTo>
                    <a:pt x="129" y="5"/>
                    <a:pt x="128" y="7"/>
                    <a:pt x="126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5" y="28"/>
                    <a:pt x="65" y="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947719" y="2836292"/>
              <a:ext cx="339622" cy="339622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038044" y="2926617"/>
              <a:ext cx="157166" cy="158972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074174" y="2962747"/>
              <a:ext cx="84906" cy="84906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62515" y="3127135"/>
              <a:ext cx="223740" cy="217286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384288" y="2899240"/>
              <a:ext cx="311168" cy="31116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63 w 136"/>
                <a:gd name="T5" fmla="*/ 40 h 136"/>
                <a:gd name="T6" fmla="*/ 63 w 136"/>
                <a:gd name="T7" fmla="*/ 12 h 136"/>
                <a:gd name="T8" fmla="*/ 63 w 136"/>
                <a:gd name="T9" fmla="*/ 51 h 136"/>
                <a:gd name="T10" fmla="*/ 41 w 136"/>
                <a:gd name="T11" fmla="*/ 63 h 136"/>
                <a:gd name="T12" fmla="*/ 63 w 136"/>
                <a:gd name="T13" fmla="*/ 51 h 136"/>
                <a:gd name="T14" fmla="*/ 63 w 136"/>
                <a:gd name="T15" fmla="*/ 86 h 136"/>
                <a:gd name="T16" fmla="*/ 41 w 136"/>
                <a:gd name="T17" fmla="*/ 73 h 136"/>
                <a:gd name="T18" fmla="*/ 63 w 136"/>
                <a:gd name="T19" fmla="*/ 96 h 136"/>
                <a:gd name="T20" fmla="*/ 45 w 136"/>
                <a:gd name="T21" fmla="*/ 100 h 136"/>
                <a:gd name="T22" fmla="*/ 74 w 136"/>
                <a:gd name="T23" fmla="*/ 96 h 136"/>
                <a:gd name="T24" fmla="*/ 74 w 136"/>
                <a:gd name="T25" fmla="*/ 124 h 136"/>
                <a:gd name="T26" fmla="*/ 74 w 136"/>
                <a:gd name="T27" fmla="*/ 86 h 136"/>
                <a:gd name="T28" fmla="*/ 96 w 136"/>
                <a:gd name="T29" fmla="*/ 73 h 136"/>
                <a:gd name="T30" fmla="*/ 74 w 136"/>
                <a:gd name="T31" fmla="*/ 86 h 136"/>
                <a:gd name="T32" fmla="*/ 74 w 136"/>
                <a:gd name="T33" fmla="*/ 51 h 136"/>
                <a:gd name="T34" fmla="*/ 96 w 136"/>
                <a:gd name="T35" fmla="*/ 63 h 136"/>
                <a:gd name="T36" fmla="*/ 74 w 136"/>
                <a:gd name="T37" fmla="*/ 40 h 136"/>
                <a:gd name="T38" fmla="*/ 92 w 136"/>
                <a:gd name="T39" fmla="*/ 36 h 136"/>
                <a:gd name="T40" fmla="*/ 94 w 136"/>
                <a:gd name="T41" fmla="*/ 16 h 136"/>
                <a:gd name="T42" fmla="*/ 101 w 136"/>
                <a:gd name="T43" fmla="*/ 31 h 136"/>
                <a:gd name="T44" fmla="*/ 36 w 136"/>
                <a:gd name="T45" fmla="*/ 31 h 136"/>
                <a:gd name="T46" fmla="*/ 43 w 136"/>
                <a:gd name="T47" fmla="*/ 16 h 136"/>
                <a:gd name="T48" fmla="*/ 33 w 136"/>
                <a:gd name="T49" fmla="*/ 42 h 136"/>
                <a:gd name="T50" fmla="*/ 11 w 136"/>
                <a:gd name="T51" fmla="*/ 63 h 136"/>
                <a:gd name="T52" fmla="*/ 33 w 136"/>
                <a:gd name="T53" fmla="*/ 42 h 136"/>
                <a:gd name="T54" fmla="*/ 33 w 136"/>
                <a:gd name="T55" fmla="*/ 95 h 136"/>
                <a:gd name="T56" fmla="*/ 11 w 136"/>
                <a:gd name="T57" fmla="*/ 73 h 136"/>
                <a:gd name="T58" fmla="*/ 36 w 136"/>
                <a:gd name="T59" fmla="*/ 105 h 136"/>
                <a:gd name="T60" fmla="*/ 29 w 136"/>
                <a:gd name="T61" fmla="*/ 110 h 136"/>
                <a:gd name="T62" fmla="*/ 101 w 136"/>
                <a:gd name="T63" fmla="*/ 105 h 136"/>
                <a:gd name="T64" fmla="*/ 94 w 136"/>
                <a:gd name="T65" fmla="*/ 120 h 136"/>
                <a:gd name="T66" fmla="*/ 104 w 136"/>
                <a:gd name="T67" fmla="*/ 95 h 136"/>
                <a:gd name="T68" fmla="*/ 126 w 136"/>
                <a:gd name="T69" fmla="*/ 73 h 136"/>
                <a:gd name="T70" fmla="*/ 104 w 136"/>
                <a:gd name="T71" fmla="*/ 95 h 136"/>
                <a:gd name="T72" fmla="*/ 104 w 136"/>
                <a:gd name="T73" fmla="*/ 42 h 136"/>
                <a:gd name="T74" fmla="*/ 126 w 136"/>
                <a:gd name="T75" fmla="*/ 6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105"/>
                    <a:pt x="31" y="136"/>
                    <a:pt x="68" y="136"/>
                  </a:cubicBezTo>
                  <a:cubicBezTo>
                    <a:pt x="106" y="136"/>
                    <a:pt x="136" y="105"/>
                    <a:pt x="136" y="68"/>
                  </a:cubicBezTo>
                  <a:cubicBezTo>
                    <a:pt x="136" y="30"/>
                    <a:pt x="106" y="0"/>
                    <a:pt x="68" y="0"/>
                  </a:cubicBezTo>
                  <a:close/>
                  <a:moveTo>
                    <a:pt x="63" y="40"/>
                  </a:moveTo>
                  <a:cubicBezTo>
                    <a:pt x="57" y="40"/>
                    <a:pt x="51" y="38"/>
                    <a:pt x="45" y="36"/>
                  </a:cubicBezTo>
                  <a:cubicBezTo>
                    <a:pt x="49" y="23"/>
                    <a:pt x="56" y="15"/>
                    <a:pt x="63" y="12"/>
                  </a:cubicBezTo>
                  <a:lnTo>
                    <a:pt x="63" y="40"/>
                  </a:lnTo>
                  <a:close/>
                  <a:moveTo>
                    <a:pt x="63" y="51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57"/>
                    <a:pt x="41" y="51"/>
                    <a:pt x="43" y="46"/>
                  </a:cubicBezTo>
                  <a:cubicBezTo>
                    <a:pt x="49" y="49"/>
                    <a:pt x="56" y="50"/>
                    <a:pt x="63" y="51"/>
                  </a:cubicBezTo>
                  <a:close/>
                  <a:moveTo>
                    <a:pt x="63" y="73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56" y="86"/>
                    <a:pt x="49" y="88"/>
                    <a:pt x="43" y="90"/>
                  </a:cubicBezTo>
                  <a:cubicBezTo>
                    <a:pt x="42" y="85"/>
                    <a:pt x="41" y="79"/>
                    <a:pt x="41" y="73"/>
                  </a:cubicBezTo>
                  <a:lnTo>
                    <a:pt x="63" y="73"/>
                  </a:lnTo>
                  <a:close/>
                  <a:moveTo>
                    <a:pt x="63" y="96"/>
                  </a:moveTo>
                  <a:cubicBezTo>
                    <a:pt x="63" y="124"/>
                    <a:pt x="63" y="124"/>
                    <a:pt x="63" y="124"/>
                  </a:cubicBezTo>
                  <a:cubicBezTo>
                    <a:pt x="56" y="121"/>
                    <a:pt x="50" y="113"/>
                    <a:pt x="45" y="100"/>
                  </a:cubicBezTo>
                  <a:cubicBezTo>
                    <a:pt x="51" y="98"/>
                    <a:pt x="57" y="97"/>
                    <a:pt x="63" y="96"/>
                  </a:cubicBezTo>
                  <a:close/>
                  <a:moveTo>
                    <a:pt x="74" y="96"/>
                  </a:moveTo>
                  <a:cubicBezTo>
                    <a:pt x="80" y="97"/>
                    <a:pt x="86" y="98"/>
                    <a:pt x="91" y="100"/>
                  </a:cubicBezTo>
                  <a:cubicBezTo>
                    <a:pt x="87" y="113"/>
                    <a:pt x="80" y="121"/>
                    <a:pt x="74" y="124"/>
                  </a:cubicBezTo>
                  <a:lnTo>
                    <a:pt x="74" y="96"/>
                  </a:lnTo>
                  <a:close/>
                  <a:moveTo>
                    <a:pt x="74" y="86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9"/>
                    <a:pt x="95" y="85"/>
                    <a:pt x="94" y="90"/>
                  </a:cubicBezTo>
                  <a:cubicBezTo>
                    <a:pt x="87" y="88"/>
                    <a:pt x="81" y="86"/>
                    <a:pt x="74" y="86"/>
                  </a:cubicBezTo>
                  <a:close/>
                  <a:moveTo>
                    <a:pt x="74" y="63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81" y="50"/>
                    <a:pt x="88" y="49"/>
                    <a:pt x="94" y="46"/>
                  </a:cubicBezTo>
                  <a:cubicBezTo>
                    <a:pt x="95" y="51"/>
                    <a:pt x="96" y="57"/>
                    <a:pt x="96" y="63"/>
                  </a:cubicBezTo>
                  <a:lnTo>
                    <a:pt x="74" y="63"/>
                  </a:lnTo>
                  <a:close/>
                  <a:moveTo>
                    <a:pt x="74" y="40"/>
                  </a:moveTo>
                  <a:cubicBezTo>
                    <a:pt x="74" y="12"/>
                    <a:pt x="74" y="12"/>
                    <a:pt x="74" y="12"/>
                  </a:cubicBezTo>
                  <a:cubicBezTo>
                    <a:pt x="81" y="15"/>
                    <a:pt x="87" y="23"/>
                    <a:pt x="92" y="36"/>
                  </a:cubicBezTo>
                  <a:cubicBezTo>
                    <a:pt x="86" y="38"/>
                    <a:pt x="80" y="40"/>
                    <a:pt x="74" y="40"/>
                  </a:cubicBezTo>
                  <a:close/>
                  <a:moveTo>
                    <a:pt x="94" y="16"/>
                  </a:moveTo>
                  <a:cubicBezTo>
                    <a:pt x="99" y="19"/>
                    <a:pt x="104" y="22"/>
                    <a:pt x="108" y="26"/>
                  </a:cubicBezTo>
                  <a:cubicBezTo>
                    <a:pt x="106" y="28"/>
                    <a:pt x="103" y="30"/>
                    <a:pt x="101" y="31"/>
                  </a:cubicBezTo>
                  <a:cubicBezTo>
                    <a:pt x="99" y="26"/>
                    <a:pt x="97" y="21"/>
                    <a:pt x="94" y="16"/>
                  </a:cubicBezTo>
                  <a:close/>
                  <a:moveTo>
                    <a:pt x="36" y="31"/>
                  </a:moveTo>
                  <a:cubicBezTo>
                    <a:pt x="33" y="30"/>
                    <a:pt x="31" y="28"/>
                    <a:pt x="29" y="26"/>
                  </a:cubicBezTo>
                  <a:cubicBezTo>
                    <a:pt x="33" y="22"/>
                    <a:pt x="38" y="19"/>
                    <a:pt x="43" y="16"/>
                  </a:cubicBezTo>
                  <a:cubicBezTo>
                    <a:pt x="40" y="21"/>
                    <a:pt x="38" y="26"/>
                    <a:pt x="36" y="31"/>
                  </a:cubicBezTo>
                  <a:close/>
                  <a:moveTo>
                    <a:pt x="33" y="42"/>
                  </a:moveTo>
                  <a:cubicBezTo>
                    <a:pt x="31" y="48"/>
                    <a:pt x="30" y="55"/>
                    <a:pt x="3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52"/>
                    <a:pt x="16" y="43"/>
                    <a:pt x="22" y="34"/>
                  </a:cubicBezTo>
                  <a:cubicBezTo>
                    <a:pt x="25" y="37"/>
                    <a:pt x="29" y="40"/>
                    <a:pt x="33" y="42"/>
                  </a:cubicBezTo>
                  <a:close/>
                  <a:moveTo>
                    <a:pt x="30" y="73"/>
                  </a:moveTo>
                  <a:cubicBezTo>
                    <a:pt x="30" y="81"/>
                    <a:pt x="31" y="88"/>
                    <a:pt x="33" y="95"/>
                  </a:cubicBezTo>
                  <a:cubicBezTo>
                    <a:pt x="29" y="97"/>
                    <a:pt x="25" y="99"/>
                    <a:pt x="22" y="102"/>
                  </a:cubicBezTo>
                  <a:cubicBezTo>
                    <a:pt x="16" y="94"/>
                    <a:pt x="12" y="84"/>
                    <a:pt x="11" y="73"/>
                  </a:cubicBezTo>
                  <a:lnTo>
                    <a:pt x="30" y="73"/>
                  </a:lnTo>
                  <a:close/>
                  <a:moveTo>
                    <a:pt x="36" y="105"/>
                  </a:moveTo>
                  <a:cubicBezTo>
                    <a:pt x="38" y="110"/>
                    <a:pt x="40" y="115"/>
                    <a:pt x="43" y="120"/>
                  </a:cubicBezTo>
                  <a:cubicBezTo>
                    <a:pt x="38" y="117"/>
                    <a:pt x="33" y="114"/>
                    <a:pt x="29" y="110"/>
                  </a:cubicBezTo>
                  <a:cubicBezTo>
                    <a:pt x="31" y="108"/>
                    <a:pt x="34" y="106"/>
                    <a:pt x="36" y="105"/>
                  </a:cubicBezTo>
                  <a:close/>
                  <a:moveTo>
                    <a:pt x="101" y="105"/>
                  </a:moveTo>
                  <a:cubicBezTo>
                    <a:pt x="103" y="106"/>
                    <a:pt x="106" y="108"/>
                    <a:pt x="108" y="110"/>
                  </a:cubicBezTo>
                  <a:cubicBezTo>
                    <a:pt x="104" y="114"/>
                    <a:pt x="99" y="117"/>
                    <a:pt x="94" y="120"/>
                  </a:cubicBezTo>
                  <a:cubicBezTo>
                    <a:pt x="96" y="115"/>
                    <a:pt x="99" y="110"/>
                    <a:pt x="101" y="105"/>
                  </a:cubicBezTo>
                  <a:close/>
                  <a:moveTo>
                    <a:pt x="104" y="95"/>
                  </a:moveTo>
                  <a:cubicBezTo>
                    <a:pt x="105" y="88"/>
                    <a:pt x="106" y="81"/>
                    <a:pt x="107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5" y="84"/>
                    <a:pt x="121" y="94"/>
                    <a:pt x="115" y="102"/>
                  </a:cubicBezTo>
                  <a:cubicBezTo>
                    <a:pt x="111" y="99"/>
                    <a:pt x="108" y="97"/>
                    <a:pt x="104" y="95"/>
                  </a:cubicBezTo>
                  <a:close/>
                  <a:moveTo>
                    <a:pt x="107" y="63"/>
                  </a:moveTo>
                  <a:cubicBezTo>
                    <a:pt x="106" y="55"/>
                    <a:pt x="105" y="48"/>
                    <a:pt x="104" y="42"/>
                  </a:cubicBezTo>
                  <a:cubicBezTo>
                    <a:pt x="108" y="40"/>
                    <a:pt x="112" y="37"/>
                    <a:pt x="115" y="34"/>
                  </a:cubicBezTo>
                  <a:cubicBezTo>
                    <a:pt x="121" y="43"/>
                    <a:pt x="125" y="52"/>
                    <a:pt x="126" y="63"/>
                  </a:cubicBezTo>
                  <a:lnTo>
                    <a:pt x="107" y="63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1" name="出自【趣你的PPT】(微信:qunideppt)：最优质的PPT资源库"/>
            <p:cNvSpPr/>
            <p:nvPr/>
          </p:nvSpPr>
          <p:spPr bwMode="auto">
            <a:xfrm rot="20646933">
              <a:off x="2350685" y="2670393"/>
              <a:ext cx="152560" cy="15256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2" name="出自【趣你的PPT】(微信:qunideppt)：最优质的PPT资源库"/>
            <p:cNvSpPr>
              <a:spLocks noEditPoints="1"/>
            </p:cNvSpPr>
            <p:nvPr/>
          </p:nvSpPr>
          <p:spPr bwMode="auto">
            <a:xfrm rot="20646933">
              <a:off x="2291692" y="2822233"/>
              <a:ext cx="121053" cy="129344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507596" y="2646957"/>
              <a:ext cx="283065" cy="158294"/>
            </a:xfrm>
            <a:custGeom>
              <a:avLst/>
              <a:gdLst>
                <a:gd name="T0" fmla="*/ 142 w 152"/>
                <a:gd name="T1" fmla="*/ 28 h 85"/>
                <a:gd name="T2" fmla="*/ 142 w 152"/>
                <a:gd name="T3" fmla="*/ 0 h 85"/>
                <a:gd name="T4" fmla="*/ 0 w 152"/>
                <a:gd name="T5" fmla="*/ 0 h 85"/>
                <a:gd name="T6" fmla="*/ 0 w 152"/>
                <a:gd name="T7" fmla="*/ 85 h 85"/>
                <a:gd name="T8" fmla="*/ 142 w 152"/>
                <a:gd name="T9" fmla="*/ 85 h 85"/>
                <a:gd name="T10" fmla="*/ 142 w 152"/>
                <a:gd name="T11" fmla="*/ 66 h 85"/>
                <a:gd name="T12" fmla="*/ 152 w 152"/>
                <a:gd name="T13" fmla="*/ 66 h 85"/>
                <a:gd name="T14" fmla="*/ 152 w 152"/>
                <a:gd name="T15" fmla="*/ 28 h 85"/>
                <a:gd name="T16" fmla="*/ 142 w 152"/>
                <a:gd name="T17" fmla="*/ 28 h 85"/>
                <a:gd name="T18" fmla="*/ 123 w 152"/>
                <a:gd name="T19" fmla="*/ 66 h 85"/>
                <a:gd name="T20" fmla="*/ 19 w 152"/>
                <a:gd name="T21" fmla="*/ 66 h 85"/>
                <a:gd name="T22" fmla="*/ 19 w 152"/>
                <a:gd name="T23" fmla="*/ 19 h 85"/>
                <a:gd name="T24" fmla="*/ 123 w 152"/>
                <a:gd name="T25" fmla="*/ 19 h 85"/>
                <a:gd name="T26" fmla="*/ 123 w 152"/>
                <a:gd name="T27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85">
                  <a:moveTo>
                    <a:pt x="142" y="2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2" y="85"/>
                  </a:lnTo>
                  <a:lnTo>
                    <a:pt x="142" y="66"/>
                  </a:lnTo>
                  <a:lnTo>
                    <a:pt x="152" y="66"/>
                  </a:lnTo>
                  <a:lnTo>
                    <a:pt x="152" y="28"/>
                  </a:lnTo>
                  <a:lnTo>
                    <a:pt x="142" y="28"/>
                  </a:lnTo>
                  <a:close/>
                  <a:moveTo>
                    <a:pt x="123" y="66"/>
                  </a:moveTo>
                  <a:lnTo>
                    <a:pt x="19" y="66"/>
                  </a:lnTo>
                  <a:lnTo>
                    <a:pt x="19" y="19"/>
                  </a:lnTo>
                  <a:lnTo>
                    <a:pt x="123" y="19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561601" y="2699101"/>
              <a:ext cx="158294" cy="54006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771461" y="2741563"/>
              <a:ext cx="149484" cy="297002"/>
            </a:xfrm>
            <a:custGeom>
              <a:avLst/>
              <a:gdLst>
                <a:gd name="T0" fmla="*/ 24 w 32"/>
                <a:gd name="T1" fmla="*/ 34 h 64"/>
                <a:gd name="T2" fmla="*/ 24 w 32"/>
                <a:gd name="T3" fmla="*/ 28 h 64"/>
                <a:gd name="T4" fmla="*/ 24 w 32"/>
                <a:gd name="T5" fmla="*/ 8 h 64"/>
                <a:gd name="T6" fmla="*/ 16 w 32"/>
                <a:gd name="T7" fmla="*/ 0 h 64"/>
                <a:gd name="T8" fmla="*/ 8 w 32"/>
                <a:gd name="T9" fmla="*/ 8 h 64"/>
                <a:gd name="T10" fmla="*/ 8 w 32"/>
                <a:gd name="T11" fmla="*/ 28 h 64"/>
                <a:gd name="T12" fmla="*/ 8 w 32"/>
                <a:gd name="T13" fmla="*/ 34 h 64"/>
                <a:gd name="T14" fmla="*/ 0 w 32"/>
                <a:gd name="T15" fmla="*/ 48 h 64"/>
                <a:gd name="T16" fmla="*/ 16 w 32"/>
                <a:gd name="T17" fmla="*/ 64 h 64"/>
                <a:gd name="T18" fmla="*/ 32 w 32"/>
                <a:gd name="T19" fmla="*/ 48 h 64"/>
                <a:gd name="T20" fmla="*/ 24 w 32"/>
                <a:gd name="T21" fmla="*/ 34 h 64"/>
                <a:gd name="T22" fmla="*/ 12 w 32"/>
                <a:gd name="T23" fmla="*/ 24 h 64"/>
                <a:gd name="T24" fmla="*/ 16 w 32"/>
                <a:gd name="T25" fmla="*/ 24 h 64"/>
                <a:gd name="T26" fmla="*/ 16 w 32"/>
                <a:gd name="T27" fmla="*/ 20 h 64"/>
                <a:gd name="T28" fmla="*/ 12 w 32"/>
                <a:gd name="T29" fmla="*/ 20 h 64"/>
                <a:gd name="T30" fmla="*/ 12 w 32"/>
                <a:gd name="T31" fmla="*/ 16 h 64"/>
                <a:gd name="T32" fmla="*/ 16 w 32"/>
                <a:gd name="T33" fmla="*/ 16 h 64"/>
                <a:gd name="T34" fmla="*/ 16 w 32"/>
                <a:gd name="T35" fmla="*/ 12 h 64"/>
                <a:gd name="T36" fmla="*/ 12 w 32"/>
                <a:gd name="T37" fmla="*/ 12 h 64"/>
                <a:gd name="T38" fmla="*/ 12 w 32"/>
                <a:gd name="T39" fmla="*/ 8 h 64"/>
                <a:gd name="T40" fmla="*/ 16 w 32"/>
                <a:gd name="T41" fmla="*/ 4 h 64"/>
                <a:gd name="T42" fmla="*/ 20 w 32"/>
                <a:gd name="T43" fmla="*/ 8 h 64"/>
                <a:gd name="T44" fmla="*/ 20 w 32"/>
                <a:gd name="T45" fmla="*/ 28 h 64"/>
                <a:gd name="T46" fmla="*/ 12 w 32"/>
                <a:gd name="T47" fmla="*/ 28 h 64"/>
                <a:gd name="T48" fmla="*/ 12 w 32"/>
                <a:gd name="T49" fmla="*/ 24 h 64"/>
                <a:gd name="T50" fmla="*/ 16 w 32"/>
                <a:gd name="T51" fmla="*/ 60 h 64"/>
                <a:gd name="T52" fmla="*/ 4 w 32"/>
                <a:gd name="T53" fmla="*/ 48 h 64"/>
                <a:gd name="T54" fmla="*/ 4 w 32"/>
                <a:gd name="T55" fmla="*/ 46 h 64"/>
                <a:gd name="T56" fmla="*/ 16 w 32"/>
                <a:gd name="T57" fmla="*/ 56 h 64"/>
                <a:gd name="T58" fmla="*/ 28 w 32"/>
                <a:gd name="T59" fmla="*/ 46 h 64"/>
                <a:gd name="T60" fmla="*/ 28 w 32"/>
                <a:gd name="T61" fmla="*/ 48 h 64"/>
                <a:gd name="T62" fmla="*/ 16 w 32"/>
                <a:gd name="T63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64">
                  <a:moveTo>
                    <a:pt x="24" y="34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7"/>
                    <a:pt x="0" y="42"/>
                    <a:pt x="0" y="48"/>
                  </a:cubicBezTo>
                  <a:cubicBezTo>
                    <a:pt x="0" y="57"/>
                    <a:pt x="7" y="64"/>
                    <a:pt x="16" y="64"/>
                  </a:cubicBezTo>
                  <a:cubicBezTo>
                    <a:pt x="25" y="64"/>
                    <a:pt x="32" y="57"/>
                    <a:pt x="32" y="48"/>
                  </a:cubicBezTo>
                  <a:cubicBezTo>
                    <a:pt x="32" y="42"/>
                    <a:pt x="29" y="37"/>
                    <a:pt x="24" y="34"/>
                  </a:cubicBezTo>
                  <a:close/>
                  <a:moveTo>
                    <a:pt x="12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2" y="28"/>
                    <a:pt x="12" y="28"/>
                    <a:pt x="12" y="28"/>
                  </a:cubicBezTo>
                  <a:lnTo>
                    <a:pt x="12" y="24"/>
                  </a:lnTo>
                  <a:close/>
                  <a:moveTo>
                    <a:pt x="16" y="60"/>
                  </a:moveTo>
                  <a:cubicBezTo>
                    <a:pt x="9" y="60"/>
                    <a:pt x="4" y="55"/>
                    <a:pt x="4" y="48"/>
                  </a:cubicBezTo>
                  <a:cubicBezTo>
                    <a:pt x="4" y="47"/>
                    <a:pt x="4" y="47"/>
                    <a:pt x="4" y="46"/>
                  </a:cubicBezTo>
                  <a:cubicBezTo>
                    <a:pt x="5" y="52"/>
                    <a:pt x="10" y="56"/>
                    <a:pt x="16" y="56"/>
                  </a:cubicBezTo>
                  <a:cubicBezTo>
                    <a:pt x="22" y="56"/>
                    <a:pt x="27" y="52"/>
                    <a:pt x="28" y="46"/>
                  </a:cubicBezTo>
                  <a:cubicBezTo>
                    <a:pt x="28" y="47"/>
                    <a:pt x="28" y="47"/>
                    <a:pt x="28" y="48"/>
                  </a:cubicBezTo>
                  <a:cubicBezTo>
                    <a:pt x="28" y="55"/>
                    <a:pt x="23" y="60"/>
                    <a:pt x="16" y="60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6" name="出自【趣你的PPT】(微信:qunideppt)：最优质的PPT资源库"/>
            <p:cNvSpPr/>
            <p:nvPr/>
          </p:nvSpPr>
          <p:spPr bwMode="auto">
            <a:xfrm>
              <a:off x="2273995" y="2166655"/>
              <a:ext cx="137523" cy="188286"/>
            </a:xfrm>
            <a:custGeom>
              <a:avLst/>
              <a:gdLst>
                <a:gd name="T0" fmla="*/ 118 w 141"/>
                <a:gd name="T1" fmla="*/ 145 h 193"/>
                <a:gd name="T2" fmla="*/ 81 w 141"/>
                <a:gd name="T3" fmla="*/ 145 h 193"/>
                <a:gd name="T4" fmla="*/ 50 w 141"/>
                <a:gd name="T5" fmla="*/ 122 h 193"/>
                <a:gd name="T6" fmla="*/ 51 w 141"/>
                <a:gd name="T7" fmla="*/ 98 h 193"/>
                <a:gd name="T8" fmla="*/ 113 w 141"/>
                <a:gd name="T9" fmla="*/ 98 h 193"/>
                <a:gd name="T10" fmla="*/ 140 w 141"/>
                <a:gd name="T11" fmla="*/ 77 h 193"/>
                <a:gd name="T12" fmla="*/ 121 w 141"/>
                <a:gd name="T13" fmla="*/ 49 h 193"/>
                <a:gd name="T14" fmla="*/ 52 w 141"/>
                <a:gd name="T15" fmla="*/ 49 h 193"/>
                <a:gd name="T16" fmla="*/ 26 w 141"/>
                <a:gd name="T17" fmla="*/ 0 h 193"/>
                <a:gd name="T18" fmla="*/ 5 w 141"/>
                <a:gd name="T19" fmla="*/ 14 h 193"/>
                <a:gd name="T20" fmla="*/ 1 w 141"/>
                <a:gd name="T21" fmla="*/ 57 h 193"/>
                <a:gd name="T22" fmla="*/ 1 w 141"/>
                <a:gd name="T23" fmla="*/ 65 h 193"/>
                <a:gd name="T24" fmla="*/ 2 w 141"/>
                <a:gd name="T25" fmla="*/ 92 h 193"/>
                <a:gd name="T26" fmla="*/ 2 w 141"/>
                <a:gd name="T27" fmla="*/ 121 h 193"/>
                <a:gd name="T28" fmla="*/ 61 w 141"/>
                <a:gd name="T29" fmla="*/ 192 h 193"/>
                <a:gd name="T30" fmla="*/ 115 w 141"/>
                <a:gd name="T31" fmla="*/ 193 h 193"/>
                <a:gd name="T32" fmla="*/ 141 w 141"/>
                <a:gd name="T33" fmla="*/ 171 h 193"/>
                <a:gd name="T34" fmla="*/ 118 w 141"/>
                <a:gd name="T35" fmla="*/ 14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3">
                  <a:moveTo>
                    <a:pt x="118" y="145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55" y="145"/>
                    <a:pt x="50" y="133"/>
                    <a:pt x="50" y="122"/>
                  </a:cubicBezTo>
                  <a:cubicBezTo>
                    <a:pt x="50" y="117"/>
                    <a:pt x="51" y="108"/>
                    <a:pt x="51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23" y="98"/>
                    <a:pt x="140" y="94"/>
                    <a:pt x="140" y="77"/>
                  </a:cubicBezTo>
                  <a:cubicBezTo>
                    <a:pt x="140" y="60"/>
                    <a:pt x="132" y="49"/>
                    <a:pt x="121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24"/>
                    <a:pt x="50" y="0"/>
                    <a:pt x="26" y="0"/>
                  </a:cubicBezTo>
                  <a:cubicBezTo>
                    <a:pt x="16" y="0"/>
                    <a:pt x="8" y="4"/>
                    <a:pt x="5" y="14"/>
                  </a:cubicBezTo>
                  <a:cubicBezTo>
                    <a:pt x="0" y="27"/>
                    <a:pt x="1" y="43"/>
                    <a:pt x="1" y="57"/>
                  </a:cubicBezTo>
                  <a:cubicBezTo>
                    <a:pt x="1" y="59"/>
                    <a:pt x="1" y="62"/>
                    <a:pt x="1" y="65"/>
                  </a:cubicBezTo>
                  <a:cubicBezTo>
                    <a:pt x="1" y="74"/>
                    <a:pt x="2" y="83"/>
                    <a:pt x="2" y="92"/>
                  </a:cubicBezTo>
                  <a:cubicBezTo>
                    <a:pt x="2" y="102"/>
                    <a:pt x="2" y="111"/>
                    <a:pt x="2" y="121"/>
                  </a:cubicBezTo>
                  <a:cubicBezTo>
                    <a:pt x="2" y="176"/>
                    <a:pt x="52" y="192"/>
                    <a:pt x="61" y="192"/>
                  </a:cubicBezTo>
                  <a:cubicBezTo>
                    <a:pt x="71" y="192"/>
                    <a:pt x="108" y="193"/>
                    <a:pt x="115" y="193"/>
                  </a:cubicBezTo>
                  <a:cubicBezTo>
                    <a:pt x="122" y="193"/>
                    <a:pt x="141" y="191"/>
                    <a:pt x="141" y="171"/>
                  </a:cubicBezTo>
                  <a:cubicBezTo>
                    <a:pt x="141" y="152"/>
                    <a:pt x="128" y="145"/>
                    <a:pt x="118" y="145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7" name="出自【趣你的PPT】(微信:qunideppt)：最优质的PPT资源库"/>
            <p:cNvSpPr/>
            <p:nvPr/>
          </p:nvSpPr>
          <p:spPr bwMode="auto">
            <a:xfrm>
              <a:off x="2493662" y="1373822"/>
              <a:ext cx="88605" cy="188286"/>
            </a:xfrm>
            <a:custGeom>
              <a:avLst/>
              <a:gdLst>
                <a:gd name="T0" fmla="*/ 90 w 90"/>
                <a:gd name="T1" fmla="*/ 62 h 193"/>
                <a:gd name="T2" fmla="*/ 60 w 90"/>
                <a:gd name="T3" fmla="*/ 62 h 193"/>
                <a:gd name="T4" fmla="*/ 60 w 90"/>
                <a:gd name="T5" fmla="*/ 42 h 193"/>
                <a:gd name="T6" fmla="*/ 68 w 90"/>
                <a:gd name="T7" fmla="*/ 33 h 193"/>
                <a:gd name="T8" fmla="*/ 90 w 90"/>
                <a:gd name="T9" fmla="*/ 33 h 193"/>
                <a:gd name="T10" fmla="*/ 90 w 90"/>
                <a:gd name="T11" fmla="*/ 0 h 193"/>
                <a:gd name="T12" fmla="*/ 60 w 90"/>
                <a:gd name="T13" fmla="*/ 0 h 193"/>
                <a:gd name="T14" fmla="*/ 20 w 90"/>
                <a:gd name="T15" fmla="*/ 40 h 193"/>
                <a:gd name="T16" fmla="*/ 20 w 90"/>
                <a:gd name="T17" fmla="*/ 62 h 193"/>
                <a:gd name="T18" fmla="*/ 0 w 90"/>
                <a:gd name="T19" fmla="*/ 62 h 193"/>
                <a:gd name="T20" fmla="*/ 0 w 90"/>
                <a:gd name="T21" fmla="*/ 96 h 193"/>
                <a:gd name="T22" fmla="*/ 20 w 90"/>
                <a:gd name="T23" fmla="*/ 96 h 193"/>
                <a:gd name="T24" fmla="*/ 20 w 90"/>
                <a:gd name="T25" fmla="*/ 193 h 193"/>
                <a:gd name="T26" fmla="*/ 60 w 90"/>
                <a:gd name="T27" fmla="*/ 193 h 193"/>
                <a:gd name="T28" fmla="*/ 60 w 90"/>
                <a:gd name="T29" fmla="*/ 96 h 193"/>
                <a:gd name="T30" fmla="*/ 87 w 90"/>
                <a:gd name="T31" fmla="*/ 96 h 193"/>
                <a:gd name="T32" fmla="*/ 90 w 90"/>
                <a:gd name="T33" fmla="*/ 6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90" y="62"/>
                  </a:moveTo>
                  <a:cubicBezTo>
                    <a:pt x="60" y="62"/>
                    <a:pt x="60" y="62"/>
                    <a:pt x="60" y="6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35"/>
                    <a:pt x="65" y="33"/>
                    <a:pt x="68" y="33"/>
                  </a:cubicBezTo>
                  <a:cubicBezTo>
                    <a:pt x="72" y="33"/>
                    <a:pt x="90" y="33"/>
                    <a:pt x="90" y="3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20" y="24"/>
                    <a:pt x="20" y="4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140"/>
                    <a:pt x="20" y="193"/>
                    <a:pt x="20" y="193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60" y="193"/>
                    <a:pt x="60" y="139"/>
                    <a:pt x="60" y="96"/>
                  </a:cubicBezTo>
                  <a:cubicBezTo>
                    <a:pt x="87" y="96"/>
                    <a:pt x="87" y="96"/>
                    <a:pt x="87" y="96"/>
                  </a:cubicBezTo>
                  <a:lnTo>
                    <a:pt x="90" y="62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414287" y="1640563"/>
              <a:ext cx="192901" cy="193824"/>
            </a:xfrm>
            <a:custGeom>
              <a:avLst/>
              <a:gdLst>
                <a:gd name="T0" fmla="*/ 190 w 198"/>
                <a:gd name="T1" fmla="*/ 61 h 198"/>
                <a:gd name="T2" fmla="*/ 169 w 198"/>
                <a:gd name="T3" fmla="*/ 29 h 198"/>
                <a:gd name="T4" fmla="*/ 138 w 198"/>
                <a:gd name="T5" fmla="*/ 8 h 198"/>
                <a:gd name="T6" fmla="*/ 99 w 198"/>
                <a:gd name="T7" fmla="*/ 0 h 198"/>
                <a:gd name="T8" fmla="*/ 61 w 198"/>
                <a:gd name="T9" fmla="*/ 8 h 198"/>
                <a:gd name="T10" fmla="*/ 29 w 198"/>
                <a:gd name="T11" fmla="*/ 29 h 198"/>
                <a:gd name="T12" fmla="*/ 8 w 198"/>
                <a:gd name="T13" fmla="*/ 61 h 198"/>
                <a:gd name="T14" fmla="*/ 0 w 198"/>
                <a:gd name="T15" fmla="*/ 99 h 198"/>
                <a:gd name="T16" fmla="*/ 8 w 198"/>
                <a:gd name="T17" fmla="*/ 138 h 198"/>
                <a:gd name="T18" fmla="*/ 29 w 198"/>
                <a:gd name="T19" fmla="*/ 169 h 198"/>
                <a:gd name="T20" fmla="*/ 61 w 198"/>
                <a:gd name="T21" fmla="*/ 190 h 198"/>
                <a:gd name="T22" fmla="*/ 99 w 198"/>
                <a:gd name="T23" fmla="*/ 198 h 198"/>
                <a:gd name="T24" fmla="*/ 138 w 198"/>
                <a:gd name="T25" fmla="*/ 190 h 198"/>
                <a:gd name="T26" fmla="*/ 169 w 198"/>
                <a:gd name="T27" fmla="*/ 169 h 198"/>
                <a:gd name="T28" fmla="*/ 190 w 198"/>
                <a:gd name="T29" fmla="*/ 138 h 198"/>
                <a:gd name="T30" fmla="*/ 198 w 198"/>
                <a:gd name="T31" fmla="*/ 99 h 198"/>
                <a:gd name="T32" fmla="*/ 184 w 198"/>
                <a:gd name="T33" fmla="*/ 98 h 198"/>
                <a:gd name="T34" fmla="*/ 123 w 198"/>
                <a:gd name="T35" fmla="*/ 91 h 198"/>
                <a:gd name="T36" fmla="*/ 164 w 198"/>
                <a:gd name="T37" fmla="*/ 45 h 198"/>
                <a:gd name="T38" fmla="*/ 155 w 198"/>
                <a:gd name="T39" fmla="*/ 36 h 198"/>
                <a:gd name="T40" fmla="*/ 79 w 198"/>
                <a:gd name="T41" fmla="*/ 17 h 198"/>
                <a:gd name="T42" fmla="*/ 155 w 198"/>
                <a:gd name="T43" fmla="*/ 36 h 198"/>
                <a:gd name="T44" fmla="*/ 79 w 198"/>
                <a:gd name="T45" fmla="*/ 17 h 198"/>
                <a:gd name="T46" fmla="*/ 79 w 198"/>
                <a:gd name="T47" fmla="*/ 17 h 198"/>
                <a:gd name="T48" fmla="*/ 94 w 198"/>
                <a:gd name="T49" fmla="*/ 71 h 198"/>
                <a:gd name="T50" fmla="*/ 63 w 198"/>
                <a:gd name="T51" fmla="*/ 23 h 198"/>
                <a:gd name="T52" fmla="*/ 15 w 198"/>
                <a:gd name="T53" fmla="*/ 96 h 198"/>
                <a:gd name="T54" fmla="*/ 108 w 198"/>
                <a:gd name="T55" fmla="*/ 99 h 198"/>
                <a:gd name="T56" fmla="*/ 36 w 198"/>
                <a:gd name="T57" fmla="*/ 156 h 198"/>
                <a:gd name="T58" fmla="*/ 15 w 198"/>
                <a:gd name="T59" fmla="*/ 99 h 198"/>
                <a:gd name="T60" fmla="*/ 45 w 198"/>
                <a:gd name="T61" fmla="*/ 164 h 198"/>
                <a:gd name="T62" fmla="*/ 114 w 198"/>
                <a:gd name="T63" fmla="*/ 113 h 198"/>
                <a:gd name="T64" fmla="*/ 132 w 198"/>
                <a:gd name="T65" fmla="*/ 177 h 198"/>
                <a:gd name="T66" fmla="*/ 146 w 198"/>
                <a:gd name="T67" fmla="*/ 169 h 198"/>
                <a:gd name="T68" fmla="*/ 183 w 198"/>
                <a:gd name="T69" fmla="*/ 11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198">
                  <a:moveTo>
                    <a:pt x="196" y="79"/>
                  </a:moveTo>
                  <a:cubicBezTo>
                    <a:pt x="195" y="73"/>
                    <a:pt x="193" y="67"/>
                    <a:pt x="190" y="61"/>
                  </a:cubicBezTo>
                  <a:cubicBezTo>
                    <a:pt x="188" y="55"/>
                    <a:pt x="185" y="49"/>
                    <a:pt x="181" y="44"/>
                  </a:cubicBezTo>
                  <a:cubicBezTo>
                    <a:pt x="178" y="39"/>
                    <a:pt x="174" y="34"/>
                    <a:pt x="169" y="29"/>
                  </a:cubicBezTo>
                  <a:cubicBezTo>
                    <a:pt x="165" y="25"/>
                    <a:pt x="160" y="21"/>
                    <a:pt x="154" y="17"/>
                  </a:cubicBezTo>
                  <a:cubicBezTo>
                    <a:pt x="149" y="14"/>
                    <a:pt x="144" y="10"/>
                    <a:pt x="138" y="8"/>
                  </a:cubicBezTo>
                  <a:cubicBezTo>
                    <a:pt x="132" y="5"/>
                    <a:pt x="125" y="4"/>
                    <a:pt x="119" y="2"/>
                  </a:cubicBezTo>
                  <a:cubicBezTo>
                    <a:pt x="113" y="1"/>
                    <a:pt x="106" y="0"/>
                    <a:pt x="99" y="0"/>
                  </a:cubicBezTo>
                  <a:cubicBezTo>
                    <a:pt x="92" y="0"/>
                    <a:pt x="86" y="1"/>
                    <a:pt x="79" y="2"/>
                  </a:cubicBezTo>
                  <a:cubicBezTo>
                    <a:pt x="73" y="4"/>
                    <a:pt x="67" y="5"/>
                    <a:pt x="61" y="8"/>
                  </a:cubicBezTo>
                  <a:cubicBezTo>
                    <a:pt x="55" y="10"/>
                    <a:pt x="49" y="14"/>
                    <a:pt x="44" y="17"/>
                  </a:cubicBezTo>
                  <a:cubicBezTo>
                    <a:pt x="39" y="21"/>
                    <a:pt x="34" y="25"/>
                    <a:pt x="29" y="29"/>
                  </a:cubicBezTo>
                  <a:cubicBezTo>
                    <a:pt x="25" y="34"/>
                    <a:pt x="21" y="39"/>
                    <a:pt x="17" y="44"/>
                  </a:cubicBezTo>
                  <a:cubicBezTo>
                    <a:pt x="14" y="49"/>
                    <a:pt x="11" y="55"/>
                    <a:pt x="8" y="61"/>
                  </a:cubicBezTo>
                  <a:cubicBezTo>
                    <a:pt x="6" y="67"/>
                    <a:pt x="4" y="73"/>
                    <a:pt x="2" y="79"/>
                  </a:cubicBezTo>
                  <a:cubicBezTo>
                    <a:pt x="1" y="86"/>
                    <a:pt x="0" y="92"/>
                    <a:pt x="0" y="99"/>
                  </a:cubicBezTo>
                  <a:cubicBezTo>
                    <a:pt x="0" y="106"/>
                    <a:pt x="1" y="113"/>
                    <a:pt x="2" y="119"/>
                  </a:cubicBezTo>
                  <a:cubicBezTo>
                    <a:pt x="4" y="125"/>
                    <a:pt x="6" y="132"/>
                    <a:pt x="8" y="138"/>
                  </a:cubicBezTo>
                  <a:cubicBezTo>
                    <a:pt x="11" y="143"/>
                    <a:pt x="14" y="149"/>
                    <a:pt x="17" y="154"/>
                  </a:cubicBezTo>
                  <a:cubicBezTo>
                    <a:pt x="21" y="160"/>
                    <a:pt x="25" y="165"/>
                    <a:pt x="29" y="169"/>
                  </a:cubicBezTo>
                  <a:cubicBezTo>
                    <a:pt x="34" y="174"/>
                    <a:pt x="39" y="178"/>
                    <a:pt x="44" y="181"/>
                  </a:cubicBezTo>
                  <a:cubicBezTo>
                    <a:pt x="49" y="185"/>
                    <a:pt x="55" y="188"/>
                    <a:pt x="61" y="190"/>
                  </a:cubicBezTo>
                  <a:cubicBezTo>
                    <a:pt x="67" y="193"/>
                    <a:pt x="73" y="195"/>
                    <a:pt x="79" y="196"/>
                  </a:cubicBezTo>
                  <a:cubicBezTo>
                    <a:pt x="86" y="197"/>
                    <a:pt x="92" y="198"/>
                    <a:pt x="99" y="198"/>
                  </a:cubicBezTo>
                  <a:cubicBezTo>
                    <a:pt x="106" y="198"/>
                    <a:pt x="113" y="197"/>
                    <a:pt x="119" y="196"/>
                  </a:cubicBezTo>
                  <a:cubicBezTo>
                    <a:pt x="125" y="195"/>
                    <a:pt x="132" y="193"/>
                    <a:pt x="138" y="190"/>
                  </a:cubicBezTo>
                  <a:cubicBezTo>
                    <a:pt x="144" y="188"/>
                    <a:pt x="149" y="185"/>
                    <a:pt x="154" y="181"/>
                  </a:cubicBezTo>
                  <a:cubicBezTo>
                    <a:pt x="160" y="178"/>
                    <a:pt x="165" y="174"/>
                    <a:pt x="169" y="169"/>
                  </a:cubicBezTo>
                  <a:cubicBezTo>
                    <a:pt x="174" y="165"/>
                    <a:pt x="178" y="160"/>
                    <a:pt x="181" y="154"/>
                  </a:cubicBezTo>
                  <a:cubicBezTo>
                    <a:pt x="185" y="149"/>
                    <a:pt x="188" y="143"/>
                    <a:pt x="190" y="138"/>
                  </a:cubicBezTo>
                  <a:cubicBezTo>
                    <a:pt x="193" y="132"/>
                    <a:pt x="195" y="125"/>
                    <a:pt x="196" y="119"/>
                  </a:cubicBezTo>
                  <a:cubicBezTo>
                    <a:pt x="197" y="113"/>
                    <a:pt x="198" y="106"/>
                    <a:pt x="198" y="99"/>
                  </a:cubicBezTo>
                  <a:cubicBezTo>
                    <a:pt x="198" y="92"/>
                    <a:pt x="197" y="86"/>
                    <a:pt x="196" y="79"/>
                  </a:cubicBezTo>
                  <a:close/>
                  <a:moveTo>
                    <a:pt x="184" y="98"/>
                  </a:moveTo>
                  <a:cubicBezTo>
                    <a:pt x="182" y="98"/>
                    <a:pt x="154" y="92"/>
                    <a:pt x="125" y="96"/>
                  </a:cubicBezTo>
                  <a:cubicBezTo>
                    <a:pt x="124" y="94"/>
                    <a:pt x="124" y="93"/>
                    <a:pt x="123" y="91"/>
                  </a:cubicBezTo>
                  <a:cubicBezTo>
                    <a:pt x="121" y="87"/>
                    <a:pt x="119" y="83"/>
                    <a:pt x="117" y="79"/>
                  </a:cubicBezTo>
                  <a:cubicBezTo>
                    <a:pt x="151" y="65"/>
                    <a:pt x="164" y="46"/>
                    <a:pt x="164" y="45"/>
                  </a:cubicBezTo>
                  <a:cubicBezTo>
                    <a:pt x="176" y="60"/>
                    <a:pt x="183" y="78"/>
                    <a:pt x="184" y="98"/>
                  </a:cubicBezTo>
                  <a:close/>
                  <a:moveTo>
                    <a:pt x="155" y="36"/>
                  </a:moveTo>
                  <a:cubicBezTo>
                    <a:pt x="155" y="36"/>
                    <a:pt x="143" y="54"/>
                    <a:pt x="111" y="66"/>
                  </a:cubicBezTo>
                  <a:cubicBezTo>
                    <a:pt x="96" y="40"/>
                    <a:pt x="81" y="19"/>
                    <a:pt x="79" y="17"/>
                  </a:cubicBezTo>
                  <a:cubicBezTo>
                    <a:pt x="86" y="16"/>
                    <a:pt x="92" y="15"/>
                    <a:pt x="99" y="15"/>
                  </a:cubicBezTo>
                  <a:cubicBezTo>
                    <a:pt x="121" y="15"/>
                    <a:pt x="140" y="23"/>
                    <a:pt x="155" y="36"/>
                  </a:cubicBezTo>
                  <a:close/>
                  <a:moveTo>
                    <a:pt x="79" y="17"/>
                  </a:move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lose/>
                  <a:moveTo>
                    <a:pt x="63" y="23"/>
                  </a:moveTo>
                  <a:cubicBezTo>
                    <a:pt x="64" y="24"/>
                    <a:pt x="80" y="45"/>
                    <a:pt x="94" y="71"/>
                  </a:cubicBezTo>
                  <a:cubicBezTo>
                    <a:pt x="54" y="82"/>
                    <a:pt x="19" y="82"/>
                    <a:pt x="17" y="82"/>
                  </a:cubicBezTo>
                  <a:cubicBezTo>
                    <a:pt x="22" y="56"/>
                    <a:pt x="40" y="34"/>
                    <a:pt x="63" y="23"/>
                  </a:cubicBezTo>
                  <a:close/>
                  <a:moveTo>
                    <a:pt x="15" y="99"/>
                  </a:moveTo>
                  <a:cubicBezTo>
                    <a:pt x="15" y="98"/>
                    <a:pt x="15" y="97"/>
                    <a:pt x="15" y="96"/>
                  </a:cubicBezTo>
                  <a:cubicBezTo>
                    <a:pt x="16" y="96"/>
                    <a:pt x="58" y="97"/>
                    <a:pt x="101" y="84"/>
                  </a:cubicBezTo>
                  <a:cubicBezTo>
                    <a:pt x="104" y="89"/>
                    <a:pt x="106" y="94"/>
                    <a:pt x="108" y="99"/>
                  </a:cubicBezTo>
                  <a:cubicBezTo>
                    <a:pt x="107" y="99"/>
                    <a:pt x="106" y="99"/>
                    <a:pt x="105" y="100"/>
                  </a:cubicBezTo>
                  <a:cubicBezTo>
                    <a:pt x="59" y="115"/>
                    <a:pt x="36" y="156"/>
                    <a:pt x="36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23" y="141"/>
                    <a:pt x="15" y="121"/>
                    <a:pt x="15" y="99"/>
                  </a:cubicBezTo>
                  <a:close/>
                  <a:moveTo>
                    <a:pt x="99" y="184"/>
                  </a:moveTo>
                  <a:cubicBezTo>
                    <a:pt x="79" y="184"/>
                    <a:pt x="60" y="176"/>
                    <a:pt x="45" y="164"/>
                  </a:cubicBezTo>
                  <a:cubicBezTo>
                    <a:pt x="46" y="165"/>
                    <a:pt x="47" y="166"/>
                    <a:pt x="47" y="166"/>
                  </a:cubicBezTo>
                  <a:cubicBezTo>
                    <a:pt x="47" y="166"/>
                    <a:pt x="63" y="130"/>
                    <a:pt x="114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6" y="144"/>
                    <a:pt x="131" y="169"/>
                    <a:pt x="132" y="177"/>
                  </a:cubicBezTo>
                  <a:cubicBezTo>
                    <a:pt x="122" y="181"/>
                    <a:pt x="111" y="184"/>
                    <a:pt x="99" y="184"/>
                  </a:cubicBezTo>
                  <a:close/>
                  <a:moveTo>
                    <a:pt x="146" y="169"/>
                  </a:moveTo>
                  <a:cubicBezTo>
                    <a:pt x="145" y="164"/>
                    <a:pt x="141" y="139"/>
                    <a:pt x="130" y="109"/>
                  </a:cubicBezTo>
                  <a:cubicBezTo>
                    <a:pt x="157" y="104"/>
                    <a:pt x="181" y="112"/>
                    <a:pt x="183" y="113"/>
                  </a:cubicBezTo>
                  <a:cubicBezTo>
                    <a:pt x="179" y="136"/>
                    <a:pt x="165" y="156"/>
                    <a:pt x="146" y="169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258729" y="1201229"/>
              <a:ext cx="192901" cy="193824"/>
            </a:xfrm>
            <a:custGeom>
              <a:avLst/>
              <a:gdLst>
                <a:gd name="T0" fmla="*/ 183 w 198"/>
                <a:gd name="T1" fmla="*/ 0 h 199"/>
                <a:gd name="T2" fmla="*/ 15 w 198"/>
                <a:gd name="T3" fmla="*/ 0 h 199"/>
                <a:gd name="T4" fmla="*/ 0 w 198"/>
                <a:gd name="T5" fmla="*/ 14 h 199"/>
                <a:gd name="T6" fmla="*/ 0 w 198"/>
                <a:gd name="T7" fmla="*/ 185 h 199"/>
                <a:gd name="T8" fmla="*/ 15 w 198"/>
                <a:gd name="T9" fmla="*/ 199 h 199"/>
                <a:gd name="T10" fmla="*/ 183 w 198"/>
                <a:gd name="T11" fmla="*/ 199 h 199"/>
                <a:gd name="T12" fmla="*/ 198 w 198"/>
                <a:gd name="T13" fmla="*/ 185 h 199"/>
                <a:gd name="T14" fmla="*/ 198 w 198"/>
                <a:gd name="T15" fmla="*/ 14 h 199"/>
                <a:gd name="T16" fmla="*/ 183 w 198"/>
                <a:gd name="T17" fmla="*/ 0 h 199"/>
                <a:gd name="T18" fmla="*/ 60 w 198"/>
                <a:gd name="T19" fmla="*/ 166 h 199"/>
                <a:gd name="T20" fmla="*/ 30 w 198"/>
                <a:gd name="T21" fmla="*/ 166 h 199"/>
                <a:gd name="T22" fmla="*/ 30 w 198"/>
                <a:gd name="T23" fmla="*/ 77 h 199"/>
                <a:gd name="T24" fmla="*/ 60 w 198"/>
                <a:gd name="T25" fmla="*/ 77 h 199"/>
                <a:gd name="T26" fmla="*/ 60 w 198"/>
                <a:gd name="T27" fmla="*/ 166 h 199"/>
                <a:gd name="T28" fmla="*/ 45 w 198"/>
                <a:gd name="T29" fmla="*/ 64 h 199"/>
                <a:gd name="T30" fmla="*/ 45 w 198"/>
                <a:gd name="T31" fmla="*/ 64 h 199"/>
                <a:gd name="T32" fmla="*/ 29 w 198"/>
                <a:gd name="T33" fmla="*/ 49 h 199"/>
                <a:gd name="T34" fmla="*/ 45 w 198"/>
                <a:gd name="T35" fmla="*/ 33 h 199"/>
                <a:gd name="T36" fmla="*/ 62 w 198"/>
                <a:gd name="T37" fmla="*/ 49 h 199"/>
                <a:gd name="T38" fmla="*/ 45 w 198"/>
                <a:gd name="T39" fmla="*/ 64 h 199"/>
                <a:gd name="T40" fmla="*/ 168 w 198"/>
                <a:gd name="T41" fmla="*/ 166 h 199"/>
                <a:gd name="T42" fmla="*/ 138 w 198"/>
                <a:gd name="T43" fmla="*/ 166 h 199"/>
                <a:gd name="T44" fmla="*/ 138 w 198"/>
                <a:gd name="T45" fmla="*/ 118 h 199"/>
                <a:gd name="T46" fmla="*/ 123 w 198"/>
                <a:gd name="T47" fmla="*/ 98 h 199"/>
                <a:gd name="T48" fmla="*/ 108 w 198"/>
                <a:gd name="T49" fmla="*/ 109 h 199"/>
                <a:gd name="T50" fmla="*/ 107 w 198"/>
                <a:gd name="T51" fmla="*/ 116 h 199"/>
                <a:gd name="T52" fmla="*/ 107 w 198"/>
                <a:gd name="T53" fmla="*/ 166 h 199"/>
                <a:gd name="T54" fmla="*/ 77 w 198"/>
                <a:gd name="T55" fmla="*/ 166 h 199"/>
                <a:gd name="T56" fmla="*/ 77 w 198"/>
                <a:gd name="T57" fmla="*/ 77 h 199"/>
                <a:gd name="T58" fmla="*/ 107 w 198"/>
                <a:gd name="T59" fmla="*/ 77 h 199"/>
                <a:gd name="T60" fmla="*/ 107 w 198"/>
                <a:gd name="T61" fmla="*/ 89 h 199"/>
                <a:gd name="T62" fmla="*/ 134 w 198"/>
                <a:gd name="T63" fmla="*/ 74 h 199"/>
                <a:gd name="T64" fmla="*/ 168 w 198"/>
                <a:gd name="T65" fmla="*/ 115 h 199"/>
                <a:gd name="T66" fmla="*/ 168 w 198"/>
                <a:gd name="T67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" h="199">
                  <a:moveTo>
                    <a:pt x="18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2"/>
                    <a:pt x="7" y="199"/>
                    <a:pt x="15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91" y="199"/>
                    <a:pt x="198" y="192"/>
                    <a:pt x="198" y="185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6"/>
                    <a:pt x="191" y="0"/>
                    <a:pt x="183" y="0"/>
                  </a:cubicBezTo>
                  <a:close/>
                  <a:moveTo>
                    <a:pt x="60" y="166"/>
                  </a:moveTo>
                  <a:cubicBezTo>
                    <a:pt x="30" y="166"/>
                    <a:pt x="30" y="166"/>
                    <a:pt x="30" y="166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166"/>
                  </a:lnTo>
                  <a:close/>
                  <a:moveTo>
                    <a:pt x="45" y="64"/>
                  </a:moveTo>
                  <a:cubicBezTo>
                    <a:pt x="45" y="64"/>
                    <a:pt x="45" y="64"/>
                    <a:pt x="45" y="64"/>
                  </a:cubicBezTo>
                  <a:cubicBezTo>
                    <a:pt x="35" y="64"/>
                    <a:pt x="29" y="57"/>
                    <a:pt x="29" y="49"/>
                  </a:cubicBezTo>
                  <a:cubicBezTo>
                    <a:pt x="29" y="40"/>
                    <a:pt x="35" y="33"/>
                    <a:pt x="45" y="33"/>
                  </a:cubicBezTo>
                  <a:cubicBezTo>
                    <a:pt x="56" y="33"/>
                    <a:pt x="62" y="40"/>
                    <a:pt x="62" y="49"/>
                  </a:cubicBezTo>
                  <a:cubicBezTo>
                    <a:pt x="62" y="57"/>
                    <a:pt x="56" y="64"/>
                    <a:pt x="45" y="64"/>
                  </a:cubicBezTo>
                  <a:close/>
                  <a:moveTo>
                    <a:pt x="168" y="166"/>
                  </a:moveTo>
                  <a:cubicBezTo>
                    <a:pt x="138" y="166"/>
                    <a:pt x="138" y="166"/>
                    <a:pt x="138" y="166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06"/>
                    <a:pt x="134" y="98"/>
                    <a:pt x="123" y="98"/>
                  </a:cubicBezTo>
                  <a:cubicBezTo>
                    <a:pt x="115" y="98"/>
                    <a:pt x="110" y="104"/>
                    <a:pt x="108" y="109"/>
                  </a:cubicBezTo>
                  <a:cubicBezTo>
                    <a:pt x="107" y="111"/>
                    <a:pt x="107" y="114"/>
                    <a:pt x="107" y="11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77" y="166"/>
                    <a:pt x="77" y="166"/>
                    <a:pt x="77" y="166"/>
                  </a:cubicBezTo>
                  <a:cubicBezTo>
                    <a:pt x="77" y="166"/>
                    <a:pt x="77" y="85"/>
                    <a:pt x="7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11" y="83"/>
                    <a:pt x="118" y="74"/>
                    <a:pt x="134" y="74"/>
                  </a:cubicBezTo>
                  <a:cubicBezTo>
                    <a:pt x="153" y="74"/>
                    <a:pt x="168" y="87"/>
                    <a:pt x="168" y="115"/>
                  </a:cubicBezTo>
                  <a:lnTo>
                    <a:pt x="168" y="166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0" name="出自【趣你的PPT】(微信:qunideppt)：最优质的PPT资源库"/>
            <p:cNvSpPr/>
            <p:nvPr/>
          </p:nvSpPr>
          <p:spPr bwMode="auto">
            <a:xfrm>
              <a:off x="1022448" y="1562109"/>
              <a:ext cx="203054" cy="196593"/>
            </a:xfrm>
            <a:custGeom>
              <a:avLst/>
              <a:gdLst>
                <a:gd name="T0" fmla="*/ 0 w 208"/>
                <a:gd name="T1" fmla="*/ 68 h 202"/>
                <a:gd name="T2" fmla="*/ 8 w 208"/>
                <a:gd name="T3" fmla="*/ 79 h 202"/>
                <a:gd name="T4" fmla="*/ 30 w 208"/>
                <a:gd name="T5" fmla="*/ 72 h 202"/>
                <a:gd name="T6" fmla="*/ 64 w 208"/>
                <a:gd name="T7" fmla="*/ 172 h 202"/>
                <a:gd name="T8" fmla="*/ 105 w 208"/>
                <a:gd name="T9" fmla="*/ 190 h 202"/>
                <a:gd name="T10" fmla="*/ 197 w 208"/>
                <a:gd name="T11" fmla="*/ 63 h 202"/>
                <a:gd name="T12" fmla="*/ 113 w 208"/>
                <a:gd name="T13" fmla="*/ 68 h 202"/>
                <a:gd name="T14" fmla="*/ 137 w 208"/>
                <a:gd name="T15" fmla="*/ 95 h 202"/>
                <a:gd name="T16" fmla="*/ 109 w 208"/>
                <a:gd name="T17" fmla="*/ 130 h 202"/>
                <a:gd name="T18" fmla="*/ 93 w 208"/>
                <a:gd name="T19" fmla="*/ 91 h 202"/>
                <a:gd name="T20" fmla="*/ 59 w 208"/>
                <a:gd name="T21" fmla="*/ 23 h 202"/>
                <a:gd name="T22" fmla="*/ 0 w 208"/>
                <a:gd name="T23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2">
                  <a:moveTo>
                    <a:pt x="0" y="68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24" y="66"/>
                    <a:pt x="30" y="72"/>
                  </a:cubicBezTo>
                  <a:cubicBezTo>
                    <a:pt x="36" y="79"/>
                    <a:pt x="57" y="157"/>
                    <a:pt x="64" y="172"/>
                  </a:cubicBezTo>
                  <a:cubicBezTo>
                    <a:pt x="70" y="185"/>
                    <a:pt x="87" y="202"/>
                    <a:pt x="105" y="190"/>
                  </a:cubicBezTo>
                  <a:cubicBezTo>
                    <a:pt x="124" y="178"/>
                    <a:pt x="186" y="125"/>
                    <a:pt x="197" y="63"/>
                  </a:cubicBezTo>
                  <a:cubicBezTo>
                    <a:pt x="208" y="0"/>
                    <a:pt x="122" y="13"/>
                    <a:pt x="113" y="68"/>
                  </a:cubicBezTo>
                  <a:cubicBezTo>
                    <a:pt x="136" y="54"/>
                    <a:pt x="148" y="73"/>
                    <a:pt x="137" y="95"/>
                  </a:cubicBezTo>
                  <a:cubicBezTo>
                    <a:pt x="125" y="116"/>
                    <a:pt x="114" y="130"/>
                    <a:pt x="109" y="130"/>
                  </a:cubicBezTo>
                  <a:cubicBezTo>
                    <a:pt x="103" y="130"/>
                    <a:pt x="99" y="116"/>
                    <a:pt x="93" y="91"/>
                  </a:cubicBezTo>
                  <a:cubicBezTo>
                    <a:pt x="86" y="65"/>
                    <a:pt x="86" y="17"/>
                    <a:pt x="59" y="23"/>
                  </a:cubicBezTo>
                  <a:cubicBezTo>
                    <a:pt x="34" y="2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1" name="出自【趣你的PPT】(微信:qunideppt)：最优质的PPT资源库"/>
            <p:cNvSpPr/>
            <p:nvPr/>
          </p:nvSpPr>
          <p:spPr bwMode="auto">
            <a:xfrm>
              <a:off x="1712830" y="2303254"/>
              <a:ext cx="120909" cy="191978"/>
            </a:xfrm>
            <a:custGeom>
              <a:avLst/>
              <a:gdLst>
                <a:gd name="T0" fmla="*/ 71 w 124"/>
                <a:gd name="T1" fmla="*/ 0 h 197"/>
                <a:gd name="T2" fmla="*/ 71 w 124"/>
                <a:gd name="T3" fmla="*/ 45 h 197"/>
                <a:gd name="T4" fmla="*/ 116 w 124"/>
                <a:gd name="T5" fmla="*/ 45 h 197"/>
                <a:gd name="T6" fmla="*/ 116 w 124"/>
                <a:gd name="T7" fmla="*/ 80 h 197"/>
                <a:gd name="T8" fmla="*/ 71 w 124"/>
                <a:gd name="T9" fmla="*/ 80 h 197"/>
                <a:gd name="T10" fmla="*/ 71 w 124"/>
                <a:gd name="T11" fmla="*/ 131 h 197"/>
                <a:gd name="T12" fmla="*/ 72 w 124"/>
                <a:gd name="T13" fmla="*/ 152 h 197"/>
                <a:gd name="T14" fmla="*/ 79 w 124"/>
                <a:gd name="T15" fmla="*/ 161 h 197"/>
                <a:gd name="T16" fmla="*/ 94 w 124"/>
                <a:gd name="T17" fmla="*/ 165 h 197"/>
                <a:gd name="T18" fmla="*/ 124 w 124"/>
                <a:gd name="T19" fmla="*/ 155 h 197"/>
                <a:gd name="T20" fmla="*/ 124 w 124"/>
                <a:gd name="T21" fmla="*/ 186 h 197"/>
                <a:gd name="T22" fmla="*/ 101 w 124"/>
                <a:gd name="T23" fmla="*/ 194 h 197"/>
                <a:gd name="T24" fmla="*/ 79 w 124"/>
                <a:gd name="T25" fmla="*/ 197 h 197"/>
                <a:gd name="T26" fmla="*/ 58 w 124"/>
                <a:gd name="T27" fmla="*/ 193 h 197"/>
                <a:gd name="T28" fmla="*/ 40 w 124"/>
                <a:gd name="T29" fmla="*/ 184 h 197"/>
                <a:gd name="T30" fmla="*/ 30 w 124"/>
                <a:gd name="T31" fmla="*/ 170 h 197"/>
                <a:gd name="T32" fmla="*/ 27 w 124"/>
                <a:gd name="T33" fmla="*/ 149 h 197"/>
                <a:gd name="T34" fmla="*/ 27 w 124"/>
                <a:gd name="T35" fmla="*/ 80 h 197"/>
                <a:gd name="T36" fmla="*/ 0 w 124"/>
                <a:gd name="T37" fmla="*/ 80 h 197"/>
                <a:gd name="T38" fmla="*/ 0 w 124"/>
                <a:gd name="T39" fmla="*/ 53 h 197"/>
                <a:gd name="T40" fmla="*/ 23 w 124"/>
                <a:gd name="T41" fmla="*/ 42 h 197"/>
                <a:gd name="T42" fmla="*/ 36 w 124"/>
                <a:gd name="T43" fmla="*/ 25 h 197"/>
                <a:gd name="T44" fmla="*/ 43 w 124"/>
                <a:gd name="T45" fmla="*/ 0 h 197"/>
                <a:gd name="T46" fmla="*/ 71 w 124"/>
                <a:gd name="T4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97">
                  <a:moveTo>
                    <a:pt x="71" y="0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1" y="142"/>
                    <a:pt x="71" y="149"/>
                    <a:pt x="72" y="152"/>
                  </a:cubicBezTo>
                  <a:cubicBezTo>
                    <a:pt x="73" y="155"/>
                    <a:pt x="76" y="159"/>
                    <a:pt x="79" y="161"/>
                  </a:cubicBezTo>
                  <a:cubicBezTo>
                    <a:pt x="84" y="163"/>
                    <a:pt x="89" y="165"/>
                    <a:pt x="94" y="165"/>
                  </a:cubicBezTo>
                  <a:cubicBezTo>
                    <a:pt x="104" y="165"/>
                    <a:pt x="114" y="161"/>
                    <a:pt x="124" y="155"/>
                  </a:cubicBezTo>
                  <a:cubicBezTo>
                    <a:pt x="124" y="186"/>
                    <a:pt x="124" y="186"/>
                    <a:pt x="124" y="186"/>
                  </a:cubicBezTo>
                  <a:cubicBezTo>
                    <a:pt x="116" y="190"/>
                    <a:pt x="108" y="193"/>
                    <a:pt x="101" y="194"/>
                  </a:cubicBezTo>
                  <a:cubicBezTo>
                    <a:pt x="94" y="196"/>
                    <a:pt x="87" y="197"/>
                    <a:pt x="79" y="197"/>
                  </a:cubicBezTo>
                  <a:cubicBezTo>
                    <a:pt x="70" y="197"/>
                    <a:pt x="65" y="195"/>
                    <a:pt x="58" y="193"/>
                  </a:cubicBezTo>
                  <a:cubicBezTo>
                    <a:pt x="51" y="191"/>
                    <a:pt x="45" y="188"/>
                    <a:pt x="40" y="184"/>
                  </a:cubicBezTo>
                  <a:cubicBezTo>
                    <a:pt x="35" y="179"/>
                    <a:pt x="32" y="175"/>
                    <a:pt x="30" y="170"/>
                  </a:cubicBezTo>
                  <a:cubicBezTo>
                    <a:pt x="28" y="165"/>
                    <a:pt x="27" y="158"/>
                    <a:pt x="27" y="149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0"/>
                    <a:pt x="17" y="46"/>
                    <a:pt x="23" y="42"/>
                  </a:cubicBezTo>
                  <a:cubicBezTo>
                    <a:pt x="28" y="37"/>
                    <a:pt x="33" y="31"/>
                    <a:pt x="36" y="25"/>
                  </a:cubicBezTo>
                  <a:cubicBezTo>
                    <a:pt x="39" y="18"/>
                    <a:pt x="42" y="10"/>
                    <a:pt x="43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35973" y="2059590"/>
              <a:ext cx="212283" cy="107065"/>
            </a:xfrm>
            <a:custGeom>
              <a:avLst/>
              <a:gdLst>
                <a:gd name="T0" fmla="*/ 92 w 218"/>
                <a:gd name="T1" fmla="*/ 32 h 109"/>
                <a:gd name="T2" fmla="*/ 174 w 218"/>
                <a:gd name="T3" fmla="*/ 46 h 109"/>
                <a:gd name="T4" fmla="*/ 143 w 218"/>
                <a:gd name="T5" fmla="*/ 54 h 109"/>
                <a:gd name="T6" fmla="*/ 135 w 218"/>
                <a:gd name="T7" fmla="*/ 38 h 109"/>
                <a:gd name="T8" fmla="*/ 107 w 218"/>
                <a:gd name="T9" fmla="*/ 37 h 109"/>
                <a:gd name="T10" fmla="*/ 128 w 218"/>
                <a:gd name="T11" fmla="*/ 80 h 109"/>
                <a:gd name="T12" fmla="*/ 218 w 218"/>
                <a:gd name="T13" fmla="*/ 54 h 109"/>
                <a:gd name="T14" fmla="*/ 87 w 218"/>
                <a:gd name="T15" fmla="*/ 19 h 109"/>
                <a:gd name="T16" fmla="*/ 86 w 218"/>
                <a:gd name="T17" fmla="*/ 19 h 109"/>
                <a:gd name="T18" fmla="*/ 76 w 218"/>
                <a:gd name="T19" fmla="*/ 0 h 109"/>
                <a:gd name="T20" fmla="*/ 48 w 218"/>
                <a:gd name="T21" fmla="*/ 3 h 109"/>
                <a:gd name="T22" fmla="*/ 59 w 218"/>
                <a:gd name="T23" fmla="*/ 27 h 109"/>
                <a:gd name="T24" fmla="*/ 26 w 218"/>
                <a:gd name="T25" fmla="*/ 109 h 109"/>
                <a:gd name="T26" fmla="*/ 117 w 218"/>
                <a:gd name="T27" fmla="*/ 83 h 109"/>
                <a:gd name="T28" fmla="*/ 92 w 218"/>
                <a:gd name="T29" fmla="*/ 32 h 109"/>
                <a:gd name="T30" fmla="*/ 51 w 218"/>
                <a:gd name="T31" fmla="*/ 79 h 109"/>
                <a:gd name="T32" fmla="*/ 67 w 218"/>
                <a:gd name="T33" fmla="*/ 43 h 109"/>
                <a:gd name="T34" fmla="*/ 81 w 218"/>
                <a:gd name="T35" fmla="*/ 71 h 109"/>
                <a:gd name="T36" fmla="*/ 51 w 218"/>
                <a:gd name="T37" fmla="*/ 7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109">
                  <a:moveTo>
                    <a:pt x="92" y="32"/>
                  </a:moveTo>
                  <a:cubicBezTo>
                    <a:pt x="137" y="20"/>
                    <a:pt x="174" y="46"/>
                    <a:pt x="174" y="46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26" y="36"/>
                    <a:pt x="117" y="36"/>
                    <a:pt x="107" y="37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185" y="2"/>
                    <a:pt x="87" y="19"/>
                  </a:cubicBezTo>
                  <a:cubicBezTo>
                    <a:pt x="87" y="19"/>
                    <a:pt x="86" y="19"/>
                    <a:pt x="86" y="1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0" y="51"/>
                    <a:pt x="26" y="109"/>
                    <a:pt x="26" y="109"/>
                  </a:cubicBezTo>
                  <a:cubicBezTo>
                    <a:pt x="117" y="83"/>
                    <a:pt x="117" y="83"/>
                    <a:pt x="117" y="83"/>
                  </a:cubicBezTo>
                  <a:lnTo>
                    <a:pt x="92" y="32"/>
                  </a:lnTo>
                  <a:close/>
                  <a:moveTo>
                    <a:pt x="51" y="79"/>
                  </a:moveTo>
                  <a:cubicBezTo>
                    <a:pt x="51" y="79"/>
                    <a:pt x="42" y="60"/>
                    <a:pt x="67" y="43"/>
                  </a:cubicBezTo>
                  <a:cubicBezTo>
                    <a:pt x="81" y="71"/>
                    <a:pt x="81" y="71"/>
                    <a:pt x="81" y="71"/>
                  </a:cubicBezTo>
                  <a:lnTo>
                    <a:pt x="51" y="79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3" name="出自【趣你的PPT】(微信:qunideppt)：最优质的PPT资源库"/>
            <p:cNvSpPr/>
            <p:nvPr/>
          </p:nvSpPr>
          <p:spPr bwMode="auto">
            <a:xfrm>
              <a:off x="1827278" y="907724"/>
              <a:ext cx="191978" cy="156905"/>
            </a:xfrm>
            <a:custGeom>
              <a:avLst/>
              <a:gdLst>
                <a:gd name="T0" fmla="*/ 197 w 197"/>
                <a:gd name="T1" fmla="*/ 19 h 160"/>
                <a:gd name="T2" fmla="*/ 174 w 197"/>
                <a:gd name="T3" fmla="*/ 26 h 160"/>
                <a:gd name="T4" fmla="*/ 192 w 197"/>
                <a:gd name="T5" fmla="*/ 3 h 160"/>
                <a:gd name="T6" fmla="*/ 166 w 197"/>
                <a:gd name="T7" fmla="*/ 13 h 160"/>
                <a:gd name="T8" fmla="*/ 137 w 197"/>
                <a:gd name="T9" fmla="*/ 0 h 160"/>
                <a:gd name="T10" fmla="*/ 96 w 197"/>
                <a:gd name="T11" fmla="*/ 41 h 160"/>
                <a:gd name="T12" fmla="*/ 97 w 197"/>
                <a:gd name="T13" fmla="*/ 50 h 160"/>
                <a:gd name="T14" fmla="*/ 14 w 197"/>
                <a:gd name="T15" fmla="*/ 8 h 160"/>
                <a:gd name="T16" fmla="*/ 8 w 197"/>
                <a:gd name="T17" fmla="*/ 28 h 160"/>
                <a:gd name="T18" fmla="*/ 26 w 197"/>
                <a:gd name="T19" fmla="*/ 62 h 160"/>
                <a:gd name="T20" fmla="*/ 8 w 197"/>
                <a:gd name="T21" fmla="*/ 57 h 160"/>
                <a:gd name="T22" fmla="*/ 8 w 197"/>
                <a:gd name="T23" fmla="*/ 57 h 160"/>
                <a:gd name="T24" fmla="*/ 41 w 197"/>
                <a:gd name="T25" fmla="*/ 97 h 160"/>
                <a:gd name="T26" fmla="*/ 30 w 197"/>
                <a:gd name="T27" fmla="*/ 98 h 160"/>
                <a:gd name="T28" fmla="*/ 22 w 197"/>
                <a:gd name="T29" fmla="*/ 97 h 160"/>
                <a:gd name="T30" fmla="*/ 60 w 197"/>
                <a:gd name="T31" fmla="*/ 125 h 160"/>
                <a:gd name="T32" fmla="*/ 10 w 197"/>
                <a:gd name="T33" fmla="*/ 143 h 160"/>
                <a:gd name="T34" fmla="*/ 0 w 197"/>
                <a:gd name="T35" fmla="*/ 142 h 160"/>
                <a:gd name="T36" fmla="*/ 62 w 197"/>
                <a:gd name="T37" fmla="*/ 160 h 160"/>
                <a:gd name="T38" fmla="*/ 177 w 197"/>
                <a:gd name="T39" fmla="*/ 45 h 160"/>
                <a:gd name="T40" fmla="*/ 177 w 197"/>
                <a:gd name="T41" fmla="*/ 40 h 160"/>
                <a:gd name="T42" fmla="*/ 197 w 197"/>
                <a:gd name="T43" fmla="*/ 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7" h="160">
                  <a:moveTo>
                    <a:pt x="197" y="19"/>
                  </a:moveTo>
                  <a:cubicBezTo>
                    <a:pt x="190" y="22"/>
                    <a:pt x="182" y="25"/>
                    <a:pt x="174" y="26"/>
                  </a:cubicBezTo>
                  <a:cubicBezTo>
                    <a:pt x="182" y="21"/>
                    <a:pt x="189" y="13"/>
                    <a:pt x="192" y="3"/>
                  </a:cubicBezTo>
                  <a:cubicBezTo>
                    <a:pt x="184" y="8"/>
                    <a:pt x="175" y="11"/>
                    <a:pt x="166" y="13"/>
                  </a:cubicBezTo>
                  <a:cubicBezTo>
                    <a:pt x="159" y="5"/>
                    <a:pt x="148" y="0"/>
                    <a:pt x="137" y="0"/>
                  </a:cubicBezTo>
                  <a:cubicBezTo>
                    <a:pt x="114" y="0"/>
                    <a:pt x="96" y="18"/>
                    <a:pt x="96" y="41"/>
                  </a:cubicBezTo>
                  <a:cubicBezTo>
                    <a:pt x="96" y="44"/>
                    <a:pt x="97" y="47"/>
                    <a:pt x="97" y="50"/>
                  </a:cubicBezTo>
                  <a:cubicBezTo>
                    <a:pt x="64" y="48"/>
                    <a:pt x="34" y="32"/>
                    <a:pt x="14" y="8"/>
                  </a:cubicBezTo>
                  <a:cubicBezTo>
                    <a:pt x="10" y="14"/>
                    <a:pt x="8" y="21"/>
                    <a:pt x="8" y="28"/>
                  </a:cubicBezTo>
                  <a:cubicBezTo>
                    <a:pt x="8" y="42"/>
                    <a:pt x="16" y="54"/>
                    <a:pt x="26" y="62"/>
                  </a:cubicBezTo>
                  <a:cubicBezTo>
                    <a:pt x="20" y="61"/>
                    <a:pt x="14" y="60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77"/>
                    <a:pt x="22" y="93"/>
                    <a:pt x="41" y="97"/>
                  </a:cubicBezTo>
                  <a:cubicBezTo>
                    <a:pt x="37" y="98"/>
                    <a:pt x="34" y="98"/>
                    <a:pt x="30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7" y="113"/>
                    <a:pt x="42" y="125"/>
                    <a:pt x="60" y="125"/>
                  </a:cubicBezTo>
                  <a:cubicBezTo>
                    <a:pt x="46" y="136"/>
                    <a:pt x="29" y="143"/>
                    <a:pt x="10" y="143"/>
                  </a:cubicBezTo>
                  <a:cubicBezTo>
                    <a:pt x="7" y="143"/>
                    <a:pt x="3" y="143"/>
                    <a:pt x="0" y="142"/>
                  </a:cubicBezTo>
                  <a:cubicBezTo>
                    <a:pt x="18" y="154"/>
                    <a:pt x="39" y="160"/>
                    <a:pt x="62" y="160"/>
                  </a:cubicBezTo>
                  <a:cubicBezTo>
                    <a:pt x="137" y="160"/>
                    <a:pt x="177" y="99"/>
                    <a:pt x="177" y="45"/>
                  </a:cubicBezTo>
                  <a:cubicBezTo>
                    <a:pt x="177" y="44"/>
                    <a:pt x="177" y="42"/>
                    <a:pt x="177" y="40"/>
                  </a:cubicBezTo>
                  <a:cubicBezTo>
                    <a:pt x="185" y="34"/>
                    <a:pt x="192" y="27"/>
                    <a:pt x="197" y="19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4" name="出自【趣你的PPT】(微信:qunideppt)：最优质的PPT资源库"/>
            <p:cNvSpPr txBox="1"/>
            <p:nvPr/>
          </p:nvSpPr>
          <p:spPr>
            <a:xfrm>
              <a:off x="996575" y="1112886"/>
              <a:ext cx="1862185" cy="1126982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199F8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Research </a:t>
              </a:r>
              <a:endParaRPr lang="en-US" altLang="zh-CN" b="1" dirty="0">
                <a:solidFill>
                  <a:srgbClr val="199F8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  <a:p>
              <a:pPr algn="ctr"/>
              <a:r>
                <a:rPr lang="en-US" altLang="zh-CN" b="1" dirty="0">
                  <a:solidFill>
                    <a:srgbClr val="199F8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plan</a:t>
              </a:r>
              <a:endParaRPr lang="zh-CN" altLang="en-US" dirty="0">
                <a:solidFill>
                  <a:srgbClr val="199F8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1467" y="1323425"/>
            <a:ext cx="9144000" cy="93821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初相见，课堂秀</a:t>
            </a:r>
            <a:endParaRPr lang="zh-CN" altLang="en-US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8443" y="2601119"/>
            <a:ext cx="9144000" cy="1655762"/>
          </a:xfrm>
        </p:spPr>
        <p:txBody>
          <a:bodyPr/>
          <a:lstStyle/>
          <a:p>
            <a:r>
              <a:rPr lang="zh-CN" altLang="en-US" sz="2800" b="1" dirty="0"/>
              <a:t>相遇相知</a:t>
            </a:r>
            <a:r>
              <a:rPr lang="en-US" altLang="zh-CN" sz="2800" b="1" dirty="0"/>
              <a:t>---Meet and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know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each other </a:t>
            </a:r>
            <a:endParaRPr lang="en-US" altLang="zh-CN" sz="2800" b="1" dirty="0"/>
          </a:p>
          <a:p>
            <a:r>
              <a:rPr lang="zh-CN" altLang="en-US" sz="2800" b="1" dirty="0"/>
              <a:t>明理知趣</a:t>
            </a:r>
            <a:r>
              <a:rPr lang="en-US" altLang="zh-CN" sz="2800" b="1" dirty="0"/>
              <a:t>---Understanding and sensible</a:t>
            </a:r>
            <a:endParaRPr lang="en-US" altLang="zh-CN" sz="2800" b="1" dirty="0"/>
          </a:p>
          <a:p>
            <a:r>
              <a:rPr lang="zh-CN" altLang="en-US" sz="2800" b="1" dirty="0"/>
              <a:t>知书达礼</a:t>
            </a:r>
            <a:r>
              <a:rPr lang="en-US" altLang="zh-CN" sz="2800" b="1" dirty="0"/>
              <a:t>---highly cultured and well-behaved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983908" y="5119076"/>
            <a:ext cx="37213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杭州二中许丽君</a:t>
            </a:r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36" y="3564911"/>
            <a:ext cx="2860614" cy="286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9673" y="761931"/>
            <a:ext cx="8758238" cy="4973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705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rgbClr val="0000FF"/>
                </a:solidFill>
                <a:sym typeface="Arial" panose="020B0604020202020204" pitchFamily="34" charset="0"/>
              </a:rPr>
              <a:t>学校的特色英语活动（</a:t>
            </a:r>
            <a:r>
              <a:rPr lang="en-US" altLang="zh-CN" sz="2400" dirty="0">
                <a:solidFill>
                  <a:srgbClr val="0000FF"/>
                </a:solidFill>
                <a:sym typeface="Arial" panose="020B0604020202020204" pitchFamily="34" charset="0"/>
              </a:rPr>
              <a:t>English learning activities)</a:t>
            </a:r>
            <a:endParaRPr lang="en-US" altLang="zh-CN" sz="2400" dirty="0">
              <a:solidFill>
                <a:srgbClr val="0000FF"/>
              </a:solidFill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7707" y="1830752"/>
            <a:ext cx="11491886" cy="3404936"/>
            <a:chOff x="-17744" y="1714983"/>
            <a:chExt cx="11626991" cy="3404936"/>
          </a:xfrm>
        </p:grpSpPr>
        <p:sp>
          <p:nvSpPr>
            <p:cNvPr id="6" name="圆角右箭头 20"/>
            <p:cNvSpPr/>
            <p:nvPr/>
          </p:nvSpPr>
          <p:spPr>
            <a:xfrm rot="16200000" flipH="1" flipV="1">
              <a:off x="4678215" y="-1433537"/>
              <a:ext cx="1512123" cy="10866968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199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右箭头 21"/>
            <p:cNvSpPr/>
            <p:nvPr/>
          </p:nvSpPr>
          <p:spPr>
            <a:xfrm rot="5400000" flipH="1">
              <a:off x="3977710" y="-1847294"/>
              <a:ext cx="1512123" cy="9465963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00C1A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右箭头 18"/>
            <p:cNvSpPr/>
            <p:nvPr/>
          </p:nvSpPr>
          <p:spPr>
            <a:xfrm rot="16200000" flipH="1" flipV="1">
              <a:off x="3502665" y="-269785"/>
              <a:ext cx="1512123" cy="8552936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199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右箭头 19"/>
            <p:cNvSpPr/>
            <p:nvPr/>
          </p:nvSpPr>
          <p:spPr>
            <a:xfrm rot="5400000" flipH="1">
              <a:off x="2894225" y="-806087"/>
              <a:ext cx="1512123" cy="7336061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00C1A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右箭头 16"/>
            <p:cNvSpPr/>
            <p:nvPr/>
          </p:nvSpPr>
          <p:spPr>
            <a:xfrm rot="16200000" flipH="1" flipV="1">
              <a:off x="2379819" y="871600"/>
              <a:ext cx="1512123" cy="6270171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199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右箭头 17"/>
            <p:cNvSpPr/>
            <p:nvPr/>
          </p:nvSpPr>
          <p:spPr>
            <a:xfrm rot="5400000" flipH="1">
              <a:off x="1933771" y="172907"/>
              <a:ext cx="1512123" cy="5378079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00C1A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右箭头 13"/>
            <p:cNvSpPr/>
            <p:nvPr/>
          </p:nvSpPr>
          <p:spPr>
            <a:xfrm rot="16200000" flipH="1" flipV="1">
              <a:off x="1192286" y="2059133"/>
              <a:ext cx="1512123" cy="3895107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199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右箭头 1"/>
            <p:cNvSpPr/>
            <p:nvPr/>
          </p:nvSpPr>
          <p:spPr>
            <a:xfrm rot="5400000" flipH="1">
              <a:off x="915194" y="1191485"/>
              <a:ext cx="1512123" cy="3340927"/>
            </a:xfrm>
            <a:prstGeom prst="bentArrow">
              <a:avLst>
                <a:gd name="adj1" fmla="val 25820"/>
                <a:gd name="adj2" fmla="val 25000"/>
                <a:gd name="adj3" fmla="val 25000"/>
                <a:gd name="adj4" fmla="val 43750"/>
              </a:avLst>
            </a:prstGeom>
            <a:solidFill>
              <a:srgbClr val="00C1A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01"/>
            <p:cNvSpPr txBox="1"/>
            <p:nvPr/>
          </p:nvSpPr>
          <p:spPr>
            <a:xfrm>
              <a:off x="2036201" y="4654460"/>
              <a:ext cx="23391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1">
                  <a:solidFill>
                    <a:srgbClr val="FF6600"/>
                  </a:solidFill>
                  <a:cs typeface="+mn-ea"/>
                </a:defRPr>
              </a:lvl1pPr>
            </a:lstStyle>
            <a:p>
              <a:r>
                <a:rPr lang="zh-CN" altLang="en-US" sz="2200" dirty="0">
                  <a:sym typeface="+mn-lt"/>
                </a:rPr>
                <a:t>英语听力隔天练</a:t>
              </a:r>
              <a:endParaRPr lang="en-US" altLang="zh-CN" sz="2200" dirty="0">
                <a:sym typeface="+mn-lt"/>
              </a:endParaRPr>
            </a:p>
          </p:txBody>
        </p:sp>
        <p:sp>
          <p:nvSpPr>
            <p:cNvPr id="16" name="TextBox 101"/>
            <p:cNvSpPr txBox="1"/>
            <p:nvPr/>
          </p:nvSpPr>
          <p:spPr>
            <a:xfrm>
              <a:off x="4768194" y="4689032"/>
              <a:ext cx="17235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1">
                  <a:solidFill>
                    <a:srgbClr val="FF6600"/>
                  </a:solidFill>
                  <a:cs typeface="+mn-ea"/>
                </a:defRPr>
              </a:lvl1pPr>
            </a:lstStyle>
            <a:p>
              <a:r>
                <a:rPr lang="zh-CN" altLang="en-US" sz="2200" dirty="0">
                  <a:sym typeface="+mn-lt"/>
                </a:rPr>
                <a:t>英语演讲赛</a:t>
              </a:r>
              <a:endParaRPr lang="en-US" altLang="zh-CN" sz="2200" dirty="0">
                <a:sym typeface="+mn-lt"/>
              </a:endParaRPr>
            </a:p>
          </p:txBody>
        </p:sp>
        <p:sp>
          <p:nvSpPr>
            <p:cNvPr id="18" name="TextBox 101"/>
            <p:cNvSpPr txBox="1"/>
            <p:nvPr/>
          </p:nvSpPr>
          <p:spPr>
            <a:xfrm>
              <a:off x="6491744" y="4679678"/>
              <a:ext cx="28292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1">
                  <a:solidFill>
                    <a:srgbClr val="FF6600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sz="2000" dirty="0">
                  <a:sym typeface="+mn-lt"/>
                </a:rPr>
                <a:t>英语歌曲</a:t>
              </a:r>
              <a:r>
                <a:rPr lang="en-US" altLang="zh-CN" sz="2000" dirty="0">
                  <a:sym typeface="+mn-lt"/>
                </a:rPr>
                <a:t>Kala OK</a:t>
              </a:r>
              <a:r>
                <a:rPr lang="zh-CN" altLang="en-US" sz="2000" dirty="0">
                  <a:sym typeface="+mn-lt"/>
                </a:rPr>
                <a:t>大赛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20" name="TextBox 101"/>
            <p:cNvSpPr txBox="1"/>
            <p:nvPr/>
          </p:nvSpPr>
          <p:spPr>
            <a:xfrm>
              <a:off x="9320975" y="4689032"/>
              <a:ext cx="2288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FF66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英语原版小说阅读</a:t>
              </a:r>
              <a:endParaRPr lang="en-US" altLang="zh-CN" dirty="0">
                <a:sym typeface="+mn-lt"/>
              </a:endParaRPr>
            </a:p>
          </p:txBody>
        </p:sp>
        <p:sp>
          <p:nvSpPr>
            <p:cNvPr id="23" name="Rectangle 102"/>
            <p:cNvSpPr/>
            <p:nvPr/>
          </p:nvSpPr>
          <p:spPr>
            <a:xfrm>
              <a:off x="1623008" y="1734553"/>
              <a:ext cx="28012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6600"/>
                  </a:solidFill>
                  <a:cs typeface="+mn-ea"/>
                  <a:sym typeface="+mn-lt"/>
                </a:rPr>
                <a:t>英语早读天天诵</a:t>
              </a:r>
              <a:endParaRPr lang="en-US" sz="2400" b="1" dirty="0">
                <a:solidFill>
                  <a:srgbClr val="FF66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01"/>
            <p:cNvSpPr txBox="1"/>
            <p:nvPr/>
          </p:nvSpPr>
          <p:spPr>
            <a:xfrm>
              <a:off x="4424282" y="1714983"/>
              <a:ext cx="13333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1">
                  <a:solidFill>
                    <a:srgbClr val="FF66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英语角</a:t>
              </a:r>
              <a:endParaRPr lang="en-US" altLang="zh-CN" dirty="0">
                <a:sym typeface="+mn-lt"/>
              </a:endParaRPr>
            </a:p>
          </p:txBody>
        </p:sp>
        <p:sp>
          <p:nvSpPr>
            <p:cNvPr id="26" name="TextBox 101"/>
            <p:cNvSpPr txBox="1"/>
            <p:nvPr/>
          </p:nvSpPr>
          <p:spPr>
            <a:xfrm>
              <a:off x="5992030" y="1734938"/>
              <a:ext cx="19687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1">
                  <a:solidFill>
                    <a:srgbClr val="FF66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英语趣配音</a:t>
              </a:r>
              <a:endParaRPr lang="en-US" altLang="zh-CN" dirty="0">
                <a:sym typeface="+mn-lt"/>
              </a:endParaRPr>
            </a:p>
          </p:txBody>
        </p:sp>
        <p:sp>
          <p:nvSpPr>
            <p:cNvPr id="28" name="TextBox 101"/>
            <p:cNvSpPr txBox="1"/>
            <p:nvPr/>
          </p:nvSpPr>
          <p:spPr>
            <a:xfrm>
              <a:off x="8149296" y="1714984"/>
              <a:ext cx="2187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rgbClr val="FF6600"/>
                  </a:solidFill>
                  <a:cs typeface="+mn-ea"/>
                  <a:sym typeface="+mn-lt"/>
                </a:rPr>
                <a:t>英语书法比赛</a:t>
              </a:r>
              <a:endParaRPr lang="en-US" altLang="zh-CN" sz="2400" b="1" dirty="0">
                <a:solidFill>
                  <a:srgbClr val="FF66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603048" y="4982051"/>
            <a:ext cx="669925" cy="669925"/>
            <a:chOff x="6443245" y="4780605"/>
            <a:chExt cx="751188" cy="751188"/>
          </a:xfrm>
        </p:grpSpPr>
        <p:sp>
          <p:nvSpPr>
            <p:cNvPr id="5" name="椭圆 4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298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7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603048" y="1812131"/>
            <a:ext cx="669925" cy="669925"/>
            <a:chOff x="6443245" y="1611109"/>
            <a:chExt cx="751188" cy="751188"/>
          </a:xfrm>
        </p:grpSpPr>
        <p:sp>
          <p:nvSpPr>
            <p:cNvPr id="11" name="椭圆 10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298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03048" y="3405346"/>
            <a:ext cx="669925" cy="669925"/>
            <a:chOff x="6443245" y="3204483"/>
            <a:chExt cx="751188" cy="751188"/>
          </a:xfrm>
        </p:grpSpPr>
        <p:sp>
          <p:nvSpPr>
            <p:cNvPr id="14" name="椭圆 13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83C2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613" y="4979511"/>
            <a:ext cx="676910" cy="676910"/>
            <a:chOff x="816774" y="4776910"/>
            <a:chExt cx="759650" cy="759649"/>
          </a:xfrm>
          <a:solidFill>
            <a:srgbClr val="578B18"/>
          </a:solidFill>
        </p:grpSpPr>
        <p:sp>
          <p:nvSpPr>
            <p:cNvPr id="17" name="椭圆 16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83C2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89013" y="3406616"/>
            <a:ext cx="676910" cy="676910"/>
            <a:chOff x="3424768" y="2961096"/>
            <a:chExt cx="759650" cy="759649"/>
          </a:xfrm>
        </p:grpSpPr>
        <p:sp>
          <p:nvSpPr>
            <p:cNvPr id="23" name="椭圆 22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298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MH_Text_1"/>
          <p:cNvSpPr txBox="1"/>
          <p:nvPr/>
        </p:nvSpPr>
        <p:spPr>
          <a:xfrm>
            <a:off x="1809812" y="1577611"/>
            <a:ext cx="4183062" cy="83439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  <a:sym typeface="+mn-ea"/>
              </a:rPr>
              <a:t>use your mind in class</a:t>
            </a:r>
            <a:endParaRPr lang="zh-CN" altLang="en-US" sz="2800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1" name="MH_Text_1"/>
          <p:cNvSpPr txBox="1"/>
          <p:nvPr/>
        </p:nvSpPr>
        <p:spPr>
          <a:xfrm>
            <a:off x="1899693" y="3263017"/>
            <a:ext cx="3834447" cy="83439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lnSpc>
                <a:spcPct val="130000"/>
              </a:lnSpc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defRPr>
            </a:lvl1pPr>
          </a:lstStyle>
          <a:p>
            <a:r>
              <a:rPr lang="en-US" altLang="zh-CN" sz="2800" dirty="0">
                <a:sym typeface="+mn-ea"/>
              </a:rPr>
              <a:t>follow the teacher’s instructions.</a:t>
            </a:r>
            <a:endParaRPr lang="zh-CN" altLang="en-US" sz="2800" dirty="0">
              <a:sym typeface="+mn-ea"/>
            </a:endParaRPr>
          </a:p>
        </p:txBody>
      </p:sp>
      <p:sp>
        <p:nvSpPr>
          <p:cNvPr id="32" name="MH_Text_1"/>
          <p:cNvSpPr txBox="1"/>
          <p:nvPr/>
        </p:nvSpPr>
        <p:spPr>
          <a:xfrm>
            <a:off x="1899693" y="4948844"/>
            <a:ext cx="3470910" cy="83439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lnSpc>
                <a:spcPct val="130000"/>
              </a:lnSpc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defRPr>
            </a:lvl1pPr>
          </a:lstStyle>
          <a:p>
            <a:r>
              <a:rPr lang="en-US" altLang="zh-CN" sz="2800" dirty="0">
                <a:sym typeface="+mn-ea"/>
              </a:rPr>
              <a:t>work on homework independently.</a:t>
            </a:r>
            <a:endParaRPr lang="zh-CN" altLang="en-US" sz="2800" dirty="0">
              <a:sym typeface="+mn-ea"/>
            </a:endParaRPr>
          </a:p>
        </p:txBody>
      </p:sp>
      <p:sp>
        <p:nvSpPr>
          <p:cNvPr id="33" name="MH_Text_1"/>
          <p:cNvSpPr txBox="1"/>
          <p:nvPr/>
        </p:nvSpPr>
        <p:spPr>
          <a:xfrm>
            <a:off x="7569993" y="1732849"/>
            <a:ext cx="4183062" cy="83439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lnSpc>
                <a:spcPct val="130000"/>
              </a:lnSpc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defRPr>
            </a:lvl1pPr>
          </a:lstStyle>
          <a:p>
            <a:r>
              <a:rPr lang="en-US" altLang="zh-CN" sz="2800" dirty="0"/>
              <a:t>speak English loudly &amp; clearly</a:t>
            </a:r>
            <a:endParaRPr lang="zh-CN" altLang="en-US" sz="2800" dirty="0">
              <a:sym typeface="+mn-ea"/>
            </a:endParaRPr>
          </a:p>
        </p:txBody>
      </p:sp>
      <p:sp>
        <p:nvSpPr>
          <p:cNvPr id="34" name="MH_Text_1"/>
          <p:cNvSpPr txBox="1"/>
          <p:nvPr/>
        </p:nvSpPr>
        <p:spPr>
          <a:xfrm>
            <a:off x="7604890" y="3271124"/>
            <a:ext cx="4420573" cy="898384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lnSpc>
                <a:spcPct val="130000"/>
              </a:lnSpc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defRPr>
            </a:lvl1pPr>
          </a:lstStyle>
          <a:p>
            <a:r>
              <a:rPr lang="en-US" altLang="zh-CN" sz="2800" dirty="0"/>
              <a:t>Listen to others attentively and modestly</a:t>
            </a:r>
            <a:endParaRPr lang="zh-CN" altLang="en-US" sz="2800" dirty="0">
              <a:sym typeface="+mn-ea"/>
            </a:endParaRPr>
          </a:p>
        </p:txBody>
      </p:sp>
      <p:sp>
        <p:nvSpPr>
          <p:cNvPr id="35" name="MH_Text_1"/>
          <p:cNvSpPr txBox="1"/>
          <p:nvPr/>
        </p:nvSpPr>
        <p:spPr>
          <a:xfrm>
            <a:off x="7617700" y="4899818"/>
            <a:ext cx="4325157" cy="83439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lnSpc>
                <a:spcPct val="130000"/>
              </a:lnSpc>
              <a:defRPr kumimoji="0" sz="2400" b="1" i="0" u="none" strike="noStrike" cap="none" spc="0" normalizeH="0" baseline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defRPr>
            </a:lvl1pPr>
          </a:lstStyle>
          <a:p>
            <a:r>
              <a:rPr lang="en-US" altLang="zh-CN" sz="2800" dirty="0">
                <a:sym typeface="+mn-ea"/>
              </a:rPr>
              <a:t>Don’t let yourself down.</a:t>
            </a:r>
            <a:endParaRPr lang="zh-CN" altLang="en-US" sz="2800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89013" y="1813401"/>
            <a:ext cx="676910" cy="676910"/>
            <a:chOff x="3424768" y="1611109"/>
            <a:chExt cx="759650" cy="759649"/>
          </a:xfrm>
        </p:grpSpPr>
        <p:sp>
          <p:nvSpPr>
            <p:cNvPr id="37" name="椭圆 36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rgbClr val="83C2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63613" y="878728"/>
            <a:ext cx="913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The regulations to obey in learning English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9805" y="1832341"/>
            <a:ext cx="10103095" cy="4234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</a:rPr>
              <a:t>◆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1" charset="-122"/>
              </a:rPr>
              <a:t> Attitude is everything.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1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态度决定一切。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</a:rPr>
              <a:t>◆ 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1" charset="-122"/>
              </a:rPr>
              <a:t>Practice makes perfect. </a:t>
            </a:r>
            <a:r>
              <a:rPr lang="zh-CN" altLang="en-US" b="1" dirty="0">
                <a:latin typeface="Times New Roman" panose="02020603050405020304" pitchFamily="18" charset="0"/>
              </a:rPr>
              <a:t>熟能生巧。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CN" b="1" dirty="0">
                <a:solidFill>
                  <a:srgbClr val="CC0000"/>
                </a:solidFill>
              </a:rPr>
              <a:t>◆</a:t>
            </a:r>
            <a:r>
              <a:rPr lang="en-US" altLang="zh-CN" b="1" dirty="0">
                <a:latin typeface="Times New Roman" panose="02020603050405020304" pitchFamily="18" charset="0"/>
              </a:rPr>
              <a:t> Well begun is half done.</a:t>
            </a:r>
            <a:r>
              <a:rPr lang="zh-CN" altLang="en-US" b="1" dirty="0">
                <a:latin typeface="Times New Roman" panose="02020603050405020304" pitchFamily="18" charset="0"/>
              </a:rPr>
              <a:t> 好的开始就成功了一半。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</a:rPr>
              <a:t>◆</a:t>
            </a:r>
            <a:r>
              <a:rPr lang="en-US" altLang="zh-CN" b="1" dirty="0">
                <a:latin typeface="Times New Roman" panose="02020603050405020304" pitchFamily="18" charset="0"/>
              </a:rPr>
              <a:t> No pain</a:t>
            </a:r>
            <a:r>
              <a:rPr lang="zh-CN" altLang="en-US" b="1" dirty="0">
                <a:latin typeface="Times New Roman" panose="02020603050405020304" pitchFamily="18" charset="0"/>
              </a:rPr>
              <a:t>s,</a:t>
            </a:r>
            <a:r>
              <a:rPr lang="en-US" altLang="zh-CN" b="1" dirty="0">
                <a:latin typeface="Times New Roman" panose="02020603050405020304" pitchFamily="18" charset="0"/>
              </a:rPr>
              <a:t> no gain</a:t>
            </a:r>
            <a:r>
              <a:rPr lang="zh-CN" altLang="en-US" b="1" dirty="0">
                <a:latin typeface="Times New Roman" panose="02020603050405020304" pitchFamily="18" charset="0"/>
              </a:rPr>
              <a:t>s</a:t>
            </a:r>
            <a:r>
              <a:rPr lang="en-US" altLang="zh-CN" b="1" dirty="0">
                <a:latin typeface="Times New Roman" panose="02020603050405020304" pitchFamily="18" charset="0"/>
              </a:rPr>
              <a:t>. </a:t>
            </a:r>
            <a:r>
              <a:rPr lang="zh-CN" altLang="en-US" b="1" dirty="0">
                <a:latin typeface="Times New Roman" panose="02020603050405020304" pitchFamily="18" charset="0"/>
              </a:rPr>
              <a:t>没有付出就没有收获。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CN" b="1" dirty="0">
                <a:solidFill>
                  <a:srgbClr val="CC0000"/>
                </a:solidFill>
              </a:rPr>
              <a:t>◆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Time and tide wait for no man.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CN" b="1" dirty="0">
                <a:solidFill>
                  <a:srgbClr val="CC0000"/>
                </a:solidFill>
              </a:rPr>
              <a:t>◆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journey of one thousand miles begins with one step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" name="WordArt 3"/>
          <p:cNvSpPr>
            <a:spLocks noChangeArrowheads="1" noChangeShapeType="1"/>
          </p:cNvSpPr>
          <p:nvPr/>
        </p:nvSpPr>
        <p:spPr bwMode="auto">
          <a:xfrm>
            <a:off x="4059539" y="985387"/>
            <a:ext cx="302379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Proverbs</a:t>
            </a:r>
            <a:endParaRPr lang="zh-CN" altLang="en-US" sz="4400" b="1" kern="10" dirty="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0081" y="2000572"/>
            <a:ext cx="8404119" cy="21548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You can learn English well. Believe in </a:t>
            </a:r>
            <a:r>
              <a:rPr lang="en-US" altLang="zh-CN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yoursel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Ask for help. Try your best. 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To learn English is necessary. 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Be a happy and smart learner.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6005" y="3513307"/>
            <a:ext cx="2975133" cy="642068"/>
          </a:xfrm>
        </p:spPr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</a:rPr>
              <a:t>Just do it</a:t>
            </a:r>
            <a:r>
              <a:rPr lang="zh-CN" altLang="en-US" b="1" dirty="0">
                <a:latin typeface="Times New Roman" panose="02020603050405020304" pitchFamily="18" charset="0"/>
              </a:rPr>
              <a:t> !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4" name="WordArt 3"/>
          <p:cNvSpPr>
            <a:spLocks noChangeArrowheads="1" noChangeShapeType="1"/>
          </p:cNvSpPr>
          <p:nvPr/>
        </p:nvSpPr>
        <p:spPr bwMode="auto">
          <a:xfrm>
            <a:off x="3999041" y="935682"/>
            <a:ext cx="4193917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Powerful suggestions of wisdom</a:t>
            </a:r>
            <a:endParaRPr lang="zh-CN" altLang="en-US" sz="4400" b="1" kern="10" dirty="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033205" y="4218986"/>
            <a:ext cx="621792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7500"/>
              </a:lnSpc>
            </a:pPr>
            <a:r>
              <a:rPr lang="en-US" altLang="zh-CN" sz="3200" b="1" dirty="0">
                <a:solidFill>
                  <a:srgbClr val="4472C4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Let’s work hard together, I believe </a:t>
            </a:r>
            <a:endParaRPr lang="en-US" altLang="zh-CN" sz="3200" b="1" dirty="0">
              <a:solidFill>
                <a:srgbClr val="4472C4"/>
              </a:solidFill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3200" b="1" dirty="0">
                <a:solidFill>
                  <a:srgbClr val="4472C4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we can achieve the goals we set. </a:t>
            </a:r>
            <a:endParaRPr lang="en-US" altLang="zh-CN" sz="3200" b="1" dirty="0">
              <a:solidFill>
                <a:srgbClr val="4472C4"/>
              </a:solidFill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7713" y="844840"/>
            <a:ext cx="10172701" cy="5022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破冰之旅：</a:t>
            </a:r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ice-breaking journey</a:t>
            </a:r>
            <a:endParaRPr lang="en-US" altLang="zh-CN" sz="2400" b="1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秀出你自己</a:t>
            </a:r>
            <a:r>
              <a:rPr lang="en-US" altLang="zh-CN" sz="2400" b="1" dirty="0">
                <a:solidFill>
                  <a:srgbClr val="0000FF"/>
                </a:solidFill>
              </a:rPr>
              <a:t>---show yourself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我们大家庭</a:t>
            </a:r>
            <a:r>
              <a:rPr lang="en-US" altLang="zh-CN" sz="2400" b="1" dirty="0">
                <a:solidFill>
                  <a:srgbClr val="0000FF"/>
                </a:solidFill>
              </a:rPr>
              <a:t>---a</a:t>
            </a:r>
            <a:r>
              <a:rPr lang="zh-CN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big</a:t>
            </a:r>
            <a:r>
              <a:rPr lang="zh-CN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family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</a:rPr>
              <a:t>相遇即相知：</a:t>
            </a:r>
            <a:endParaRPr lang="en-US" altLang="zh-CN" sz="24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两人一组进行沟通交流，可以谈论不同的话题，来相互了解对方的性格、爱好、理想等方面的内容。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To get more friends to express is to enlarge your life. 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大家来寻缘</a:t>
            </a:r>
            <a:r>
              <a:rPr lang="en-US" altLang="zh-CN" sz="2400" b="1" dirty="0"/>
              <a:t>---search for the destiny that ties people together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To cultivate your potential in English is to create your future.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5518" y="1532522"/>
            <a:ext cx="9752107" cy="454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introduction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自我介绍：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 come from: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Hobby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Motto(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座右铭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621" y="902822"/>
            <a:ext cx="837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badi" panose="020B0604020104020204" pitchFamily="34" charset="0"/>
              </a:rPr>
              <a:t>Write down something about yourself on the card.</a:t>
            </a:r>
            <a:endParaRPr lang="zh-CN" altLang="en-US" sz="2800" b="1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12360" y="3211914"/>
            <a:ext cx="7200265" cy="2385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456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like/love/enjoy doing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endParaRPr lang="en-US" altLang="zh-CN" sz="135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85800">
              <a:lnSpc>
                <a:spcPts val="456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 fond of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endParaRPr lang="en-US" altLang="zh-CN" sz="135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85800">
              <a:lnSpc>
                <a:spcPts val="456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 interested in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85800">
              <a:lnSpc>
                <a:spcPts val="456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hobby is…./ My hobbies are…../...is my favorite</a:t>
            </a:r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940934" y="3595357"/>
            <a:ext cx="285750" cy="1876425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685800"/>
            <a:endParaRPr sz="1350">
              <a:solidFill>
                <a:prstClr val="black"/>
              </a:solidFill>
              <a:latin typeface="Calibri" panose="020F0502020204030204"/>
              <a:cs typeface="Arial" panose="020B06040202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195" y="2979322"/>
            <a:ext cx="1324051" cy="165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3209" y="1340095"/>
            <a:ext cx="10444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最感动的事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（人）：</a:t>
            </a:r>
            <a:endParaRPr lang="en-US" altLang="zh-CN" sz="2400" b="1" dirty="0"/>
          </a:p>
          <a:p>
            <a:r>
              <a:rPr lang="en-US" altLang="zh-CN" sz="2400" b="1" dirty="0"/>
              <a:t>What do you think touched you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most? Tell us the reasons.</a:t>
            </a:r>
            <a:endParaRPr lang="en-US" altLang="zh-CN" sz="2400" b="1" dirty="0"/>
          </a:p>
          <a:p>
            <a:r>
              <a:rPr lang="en-US" altLang="zh-CN" sz="2400" b="1" dirty="0"/>
              <a:t>Your parents and what they do for you: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Your teachers: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The things and the occasions that you have ever seen or experienced:</a:t>
            </a:r>
            <a:endParaRPr lang="en-US" altLang="zh-CN" sz="2400" b="1" dirty="0"/>
          </a:p>
          <a:p>
            <a:r>
              <a:rPr lang="zh-CN" altLang="en-US" sz="2400" b="1" dirty="0"/>
              <a:t> 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13209" y="4634178"/>
            <a:ext cx="10365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最欣慰的事：</a:t>
            </a:r>
            <a:endParaRPr lang="en-US" altLang="zh-CN" sz="2400" b="1" dirty="0"/>
          </a:p>
          <a:p>
            <a:r>
              <a:rPr lang="en-US" altLang="zh-CN" sz="2400" b="1" dirty="0"/>
              <a:t>What are you appreciated at? </a:t>
            </a:r>
            <a:endParaRPr lang="en-US" altLang="zh-CN" sz="2400" b="1" dirty="0"/>
          </a:p>
          <a:p>
            <a:r>
              <a:rPr lang="en-US" altLang="zh-CN" sz="2400" b="1" dirty="0"/>
              <a:t>Would you be glad to live a full and fruitful life in our high school?</a:t>
            </a:r>
            <a:endParaRPr lang="en-US" altLang="zh-CN" sz="2400" b="1" dirty="0"/>
          </a:p>
          <a:p>
            <a:r>
              <a:rPr lang="en-US" altLang="zh-CN" sz="2400" b="1" dirty="0"/>
              <a:t>How will you spend your happy time in high school?</a:t>
            </a:r>
            <a:endParaRPr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913209" y="761883"/>
            <a:ext cx="81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concerns that you would like to talk about: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6787" y="1493045"/>
            <a:ext cx="1025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最骄傲的事（人）</a:t>
            </a:r>
            <a:endParaRPr lang="en-US" altLang="zh-CN" sz="2400" b="1" dirty="0"/>
          </a:p>
          <a:p>
            <a:r>
              <a:rPr lang="en-US" altLang="zh-CN" sz="2400" b="1" dirty="0"/>
              <a:t>What are you most proud of?</a:t>
            </a:r>
            <a:endParaRPr lang="en-US" altLang="zh-CN" sz="2400" b="1" dirty="0"/>
          </a:p>
          <a:p>
            <a:r>
              <a:rPr lang="en-US" altLang="zh-CN" sz="2400" b="1" dirty="0"/>
              <a:t>You have been admitted to the high school which you’ve been expecting?</a:t>
            </a:r>
            <a:endParaRPr lang="en-US" altLang="zh-CN" sz="2400" b="1" dirty="0"/>
          </a:p>
          <a:p>
            <a:r>
              <a:rPr lang="en-US" altLang="zh-CN" sz="2400" b="1" dirty="0"/>
              <a:t>Have you become an understanding and diligent youth?</a:t>
            </a:r>
            <a:endParaRPr lang="zh-CN" alt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66787" y="3495170"/>
            <a:ext cx="925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最温馨的事：</a:t>
            </a:r>
            <a:endParaRPr lang="en-US" altLang="zh-CN" sz="2400" b="1" dirty="0"/>
          </a:p>
          <a:p>
            <a:r>
              <a:rPr lang="en-US" altLang="zh-CN" sz="2400" b="1" dirty="0"/>
              <a:t>What makes you warm and feel so much love and admiration for ?</a:t>
            </a:r>
            <a:endParaRPr lang="en-US" altLang="zh-CN" sz="2400" b="1" dirty="0"/>
          </a:p>
          <a:p>
            <a:r>
              <a:rPr lang="en-US" altLang="zh-CN" sz="2400" b="1" dirty="0"/>
              <a:t>What would you like to share with your former friends about the equipment and surroundings in our school? </a:t>
            </a:r>
            <a:endParaRPr lang="en-US" altLang="zh-CN" sz="2400" b="1" dirty="0"/>
          </a:p>
          <a:p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13209" y="761883"/>
            <a:ext cx="81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concerns that you would like to talk about: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120" y="1441920"/>
            <a:ext cx="1027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最敬佩的事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人）：</a:t>
            </a:r>
            <a:endParaRPr lang="en-US" altLang="zh-CN" sz="2400" b="1" dirty="0"/>
          </a:p>
          <a:p>
            <a:r>
              <a:rPr lang="en-US" altLang="zh-CN" sz="2400" b="1" dirty="0"/>
              <a:t>What do you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admire most?</a:t>
            </a:r>
            <a:endParaRPr lang="en-US" altLang="zh-CN" sz="2400" b="1" dirty="0"/>
          </a:p>
          <a:p>
            <a:r>
              <a:rPr lang="en-US" altLang="zh-CN" sz="2400" b="1" dirty="0"/>
              <a:t>Talk about various things or people, ranging from the great scientists to average people around you? 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950120" y="3573932"/>
            <a:ext cx="9286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最难忘的事：</a:t>
            </a:r>
            <a:endParaRPr lang="en-US" altLang="zh-CN" sz="2400" b="1" dirty="0"/>
          </a:p>
          <a:p>
            <a:r>
              <a:rPr lang="en-US" altLang="zh-CN" sz="2400" b="1" dirty="0"/>
              <a:t>What is the most unforgettable thing in your experience? </a:t>
            </a:r>
            <a:endParaRPr lang="en-US" altLang="zh-CN" sz="2400" b="1" dirty="0"/>
          </a:p>
          <a:p>
            <a:r>
              <a:rPr lang="en-US" altLang="zh-CN" sz="2400" b="1" dirty="0"/>
              <a:t>What leaves a deepest impression on you? </a:t>
            </a:r>
            <a:endParaRPr lang="en-US" altLang="zh-CN" sz="2400" b="1" dirty="0"/>
          </a:p>
          <a:p>
            <a:r>
              <a:rPr lang="en-US" altLang="zh-CN" sz="2400" b="1" dirty="0"/>
              <a:t>Does it change you or influence you?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13209" y="761883"/>
            <a:ext cx="81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concerns that you would like to talk about: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0106" y="1304105"/>
            <a:ext cx="1040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最硬核的事：</a:t>
            </a:r>
            <a:endParaRPr lang="en-US" altLang="zh-CN" sz="2400" b="1" dirty="0"/>
          </a:p>
          <a:p>
            <a:r>
              <a:rPr lang="en-US" altLang="zh-CN" sz="2400" b="1" dirty="0"/>
              <a:t>What is your hard case? How would you deal with the great difficulty?</a:t>
            </a:r>
            <a:endParaRPr lang="en-US" altLang="zh-CN" sz="2400" b="1" dirty="0"/>
          </a:p>
          <a:p>
            <a:r>
              <a:rPr lang="en-US" altLang="zh-CN" sz="2400" b="1" dirty="0"/>
              <a:t>What inspires and encourages you to face and struggle against the difficult problems? 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37018" y="3429000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最难得的事：</a:t>
            </a:r>
            <a:endParaRPr lang="en-US" altLang="zh-CN" sz="2400" b="1" dirty="0"/>
          </a:p>
          <a:p>
            <a:r>
              <a:rPr lang="en-US" altLang="zh-CN" sz="2400" b="1" dirty="0"/>
              <a:t>What is the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most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valuable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worthy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thing?</a:t>
            </a:r>
            <a:endParaRPr lang="en-US" altLang="zh-CN" sz="2400" b="1" dirty="0"/>
          </a:p>
          <a:p>
            <a:r>
              <a:rPr lang="en-US" altLang="zh-CN" sz="2400" b="1" dirty="0"/>
              <a:t>Why do think it is worth your struggle?</a:t>
            </a:r>
            <a:endParaRPr lang="en-US" altLang="zh-CN" sz="2400" b="1" dirty="0"/>
          </a:p>
          <a:p>
            <a:r>
              <a:rPr lang="en-US" altLang="zh-CN" sz="2400" b="1" dirty="0"/>
              <a:t>Will you make efforts to make as many friends as possible?</a:t>
            </a:r>
            <a:endParaRPr lang="zh-CN" alt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50106" y="639359"/>
            <a:ext cx="81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concerns that you would like to talk about: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7243" y="1481138"/>
            <a:ext cx="988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最尴尬的事：</a:t>
            </a:r>
            <a:endParaRPr lang="en-US" altLang="zh-CN" sz="2400" b="1" dirty="0"/>
          </a:p>
          <a:p>
            <a:r>
              <a:rPr lang="en-US" altLang="zh-CN" sz="2400" b="1" dirty="0"/>
              <a:t>What embarrassed you most? </a:t>
            </a:r>
            <a:endParaRPr lang="en-US" altLang="zh-CN" sz="2400" b="1" dirty="0"/>
          </a:p>
          <a:p>
            <a:r>
              <a:rPr lang="en-US" altLang="zh-CN" sz="2400" b="1" dirty="0"/>
              <a:t>Why do you feel awkward? </a:t>
            </a:r>
            <a:endParaRPr lang="en-US" altLang="zh-CN" sz="2400" b="1" dirty="0"/>
          </a:p>
          <a:p>
            <a:r>
              <a:rPr lang="en-US" altLang="zh-CN" sz="2400" b="1" dirty="0"/>
              <a:t>How to avoid the embarrassment?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64381" y="3429000"/>
            <a:ext cx="9972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最遗憾的事：</a:t>
            </a:r>
            <a:endParaRPr lang="en-US" altLang="zh-CN" sz="2400" b="1" dirty="0"/>
          </a:p>
          <a:p>
            <a:r>
              <a:rPr lang="en-US" altLang="zh-CN" sz="2400" b="1" dirty="0"/>
              <a:t>What makes you regret?</a:t>
            </a:r>
            <a:endParaRPr lang="en-US" altLang="zh-CN" sz="2400" b="1" dirty="0"/>
          </a:p>
          <a:p>
            <a:r>
              <a:rPr lang="en-US" altLang="zh-CN" sz="2400" b="1" dirty="0"/>
              <a:t>Will you regret something that you have done? Give reasons.</a:t>
            </a:r>
            <a:endParaRPr lang="en-US" altLang="zh-CN" sz="2400" b="1" dirty="0"/>
          </a:p>
          <a:p>
            <a:r>
              <a:rPr lang="en-US" altLang="zh-CN" sz="2400" b="1" dirty="0"/>
              <a:t>What will you do to make up for it?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07244" y="770752"/>
            <a:ext cx="81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concerns that you would like to talk about: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AS_UNIQUEID" val="492"/>
</p:tagLst>
</file>

<file path=ppt/tags/tag2.xml><?xml version="1.0" encoding="utf-8"?>
<p:tagLst xmlns:p="http://schemas.openxmlformats.org/presentationml/2006/main">
  <p:tag name="AS_UNIQUEID" val="493"/>
</p:tagLst>
</file>

<file path=ppt/tags/tag3.xml><?xml version="1.0" encoding="utf-8"?>
<p:tagLst xmlns:p="http://schemas.openxmlformats.org/presentationml/2006/main">
  <p:tag name="AS_UNIQUEID" val="31"/>
</p:tagLst>
</file>

<file path=ppt/tags/tag4.xml><?xml version="1.0" encoding="utf-8"?>
<p:tagLst xmlns:p="http://schemas.openxmlformats.org/presentationml/2006/main">
  <p:tag name="AS_UNIQUEID" val="461"/>
</p:tagLst>
</file>

<file path=ppt/tags/tag5.xml><?xml version="1.0" encoding="utf-8"?>
<p:tagLst xmlns:p="http://schemas.openxmlformats.org/presentationml/2006/main">
  <p:tag name="AS_UNIQUEID" val="462"/>
</p:tagLst>
</file>

<file path=ppt/tags/tag6.xml><?xml version="1.0" encoding="utf-8"?>
<p:tagLst xmlns:p="http://schemas.openxmlformats.org/presentationml/2006/main">
  <p:tag name="AS_UNIQUEID" val="46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5295</Words>
  <Application>WPS 演示</Application>
  <PresentationFormat>宽屏</PresentationFormat>
  <Paragraphs>313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1" baseType="lpstr">
      <vt:lpstr>Arial</vt:lpstr>
      <vt:lpstr>宋体</vt:lpstr>
      <vt:lpstr>Wingdings</vt:lpstr>
      <vt:lpstr>Arial</vt:lpstr>
      <vt:lpstr>华文行楷</vt:lpstr>
      <vt:lpstr>Abadi</vt:lpstr>
      <vt:lpstr>Segoe Print</vt:lpstr>
      <vt:lpstr>Times New Roman</vt:lpstr>
      <vt:lpstr>Calibri</vt:lpstr>
      <vt:lpstr>Calibri</vt:lpstr>
      <vt:lpstr>微软雅黑</vt:lpstr>
      <vt:lpstr>Roboto condensed</vt:lpstr>
      <vt:lpstr>等线</vt:lpstr>
      <vt:lpstr>Arial Unicode MS</vt:lpstr>
      <vt:lpstr>等线 Light</vt:lpstr>
      <vt:lpstr>微软雅黑 Light</vt:lpstr>
      <vt:lpstr>黑体</vt:lpstr>
      <vt:lpstr>Arial Black</vt:lpstr>
      <vt:lpstr>Courier New</vt:lpstr>
      <vt:lpstr>方正粗黑宋简体</vt:lpstr>
      <vt:lpstr>Impact</vt:lpstr>
      <vt:lpstr>楷体_GB2312</vt:lpstr>
      <vt:lpstr>新宋体</vt:lpstr>
      <vt:lpstr>Arial Unicode MS</vt:lpstr>
      <vt:lpstr>HelveticaNeue</vt:lpstr>
      <vt:lpstr>Corbel</vt:lpstr>
      <vt:lpstr>华文新魏</vt:lpstr>
      <vt:lpstr>Office 主题​​</vt:lpstr>
      <vt:lpstr>PowerPoint 演示文稿</vt:lpstr>
      <vt:lpstr>初相见，课堂秀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Just do it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初相见，课堂秀</dc:title>
  <dc:creator>陈 舒炀</dc:creator>
  <cp:lastModifiedBy>24147</cp:lastModifiedBy>
  <cp:revision>11</cp:revision>
  <dcterms:created xsi:type="dcterms:W3CDTF">2022-07-07T01:18:00Z</dcterms:created>
  <dcterms:modified xsi:type="dcterms:W3CDTF">2022-07-16T11:21:54Z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7738B2EF6E3F4CDB9CDEA36CA9230F39</vt:lpwstr>
  </property>
  <property fmtid="{D5CDD505-2E9C-101B-9397-08002B2CF9AE}" pid="3" name="KSOProductBuildVer">
    <vt:lpwstr>2052-11.8.2.8411</vt:lpwstr>
  </property>
</Properties>
</file>