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5"/>
  </p:notesMasterIdLst>
  <p:handoutMasterIdLst>
    <p:handoutMasterId r:id="rId26"/>
  </p:handoutMasterIdLst>
  <p:sldIdLst>
    <p:sldId id="322" r:id="rId4"/>
    <p:sldId id="257" r:id="rId5"/>
    <p:sldId id="272" r:id="rId6"/>
    <p:sldId id="261" r:id="rId7"/>
    <p:sldId id="267" r:id="rId8"/>
    <p:sldId id="276" r:id="rId9"/>
    <p:sldId id="270" r:id="rId10"/>
    <p:sldId id="274" r:id="rId11"/>
    <p:sldId id="275" r:id="rId12"/>
    <p:sldId id="269" r:id="rId13"/>
    <p:sldId id="273" r:id="rId14"/>
    <p:sldId id="312" r:id="rId15"/>
    <p:sldId id="282" r:id="rId16"/>
    <p:sldId id="277" r:id="rId17"/>
    <p:sldId id="300" r:id="rId18"/>
    <p:sldId id="306" r:id="rId19"/>
    <p:sldId id="283" r:id="rId20"/>
    <p:sldId id="284" r:id="rId21"/>
    <p:sldId id="285" r:id="rId22"/>
    <p:sldId id="286" r:id="rId23"/>
    <p:sldId id="287"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15E88"/>
    <a:srgbClr val="D0D2DA"/>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7" d="100"/>
          <a:sy n="117" d="100"/>
        </p:scale>
        <p:origin x="429" y="63"/>
      </p:cViewPr>
      <p:guideLst>
        <p:guide orient="horz" pos="2299"/>
        <p:guide pos="375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2.jpeg"/><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66.xml"/><Relationship Id="rId3" Type="http://schemas.openxmlformats.org/officeDocument/2006/relationships/image" Target="../media/image3.png"/><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image" Target="../media/image4.png"/><Relationship Id="rId6" Type="http://schemas.openxmlformats.org/officeDocument/2006/relationships/tags" Target="../tags/tag69.xml"/><Relationship Id="rId5" Type="http://schemas.openxmlformats.org/officeDocument/2006/relationships/image" Target="../media/image3.png"/><Relationship Id="rId4" Type="http://schemas.openxmlformats.org/officeDocument/2006/relationships/tags" Target="../tags/tag68.xml"/><Relationship Id="rId3" Type="http://schemas.openxmlformats.org/officeDocument/2006/relationships/image" Target="../media/image5.png"/><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73.xml"/><Relationship Id="rId3" Type="http://schemas.openxmlformats.org/officeDocument/2006/relationships/image" Target="../media/image3.png"/><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75.xml"/><Relationship Id="rId3" Type="http://schemas.openxmlformats.org/officeDocument/2006/relationships/image" Target="../media/image3.png"/><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77.xml"/><Relationship Id="rId3" Type="http://schemas.openxmlformats.org/officeDocument/2006/relationships/image" Target="../media/image6.png"/><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79.xml"/><Relationship Id="rId3" Type="http://schemas.openxmlformats.org/officeDocument/2006/relationships/image" Target="../media/image3.png"/><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81.xml"/><Relationship Id="rId3" Type="http://schemas.openxmlformats.org/officeDocument/2006/relationships/image" Target="../media/image3.png"/><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tags" Target="../tags/tag83.xml"/><Relationship Id="rId3" Type="http://schemas.openxmlformats.org/officeDocument/2006/relationships/image" Target="../media/image3.png"/><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2.jpeg"/><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image" Target="../media/image4.png"/><Relationship Id="rId4" Type="http://schemas.openxmlformats.org/officeDocument/2006/relationships/tags" Target="../tags/tag88.xml"/><Relationship Id="rId3" Type="http://schemas.openxmlformats.org/officeDocument/2006/relationships/image" Target="../media/image3.png"/><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image" Target="../media/image4.png"/><Relationship Id="rId5" Type="http://schemas.openxmlformats.org/officeDocument/2006/relationships/tags" Target="../tags/tag95.xml"/><Relationship Id="rId4" Type="http://schemas.openxmlformats.org/officeDocument/2006/relationships/image" Target="../media/image3.png"/><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image" Target="../media/image4.png"/><Relationship Id="rId5" Type="http://schemas.openxmlformats.org/officeDocument/2006/relationships/tags" Target="../tags/tag103.xml"/><Relationship Id="rId4" Type="http://schemas.openxmlformats.org/officeDocument/2006/relationships/image" Target="../media/image3.png"/><Relationship Id="rId3" Type="http://schemas.openxmlformats.org/officeDocument/2006/relationships/tags" Target="../tags/tag102.xml"/><Relationship Id="rId2" Type="http://schemas.openxmlformats.org/officeDocument/2006/relationships/tags" Target="../tags/tag101.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4.png"/><Relationship Id="rId5" Type="http://schemas.openxmlformats.org/officeDocument/2006/relationships/tags" Target="../tags/tag112.xml"/><Relationship Id="rId4" Type="http://schemas.openxmlformats.org/officeDocument/2006/relationships/image" Target="../media/image3.png"/><Relationship Id="rId3" Type="http://schemas.openxmlformats.org/officeDocument/2006/relationships/tags" Target="../tags/tag111.xml"/><Relationship Id="rId2" Type="http://schemas.openxmlformats.org/officeDocument/2006/relationships/tags" Target="../tags/tag110.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image" Target="../media/image4.png"/><Relationship Id="rId5" Type="http://schemas.openxmlformats.org/officeDocument/2006/relationships/tags" Target="../tags/tag121.xml"/><Relationship Id="rId4" Type="http://schemas.openxmlformats.org/officeDocument/2006/relationships/image" Target="../media/image3.png"/><Relationship Id="rId3" Type="http://schemas.openxmlformats.org/officeDocument/2006/relationships/tags" Target="../tags/tag120.xml"/><Relationship Id="rId2" Type="http://schemas.openxmlformats.org/officeDocument/2006/relationships/tags" Target="../tags/tag119.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image" Target="../media/image4.png"/><Relationship Id="rId5" Type="http://schemas.openxmlformats.org/officeDocument/2006/relationships/tags" Target="../tags/tag130.xml"/><Relationship Id="rId4" Type="http://schemas.openxmlformats.org/officeDocument/2006/relationships/image" Target="../media/image3.png"/><Relationship Id="rId3" Type="http://schemas.openxmlformats.org/officeDocument/2006/relationships/tags" Target="../tags/tag129.xml"/><Relationship Id="rId2" Type="http://schemas.openxmlformats.org/officeDocument/2006/relationships/tags" Target="../tags/tag128.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8.png"/><Relationship Id="rId5" Type="http://schemas.openxmlformats.org/officeDocument/2006/relationships/tags" Target="../tags/tag141.xml"/><Relationship Id="rId4" Type="http://schemas.openxmlformats.org/officeDocument/2006/relationships/image" Target="../media/image7.png"/><Relationship Id="rId3" Type="http://schemas.openxmlformats.org/officeDocument/2006/relationships/tags" Target="../tags/tag140.xml"/><Relationship Id="rId2" Type="http://schemas.openxmlformats.org/officeDocument/2006/relationships/tags" Target="../tags/tag139.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9" name="图片 10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2" hasCustomPrompt="1"/>
            <p:custDataLst>
              <p:tags r:id="rId4"/>
            </p:custDataLst>
          </p:nvPr>
        </p:nvSpPr>
        <p:spPr>
          <a:xfrm>
            <a:off x="1652270" y="1614775"/>
            <a:ext cx="8527205"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尚巍手书W"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2"/>
          <p:cNvSpPr>
            <a:spLocks noGrp="1"/>
          </p:cNvSpPr>
          <p:nvPr>
            <p:ph type="subTitle" idx="3" hasCustomPrompt="1"/>
            <p:custDataLst>
              <p:tags r:id="rId5"/>
            </p:custDataLst>
          </p:nvPr>
        </p:nvSpPr>
        <p:spPr>
          <a:xfrm>
            <a:off x="1652271" y="3681105"/>
            <a:ext cx="5380825" cy="1562118"/>
          </a:xfrm>
        </p:spPr>
        <p:txBody>
          <a:bodyPr vert="horz" wrap="square" lIns="0" tIns="0" rIns="0" bIns="0" rtlCol="0" anchor="ctr" anchorCtr="0">
            <a:normAutofit/>
          </a:bodyPr>
          <a:lstStyle>
            <a:lvl1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隶书" panose="02010509060101010101" pitchFamily="49"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215153" y="2706275"/>
            <a:ext cx="3235350" cy="1445438"/>
          </a:xfrm>
          <a:prstGeom prst="rect">
            <a:avLst/>
          </a:prstGeom>
        </p:spPr>
      </p:pic>
      <p:pic>
        <p:nvPicPr>
          <p:cNvPr id="123" name="图片 122"/>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99" name="图片 98"/>
          <p:cNvPicPr>
            <a:picLocks noChangeAspect="1"/>
          </p:cNvPicPr>
          <p:nvPr>
            <p:custDataLst>
              <p:tags r:id="rId6"/>
            </p:custDataLst>
          </p:nvPr>
        </p:nvPicPr>
        <p:blipFill>
          <a:blip r:embed="rId7"/>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
        <p:nvSpPr>
          <p:cNvPr id="2" name="副标题 2"/>
          <p:cNvSpPr>
            <a:spLocks noGrp="1"/>
          </p:cNvSpPr>
          <p:nvPr>
            <p:ph type="subTitle" idx="3" hasCustomPrompt="1"/>
            <p:custDataLst>
              <p:tags r:id="rId8"/>
            </p:custDataLst>
          </p:nvPr>
        </p:nvSpPr>
        <p:spPr>
          <a:xfrm>
            <a:off x="4521236" y="2976598"/>
            <a:ext cx="6857365" cy="825334"/>
          </a:xfrm>
        </p:spPr>
        <p:txBody>
          <a:bodyPr vert="horz" wrap="square" lIns="0" tIns="0" rIns="0" bIns="0" rtlCol="0">
            <a:normAutofit lnSpcReduction="10000"/>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隶书" panose="02010509060101010101" pitchFamily="49"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3" name="标题 3"/>
          <p:cNvSpPr>
            <a:spLocks noGrp="1"/>
          </p:cNvSpPr>
          <p:nvPr>
            <p:ph type="ctrTitle" idx="2" hasCustomPrompt="1"/>
            <p:custDataLst>
              <p:tags r:id="rId9"/>
            </p:custDataLst>
          </p:nvPr>
        </p:nvSpPr>
        <p:spPr>
          <a:xfrm>
            <a:off x="4521236" y="2000603"/>
            <a:ext cx="6858000" cy="845820"/>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550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尚巍手书W"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隶书" panose="02010509060101010101" pitchFamily="49" charset="-122"/>
              </a:defRPr>
            </a:lvl1pPr>
            <a:lvl2pPr eaLnBrk="1" fontAlgn="auto" latinLnBrk="0" hangingPunct="1">
              <a:defRPr sz="1600">
                <a:solidFill>
                  <a:schemeClr val="tx1"/>
                </a:solidFill>
                <a:latin typeface="Arial" panose="020B0604020202020204" pitchFamily="34" charset="0"/>
                <a:ea typeface="隶书" panose="02010509060101010101" pitchFamily="49" charset="-122"/>
              </a:defRPr>
            </a:lvl2pPr>
            <a:lvl3pPr eaLnBrk="1" fontAlgn="auto" latinLnBrk="0" hangingPunct="1">
              <a:defRPr sz="1600">
                <a:solidFill>
                  <a:schemeClr val="tx1"/>
                </a:solidFill>
                <a:latin typeface="Arial" panose="020B0604020202020204" pitchFamily="34" charset="0"/>
                <a:ea typeface="隶书" panose="02010509060101010101" pitchFamily="49" charset="-122"/>
              </a:defRPr>
            </a:lvl3pPr>
            <a:lvl4pPr eaLnBrk="1" fontAlgn="auto" latinLnBrk="0" hangingPunct="1">
              <a:defRPr sz="1600">
                <a:solidFill>
                  <a:schemeClr val="tx1"/>
                </a:solidFill>
                <a:latin typeface="Arial" panose="020B0604020202020204" pitchFamily="34" charset="0"/>
                <a:ea typeface="隶书" panose="02010509060101010101" pitchFamily="49" charset="-122"/>
              </a:defRPr>
            </a:lvl4pPr>
            <a:lvl5pPr eaLnBrk="1" fontAlgn="auto" latinLnBrk="0" hangingPunct="1">
              <a:defRPr sz="160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408790" y="2448550"/>
            <a:ext cx="4389120" cy="1960901"/>
          </a:xfrm>
          <a:prstGeom prst="rect">
            <a:avLst/>
          </a:prstGeom>
        </p:spPr>
      </p:pic>
      <p:pic>
        <p:nvPicPr>
          <p:cNvPr id="123" name="图片 122"/>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隶书" panose="02010509060101010101" pitchFamily="49"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隶书" panose="02010509060101010101" pitchFamily="49" charset="-122"/>
              </a:defRPr>
            </a:lvl1pPr>
            <a:lvl2pPr indent="0" eaLnBrk="1" fontAlgn="auto" latinLnBrk="0" hangingPunct="1">
              <a:defRPr>
                <a:solidFill>
                  <a:schemeClr val="tx1"/>
                </a:solidFill>
                <a:latin typeface="Arial" panose="020B0604020202020204" pitchFamily="34" charset="0"/>
                <a:ea typeface="隶书" panose="02010509060101010101" pitchFamily="49" charset="-122"/>
              </a:defRPr>
            </a:lvl2pPr>
            <a:lvl3pPr indent="0" eaLnBrk="1" fontAlgn="auto" latinLnBrk="0" hangingPunct="1">
              <a:defRPr>
                <a:solidFill>
                  <a:schemeClr val="tx1"/>
                </a:solidFill>
                <a:latin typeface="Arial" panose="020B0604020202020204" pitchFamily="34" charset="0"/>
                <a:ea typeface="隶书" panose="02010509060101010101" pitchFamily="49" charset="-122"/>
              </a:defRPr>
            </a:lvl3pPr>
            <a:lvl4pPr indent="0" eaLnBrk="1" fontAlgn="auto" latinLnBrk="0" hangingPunct="1">
              <a:defRPr>
                <a:solidFill>
                  <a:schemeClr val="tx1"/>
                </a:solidFill>
                <a:latin typeface="Arial" panose="020B0604020202020204" pitchFamily="34" charset="0"/>
                <a:ea typeface="隶书" panose="02010509060101010101" pitchFamily="49" charset="-122"/>
              </a:defRPr>
            </a:lvl4pPr>
            <a:lvl5pPr indent="0" eaLnBrk="1" fontAlgn="auto" latinLnBrk="0" hangingPunct="1">
              <a:defRPr>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隶书" panose="02010509060101010101" pitchFamily="49" charset="-122"/>
              </a:defRPr>
            </a:lvl1pPr>
            <a:lvl2pPr>
              <a:defRPr>
                <a:solidFill>
                  <a:schemeClr val="tx1"/>
                </a:solidFill>
                <a:latin typeface="Arial" panose="020B0604020202020204" pitchFamily="34" charset="0"/>
                <a:ea typeface="隶书" panose="02010509060101010101" pitchFamily="49" charset="-122"/>
              </a:defRPr>
            </a:lvl2pPr>
            <a:lvl3pPr>
              <a:defRPr>
                <a:solidFill>
                  <a:schemeClr val="tx1"/>
                </a:solidFill>
                <a:latin typeface="Arial" panose="020B0604020202020204" pitchFamily="34" charset="0"/>
                <a:ea typeface="隶书" panose="02010509060101010101" pitchFamily="49" charset="-122"/>
              </a:defRPr>
            </a:lvl3pPr>
            <a:lvl4pPr>
              <a:defRPr>
                <a:solidFill>
                  <a:schemeClr val="tx1"/>
                </a:solidFill>
                <a:latin typeface="Arial" panose="020B0604020202020204" pitchFamily="34" charset="0"/>
                <a:ea typeface="隶书" panose="02010509060101010101" pitchFamily="49" charset="-122"/>
              </a:defRPr>
            </a:lvl4pPr>
            <a:lvl5pPr>
              <a:defRPr>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09" name="图片 10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a:p>
        </p:txBody>
      </p:sp>
      <p:sp>
        <p:nvSpPr>
          <p:cNvPr id="2" name="文本占位符 1"/>
          <p:cNvSpPr>
            <a:spLocks noGrp="1"/>
          </p:cNvSpPr>
          <p:nvPr>
            <p:ph type="body" idx="1" hasCustomPrompt="1"/>
            <p:custDataLst>
              <p:tags r:id="rId4"/>
            </p:custDataLst>
          </p:nvPr>
        </p:nvSpPr>
        <p:spPr>
          <a:xfrm>
            <a:off x="1652270" y="3462152"/>
            <a:ext cx="8890064" cy="1555484"/>
          </a:xfrm>
        </p:spPr>
        <p:txBody>
          <a:bodyPr vert="horz" wrap="square" lIns="0" tIns="0" rIns="0" bIns="0" rtlCol="0" anchor="t"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隶书" panose="02010509060101010101" pitchFamily="49" charset="-122"/>
                <a:cs typeface="微软雅黑" panose="020B050302020402020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标题 2"/>
          <p:cNvSpPr>
            <a:spLocks noGrp="1"/>
          </p:cNvSpPr>
          <p:nvPr>
            <p:ph type="title" hasCustomPrompt="1"/>
            <p:custDataLst>
              <p:tags r:id="rId5"/>
            </p:custDataLst>
          </p:nvPr>
        </p:nvSpPr>
        <p:spPr>
          <a:xfrm>
            <a:off x="1652270" y="1840362"/>
            <a:ext cx="8889429" cy="1323340"/>
          </a:xfr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7800" b="1" i="0" u="none" strike="noStrike" kern="1200" cap="none" spc="1000" normalizeH="0" baseline="0" noProof="1" dirty="0">
                <a:solidFill>
                  <a:schemeClr val="dk1">
                    <a:lumMod val="85000"/>
                    <a:lumOff val="15000"/>
                  </a:schemeClr>
                </a:solidFill>
                <a:uFillTx/>
                <a:latin typeface="Arial" panose="020B0604020202020204" pitchFamily="34" charset="0"/>
                <a:ea typeface="汉仪尚巍手书W"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23" name="图片 12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99" name="图片 98"/>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2"/>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294600" y="30240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11177310" y="58355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2"/>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11471910" y="6137910"/>
            <a:ext cx="720090" cy="720090"/>
          </a:xfrm>
          <a:prstGeom prst="rect">
            <a:avLst/>
          </a:prstGeom>
        </p:spPr>
      </p:pic>
      <p:pic>
        <p:nvPicPr>
          <p:cNvPr id="99" name="图片 98"/>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隶书" panose="02010509060101010101" pitchFamily="49" charset="-122"/>
              </a:defRPr>
            </a:lvl1pPr>
            <a:lvl2pPr>
              <a:defRPr baseline="0">
                <a:solidFill>
                  <a:schemeClr val="tx1"/>
                </a:solidFill>
                <a:latin typeface="Arial" panose="020B0604020202020204" pitchFamily="34" charset="0"/>
                <a:ea typeface="隶书" panose="02010509060101010101" pitchFamily="49" charset="-122"/>
              </a:defRPr>
            </a:lvl2pPr>
            <a:lvl3pPr>
              <a:defRPr baseline="0">
                <a:solidFill>
                  <a:schemeClr val="tx1"/>
                </a:solidFill>
                <a:latin typeface="Arial" panose="020B0604020202020204" pitchFamily="34" charset="0"/>
                <a:ea typeface="隶书" panose="02010509060101010101" pitchFamily="49" charset="-122"/>
              </a:defRPr>
            </a:lvl3pPr>
            <a:lvl4pPr>
              <a:defRPr baseline="0">
                <a:solidFill>
                  <a:schemeClr val="tx1"/>
                </a:solidFill>
                <a:latin typeface="Arial" panose="020B0604020202020204" pitchFamily="34" charset="0"/>
                <a:ea typeface="隶书" panose="02010509060101010101" pitchFamily="49" charset="-122"/>
              </a:defRPr>
            </a:lvl4pPr>
            <a:lvl5pPr>
              <a:defRPr baseline="0">
                <a:solidFill>
                  <a:schemeClr val="tx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2"/>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3" name="图片 122"/>
          <p:cNvPicPr>
            <a:picLocks noChangeAspect="1"/>
          </p:cNvPicPr>
          <p:nvPr>
            <p:custDataLst>
              <p:tags r:id="rId3"/>
            </p:custDataLst>
          </p:nvPr>
        </p:nvPicPr>
        <p:blipFill>
          <a:blip r:embed="rId4"/>
          <a:stretch>
            <a:fillRect/>
          </a:stretch>
        </p:blipFill>
        <p:spPr>
          <a:xfrm>
            <a:off x="10436061" y="-10801"/>
            <a:ext cx="1753527" cy="1753527"/>
          </a:xfrm>
          <a:prstGeom prst="rect">
            <a:avLst/>
          </a:prstGeom>
        </p:spPr>
      </p:pic>
      <p:pic>
        <p:nvPicPr>
          <p:cNvPr id="99" name="图片 98"/>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7" Type="http://schemas.openxmlformats.org/officeDocument/2006/relationships/theme" Target="../theme/theme2.xml"/><Relationship Id="rId26" Type="http://schemas.openxmlformats.org/officeDocument/2006/relationships/image" Target="../media/image1.png"/><Relationship Id="rId25" Type="http://schemas.openxmlformats.org/officeDocument/2006/relationships/tags" Target="../tags/tag149.xml"/><Relationship Id="rId24" Type="http://schemas.openxmlformats.org/officeDocument/2006/relationships/tags" Target="../tags/tag148.xml"/><Relationship Id="rId23" Type="http://schemas.openxmlformats.org/officeDocument/2006/relationships/tags" Target="../tags/tag147.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12" name="图片 1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4"/>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隶书" panose="02010509060101010101" pitchFamily="49" charset="-122"/>
                <a:cs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隶书" panose="02010509060101010101" pitchFamily="49" charset="-122"/>
                <a:cs typeface="隶书" panose="02010509060101010101" pitchFamily="49"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隶书" panose="02010509060101010101" pitchFamily="49" charset="-122"/>
                <a:cs typeface="隶书" panose="020105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片 11" descr="水印"/>
          <p:cNvPicPr>
            <a:picLocks noChangeAspect="1"/>
          </p:cNvPicPr>
          <p:nvPr userDrawn="1"/>
        </p:nvPicPr>
        <p:blipFill>
          <a:blip r:embed="rId2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6.png"/><Relationship Id="rId2" Type="http://schemas.microsoft.com/office/2007/relationships/media" Target="../media/media4.mp3"/><Relationship Id="rId1" Type="http://schemas.openxmlformats.org/officeDocument/2006/relationships/audio" Target="NUL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66.xml"/><Relationship Id="rId3" Type="http://schemas.openxmlformats.org/officeDocument/2006/relationships/image" Target="../media/image20.png"/><Relationship Id="rId2" Type="http://schemas.microsoft.com/office/2007/relationships/media" Target="../media/media5.mp4"/><Relationship Id="rId1" Type="http://schemas.openxmlformats.org/officeDocument/2006/relationships/video" Target="../media/media5.mp4"/></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tags" Target="../tags/tag16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tags" Target="../tags/tag168.xml"/></Relationships>
</file>

<file path=ppt/slides/_rels/slide15.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image" Target="../media/image26.jpeg"/><Relationship Id="rId5" Type="http://schemas.openxmlformats.org/officeDocument/2006/relationships/tags" Target="../tags/tag171.xml"/><Relationship Id="rId4" Type="http://schemas.openxmlformats.org/officeDocument/2006/relationships/image" Target="../media/image25.jpeg"/><Relationship Id="rId3" Type="http://schemas.openxmlformats.org/officeDocument/2006/relationships/tags" Target="../tags/tag170.xml"/><Relationship Id="rId2" Type="http://schemas.openxmlformats.org/officeDocument/2006/relationships/image" Target="../media/image22.jpeg"/><Relationship Id="rId14" Type="http://schemas.openxmlformats.org/officeDocument/2006/relationships/slideLayout" Target="../slideLayouts/slideLayout19.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image" Target="../media/image27.png"/><Relationship Id="rId1" Type="http://schemas.openxmlformats.org/officeDocument/2006/relationships/tags" Target="../tags/tag16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image" Target="../media/image28.png"/><Relationship Id="rId2" Type="http://schemas.microsoft.com/office/2007/relationships/media" Target="../media/media6.mp4"/><Relationship Id="rId1" Type="http://schemas.openxmlformats.org/officeDocument/2006/relationships/video" Target="../media/media6.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2.jpe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54.xml"/><Relationship Id="rId2" Type="http://schemas.openxmlformats.org/officeDocument/2006/relationships/image" Target="../media/image12.jpeg"/><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image" Target="../media/image15.png"/><Relationship Id="rId6" Type="http://schemas.openxmlformats.org/officeDocument/2006/relationships/tags" Target="../tags/tag158.xml"/><Relationship Id="rId5" Type="http://schemas.openxmlformats.org/officeDocument/2006/relationships/image" Target="../media/image14.png"/><Relationship Id="rId4" Type="http://schemas.openxmlformats.org/officeDocument/2006/relationships/tags" Target="../tags/tag157.xml"/><Relationship Id="rId3" Type="http://schemas.openxmlformats.org/officeDocument/2006/relationships/image" Target="../media/image13.png"/><Relationship Id="rId2" Type="http://schemas.openxmlformats.org/officeDocument/2006/relationships/tags" Target="../tags/tag156.xml"/><Relationship Id="rId12" Type="http://schemas.openxmlformats.org/officeDocument/2006/relationships/slideLayout" Target="../slideLayouts/slideLayout2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6.png"/><Relationship Id="rId2" Type="http://schemas.microsoft.com/office/2007/relationships/media" Target="../media/media2.mp3"/><Relationship Id="rId1" Type="http://schemas.openxmlformats.org/officeDocument/2006/relationships/audio" Target="../media/media2.mp3"/></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18.jpeg"/><Relationship Id="rId2" Type="http://schemas.openxmlformats.org/officeDocument/2006/relationships/slide" Target="slide7.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6.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163.xml"/><Relationship Id="rId1" Type="http://schemas.openxmlformats.org/officeDocument/2006/relationships/slide" Target="slide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6.png"/><Relationship Id="rId3" Type="http://schemas.microsoft.com/office/2007/relationships/media" Target="../media/media3.mp3"/><Relationship Id="rId2" Type="http://schemas.openxmlformats.org/officeDocument/2006/relationships/audio" Target="NULL" TargetMode="External"/><Relationship Id="rId1" Type="http://schemas.openxmlformats.org/officeDocument/2006/relationships/tags" Target="../tags/tag16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6.png"/><Relationship Id="rId3" Type="http://schemas.microsoft.com/office/2007/relationships/media" Target="../media/media3.mp3"/><Relationship Id="rId2" Type="http://schemas.openxmlformats.org/officeDocument/2006/relationships/audio" Target="NULL" TargetMode="External"/><Relationship Id="rId1"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4330" y="1099185"/>
            <a:ext cx="13162915" cy="5100320"/>
          </a:xfrm>
          <a:prstGeom prst="rect">
            <a:avLst/>
          </a:prstGeom>
          <a:noFill/>
        </p:spPr>
        <p:txBody>
          <a:bodyPr wrap="square" rtlCol="0">
            <a:spAutoFit/>
          </a:bodyPr>
          <a:lstStyle/>
          <a:p>
            <a:pPr marL="354330" indent="0" fontAlgn="auto">
              <a:lnSpc>
                <a:spcPts val="4340"/>
              </a:lnSpc>
            </a:pPr>
            <a:r>
              <a:rPr lang="en-US" altLang="zh-CN" sz="2800" b="1">
                <a:solidFill>
                  <a:schemeClr val="tx1"/>
                </a:solidFill>
                <a:latin typeface="Times New Roman" panose="02020603050405020304" charset="0"/>
                <a:cs typeface="Times New Roman" panose="02020603050405020304" charset="0"/>
              </a:rPr>
              <a:t>Q1: Which film does the speaker mainly talk about?</a:t>
            </a: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r>
              <a:rPr lang="en-US" altLang="zh-CN" sz="2800" b="1">
                <a:solidFill>
                  <a:schemeClr val="tx1"/>
                </a:solidFill>
                <a:latin typeface="Times New Roman" panose="02020603050405020304" charset="0"/>
                <a:cs typeface="Times New Roman" panose="02020603050405020304" charset="0"/>
              </a:rPr>
              <a:t>Q2: When were the three ink wash animation films produced?</a:t>
            </a: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endParaRPr lang="en-US" altLang="zh-CN" sz="2800" b="1">
              <a:solidFill>
                <a:schemeClr val="tx1"/>
              </a:solidFill>
              <a:latin typeface="Times New Roman" panose="02020603050405020304" charset="0"/>
              <a:cs typeface="Times New Roman" panose="02020603050405020304" charset="0"/>
            </a:endParaRPr>
          </a:p>
          <a:p>
            <a:pPr marL="354330" indent="0" fontAlgn="auto">
              <a:lnSpc>
                <a:spcPts val="4340"/>
              </a:lnSpc>
            </a:pPr>
            <a:r>
              <a:rPr lang="en-US" altLang="zh-CN" sz="2800" b="1">
                <a:solidFill>
                  <a:schemeClr val="tx1"/>
                </a:solidFill>
                <a:latin typeface="Times New Roman" panose="02020603050405020304" charset="0"/>
                <a:cs typeface="Times New Roman" panose="02020603050405020304" charset="0"/>
              </a:rPr>
              <a:t>Q3: Why is the film regarded as a masterpiece of Chinese ink wash animation?</a:t>
            </a:r>
            <a:endParaRPr lang="en-US" altLang="zh-CN" sz="2800" b="1">
              <a:solidFill>
                <a:schemeClr val="tx1"/>
              </a:solidFill>
              <a:latin typeface="Times New Roman" panose="02020603050405020304" charset="0"/>
              <a:cs typeface="Times New Roman" panose="02020603050405020304" charset="0"/>
            </a:endParaRPr>
          </a:p>
          <a:p>
            <a:pPr marL="263525" indent="0" algn="l" fontAlgn="auto">
              <a:lnSpc>
                <a:spcPts val="4340"/>
              </a:lnSpc>
            </a:pPr>
            <a:r>
              <a:rPr lang="en-US" altLang="zh-CN" sz="2800" b="1">
                <a:solidFill>
                  <a:schemeClr val="tx1"/>
                </a:solidFill>
                <a:latin typeface="Times New Roman" panose="02020603050405020304" charset="0"/>
                <a:cs typeface="Times New Roman" panose="02020603050405020304" charset="0"/>
              </a:rPr>
              <a:t> </a:t>
            </a:r>
            <a:endParaRPr lang="en-US" altLang="zh-CN" sz="2800" b="1">
              <a:solidFill>
                <a:schemeClr val="tx1"/>
              </a:solidFill>
              <a:latin typeface="Times New Roman" panose="02020603050405020304" charset="0"/>
              <a:cs typeface="Times New Roman" panose="02020603050405020304" charset="0"/>
            </a:endParaRPr>
          </a:p>
          <a:p>
            <a:pPr marL="263525" indent="0" algn="l" fontAlgn="auto">
              <a:lnSpc>
                <a:spcPts val="4340"/>
              </a:lnSpc>
            </a:pPr>
            <a:r>
              <a:rPr lang="en-US" altLang="zh-CN" sz="2800" b="1">
                <a:solidFill>
                  <a:schemeClr val="tx1"/>
                </a:solidFill>
                <a:latin typeface="Times New Roman" panose="02020603050405020304" charset="0"/>
                <a:cs typeface="Times New Roman" panose="02020603050405020304" charset="0"/>
              </a:rPr>
              <a:t>Q4: </a:t>
            </a:r>
            <a:r>
              <a:rPr lang="en-US" altLang="zh-CN" sz="2800" b="1">
                <a:solidFill>
                  <a:schemeClr val="tx1"/>
                </a:solidFill>
                <a:latin typeface="Times New Roman" panose="02020603050405020304" charset="0"/>
                <a:cs typeface="Times New Roman" panose="02020603050405020304" charset="0"/>
                <a:sym typeface="+mn-ea"/>
              </a:rPr>
              <a:t>What is the speaker's attitude towards the ink wash animation style?</a:t>
            </a:r>
            <a:endParaRPr lang="en-US" altLang="zh-CN" sz="2800" b="1">
              <a:solidFill>
                <a:schemeClr val="tx1"/>
              </a:solidFill>
              <a:latin typeface="Times New Roman" panose="02020603050405020304" charset="0"/>
              <a:cs typeface="Times New Roman" panose="02020603050405020304" charset="0"/>
            </a:endParaRPr>
          </a:p>
          <a:p>
            <a:pPr marL="263525" indent="0" algn="l" fontAlgn="auto">
              <a:lnSpc>
                <a:spcPts val="4340"/>
              </a:lnSpc>
            </a:pPr>
            <a:r>
              <a:rPr lang="en-US" altLang="zh-CN" sz="2800" b="1">
                <a:solidFill>
                  <a:schemeClr val="tx1"/>
                </a:solidFill>
                <a:latin typeface="Times New Roman" panose="02020603050405020304" charset="0"/>
                <a:cs typeface="Times New Roman" panose="02020603050405020304" charset="0"/>
                <a:sym typeface="+mn-ea"/>
              </a:rPr>
              <a:t>   </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4" name="内容占位符 1"/>
          <p:cNvSpPr txBox="1"/>
          <p:nvPr/>
        </p:nvSpPr>
        <p:spPr>
          <a:xfrm>
            <a:off x="508457" y="115357"/>
            <a:ext cx="8212214" cy="681990"/>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a:solidFill>
                  <a:schemeClr val="tx1"/>
                </a:solidFill>
              </a:rPr>
              <a:t>Listen for details.</a:t>
            </a:r>
            <a:endParaRPr lang="en-US" altLang="zh-CN">
              <a:solidFill>
                <a:schemeClr val="tx1"/>
              </a:solidFill>
            </a:endParaRPr>
          </a:p>
        </p:txBody>
      </p:sp>
      <p:sp>
        <p:nvSpPr>
          <p:cNvPr id="8" name="文本框 7"/>
          <p:cNvSpPr txBox="1"/>
          <p:nvPr/>
        </p:nvSpPr>
        <p:spPr>
          <a:xfrm>
            <a:off x="661035" y="1651000"/>
            <a:ext cx="5671820" cy="647700"/>
          </a:xfrm>
          <a:prstGeom prst="rect">
            <a:avLst/>
          </a:prstGeom>
          <a:noFill/>
        </p:spPr>
        <p:txBody>
          <a:bodyPr wrap="none" rtlCol="0" anchor="t">
            <a:spAutoFit/>
          </a:bodyPr>
          <a:lstStyle/>
          <a:p>
            <a:pPr marL="354330" indent="0" fontAlgn="auto">
              <a:lnSpc>
                <a:spcPts val="4340"/>
              </a:lnSpc>
            </a:pPr>
            <a:r>
              <a:rPr lang="en-US" altLang="zh-CN" sz="2800" b="1" i="1">
                <a:solidFill>
                  <a:srgbClr val="0070C0"/>
                </a:solidFill>
                <a:latin typeface="Times New Roman" panose="02020603050405020304" charset="0"/>
                <a:cs typeface="Times New Roman" panose="02020603050405020304" charset="0"/>
                <a:sym typeface="+mn-ea"/>
              </a:rPr>
              <a:t>Feeling from Mountain and Water.</a:t>
            </a:r>
            <a:endParaRPr lang="en-US" altLang="zh-CN" sz="2800" b="1" i="1">
              <a:solidFill>
                <a:srgbClr val="0070C0"/>
              </a:solidFill>
              <a:latin typeface="Times New Roman" panose="02020603050405020304" charset="0"/>
              <a:cs typeface="Times New Roman" panose="02020603050405020304" charset="0"/>
              <a:sym typeface="+mn-ea"/>
            </a:endParaRPr>
          </a:p>
        </p:txBody>
      </p:sp>
      <p:sp>
        <p:nvSpPr>
          <p:cNvPr id="9" name="文本框 8"/>
          <p:cNvSpPr txBox="1"/>
          <p:nvPr/>
        </p:nvSpPr>
        <p:spPr>
          <a:xfrm>
            <a:off x="834390" y="2697480"/>
            <a:ext cx="9711055" cy="1204595"/>
          </a:xfrm>
          <a:prstGeom prst="rect">
            <a:avLst/>
          </a:prstGeom>
          <a:noFill/>
        </p:spPr>
        <p:txBody>
          <a:bodyPr wrap="square" rtlCol="0" anchor="t">
            <a:spAutoFit/>
          </a:bodyPr>
          <a:lstStyle/>
          <a:p>
            <a:pPr indent="0" algn="l" fontAlgn="auto">
              <a:lnSpc>
                <a:spcPts val="4340"/>
              </a:lnSpc>
            </a:pPr>
            <a:r>
              <a:rPr lang="en-US" altLang="zh-CN" sz="2800" b="1" i="1">
                <a:solidFill>
                  <a:srgbClr val="0070C0"/>
                </a:solidFill>
                <a:latin typeface="Times New Roman" panose="02020603050405020304" charset="0"/>
                <a:cs typeface="Times New Roman" panose="02020603050405020304" charset="0"/>
                <a:sym typeface="+mn-ea"/>
              </a:rPr>
              <a:t>Tadpoles Searching for Mother</a:t>
            </a:r>
            <a:r>
              <a:rPr lang="en-US" altLang="zh-CN" sz="2800" b="1">
                <a:solidFill>
                  <a:srgbClr val="0070C0"/>
                </a:solidFill>
                <a:latin typeface="Times New Roman" panose="02020603050405020304" charset="0"/>
                <a:cs typeface="Times New Roman" panose="02020603050405020304" charset="0"/>
                <a:sym typeface="+mn-ea"/>
              </a:rPr>
              <a:t> was produced in 1960.</a:t>
            </a:r>
            <a:endParaRPr lang="en-US" altLang="zh-CN" sz="2800" b="1">
              <a:solidFill>
                <a:srgbClr val="0070C0"/>
              </a:solidFill>
              <a:latin typeface="Times New Roman" panose="02020603050405020304" charset="0"/>
              <a:cs typeface="Times New Roman" panose="02020603050405020304" charset="0"/>
              <a:sym typeface="+mn-ea"/>
            </a:endParaRPr>
          </a:p>
          <a:p>
            <a:pPr indent="0" algn="l" fontAlgn="auto">
              <a:lnSpc>
                <a:spcPts val="4340"/>
              </a:lnSpc>
            </a:pPr>
            <a:r>
              <a:rPr lang="en-US" altLang="zh-CN" sz="2800" b="1" i="1">
                <a:solidFill>
                  <a:srgbClr val="0070C0"/>
                </a:solidFill>
                <a:latin typeface="Times New Roman" panose="02020603050405020304" charset="0"/>
                <a:cs typeface="Times New Roman" panose="02020603050405020304" charset="0"/>
                <a:sym typeface="+mn-ea"/>
              </a:rPr>
              <a:t>The Cowboy’s Flute </a:t>
            </a:r>
            <a:r>
              <a:rPr lang="en-US" altLang="zh-CN" sz="2800" b="1">
                <a:solidFill>
                  <a:srgbClr val="0070C0"/>
                </a:solidFill>
                <a:latin typeface="Times New Roman" panose="02020603050405020304" charset="0"/>
                <a:cs typeface="Times New Roman" panose="02020603050405020304" charset="0"/>
                <a:sym typeface="+mn-ea"/>
              </a:rPr>
              <a:t>was in 1963.</a:t>
            </a:r>
            <a:endParaRPr lang="en-US" altLang="zh-CN" sz="2800" b="1">
              <a:solidFill>
                <a:srgbClr val="0070C0"/>
              </a:solidFill>
              <a:latin typeface="Times New Roman" panose="02020603050405020304" charset="0"/>
              <a:cs typeface="Times New Roman" panose="02020603050405020304" charset="0"/>
              <a:sym typeface="+mn-ea"/>
            </a:endParaRPr>
          </a:p>
        </p:txBody>
      </p:sp>
      <p:sp>
        <p:nvSpPr>
          <p:cNvPr id="10" name="文本框 9"/>
          <p:cNvSpPr txBox="1"/>
          <p:nvPr/>
        </p:nvSpPr>
        <p:spPr>
          <a:xfrm>
            <a:off x="508635" y="4464685"/>
            <a:ext cx="9013825" cy="647700"/>
          </a:xfrm>
          <a:prstGeom prst="rect">
            <a:avLst/>
          </a:prstGeom>
          <a:noFill/>
        </p:spPr>
        <p:txBody>
          <a:bodyPr wrap="none" rtlCol="0" anchor="t">
            <a:spAutoFit/>
          </a:bodyPr>
          <a:lstStyle/>
          <a:p>
            <a:pPr marL="263525" indent="0" algn="l" fontAlgn="auto">
              <a:lnSpc>
                <a:spcPts val="4340"/>
              </a:lnSpc>
            </a:pPr>
            <a:r>
              <a:rPr lang="en-US" altLang="zh-CN" sz="2800" b="1">
                <a:solidFill>
                  <a:srgbClr val="0070C0"/>
                </a:solidFill>
                <a:latin typeface="Times New Roman" panose="02020603050405020304" charset="0"/>
                <a:cs typeface="Times New Roman" panose="02020603050405020304" charset="0"/>
                <a:sym typeface="+mn-ea"/>
              </a:rPr>
              <a:t>Because it is like a fine ink wash painting brought to life.</a:t>
            </a:r>
            <a:endParaRPr lang="en-US" altLang="zh-CN" sz="2800" b="1">
              <a:solidFill>
                <a:srgbClr val="0070C0"/>
              </a:solidFill>
              <a:latin typeface="Times New Roman" panose="02020603050405020304" charset="0"/>
              <a:cs typeface="Times New Roman" panose="02020603050405020304" charset="0"/>
              <a:sym typeface="+mn-ea"/>
            </a:endParaRPr>
          </a:p>
        </p:txBody>
      </p:sp>
      <p:sp>
        <p:nvSpPr>
          <p:cNvPr id="11" name="文本框 10"/>
          <p:cNvSpPr txBox="1"/>
          <p:nvPr/>
        </p:nvSpPr>
        <p:spPr>
          <a:xfrm>
            <a:off x="2138045" y="5801995"/>
            <a:ext cx="3982720" cy="521970"/>
          </a:xfrm>
          <a:prstGeom prst="rect">
            <a:avLst/>
          </a:prstGeom>
          <a:noFill/>
        </p:spPr>
        <p:txBody>
          <a:bodyPr wrap="none" rtlCol="0" anchor="t">
            <a:spAutoFit/>
          </a:bodyPr>
          <a:lstStyle/>
          <a:p>
            <a:pPr marL="263525" indent="0" algn="l" fontAlgn="auto">
              <a:lnSpc>
                <a:spcPct val="100000"/>
              </a:lnSpc>
            </a:pPr>
            <a:r>
              <a:rPr lang="en-US" altLang="zh-CN" sz="2800" b="1">
                <a:solidFill>
                  <a:srgbClr val="0070C0"/>
                </a:solidFill>
                <a:latin typeface="Times New Roman" panose="02020603050405020304" charset="0"/>
                <a:cs typeface="Times New Roman" panose="02020603050405020304" charset="0"/>
                <a:sym typeface="+mn-ea"/>
              </a:rPr>
              <a:t>positive and supportive</a:t>
            </a:r>
            <a:endParaRPr lang="en-US" altLang="zh-CN" sz="2800" b="1">
              <a:solidFill>
                <a:srgbClr val="0070C0"/>
              </a:solidFill>
              <a:latin typeface="Times New Roman" panose="02020603050405020304" charset="0"/>
              <a:cs typeface="Times New Roman" panose="02020603050405020304" charset="0"/>
              <a:sym typeface="+mn-ea"/>
            </a:endParaRPr>
          </a:p>
        </p:txBody>
      </p:sp>
      <p:pic>
        <p:nvPicPr>
          <p:cNvPr id="3" name="unit1 P6 Ex3 Listen again and answer the questions">
            <a:hlinkClick r:id="" action="ppaction://media"/>
          </p:cNvPr>
          <p:cNvPicPr/>
          <p:nvPr>
            <a:audioFile r:link="rId1"/>
            <p:extLst>
              <p:ext uri="{DAA4B4D4-6D71-4841-9C94-3DE7FCFB9230}">
                <p14:media xmlns:p14="http://schemas.microsoft.com/office/powerpoint/2010/main" r:embed="rId2">
                  <p14:trim st="109761.000000" end="39515.000000"/>
                </p14:media>
              </p:ext>
            </p:extLst>
          </p:nvPr>
        </p:nvPicPr>
        <p:blipFill>
          <a:blip r:embed="rId3"/>
          <a:stretch>
            <a:fillRect/>
          </a:stretch>
        </p:blipFill>
        <p:spPr>
          <a:xfrm>
            <a:off x="9090660" y="250190"/>
            <a:ext cx="412750" cy="412750"/>
          </a:xfrm>
          <a:prstGeom prst="rect">
            <a:avLst/>
          </a:prstGeom>
        </p:spPr>
      </p:pic>
      <p:sp>
        <p:nvSpPr>
          <p:cNvPr id="5" name="圆角矩形 4"/>
          <p:cNvSpPr/>
          <p:nvPr/>
        </p:nvSpPr>
        <p:spPr>
          <a:xfrm>
            <a:off x="640715" y="1203960"/>
            <a:ext cx="1883410"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661035" y="2298700"/>
            <a:ext cx="1120775"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661035" y="3952240"/>
            <a:ext cx="843915"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2372995" y="5068570"/>
            <a:ext cx="2819400" cy="46228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433820" y="1713865"/>
            <a:ext cx="3899535" cy="521970"/>
          </a:xfrm>
          <a:prstGeom prst="rect">
            <a:avLst/>
          </a:prstGeom>
          <a:noFill/>
        </p:spPr>
        <p:txBody>
          <a:bodyPr wrap="none" rtlCol="0" anchor="t">
            <a:spAutoFit/>
          </a:bodyPr>
          <a:lstStyle/>
          <a:p>
            <a:r>
              <a:rPr lang="en-US" altLang="zh-CN" sz="2800" b="1">
                <a:solidFill>
                  <a:srgbClr val="0070C0"/>
                </a:solidFill>
                <a:latin typeface="Times New Roman" panose="02020603050405020304" charset="0"/>
                <a:cs typeface="Times New Roman" panose="02020603050405020304" charset="0"/>
                <a:sym typeface="+mn-ea"/>
              </a:rPr>
              <a:t>It was produced in 1988.</a:t>
            </a:r>
            <a:endParaRPr lang="en-US" altLang="zh-CN" sz="2800" b="1">
              <a:solidFill>
                <a:srgbClr val="0070C0"/>
              </a:solidFill>
              <a:latin typeface="Times New Roman" panose="02020603050405020304" charset="0"/>
              <a:cs typeface="Times New Roman" panose="02020603050405020304" charset="0"/>
              <a:sym typeface="+mn-ea"/>
            </a:endParaRPr>
          </a:p>
        </p:txBody>
      </p:sp>
      <p:sp>
        <p:nvSpPr>
          <p:cNvPr id="14" name="文本框 13"/>
          <p:cNvSpPr txBox="1"/>
          <p:nvPr/>
        </p:nvSpPr>
        <p:spPr>
          <a:xfrm>
            <a:off x="4323715" y="195580"/>
            <a:ext cx="3362325" cy="521970"/>
          </a:xfrm>
          <a:prstGeom prst="rect">
            <a:avLst/>
          </a:prstGeom>
          <a:noFill/>
        </p:spPr>
        <p:txBody>
          <a:bodyPr wrap="none" rtlCol="0" anchor="t">
            <a:spAutoFit/>
          </a:bodyPr>
          <a:lstStyle/>
          <a:p>
            <a:pPr marL="263525" indent="0" algn="l" fontAlgn="auto">
              <a:lnSpc>
                <a:spcPct val="100000"/>
              </a:lnSpc>
            </a:pPr>
            <a:r>
              <a:rPr lang="en-US" altLang="zh-CN" sz="2800" b="1">
                <a:solidFill>
                  <a:srgbClr val="FF0000"/>
                </a:solidFill>
                <a:latin typeface="Times New Roman" panose="02020603050405020304" charset="0"/>
                <a:cs typeface="Times New Roman" panose="02020603050405020304" charset="0"/>
                <a:sym typeface="+mn-ea"/>
              </a:rPr>
              <a:t>a review of the film</a:t>
            </a:r>
            <a:endParaRPr lang="en-US" altLang="zh-CN" sz="2800" b="1">
              <a:solidFill>
                <a:srgbClr val="FF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0"/>
                            </p:stCondLst>
                            <p:childTnLst>
                              <p:par>
                                <p:cTn id="40" presetID="1" presetClass="mediacall" presetSubtype="0" fill="hold" nodeType="afterEffect">
                                  <p:stCondLst>
                                    <p:cond delay="0"/>
                                  </p:stCondLst>
                                  <p:childTnLst>
                                    <p:cmd type="call" cmd="playFrom(0.0)">
                                      <p:cBhvr additive="base">
                                        <p:cTn id="41" dur="29270" fill="hold"/>
                                        <p:tgtEl>
                                          <p:spTgt spid="3"/>
                                        </p:tgtEl>
                                      </p:cBhvr>
                                    </p:cmd>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1">
                  <p:stCondLst>
                    <p:cond delay="indefinite"/>
                  </p:stCondLst>
                  <p:endCondLst>
                    <p:cond evt="onStopAudio" delay="0">
                      <p:tgtEl>
                        <p:sldTgt/>
                      </p:tgtEl>
                    </p:cond>
                  </p:endCondLst>
                </p:cTn>
                <p:tgtEl>
                  <p:spTgt spid="3"/>
                </p:tgtEl>
              </p:cMediaNode>
            </p:audio>
          </p:childTnLst>
        </p:cTn>
      </p:par>
    </p:tnLst>
    <p:bldLst>
      <p:bldP spid="8" grpId="0"/>
      <p:bldP spid="9" grpId="0"/>
      <p:bldP spid="10" grpId="0"/>
      <p:bldP spid="11" grpId="0"/>
      <p:bldP spid="5" grpId="0" animBg="1"/>
      <p:bldP spid="6" grpId="0" animBg="1"/>
      <p:bldP spid="7" grpId="0" bldLvl="0" animBg="1"/>
      <p:bldP spid="12" grpId="0" bldLvl="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52400" y="963295"/>
            <a:ext cx="11887200" cy="3192145"/>
          </a:xfrm>
          <a:prstGeom prst="rect">
            <a:avLst/>
          </a:prstGeom>
          <a:solidFill>
            <a:schemeClr val="tx2"/>
          </a:solidFill>
          <a:ln w="9525">
            <a:noFill/>
          </a:ln>
        </p:spPr>
        <p:txBody>
          <a:bodyPr wrap="square">
            <a:spAutoFit/>
          </a:bodyPr>
          <a:lstStyle/>
          <a:p>
            <a:pPr indent="0" fontAlgn="auto">
              <a:lnSpc>
                <a:spcPct val="120000"/>
              </a:lnSpc>
            </a:pPr>
            <a:r>
              <a:rPr lang="en-US" sz="2800" b="1">
                <a:latin typeface="Times New Roman" panose="02020603050405020304" charset="0"/>
                <a:ea typeface="宋体" panose="02010600030101010101" pitchFamily="2" charset="-122"/>
                <a:cs typeface="Times New Roman" panose="02020603050405020304" charset="0"/>
              </a:rPr>
              <a:t>  A short review of the film (para 3):</a:t>
            </a:r>
            <a:endParaRPr lang="en-US" sz="2800" b="1">
              <a:latin typeface="Times New Roman" panose="02020603050405020304" charset="0"/>
              <a:ea typeface="宋体" panose="02010600030101010101" pitchFamily="2" charset="-122"/>
              <a:cs typeface="Times New Roman" panose="02020603050405020304" charset="0"/>
            </a:endParaRPr>
          </a:p>
          <a:p>
            <a:pPr indent="0" fontAlgn="auto">
              <a:lnSpc>
                <a:spcPct val="120000"/>
              </a:lnSpc>
            </a:pPr>
            <a:r>
              <a:rPr lang="en-US" sz="2800">
                <a:latin typeface="Times New Roman" panose="02020603050405020304" charset="0"/>
                <a:ea typeface="宋体" panose="02010600030101010101" pitchFamily="2" charset="-122"/>
                <a:cs typeface="Times New Roman" panose="02020603050405020304" charset="0"/>
              </a:rPr>
              <a:t>The film has no dialogue.And,unlike typical cartoons, the film has no bright colours. In short, it is like a fine ink wash painting which has been brought to life --- a painting with movement. The animation and the music make the film not only appealing to the eyes and ears but also rich in emotion. Therefore, this 18-minute film is regarded by many as a masterpiece of Chinese ink wash animation.</a:t>
            </a:r>
            <a:endParaRPr lang="en-US" altLang="en-US" sz="280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561975" y="278765"/>
            <a:ext cx="10949305" cy="521970"/>
          </a:xfrm>
          <a:prstGeom prst="rect">
            <a:avLst/>
          </a:prstGeom>
          <a:noFill/>
        </p:spPr>
        <p:txBody>
          <a:bodyPr wrap="none" rtlCol="0">
            <a:spAutoFit/>
          </a:bodyPr>
          <a:lstStyle/>
          <a:p>
            <a:r>
              <a:rPr lang="en-US" altLang="zh-CN" sz="2800" b="1">
                <a:solidFill>
                  <a:srgbClr val="C00000"/>
                </a:solidFill>
                <a:latin typeface="Times New Roman" panose="02020603050405020304" charset="0"/>
                <a:cs typeface="Times New Roman" panose="02020603050405020304" charset="0"/>
              </a:rPr>
              <a:t>How can you know the speaker’s attitude to ink wash paint animation?</a:t>
            </a:r>
            <a:endParaRPr lang="en-US" altLang="zh-CN" sz="2800" b="1">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152400" y="962660"/>
            <a:ext cx="11887200" cy="3192145"/>
          </a:xfrm>
          <a:prstGeom prst="rect">
            <a:avLst/>
          </a:prstGeom>
          <a:solidFill>
            <a:schemeClr val="tx2"/>
          </a:solidFill>
          <a:ln w="9525">
            <a:noFill/>
          </a:ln>
        </p:spPr>
        <p:txBody>
          <a:bodyPr wrap="square">
            <a:spAutoFit/>
          </a:bodyPr>
          <a:lstStyle/>
          <a:p>
            <a:pPr indent="0" fontAlgn="auto">
              <a:lnSpc>
                <a:spcPct val="120000"/>
              </a:lnSpc>
            </a:pPr>
            <a:r>
              <a:rPr lang="en-US" sz="2800" b="1">
                <a:latin typeface="Times New Roman" panose="02020603050405020304" charset="0"/>
                <a:ea typeface="宋体" panose="02010600030101010101" pitchFamily="2" charset="-122"/>
                <a:cs typeface="Times New Roman" panose="02020603050405020304" charset="0"/>
              </a:rPr>
              <a:t>  A short review of the film (para 3):</a:t>
            </a:r>
            <a:endParaRPr lang="en-US" sz="2800" b="1">
              <a:latin typeface="Times New Roman" panose="02020603050405020304" charset="0"/>
              <a:ea typeface="宋体" panose="02010600030101010101" pitchFamily="2" charset="-122"/>
              <a:cs typeface="Times New Roman" panose="02020603050405020304" charset="0"/>
            </a:endParaRPr>
          </a:p>
          <a:p>
            <a:pPr indent="0" fontAlgn="auto">
              <a:lnSpc>
                <a:spcPct val="120000"/>
              </a:lnSpc>
            </a:pPr>
            <a:r>
              <a:rPr lang="en-US" sz="2800">
                <a:latin typeface="Times New Roman" panose="02020603050405020304" charset="0"/>
                <a:ea typeface="宋体" panose="02010600030101010101" pitchFamily="2" charset="-122"/>
                <a:cs typeface="Times New Roman" panose="02020603050405020304" charset="0"/>
              </a:rPr>
              <a:t>The film has no dialogue.And,unlike typical cartoons, the film has no bright colours. In short, it is like a</a:t>
            </a:r>
            <a:r>
              <a:rPr lang="en-US" sz="2800">
                <a:solidFill>
                  <a:srgbClr val="FF0000"/>
                </a:solidFill>
                <a:latin typeface="Times New Roman" panose="02020603050405020304" charset="0"/>
                <a:ea typeface="宋体" panose="02010600030101010101" pitchFamily="2" charset="-122"/>
                <a:cs typeface="Times New Roman" panose="02020603050405020304" charset="0"/>
              </a:rPr>
              <a:t> fine </a:t>
            </a:r>
            <a:r>
              <a:rPr lang="en-US" sz="2800">
                <a:latin typeface="Times New Roman" panose="02020603050405020304" charset="0"/>
                <a:ea typeface="宋体" panose="02010600030101010101" pitchFamily="2" charset="-122"/>
                <a:cs typeface="Times New Roman" panose="02020603050405020304" charset="0"/>
              </a:rPr>
              <a:t>ink wash painting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which has been brought to life</a:t>
            </a:r>
            <a:r>
              <a:rPr lang="en-US" sz="2800">
                <a:latin typeface="Times New Roman" panose="02020603050405020304" charset="0"/>
                <a:ea typeface="宋体" panose="02010600030101010101" pitchFamily="2" charset="-122"/>
                <a:cs typeface="Times New Roman" panose="02020603050405020304" charset="0"/>
              </a:rPr>
              <a:t>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 a painting with movement</a:t>
            </a:r>
            <a:r>
              <a:rPr lang="en-US" sz="2800">
                <a:latin typeface="Times New Roman" panose="02020603050405020304" charset="0"/>
                <a:ea typeface="宋体" panose="02010600030101010101" pitchFamily="2" charset="-122"/>
                <a:cs typeface="Times New Roman" panose="02020603050405020304" charset="0"/>
              </a:rPr>
              <a:t>. The animation and the music make the film not only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appealing to the eyes </a:t>
            </a:r>
            <a:r>
              <a:rPr lang="en-US" sz="2800">
                <a:latin typeface="Times New Roman" panose="02020603050405020304" charset="0"/>
                <a:ea typeface="宋体" panose="02010600030101010101" pitchFamily="2" charset="-122"/>
                <a:cs typeface="Times New Roman" panose="02020603050405020304" charset="0"/>
              </a:rPr>
              <a:t>and ears but also</a:t>
            </a:r>
            <a:r>
              <a:rPr lang="en-US" sz="2800">
                <a:solidFill>
                  <a:srgbClr val="FF0000"/>
                </a:solidFill>
                <a:latin typeface="Times New Roman" panose="02020603050405020304" charset="0"/>
                <a:ea typeface="宋体" panose="02010600030101010101" pitchFamily="2" charset="-122"/>
                <a:cs typeface="Times New Roman" panose="02020603050405020304" charset="0"/>
              </a:rPr>
              <a:t> rich in emotion</a:t>
            </a:r>
            <a:r>
              <a:rPr lang="en-US" sz="2800">
                <a:latin typeface="Times New Roman" panose="02020603050405020304" charset="0"/>
                <a:ea typeface="宋体" panose="02010600030101010101" pitchFamily="2" charset="-122"/>
                <a:cs typeface="Times New Roman" panose="02020603050405020304" charset="0"/>
              </a:rPr>
              <a:t>. Therefore, this 18-minute film is regarded by many as a </a:t>
            </a:r>
            <a:r>
              <a:rPr lang="en-US" sz="2800">
                <a:solidFill>
                  <a:srgbClr val="FF0000"/>
                </a:solidFill>
                <a:latin typeface="Times New Roman" panose="02020603050405020304" charset="0"/>
                <a:ea typeface="宋体" panose="02010600030101010101" pitchFamily="2" charset="-122"/>
                <a:cs typeface="Times New Roman" panose="02020603050405020304" charset="0"/>
              </a:rPr>
              <a:t>masterpiece</a:t>
            </a:r>
            <a:r>
              <a:rPr lang="en-US" sz="2800">
                <a:latin typeface="Times New Roman" panose="02020603050405020304" charset="0"/>
                <a:ea typeface="宋体" panose="02010600030101010101" pitchFamily="2" charset="-122"/>
                <a:cs typeface="Times New Roman" panose="02020603050405020304" charset="0"/>
              </a:rPr>
              <a:t> of Chinese ink wash animation.</a:t>
            </a:r>
            <a:endParaRPr lang="en-US" altLang="en-US" sz="2800">
              <a:latin typeface="Times New Roman" panose="02020603050405020304" charset="0"/>
              <a:ea typeface="宋体" panose="02010600030101010101" pitchFamily="2" charset="-122"/>
              <a:cs typeface="Times New Roman" panose="02020603050405020304" charset="0"/>
            </a:endParaRPr>
          </a:p>
        </p:txBody>
      </p:sp>
      <p:sp>
        <p:nvSpPr>
          <p:cNvPr id="4" name="下箭头 3"/>
          <p:cNvSpPr/>
          <p:nvPr/>
        </p:nvSpPr>
        <p:spPr>
          <a:xfrm>
            <a:off x="6243955" y="4318000"/>
            <a:ext cx="1317625" cy="542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57175" y="5023485"/>
            <a:ext cx="6485255" cy="521970"/>
          </a:xfrm>
          <a:prstGeom prst="rect">
            <a:avLst/>
          </a:prstGeom>
          <a:solidFill>
            <a:srgbClr val="C0000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opinion adjectives and descriptive language</a:t>
            </a:r>
            <a:endParaRPr lang="en-US" altLang="en-US" sz="2800" kern="100">
              <a:solidFill>
                <a:schemeClr val="bg1"/>
              </a:solidFill>
              <a:effectLst/>
              <a:latin typeface="Times New Roman" panose="02020603050405020304" charset="0"/>
              <a:cs typeface="Times New Roman" panose="02020603050405020304" charset="0"/>
              <a:sym typeface="+mn-ea"/>
            </a:endParaRPr>
          </a:p>
        </p:txBody>
      </p:sp>
      <p:sp>
        <p:nvSpPr>
          <p:cNvPr id="5" name="文本框 4"/>
          <p:cNvSpPr txBox="1"/>
          <p:nvPr/>
        </p:nvSpPr>
        <p:spPr>
          <a:xfrm>
            <a:off x="7561580" y="5024120"/>
            <a:ext cx="2498725" cy="521970"/>
          </a:xfrm>
          <a:prstGeom prst="rect">
            <a:avLst/>
          </a:prstGeom>
          <a:solidFill>
            <a:srgbClr val="C0000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intonation</a:t>
            </a:r>
            <a:r>
              <a:rPr lang="zh-CN" altLang="en-US" sz="2800" kern="100">
                <a:solidFill>
                  <a:schemeClr val="bg1"/>
                </a:solidFill>
                <a:effectLst/>
                <a:latin typeface="Times New Roman" panose="02020603050405020304" charset="0"/>
                <a:cs typeface="Times New Roman" panose="02020603050405020304" charset="0"/>
                <a:sym typeface="+mn-ea"/>
              </a:rPr>
              <a:t>语调</a:t>
            </a:r>
            <a:endParaRPr lang="zh-CN" altLang="en-US" sz="2800" kern="100">
              <a:solidFill>
                <a:schemeClr val="bg1"/>
              </a:solidFill>
              <a:effectLst/>
              <a:latin typeface="Times New Roman" panose="02020603050405020304" charset="0"/>
              <a:cs typeface="Times New Roman" panose="02020603050405020304" charset="0"/>
              <a:sym typeface="+mn-ea"/>
            </a:endParaRPr>
          </a:p>
        </p:txBody>
      </p:sp>
      <p:sp>
        <p:nvSpPr>
          <p:cNvPr id="6" name="下箭头 5"/>
          <p:cNvSpPr/>
          <p:nvPr/>
        </p:nvSpPr>
        <p:spPr>
          <a:xfrm>
            <a:off x="6361430" y="5546090"/>
            <a:ext cx="1317625" cy="536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770245" y="6264910"/>
            <a:ext cx="2961640" cy="521970"/>
          </a:xfrm>
          <a:prstGeom prst="rect">
            <a:avLst/>
          </a:prstGeom>
          <a:solidFill>
            <a:srgbClr val="002060"/>
          </a:solidFill>
        </p:spPr>
        <p:txBody>
          <a:bodyPr wrap="square" rtlCol="0" anchor="t">
            <a:spAutoFit/>
          </a:bodyPr>
          <a:lstStyle/>
          <a:p>
            <a:pPr fontAlgn="auto"/>
            <a:r>
              <a:rPr lang="en-US" altLang="zh-CN" sz="2800" kern="100">
                <a:solidFill>
                  <a:schemeClr val="bg1"/>
                </a:solidFill>
                <a:effectLst/>
                <a:latin typeface="Times New Roman" panose="02020603050405020304" charset="0"/>
                <a:cs typeface="Times New Roman" panose="02020603050405020304" charset="0"/>
                <a:sym typeface="+mn-ea"/>
              </a:rPr>
              <a:t>a positive attitude</a:t>
            </a:r>
            <a:endParaRPr lang="en-US" altLang="zh-CN" sz="2800" kern="100">
              <a:solidFill>
                <a:schemeClr val="bg1"/>
              </a:solidFill>
              <a:effectLst/>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 grpId="0" bldLvl="0" animBg="1"/>
      <p:bldP spid="4" grpId="0" animBg="1"/>
      <p:bldP spid="21" grpId="0" bldLvl="0" animBg="1"/>
      <p:bldP spid="5" grpId="0" bldLvl="0" animBg="1"/>
      <p:bldP spid="6" grpId="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山水情">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12060" y="838200"/>
            <a:ext cx="10953749" cy="5782614"/>
          </a:xfrm>
          <a:prstGeom prst="rect">
            <a:avLst/>
          </a:prstGeom>
        </p:spPr>
      </p:pic>
      <p:sp>
        <p:nvSpPr>
          <p:cNvPr id="2" name="标题 1"/>
          <p:cNvSpPr>
            <a:spLocks noGrp="1"/>
          </p:cNvSpPr>
          <p:nvPr>
            <p:ph type="title"/>
          </p:nvPr>
        </p:nvSpPr>
        <p:spPr>
          <a:xfrm>
            <a:off x="6031865" y="1270"/>
            <a:ext cx="5513070" cy="441960"/>
          </a:xfrm>
        </p:spPr>
        <p:txBody>
          <a:bodyPr/>
          <a:lstStyle/>
          <a:p>
            <a:r>
              <a:rPr lang="en-US" altLang="zh-CN" sz="3200" i="1">
                <a:latin typeface="Times New Roman" panose="02020603050405020304" charset="0"/>
                <a:cs typeface="Times New Roman" panose="02020603050405020304" charset="0"/>
              </a:rPr>
              <a:t>Feeling from Mountain </a:t>
            </a:r>
            <a:endParaRPr lang="en-US" altLang="zh-CN" sz="3200" i="1">
              <a:latin typeface="Times New Roman" panose="02020603050405020304" charset="0"/>
              <a:cs typeface="Times New Roman" panose="02020603050405020304" charset="0"/>
            </a:endParaRPr>
          </a:p>
        </p:txBody>
      </p:sp>
      <p:sp>
        <p:nvSpPr>
          <p:cNvPr id="8" name="标题 1"/>
          <p:cNvSpPr>
            <a:spLocks noGrp="1"/>
          </p:cNvSpPr>
          <p:nvPr/>
        </p:nvSpPr>
        <p:spPr>
          <a:xfrm>
            <a:off x="2713355" y="2129155"/>
            <a:ext cx="6775450" cy="1362710"/>
          </a:xfrm>
          <a:prstGeom prst="rect">
            <a:avLst/>
          </a:prstGeom>
          <a:solidFill>
            <a:schemeClr val="accent4">
              <a:lumMod val="75000"/>
            </a:schemeClr>
          </a:solidFill>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r>
              <a:rPr lang="en-US" altLang="zh-CN" sz="4000" i="1" dirty="0">
                <a:solidFill>
                  <a:schemeClr val="bg1"/>
                </a:solidFill>
                <a:latin typeface="Times New Roman" panose="02020603050405020304" charset="0"/>
                <a:cs typeface="Times New Roman" panose="02020603050405020304" charset="0"/>
              </a:rPr>
              <a:t>all of nature joins him in</a:t>
            </a:r>
            <a:endParaRPr lang="en-US" altLang="zh-CN" sz="4000" i="1" dirty="0">
              <a:solidFill>
                <a:schemeClr val="bg1"/>
              </a:solidFill>
              <a:latin typeface="Times New Roman" panose="02020603050405020304" charset="0"/>
              <a:cs typeface="Times New Roman" panose="02020603050405020304" charset="0"/>
            </a:endParaRPr>
          </a:p>
          <a:p>
            <a:r>
              <a:rPr lang="en-US" altLang="zh-CN" sz="3600" i="1" dirty="0">
                <a:solidFill>
                  <a:schemeClr val="bg1"/>
                </a:solidFill>
                <a:latin typeface="Times New Roman" panose="02020603050405020304" charset="0"/>
                <a:cs typeface="Times New Roman" panose="02020603050405020304" charset="0"/>
              </a:rPr>
              <a:t> </a:t>
            </a:r>
            <a:r>
              <a:rPr lang="en-US" altLang="zh-CN" sz="6000" i="1" dirty="0">
                <a:solidFill>
                  <a:schemeClr val="bg1"/>
                </a:solidFill>
                <a:latin typeface="Times New Roman" panose="02020603050405020304" charset="0"/>
                <a:cs typeface="Times New Roman" panose="02020603050405020304" charset="0"/>
              </a:rPr>
              <a:t>a visual symphony</a:t>
            </a:r>
            <a:endParaRPr lang="en-US" altLang="zh-CN" sz="6000" i="1" dirty="0">
              <a:solidFill>
                <a:schemeClr val="bg1"/>
              </a:solidFill>
              <a:latin typeface="Times New Roman" panose="02020603050405020304" charset="0"/>
              <a:cs typeface="Times New Roman" panose="02020603050405020304" charset="0"/>
            </a:endParaRPr>
          </a:p>
        </p:txBody>
      </p:sp>
      <p:sp>
        <p:nvSpPr>
          <p:cNvPr id="3" name="标题 1"/>
          <p:cNvSpPr>
            <a:spLocks noGrp="1"/>
          </p:cNvSpPr>
          <p:nvPr/>
        </p:nvSpPr>
        <p:spPr>
          <a:xfrm>
            <a:off x="669925" y="1270"/>
            <a:ext cx="5827395" cy="441960"/>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r>
              <a:rPr lang="en-US" altLang="zh-CN" sz="3200">
                <a:latin typeface="Times New Roman" panose="02020603050405020304" charset="0"/>
                <a:cs typeface="Times New Roman" panose="02020603050405020304" charset="0"/>
                <a:sym typeface="+mn-ea"/>
              </a:rPr>
              <a:t> ink wash animation films-</a:t>
            </a:r>
            <a:endParaRPr lang="en-US" altLang="zh-CN" sz="3200">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263352" y="814110"/>
          <a:ext cx="11593288" cy="5348005"/>
        </p:xfrm>
        <a:graphic>
          <a:graphicData uri="http://schemas.openxmlformats.org/drawingml/2006/table">
            <a:tbl>
              <a:tblPr firstRow="1" bandRow="1">
                <a:tableStyleId>{8A107856-5554-42FB-B03E-39F5DBC370BA}</a:tableStyleId>
              </a:tblPr>
              <a:tblGrid>
                <a:gridCol w="2766007"/>
                <a:gridCol w="2850617"/>
                <a:gridCol w="5976664"/>
              </a:tblGrid>
              <a:tr h="1122680">
                <a:tc gridSpan="2">
                  <a:txBody>
                    <a:bodyPr/>
                    <a:lstStyle/>
                    <a:p>
                      <a:pPr marL="0" marR="0" lvl="0" indent="0" algn="ctr"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Introduction</a:t>
                      </a:r>
                      <a:endParaRPr lang="en-US" altLang="zh-CN" sz="2800" b="1" kern="100">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a:tc>
                <a:tc hMerge="1">
                  <a:tcPr/>
                </a:tc>
                <a:tc>
                  <a:txBody>
                    <a:bodyPr/>
                    <a:lstStyle/>
                    <a:p>
                      <a:pPr algn="l">
                        <a:lnSpc>
                          <a:spcPct val="120000"/>
                        </a:lnSpc>
                        <a:spcAft>
                          <a:spcPct val="0"/>
                        </a:spcAft>
                      </a:pPr>
                      <a:r>
                        <a:rPr lang="en-US" altLang="zh-CN" sz="2800" b="1" kern="100">
                          <a:effectLst/>
                          <a:latin typeface="Times New Roman" panose="02020603050405020304" charset="0"/>
                          <a:cs typeface="Times New Roman" panose="02020603050405020304" charset="0"/>
                        </a:rPr>
                        <a:t>Welcome the audience:</a:t>
                      </a:r>
                      <a:endParaRPr lang="en-US" altLang="zh-CN" sz="2800" b="1" kern="100">
                        <a:effectLst/>
                        <a:latin typeface="Times New Roman" panose="02020603050405020304" charset="0"/>
                        <a:cs typeface="Times New Roman" panose="02020603050405020304" charset="0"/>
                      </a:endParaRPr>
                    </a:p>
                    <a:p>
                      <a:pPr algn="l">
                        <a:lnSpc>
                          <a:spcPct val="120000"/>
                        </a:lnSpc>
                        <a:spcAft>
                          <a:spcPct val="0"/>
                        </a:spcAft>
                      </a:pPr>
                      <a:r>
                        <a:rPr lang="en-US" altLang="zh-CN" sz="2800" b="1" kern="100">
                          <a:effectLst/>
                          <a:latin typeface="Times New Roman" panose="02020603050405020304" charset="0"/>
                          <a:cs typeface="Times New Roman" panose="02020603050405020304" charset="0"/>
                        </a:rPr>
                        <a:t>Introduce the subject:</a:t>
                      </a:r>
                      <a:endParaRPr lang="en-US" altLang="zh-CN" sz="2800" b="1" kern="10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a:tc>
              </a:tr>
              <a:tr h="1162587">
                <a:tc rowSpan="3">
                  <a:txBody>
                    <a:bodyPr/>
                    <a:lstStyle/>
                    <a:p>
                      <a:pPr marL="0" marR="0" lvl="0" indent="0" algn="ctr" defTabSz="914400" rtl="0" eaLnBrk="1" fontAlgn="auto" latinLnBrk="0" hangingPunct="1">
                        <a:lnSpc>
                          <a:spcPct val="120000"/>
                        </a:lnSpc>
                        <a:spcBef>
                          <a:spcPct val="0"/>
                        </a:spcBef>
                        <a:spcAft>
                          <a:spcPct val="0"/>
                        </a:spcAft>
                        <a:buClrTx/>
                        <a:buSzTx/>
                        <a:buFontTx/>
                        <a:buNone/>
                        <a:defRPr/>
                      </a:pPr>
                      <a:endParaRPr lang="en-US" altLang="zh-CN" sz="2800" b="1" kern="100">
                        <a:effectLst/>
                        <a:latin typeface="Times New Roman" panose="02020603050405020304" charset="0"/>
                        <a:cs typeface="Times New Roman" panose="02020603050405020304" charset="0"/>
                      </a:endParaRPr>
                    </a:p>
                    <a:p>
                      <a:pPr marL="0" marR="0" lvl="0" indent="0" algn="ctr" defTabSz="914400" rtl="0" eaLnBrk="1" fontAlgn="auto" latinLnBrk="0" hangingPunct="1">
                        <a:lnSpc>
                          <a:spcPct val="120000"/>
                        </a:lnSpc>
                        <a:spcBef>
                          <a:spcPct val="0"/>
                        </a:spcBef>
                        <a:spcAft>
                          <a:spcPct val="0"/>
                        </a:spcAft>
                        <a:buClrTx/>
                        <a:buSzTx/>
                        <a:buFontTx/>
                        <a:buNone/>
                        <a:defRPr/>
                      </a:pPr>
                      <a:endParaRPr lang="en-US" altLang="zh-CN" sz="2800" b="1" kern="100">
                        <a:effectLst/>
                        <a:latin typeface="Times New Roman" panose="02020603050405020304" charset="0"/>
                        <a:cs typeface="Times New Roman" panose="02020603050405020304" charset="0"/>
                      </a:endParaRPr>
                    </a:p>
                    <a:p>
                      <a:pPr marL="0" marR="0" lvl="0" indent="0" algn="ctr" defTabSz="914400" rtl="0" eaLnBrk="1" fontAlgn="auto" latinLnBrk="0" hangingPunct="1">
                        <a:lnSpc>
                          <a:spcPct val="120000"/>
                        </a:lnSpc>
                        <a:spcBef>
                          <a:spcPct val="0"/>
                        </a:spcBef>
                        <a:spcAft>
                          <a:spcPct val="0"/>
                        </a:spcAft>
                        <a:buClrTx/>
                        <a:buSzTx/>
                        <a:buFontTx/>
                        <a:buNone/>
                        <a:defRPr/>
                      </a:pPr>
                      <a:r>
                        <a:rPr lang="en-US" altLang="zh-CN" sz="2800" b="1" kern="100">
                          <a:effectLst/>
                          <a:latin typeface="Times New Roman" panose="02020603050405020304" charset="0"/>
                          <a:cs typeface="Times New Roman" panose="02020603050405020304" charset="0"/>
                        </a:rPr>
                        <a:t>Main body</a:t>
                      </a:r>
                      <a:endParaRPr lang="zh-CN" altLang="zh-CN" sz="2800" b="1" kern="100">
                        <a:effectLst/>
                        <a:latin typeface="Times New Roman" panose="02020603050405020304" charset="0"/>
                        <a:cs typeface="Times New Roman" panose="02020603050405020304" charset="0"/>
                      </a:endParaRPr>
                    </a:p>
                    <a:p>
                      <a:pPr>
                        <a:lnSpc>
                          <a:spcPct val="120000"/>
                        </a:lnSpc>
                      </a:pPr>
                      <a:endParaRPr lang="zh-CN" altLang="zh-CN" sz="2800" b="1" kern="100">
                        <a:effectLst/>
                        <a:latin typeface="Times New Roman" panose="02020603050405020304" charset="0"/>
                        <a:cs typeface="Times New Roman" panose="02020603050405020304" charset="0"/>
                      </a:endParaRPr>
                    </a:p>
                  </a:txBody>
                  <a:tcPr/>
                </a:tc>
                <a:tc>
                  <a:txBody>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Background</a:t>
                      </a:r>
                      <a:r>
                        <a:rPr lang="en-US" altLang="zh-CN" sz="2800" b="1" kern="100">
                          <a:effectLst/>
                          <a:latin typeface="Times New Roman" panose="02020603050405020304" charset="0"/>
                          <a:cs typeface="Times New Roman" panose="02020603050405020304" charset="0"/>
                        </a:rPr>
                        <a:t> of the work of art</a:t>
                      </a:r>
                      <a:endParaRPr lang="en-US" altLang="zh-CN" sz="2800" b="1" kern="10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a:tc>
                <a:tc>
                  <a:txBody>
                    <a:bodyPr/>
                    <a:lstStyle/>
                    <a:p>
                      <a:pPr>
                        <a:lnSpc>
                          <a:spcPct val="120000"/>
                        </a:lnSpc>
                      </a:pPr>
                      <a:endParaRPr lang="zh-CN" altLang="en-US" sz="2800" b="1">
                        <a:latin typeface="Times New Roman" panose="02020603050405020304" charset="0"/>
                        <a:cs typeface="Times New Roman" panose="02020603050405020304" charset="0"/>
                      </a:endParaRPr>
                    </a:p>
                  </a:txBody>
                  <a:tcPr/>
                </a:tc>
              </a:tr>
              <a:tr h="1175905">
                <a:tc vMerge="1">
                  <a:tcPr/>
                </a:tc>
                <a:tc>
                  <a:txBody>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Description</a:t>
                      </a:r>
                      <a:r>
                        <a:rPr lang="en-US" altLang="zh-CN" sz="2800" b="1" kern="100">
                          <a:effectLst/>
                          <a:latin typeface="Times New Roman" panose="02020603050405020304" charset="0"/>
                          <a:cs typeface="Times New Roman" panose="02020603050405020304" charset="0"/>
                        </a:rPr>
                        <a:t> of the work of art</a:t>
                      </a:r>
                      <a:endParaRPr lang="en-US" altLang="zh-CN" sz="2800" b="1" kern="100">
                        <a:solidFill>
                          <a:schemeClr val="tx1"/>
                        </a:solidFill>
                        <a:effectLst/>
                        <a:latin typeface="Times New Roman" panose="02020603050405020304" charset="0"/>
                        <a:ea typeface="宋体" panose="02010600030101010101" pitchFamily="2" charset="-122"/>
                        <a:cs typeface="Times New Roman" panose="02020603050405020304" charset="0"/>
                      </a:endParaRPr>
                    </a:p>
                  </a:txBody>
                  <a:tcPr/>
                </a:tc>
                <a:tc>
                  <a:txBody>
                    <a:bodyPr/>
                    <a:lstStyle/>
                    <a:p>
                      <a:pPr>
                        <a:lnSpc>
                          <a:spcPct val="120000"/>
                        </a:lnSpc>
                      </a:pPr>
                      <a:endParaRPr lang="zh-CN" altLang="en-US" sz="2800" b="1">
                        <a:latin typeface="Times New Roman" panose="02020603050405020304" charset="0"/>
                        <a:cs typeface="Times New Roman" panose="02020603050405020304" charset="0"/>
                      </a:endParaRPr>
                    </a:p>
                  </a:txBody>
                  <a:tcPr/>
                </a:tc>
              </a:tr>
              <a:tr h="1261231">
                <a:tc vMerge="1">
                  <a:tcPr/>
                </a:tc>
                <a:tc>
                  <a:txBody>
                    <a:bodyPr/>
                    <a:lstStyle/>
                    <a:p>
                      <a:pPr marL="0" marR="0" lvl="0" indent="0" algn="l"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Review</a:t>
                      </a:r>
                      <a:r>
                        <a:rPr lang="en-US" altLang="zh-CN" sz="2800" b="1" kern="100">
                          <a:effectLst/>
                          <a:latin typeface="Times New Roman" panose="02020603050405020304" charset="0"/>
                          <a:cs typeface="Times New Roman" panose="02020603050405020304" charset="0"/>
                        </a:rPr>
                        <a:t> of the work of art</a:t>
                      </a:r>
                      <a:endParaRPr lang="en-US" altLang="zh-CN" sz="2800" b="1" kern="100">
                        <a:effectLst/>
                        <a:latin typeface="Times New Roman" panose="02020603050405020304" charset="0"/>
                        <a:cs typeface="Times New Roman" panose="02020603050405020304" charset="0"/>
                      </a:endParaRPr>
                    </a:p>
                  </a:txBody>
                  <a:tcPr/>
                </a:tc>
                <a:tc>
                  <a:txBody>
                    <a:bodyPr/>
                    <a:lstStyle/>
                    <a:p>
                      <a:pPr>
                        <a:lnSpc>
                          <a:spcPct val="120000"/>
                        </a:lnSpc>
                      </a:pPr>
                      <a:endParaRPr lang="zh-CN" altLang="en-US" sz="2800" b="1">
                        <a:latin typeface="Times New Roman" panose="02020603050405020304" charset="0"/>
                        <a:cs typeface="Times New Roman" panose="02020603050405020304" charset="0"/>
                      </a:endParaRPr>
                    </a:p>
                  </a:txBody>
                  <a:tcPr/>
                </a:tc>
              </a:tr>
              <a:tr h="520289">
                <a:tc gridSpan="2">
                  <a:txBody>
                    <a:bodyPr/>
                    <a:lstStyle/>
                    <a:p>
                      <a:pPr marL="0" marR="0" lvl="0" indent="0" algn="ctr" defTabSz="914400" rtl="0" eaLnBrk="1" fontAlgn="auto" latinLnBrk="0" hangingPunct="1">
                        <a:lnSpc>
                          <a:spcPct val="120000"/>
                        </a:lnSpc>
                        <a:spcBef>
                          <a:spcPct val="0"/>
                        </a:spcBef>
                        <a:spcAft>
                          <a:spcPct val="0"/>
                        </a:spcAft>
                        <a:buClrTx/>
                        <a:buSzTx/>
                        <a:buFontTx/>
                        <a:buNone/>
                        <a:defRPr/>
                      </a:pPr>
                      <a:r>
                        <a:rPr lang="en-US" altLang="zh-CN" sz="2800" b="1" kern="100">
                          <a:solidFill>
                            <a:srgbClr val="FF0000"/>
                          </a:solidFill>
                          <a:effectLst/>
                          <a:latin typeface="Times New Roman" panose="02020603050405020304" charset="0"/>
                          <a:cs typeface="Times New Roman" panose="02020603050405020304" charset="0"/>
                        </a:rPr>
                        <a:t>Conclusion</a:t>
                      </a:r>
                      <a:endParaRPr lang="zh-CN" altLang="zh-CN" sz="2800" b="1" kern="100">
                        <a:solidFill>
                          <a:srgbClr val="FF0000"/>
                        </a:solidFill>
                        <a:effectLst/>
                        <a:latin typeface="Times New Roman" panose="02020603050405020304" charset="0"/>
                        <a:ea typeface="宋体" panose="02010600030101010101" pitchFamily="2" charset="-122"/>
                        <a:cs typeface="Times New Roman" panose="02020603050405020304" charset="0"/>
                      </a:endParaRPr>
                    </a:p>
                  </a:txBody>
                  <a:tcPr/>
                </a:tc>
                <a:tc hMerge="1">
                  <a:tcPr/>
                </a:tc>
                <a:tc>
                  <a:txBody>
                    <a:bodyPr/>
                    <a:lstStyle/>
                    <a:p>
                      <a:pPr>
                        <a:lnSpc>
                          <a:spcPct val="120000"/>
                        </a:lnSpc>
                      </a:pPr>
                      <a:endParaRPr lang="zh-CN" altLang="en-US" sz="3200" b="1">
                        <a:latin typeface="Times New Roman" panose="02020603050405020304" charset="0"/>
                        <a:cs typeface="Times New Roman" panose="02020603050405020304" charset="0"/>
                      </a:endParaRPr>
                    </a:p>
                  </a:txBody>
                  <a:tcPr/>
                </a:tc>
              </a:tr>
            </a:tbl>
          </a:graphicData>
        </a:graphic>
      </p:graphicFrame>
      <p:sp>
        <p:nvSpPr>
          <p:cNvPr id="3" name="文本框 2"/>
          <p:cNvSpPr txBox="1"/>
          <p:nvPr/>
        </p:nvSpPr>
        <p:spPr>
          <a:xfrm>
            <a:off x="263431" y="-213"/>
            <a:ext cx="7590790" cy="645160"/>
          </a:xfrm>
          <a:prstGeom prst="rect">
            <a:avLst/>
          </a:prstGeom>
          <a:noFill/>
        </p:spPr>
        <p:txBody>
          <a:bodyPr wrap="none" rtlCol="0">
            <a:spAutoFit/>
          </a:bodyPr>
          <a:lstStyle/>
          <a:p>
            <a:r>
              <a:rPr lang="en-US" altLang="zh-CN" sz="3600" b="1">
                <a:solidFill>
                  <a:schemeClr val="tx2">
                    <a:lumMod val="10000"/>
                  </a:schemeClr>
                </a:solidFill>
              </a:rPr>
              <a:t>Group Work: Introduce a painting </a:t>
            </a:r>
            <a:endParaRPr lang="en-US" altLang="zh-CN" sz="3600" b="1">
              <a:solidFill>
                <a:schemeClr val="tx2">
                  <a:lumMod val="10000"/>
                </a:schemeClr>
              </a:solidFill>
            </a:endParaRPr>
          </a:p>
        </p:txBody>
      </p:sp>
      <p:grpSp>
        <p:nvGrpSpPr>
          <p:cNvPr id="4" name="组合 3"/>
          <p:cNvGrpSpPr/>
          <p:nvPr/>
        </p:nvGrpSpPr>
        <p:grpSpPr>
          <a:xfrm>
            <a:off x="6294120" y="2130425"/>
            <a:ext cx="4695190" cy="4081780"/>
            <a:chOff x="9912" y="3355"/>
            <a:chExt cx="7394" cy="6428"/>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12" y="3355"/>
              <a:ext cx="7395" cy="64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12" y="3862"/>
              <a:ext cx="3526" cy="241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419735" y="570230"/>
          <a:ext cx="11352530" cy="5717540"/>
        </p:xfrm>
        <a:graphic>
          <a:graphicData uri="http://schemas.openxmlformats.org/drawingml/2006/table">
            <a:tbl>
              <a:tblPr firstRow="1" firstCol="1" lastRow="1" lastCol="1" bandRow="1" bandCol="1">
                <a:tableStyleId>{BC89EF96-8CEA-46FF-86C4-4CE0E7609802}</a:tableStyleId>
              </a:tblPr>
              <a:tblGrid>
                <a:gridCol w="3841115"/>
                <a:gridCol w="7511415"/>
              </a:tblGrid>
              <a:tr h="426720">
                <a:tc gridSpan="2">
                  <a:txBody>
                    <a:bodyPr/>
                    <a:lstStyle/>
                    <a:p>
                      <a:pPr algn="ctr" fontAlgn="auto">
                        <a:lnSpc>
                          <a:spcPct val="100000"/>
                        </a:lnSpc>
                        <a:spcAft>
                          <a:spcPct val="0"/>
                        </a:spcAft>
                        <a:buNone/>
                      </a:pPr>
                      <a:r>
                        <a:rPr lang="en-US" altLang="zh-CN" sz="2800">
                          <a:sym typeface="+mn-ea"/>
                        </a:rPr>
                        <a:t>How to make a presentation?</a:t>
                      </a:r>
                      <a:endParaRPr lang="zh-CN" altLang="en-US" sz="2800" b="0"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hMerge="1">
                  <a:tcPr marL="68580" marR="68580" marT="0" marB="0"/>
                </a:tc>
              </a:tr>
              <a:tr h="1706880">
                <a:tc>
                  <a:txBody>
                    <a:bodyPr/>
                    <a:lstStyle/>
                    <a:p>
                      <a:pPr algn="ctr" fontAlgn="auto">
                        <a:lnSpc>
                          <a:spcPct val="100000"/>
                        </a:lnSpc>
                        <a:spcAft>
                          <a:spcPct val="0"/>
                        </a:spcAft>
                      </a:pPr>
                      <a:endParaRPr lang="en-US" sz="2800" b="0" kern="100">
                        <a:solidFill>
                          <a:srgbClr val="C00000"/>
                        </a:solidFill>
                        <a:effectLst/>
                        <a:latin typeface="Times New Roman" panose="02020603050405020304" charset="0"/>
                        <a:cs typeface="Times New Roman" panose="02020603050405020304" charset="0"/>
                      </a:endParaRPr>
                    </a:p>
                    <a:p>
                      <a:pPr algn="ctr" fontAlgn="auto">
                        <a:lnSpc>
                          <a:spcPct val="100000"/>
                        </a:lnSpc>
                        <a:spcAft>
                          <a:spcPct val="0"/>
                        </a:spcAft>
                      </a:pPr>
                      <a:r>
                        <a:rPr lang="en-US" sz="2800" b="1" kern="100">
                          <a:solidFill>
                            <a:srgbClr val="C00000"/>
                          </a:solidFill>
                          <a:effectLst/>
                          <a:latin typeface="Times New Roman" panose="02020603050405020304" charset="0"/>
                          <a:cs typeface="Times New Roman" panose="02020603050405020304" charset="0"/>
                        </a:rPr>
                        <a:t>Introducing the topic</a:t>
                      </a:r>
                      <a:endParaRPr lang="zh-CN" sz="2800" b="1" kern="100">
                        <a:solidFill>
                          <a:srgbClr val="C00000"/>
                        </a:solidFill>
                        <a:effectLst/>
                        <a:latin typeface="Times New Roman" panose="02020603050405020304" charset="0"/>
                        <a:cs typeface="Times New Roman" panose="02020603050405020304" charset="0"/>
                      </a:endParaRPr>
                    </a:p>
                    <a:p>
                      <a:pPr algn="ctr" fontAlgn="auto">
                        <a:lnSpc>
                          <a:spcPct val="100000"/>
                        </a:lnSpc>
                        <a:spcAft>
                          <a:spcPct val="0"/>
                        </a:spcAft>
                      </a:pPr>
                      <a:r>
                        <a:rPr lang="en-US" sz="2800" b="0" kern="100">
                          <a:solidFill>
                            <a:srgbClr val="C00000"/>
                          </a:solidFill>
                          <a:effectLst/>
                          <a:latin typeface="Times New Roman" panose="02020603050405020304" charset="0"/>
                          <a:cs typeface="Times New Roman" panose="02020603050405020304" charset="0"/>
                        </a:rPr>
                        <a:t> </a:t>
                      </a:r>
                      <a:endParaRPr lang="zh-CN" sz="2800" b="0"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rPr>
                        <a:t> I'm glad to have this opportunity to</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Today, I'd like to talk/speak (to you) about</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 My topic today is</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 I'd like to share some thoughts on</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r h="1280160">
                <a:tc>
                  <a:txBody>
                    <a:bodyPr/>
                    <a:lstStyle/>
                    <a:p>
                      <a:pPr algn="ctr" fontAlgn="auto">
                        <a:lnSpc>
                          <a:spcPct val="100000"/>
                        </a:lnSpc>
                        <a:spcAft>
                          <a:spcPct val="0"/>
                        </a:spcAft>
                      </a:pPr>
                      <a:endParaRPr lang="en-US" sz="2800" b="0" kern="100">
                        <a:solidFill>
                          <a:srgbClr val="C00000"/>
                        </a:solidFill>
                        <a:effectLst/>
                        <a:latin typeface="Times New Roman" panose="02020603050405020304" charset="0"/>
                        <a:cs typeface="Times New Roman" panose="02020603050405020304" charset="0"/>
                      </a:endParaRPr>
                    </a:p>
                    <a:p>
                      <a:pPr algn="ctr" fontAlgn="auto">
                        <a:lnSpc>
                          <a:spcPct val="100000"/>
                        </a:lnSpc>
                        <a:spcAft>
                          <a:spcPct val="0"/>
                        </a:spcAft>
                      </a:pPr>
                      <a:r>
                        <a:rPr lang="en-US" sz="2800" b="1" kern="100">
                          <a:solidFill>
                            <a:srgbClr val="C00000"/>
                          </a:solidFill>
                          <a:effectLst/>
                          <a:latin typeface="Times New Roman" panose="02020603050405020304" charset="0"/>
                          <a:cs typeface="Times New Roman" panose="02020603050405020304" charset="0"/>
                        </a:rPr>
                        <a:t>Starting a point</a:t>
                      </a:r>
                      <a:endParaRPr lang="en-US" sz="2800" b="1"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rPr>
                        <a:t>Let me/Let's start by</a:t>
                      </a:r>
                      <a:r>
                        <a:rPr lang="zh-CN" sz="2800" b="0" kern="100">
                          <a:effectLst/>
                          <a:latin typeface="Times New Roman" panose="02020603050405020304" charset="0"/>
                          <a:cs typeface="Times New Roman" panose="02020603050405020304" charset="0"/>
                        </a:rPr>
                        <a:t>…</a:t>
                      </a:r>
                      <a:r>
                        <a:rPr lang="en-US" altLang="zh-CN" sz="2800" b="0" kern="100">
                          <a:effectLst/>
                          <a:latin typeface="Times New Roman" panose="02020603050405020304" charset="0"/>
                          <a:cs typeface="Times New Roman" panose="02020603050405020304" charset="0"/>
                        </a:rPr>
                        <a:t>;</a:t>
                      </a:r>
                      <a:r>
                        <a:rPr lang="en-US" sz="2800" b="0" kern="100">
                          <a:effectLst/>
                          <a:latin typeface="Times New Roman" panose="02020603050405020304" charset="0"/>
                          <a:cs typeface="Times New Roman" panose="02020603050405020304" charset="0"/>
                        </a:rPr>
                        <a:t>First, let me tell you about</a:t>
                      </a:r>
                      <a:r>
                        <a:rPr lang="zh-CN" sz="2800" b="0" kern="100">
                          <a:effectLst/>
                          <a:latin typeface="Times New Roman" panose="02020603050405020304" charset="0"/>
                          <a:cs typeface="Times New Roman" panose="02020603050405020304" charset="0"/>
                        </a:rPr>
                        <a:t>…</a:t>
                      </a:r>
                      <a:r>
                        <a:rPr lang="en-US" altLang="zh-CN" sz="2800" b="0" kern="100">
                          <a:effectLst/>
                          <a:latin typeface="Times New Roman" panose="02020603050405020304" charset="0"/>
                          <a:cs typeface="Times New Roman" panose="02020603050405020304" charset="0"/>
                        </a:rPr>
                        <a:t>;</a:t>
                      </a:r>
                      <a:r>
                        <a:rPr lang="en-US" sz="2800" b="0" kern="100">
                          <a:effectLst/>
                          <a:latin typeface="Times New Roman" panose="02020603050405020304" charset="0"/>
                          <a:cs typeface="Times New Roman" panose="02020603050405020304" charset="0"/>
                        </a:rPr>
                        <a:t>I’ve divided my topic into</a:t>
                      </a:r>
                      <a:r>
                        <a:rPr lang="zh-CN" sz="2800" b="0" kern="100">
                          <a:effectLst/>
                          <a:latin typeface="Times New Roman" panose="02020603050405020304" charset="0"/>
                          <a:cs typeface="Times New Roman" panose="02020603050405020304" charset="0"/>
                        </a:rPr>
                        <a:t>…</a:t>
                      </a:r>
                      <a:r>
                        <a:rPr lang="en-US" sz="2800" b="0" kern="100">
                          <a:effectLst/>
                          <a:latin typeface="Times New Roman" panose="02020603050405020304" charset="0"/>
                          <a:cs typeface="Times New Roman" panose="02020603050405020304" charset="0"/>
                        </a:rPr>
                        <a:t>parts: …</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rPr>
                        <a:t>Let’s turn now to</a:t>
                      </a:r>
                      <a:r>
                        <a:rPr lang="zh-CN" sz="2800" b="0" kern="100">
                          <a:effectLst/>
                          <a:latin typeface="Times New Roman" panose="02020603050405020304" charset="0"/>
                          <a:cs typeface="Times New Roman" panose="02020603050405020304" charset="0"/>
                        </a:rPr>
                        <a:t>…</a:t>
                      </a:r>
                      <a:endParaRPr lang="zh-CN"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r h="1280160">
                <a:tc>
                  <a:txBody>
                    <a:bodyPr/>
                    <a:lstStyle/>
                    <a:p>
                      <a:pPr algn="ctr">
                        <a:lnSpc>
                          <a:spcPct val="120000"/>
                        </a:lnSpc>
                        <a:spcAft>
                          <a:spcPct val="0"/>
                        </a:spcAft>
                        <a:buNone/>
                      </a:pPr>
                      <a:r>
                        <a:rPr lang="en-US" sz="2800" kern="100">
                          <a:solidFill>
                            <a:srgbClr val="C00000"/>
                          </a:solidFill>
                          <a:effectLst/>
                          <a:latin typeface="Times New Roman" panose="02020603050405020304" charset="0"/>
                          <a:cs typeface="Times New Roman" panose="02020603050405020304" charset="0"/>
                          <a:sym typeface="+mn-ea"/>
                        </a:rPr>
                        <a:t>Giving an example</a:t>
                      </a:r>
                      <a:endParaRPr lang="en-US" sz="2800" kern="100">
                        <a:solidFill>
                          <a:srgbClr val="C00000"/>
                        </a:solidFill>
                        <a:effectLst/>
                        <a:latin typeface="Times New Roman" panose="02020603050405020304" charset="0"/>
                        <a:ea typeface="宋体" panose="02010600030101010101" pitchFamily="2" charset="-122"/>
                        <a:cs typeface="Times New Roman" panose="02020603050405020304" charset="0"/>
                      </a:endParaRPr>
                    </a:p>
                    <a:p>
                      <a:pPr algn="ctr">
                        <a:lnSpc>
                          <a:spcPct val="120000"/>
                        </a:lnSpc>
                        <a:spcAft>
                          <a:spcPct val="0"/>
                        </a:spcAft>
                        <a:buNone/>
                      </a:pPr>
                      <a:endParaRPr lang="en-US" altLang="en-US" sz="2800" b="1"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For instance,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a:t>
                      </a:r>
                      <a:r>
                        <a:rPr lang="en-US" sz="2800" b="0" kern="100">
                          <a:effectLst/>
                          <a:latin typeface="Times New Roman" panose="02020603050405020304" charset="0"/>
                          <a:cs typeface="Times New Roman" panose="02020603050405020304" charset="0"/>
                          <a:sym typeface="+mn-ea"/>
                        </a:rPr>
                        <a:t> For example,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a:t>
                      </a:r>
                      <a:r>
                        <a:rPr lang="en-US" sz="2800" b="0" kern="100">
                          <a:effectLst/>
                          <a:latin typeface="Times New Roman" panose="02020603050405020304" charset="0"/>
                          <a:cs typeface="Times New Roman" panose="02020603050405020304" charset="0"/>
                          <a:sym typeface="+mn-ea"/>
                        </a:rPr>
                        <a:t>Take…. for example, ...; Let me illustrate</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To illustrate, </a:t>
                      </a:r>
                      <a:r>
                        <a:rPr lang="zh-CN" sz="2800" b="0" kern="100">
                          <a:effectLst/>
                          <a:latin typeface="Times New Roman" panose="02020603050405020304" charset="0"/>
                          <a:cs typeface="Times New Roman" panose="02020603050405020304" charset="0"/>
                          <a:sym typeface="+mn-ea"/>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Let me give you an example, </a:t>
                      </a:r>
                      <a:r>
                        <a:rPr lang="zh-CN" sz="2800" b="0" kern="100">
                          <a:effectLst/>
                          <a:latin typeface="Times New Roman" panose="02020603050405020304" charset="0"/>
                          <a:cs typeface="Times New Roman" panose="02020603050405020304" charset="0"/>
                          <a:sym typeface="+mn-ea"/>
                        </a:rPr>
                        <a:t>…</a:t>
                      </a:r>
                      <a:endParaRPr lang="zh-CN" altLang="en-US"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r h="1023620">
                <a:tc>
                  <a:txBody>
                    <a:bodyPr/>
                    <a:lstStyle/>
                    <a:p>
                      <a:pPr algn="ctr">
                        <a:lnSpc>
                          <a:spcPct val="120000"/>
                        </a:lnSpc>
                        <a:spcAft>
                          <a:spcPct val="0"/>
                        </a:spcAft>
                        <a:buNone/>
                      </a:pPr>
                      <a:r>
                        <a:rPr lang="en-US" sz="2800" kern="100">
                          <a:solidFill>
                            <a:srgbClr val="C00000"/>
                          </a:solidFill>
                          <a:effectLst/>
                          <a:latin typeface="Times New Roman" panose="02020603050405020304" charset="0"/>
                          <a:cs typeface="Times New Roman" panose="02020603050405020304" charset="0"/>
                          <a:sym typeface="+mn-ea"/>
                        </a:rPr>
                        <a:t>Summarizing the points</a:t>
                      </a:r>
                      <a:endParaRPr lang="en-US" sz="2800" kern="100">
                        <a:solidFill>
                          <a:srgbClr val="C00000"/>
                        </a:solidFill>
                        <a:effectLst/>
                        <a:latin typeface="Times New Roman" panose="02020603050405020304" charset="0"/>
                        <a:ea typeface="宋体" panose="02010600030101010101" pitchFamily="2" charset="-122"/>
                        <a:cs typeface="Times New Roman" panose="02020603050405020304" charset="0"/>
                      </a:endParaRPr>
                    </a:p>
                    <a:p>
                      <a:pPr algn="ctr">
                        <a:lnSpc>
                          <a:spcPct val="120000"/>
                        </a:lnSpc>
                        <a:spcAft>
                          <a:spcPct val="0"/>
                        </a:spcAft>
                        <a:buNone/>
                      </a:pPr>
                      <a:endParaRPr lang="en-US" altLang="en-US" sz="2800" b="1" kern="100">
                        <a:solidFill>
                          <a:srgbClr val="C00000"/>
                        </a:solidFill>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c>
                  <a:txBody>
                    <a:bodyPr/>
                    <a:lstStyle/>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In conclusion,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To conclude,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In short, </a:t>
                      </a:r>
                      <a:r>
                        <a:rPr lang="zh-CN" sz="2800" b="0" kern="100">
                          <a:effectLst/>
                          <a:latin typeface="Times New Roman" panose="02020603050405020304" charset="0"/>
                          <a:cs typeface="Times New Roman" panose="02020603050405020304" charset="0"/>
                          <a:sym typeface="+mn-ea"/>
                        </a:rPr>
                        <a:t>…</a:t>
                      </a:r>
                      <a:endParaRPr lang="zh-CN" sz="2800" b="0" kern="100">
                        <a:effectLst/>
                        <a:latin typeface="Times New Roman" panose="02020603050405020304" charset="0"/>
                        <a:cs typeface="Times New Roman" panose="02020603050405020304" charset="0"/>
                      </a:endParaRPr>
                    </a:p>
                    <a:p>
                      <a:pPr algn="l" fontAlgn="auto">
                        <a:lnSpc>
                          <a:spcPct val="100000"/>
                        </a:lnSpc>
                        <a:spcAft>
                          <a:spcPct val="0"/>
                        </a:spcAft>
                      </a:pPr>
                      <a:r>
                        <a:rPr lang="en-US" sz="2800" b="0" kern="100">
                          <a:effectLst/>
                          <a:latin typeface="Times New Roman" panose="02020603050405020304" charset="0"/>
                          <a:cs typeface="Times New Roman" panose="02020603050405020304" charset="0"/>
                          <a:sym typeface="+mn-ea"/>
                        </a:rPr>
                        <a:t>To sum up,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All in all, </a:t>
                      </a:r>
                      <a:r>
                        <a:rPr lang="zh-CN" sz="2800" b="0" kern="100">
                          <a:effectLst/>
                          <a:latin typeface="Times New Roman" panose="02020603050405020304" charset="0"/>
                          <a:cs typeface="Times New Roman" panose="02020603050405020304" charset="0"/>
                          <a:sym typeface="+mn-ea"/>
                        </a:rPr>
                        <a:t>…</a:t>
                      </a:r>
                      <a:r>
                        <a:rPr lang="en-US" altLang="zh-CN" sz="2800" b="0" kern="100">
                          <a:effectLst/>
                          <a:latin typeface="Times New Roman" panose="02020603050405020304" charset="0"/>
                          <a:cs typeface="Times New Roman" panose="02020603050405020304" charset="0"/>
                          <a:sym typeface="+mn-ea"/>
                        </a:rPr>
                        <a:t>; </a:t>
                      </a:r>
                      <a:r>
                        <a:rPr lang="en-US" sz="2800" b="0" kern="100">
                          <a:effectLst/>
                          <a:latin typeface="Times New Roman" panose="02020603050405020304" charset="0"/>
                          <a:cs typeface="Times New Roman" panose="02020603050405020304" charset="0"/>
                          <a:sym typeface="+mn-ea"/>
                        </a:rPr>
                        <a:t>In brief, </a:t>
                      </a:r>
                      <a:r>
                        <a:rPr lang="zh-CN" sz="2800" b="0" kern="100">
                          <a:effectLst/>
                          <a:latin typeface="Times New Roman" panose="02020603050405020304" charset="0"/>
                          <a:cs typeface="Times New Roman" panose="02020603050405020304" charset="0"/>
                          <a:sym typeface="+mn-ea"/>
                        </a:rPr>
                        <a:t>…</a:t>
                      </a:r>
                      <a:endParaRPr lang="zh-CN" altLang="en-US" sz="2800" b="0" kern="100">
                        <a:effectLst/>
                        <a:latin typeface="Times New Roman" panose="02020603050405020304" charset="0"/>
                        <a:ea typeface="宋体" panose="02010600030101010101" pitchFamily="2" charset="-122"/>
                        <a:cs typeface="Times New Roman" panose="02020603050405020304" charset="0"/>
                      </a:endParaRPr>
                    </a:p>
                  </a:txBody>
                  <a:tcPr marL="68580" marR="68580" marT="0" marB="0"/>
                </a:tc>
              </a:tr>
            </a:tbl>
          </a:graphicData>
        </a:graphic>
      </p:graphicFrame>
      <p:pic>
        <p:nvPicPr>
          <p:cNvPr id="1024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1536065" y="-219710"/>
            <a:ext cx="2012315" cy="20123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6290" y="173359"/>
            <a:ext cx="10852237" cy="441964"/>
          </a:xfrm>
        </p:spPr>
        <p:txBody>
          <a:bodyPr/>
          <a:lstStyle/>
          <a:p>
            <a:r>
              <a:rPr lang="en-US" altLang="zh-CN" sz="3200"/>
              <a:t>Works of Art</a:t>
            </a:r>
            <a:endParaRPr lang="en-US" altLang="zh-CN" sz="3200"/>
          </a:p>
        </p:txBody>
      </p:sp>
      <p:pic>
        <p:nvPicPr>
          <p:cNvPr id="6" name="PA-图片 5" descr="C:\Users\2GGTFQ2\Desktop\tuwen(1)\图片\11\未标题-1.png未标题-1"/>
          <p:cNvPicPr>
            <a:picLocks noChangeAspect="1"/>
          </p:cNvPicPr>
          <p:nvPr>
            <p:custDataLst>
              <p:tags r:id="rId1"/>
            </p:custDataLst>
          </p:nvPr>
        </p:nvPicPr>
        <p:blipFill>
          <a:blip r:embed="rId2"/>
          <a:srcRect l="15125" r="15125"/>
          <a:stretch>
            <a:fillRect/>
          </a:stretch>
        </p:blipFill>
        <p:spPr>
          <a:xfrm>
            <a:off x="4495190" y="211763"/>
            <a:ext cx="6489159" cy="6489209"/>
          </a:xfrm>
          <a:prstGeom prst="rect">
            <a:avLst/>
          </a:prstGeom>
        </p:spPr>
      </p:pic>
      <p:pic>
        <p:nvPicPr>
          <p:cNvPr id="9" name="PA-图片 8" descr="C:\Users\2GGTFQ2\Desktop\tuwen(1)\图片\11\scooter-10-c.jpgscooter-10-c"/>
          <p:cNvPicPr>
            <a:picLocks noChangeAspect="1"/>
          </p:cNvPicPr>
          <p:nvPr>
            <p:custDataLst>
              <p:tags r:id="rId3"/>
            </p:custDataLst>
          </p:nvPr>
        </p:nvPicPr>
        <p:blipFill>
          <a:blip r:embed="rId4"/>
          <a:srcRect l="26016" r="26016"/>
          <a:stretch>
            <a:fillRect/>
          </a:stretch>
        </p:blipFill>
        <p:spPr>
          <a:xfrm>
            <a:off x="4495190" y="211763"/>
            <a:ext cx="6489835" cy="6489209"/>
          </a:xfrm>
          <a:prstGeom prst="rect">
            <a:avLst/>
          </a:prstGeom>
        </p:spPr>
      </p:pic>
      <p:pic>
        <p:nvPicPr>
          <p:cNvPr id="14" name="PA-图片 13" descr="C:\Users\2GGTFQ2\Desktop\tuwen(1)\图片\11\scooter-10-a.jpgscooter-10-a"/>
          <p:cNvPicPr>
            <a:picLocks noChangeAspect="1"/>
          </p:cNvPicPr>
          <p:nvPr>
            <p:custDataLst>
              <p:tags r:id="rId5"/>
            </p:custDataLst>
          </p:nvPr>
        </p:nvPicPr>
        <p:blipFill>
          <a:blip r:embed="rId6"/>
          <a:srcRect l="12496" r="12496"/>
          <a:stretch>
            <a:fillRect/>
          </a:stretch>
        </p:blipFill>
        <p:spPr>
          <a:xfrm>
            <a:off x="4495190" y="211763"/>
            <a:ext cx="6489833" cy="6489208"/>
          </a:xfrm>
          <a:prstGeom prst="rect">
            <a:avLst/>
          </a:prstGeom>
        </p:spPr>
      </p:pic>
      <p:pic>
        <p:nvPicPr>
          <p:cNvPr id="7" name="PA-图片 2" descr="C:\Users\2GGTFQ2\Desktop\tuwen(1)\图片\11\scooter-10-a.jpgscooter-10-a"/>
          <p:cNvPicPr>
            <a:picLocks noChangeAspect="1"/>
          </p:cNvPicPr>
          <p:nvPr>
            <p:custDataLst>
              <p:tags r:id="rId7"/>
            </p:custDataLst>
          </p:nvPr>
        </p:nvPicPr>
        <p:blipFill>
          <a:blip r:embed="rId6"/>
          <a:srcRect l="12500" r="12500"/>
          <a:stretch>
            <a:fillRect/>
          </a:stretch>
        </p:blipFill>
        <p:spPr>
          <a:xfrm>
            <a:off x="2872803" y="3539307"/>
            <a:ext cx="1497254" cy="1497266"/>
          </a:xfrm>
          <a:prstGeom prst="rect">
            <a:avLst/>
          </a:prstGeom>
          <a:ln w="38100">
            <a:solidFill>
              <a:schemeClr val="bg1"/>
            </a:solidFill>
          </a:ln>
        </p:spPr>
      </p:pic>
      <p:pic>
        <p:nvPicPr>
          <p:cNvPr id="8" name="PA-图片 6" descr="C:\Users\2GGTFQ2\Desktop\tuwen(1)\图片\11\scooter-10-c.jpgscooter-10-c"/>
          <p:cNvPicPr>
            <a:picLocks noChangeAspect="1"/>
          </p:cNvPicPr>
          <p:nvPr>
            <p:custDataLst>
              <p:tags r:id="rId8"/>
            </p:custDataLst>
          </p:nvPr>
        </p:nvPicPr>
        <p:blipFill>
          <a:blip r:embed="rId4"/>
          <a:srcRect l="26029" r="26029"/>
          <a:stretch>
            <a:fillRect/>
          </a:stretch>
        </p:blipFill>
        <p:spPr>
          <a:xfrm>
            <a:off x="2873111" y="1875541"/>
            <a:ext cx="1496641" cy="1497266"/>
          </a:xfrm>
          <a:prstGeom prst="rect">
            <a:avLst/>
          </a:prstGeom>
          <a:ln w="38100">
            <a:solidFill>
              <a:schemeClr val="bg1"/>
            </a:solidFill>
          </a:ln>
        </p:spPr>
      </p:pic>
      <p:pic>
        <p:nvPicPr>
          <p:cNvPr id="12" name="PA-图片 1" descr="C:\Users\2GGTFQ2\Desktop\tuwen(1)\图片\11\未标题-1.png未标题-1"/>
          <p:cNvPicPr>
            <a:picLocks noChangeAspect="1"/>
          </p:cNvPicPr>
          <p:nvPr>
            <p:custDataLst>
              <p:tags r:id="rId9"/>
            </p:custDataLst>
          </p:nvPr>
        </p:nvPicPr>
        <p:blipFill>
          <a:blip r:embed="rId10"/>
          <a:srcRect l="12242" r="12242"/>
          <a:stretch>
            <a:fillRect/>
          </a:stretch>
        </p:blipFill>
        <p:spPr>
          <a:xfrm>
            <a:off x="2872168" y="5203073"/>
            <a:ext cx="1497888" cy="1497266"/>
          </a:xfrm>
          <a:prstGeom prst="rect">
            <a:avLst/>
          </a:prstGeom>
          <a:ln w="38100">
            <a:solidFill>
              <a:schemeClr val="bg1">
                <a:alpha val="50000"/>
              </a:schemeClr>
            </a:solidFill>
          </a:ln>
        </p:spPr>
      </p:pic>
      <p:pic>
        <p:nvPicPr>
          <p:cNvPr id="10" name="PA-图片 1" descr="C:\Users\2GGTFQ2\Desktop\tuwen(1)\图片\11\未标题-1.png未标题-1"/>
          <p:cNvPicPr>
            <a:picLocks noChangeAspect="1"/>
          </p:cNvPicPr>
          <p:nvPr>
            <p:custDataLst>
              <p:tags r:id="rId11"/>
            </p:custDataLst>
          </p:nvPr>
        </p:nvPicPr>
        <p:blipFill>
          <a:blip r:embed="rId2"/>
          <a:srcRect l="15110" r="15110"/>
          <a:stretch>
            <a:fillRect/>
          </a:stretch>
        </p:blipFill>
        <p:spPr>
          <a:xfrm>
            <a:off x="2872168" y="211775"/>
            <a:ext cx="1497890" cy="1497266"/>
          </a:xfrm>
          <a:prstGeom prst="rect">
            <a:avLst/>
          </a:prstGeom>
          <a:ln w="38100">
            <a:solidFill>
              <a:schemeClr val="bg1">
                <a:alpha val="50000"/>
              </a:schemeClr>
            </a:solidFill>
          </a:ln>
        </p:spPr>
      </p:pic>
      <p:pic>
        <p:nvPicPr>
          <p:cNvPr id="11" name="PA-图片 5" descr="C:\Users\2GGTFQ2\Desktop\tuwen(1)\图片\11\未标题-1.png未标题-1"/>
          <p:cNvPicPr>
            <a:picLocks noChangeAspect="1"/>
          </p:cNvPicPr>
          <p:nvPr>
            <p:custDataLst>
              <p:tags r:id="rId12"/>
            </p:custDataLst>
          </p:nvPr>
        </p:nvPicPr>
        <p:blipFill>
          <a:blip r:embed="rId10"/>
          <a:srcRect l="12258" r="12258"/>
          <a:stretch>
            <a:fillRect/>
          </a:stretch>
        </p:blipFill>
        <p:spPr>
          <a:xfrm>
            <a:off x="4495188" y="211763"/>
            <a:ext cx="6489786" cy="6489835"/>
          </a:xfrm>
          <a:prstGeom prst="rect">
            <a:avLst/>
          </a:prstGeom>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99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filter="fade">
                                      <p:cBhvr>
                                        <p:cTn id="7" dur="500">
                                          <p:stCondLst>
                                            <p:cond delay="0"/>
                                          </p:stCondLst>
                                        </p:cTn>
                                        <p:tgtEl>
                                          <p:spTgt spid="6"/>
                                        </p:tgtEl>
                                      </p:cBhvr>
                                    </p:animEffect>
                                  </p:childTnLst>
                                </p:cTn>
                              </p:par>
                              <p:par>
                                <p:cTn id="8" presetID="9999" presetClass="emph" presetSubtype="2" fill="hold" nodeType="withEffect">
                                  <p:stCondLst>
                                    <p:cond delay="0"/>
                                  </p:stCondLst>
                                  <p:childTnLst>
                                    <p:animClr clrSpc="rgb" dir="cw">
                                      <p:cBhvr>
                                        <p:cTn id="9" dur="500" fill="hold"/>
                                        <p:tgtEl>
                                          <p:spTgt spid="10"/>
                                        </p:tgtEl>
                                        <p:attrNameLst>
                                          <p:attrName>stroke.color</p:attrName>
                                        </p:attrNameLst>
                                      </p:cBhvr>
                                      <p:to>
                                        <a:srgbClr val="E6794A"/>
                                      </p:to>
                                    </p:animClr>
                                    <p:set>
                                      <p:cBhvr>
                                        <p:cTn id="10" dur="500" fill="hold"/>
                                        <p:tgtEl>
                                          <p:spTgt spid="10"/>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999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filter="fade">
                                      <p:cBhvr>
                                        <p:cTn id="15" dur="500">
                                          <p:stCondLst>
                                            <p:cond delay="0"/>
                                          </p:stCondLst>
                                        </p:cTn>
                                        <p:tgtEl>
                                          <p:spTgt spid="9"/>
                                        </p:tgtEl>
                                      </p:cBhvr>
                                    </p:animEffect>
                                  </p:childTnLst>
                                </p:cTn>
                              </p:par>
                              <p:par>
                                <p:cTn id="16" presetID="9999" presetClass="emph" presetSubtype="2" fill="hold" nodeType="withEffect">
                                  <p:stCondLst>
                                    <p:cond delay="0"/>
                                  </p:stCondLst>
                                  <p:childTnLst>
                                    <p:animClr clrSpc="rgb" dir="cw">
                                      <p:cBhvr>
                                        <p:cTn id="17" dur="500" fill="hold"/>
                                        <p:tgtEl>
                                          <p:spTgt spid="8"/>
                                        </p:tgtEl>
                                        <p:attrNameLst>
                                          <p:attrName>stroke.color</p:attrName>
                                        </p:attrNameLst>
                                      </p:cBhvr>
                                      <p:to>
                                        <a:srgbClr val="E6794A"/>
                                      </p:to>
                                    </p:animClr>
                                    <p:set>
                                      <p:cBhvr>
                                        <p:cTn id="18" dur="500" fill="hold"/>
                                        <p:tgtEl>
                                          <p:spTgt spid="8"/>
                                        </p:tgtEl>
                                        <p:attrNameLst>
                                          <p:attrName>stroke.on</p:attrName>
                                        </p:attrNameLst>
                                      </p:cBhvr>
                                      <p:to>
                                        <p:strVal val="true"/>
                                      </p:to>
                                    </p:set>
                                  </p:childTnLst>
                                </p:cTn>
                              </p:par>
                              <p:par>
                                <p:cTn id="19" presetID="9999" presetClass="emph" presetSubtype="2" fill="hold" nodeType="withEffect">
                                  <p:stCondLst>
                                    <p:cond delay="0"/>
                                  </p:stCondLst>
                                  <p:childTnLst>
                                    <p:animClr clrSpc="rgb" dir="cw">
                                      <p:cBhvr>
                                        <p:cTn id="20" dur="200" fill="hold"/>
                                        <p:tgtEl>
                                          <p:spTgt spid="10"/>
                                        </p:tgtEl>
                                        <p:attrNameLst>
                                          <p:attrName>stroke.color</p:attrName>
                                        </p:attrNameLst>
                                      </p:cBhvr>
                                      <p:from>
                                        <a:srgbClr val="F2BCA4"/>
                                      </p:from>
                                    </p:animClr>
                                    <p:set>
                                      <p:cBhvr>
                                        <p:cTn id="21" dur="200" fill="hold"/>
                                        <p:tgtEl>
                                          <p:spTgt spid="10"/>
                                        </p:tgtEl>
                                        <p:attrNameLst>
                                          <p:attrName>stroke.on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999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filter="fade">
                                      <p:cBhvr>
                                        <p:cTn id="26" dur="500">
                                          <p:stCondLst>
                                            <p:cond delay="0"/>
                                          </p:stCondLst>
                                        </p:cTn>
                                        <p:tgtEl>
                                          <p:spTgt spid="14"/>
                                        </p:tgtEl>
                                      </p:cBhvr>
                                    </p:animEffect>
                                  </p:childTnLst>
                                </p:cTn>
                              </p:par>
                              <p:par>
                                <p:cTn id="27" presetID="9999" presetClass="emph" presetSubtype="2" fill="hold" nodeType="withEffect">
                                  <p:stCondLst>
                                    <p:cond delay="0"/>
                                  </p:stCondLst>
                                  <p:childTnLst>
                                    <p:animClr clrSpc="rgb" dir="cw">
                                      <p:cBhvr>
                                        <p:cTn id="28" dur="500" fill="hold"/>
                                        <p:tgtEl>
                                          <p:spTgt spid="7"/>
                                        </p:tgtEl>
                                        <p:attrNameLst>
                                          <p:attrName>stroke.color</p:attrName>
                                        </p:attrNameLst>
                                      </p:cBhvr>
                                      <p:to>
                                        <a:srgbClr val="E6794A"/>
                                      </p:to>
                                    </p:animClr>
                                    <p:set>
                                      <p:cBhvr>
                                        <p:cTn id="29" dur="500" fill="hold"/>
                                        <p:tgtEl>
                                          <p:spTgt spid="7"/>
                                        </p:tgtEl>
                                        <p:attrNameLst>
                                          <p:attrName>stroke.on</p:attrName>
                                        </p:attrNameLst>
                                      </p:cBhvr>
                                      <p:to>
                                        <p:strVal val="true"/>
                                      </p:to>
                                    </p:set>
                                  </p:childTnLst>
                                </p:cTn>
                              </p:par>
                              <p:par>
                                <p:cTn id="30" presetID="9999" presetClass="emph" presetSubtype="2" fill="hold" nodeType="withEffect">
                                  <p:stCondLst>
                                    <p:cond delay="0"/>
                                  </p:stCondLst>
                                  <p:childTnLst>
                                    <p:animClr clrSpc="rgb" dir="cw">
                                      <p:cBhvr>
                                        <p:cTn id="31" dur="200" fill="hold"/>
                                        <p:tgtEl>
                                          <p:spTgt spid="8"/>
                                        </p:tgtEl>
                                        <p:attrNameLst>
                                          <p:attrName>stroke.color</p:attrName>
                                        </p:attrNameLst>
                                      </p:cBhvr>
                                      <p:from>
                                        <a:srgbClr val="F2BCA4"/>
                                      </p:from>
                                    </p:animClr>
                                    <p:set>
                                      <p:cBhvr>
                                        <p:cTn id="32" dur="200" fill="hold"/>
                                        <p:tgtEl>
                                          <p:spTgt spid="8"/>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999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filter="fade">
                                      <p:cBhvr>
                                        <p:cTn id="37" dur="500">
                                          <p:stCondLst>
                                            <p:cond delay="0"/>
                                          </p:stCondLst>
                                        </p:cTn>
                                        <p:tgtEl>
                                          <p:spTgt spid="11"/>
                                        </p:tgtEl>
                                      </p:cBhvr>
                                    </p:animEffect>
                                  </p:childTnLst>
                                </p:cTn>
                              </p:par>
                              <p:par>
                                <p:cTn id="38" presetID="9999" presetClass="emph" presetSubtype="2" fill="hold" nodeType="withEffect">
                                  <p:stCondLst>
                                    <p:cond delay="0"/>
                                  </p:stCondLst>
                                  <p:childTnLst>
                                    <p:animClr clrSpc="rgb" dir="cw">
                                      <p:cBhvr>
                                        <p:cTn id="39" dur="500" fill="hold"/>
                                        <p:tgtEl>
                                          <p:spTgt spid="12"/>
                                        </p:tgtEl>
                                        <p:attrNameLst>
                                          <p:attrName>stroke.color</p:attrName>
                                        </p:attrNameLst>
                                      </p:cBhvr>
                                      <p:to>
                                        <a:srgbClr val="E6794A"/>
                                      </p:to>
                                    </p:animClr>
                                    <p:set>
                                      <p:cBhvr>
                                        <p:cTn id="40" dur="500" fill="hold"/>
                                        <p:tgtEl>
                                          <p:spTgt spid="12"/>
                                        </p:tgtEl>
                                        <p:attrNameLst>
                                          <p:attrName>stroke.on</p:attrName>
                                        </p:attrNameLst>
                                      </p:cBhvr>
                                      <p:to>
                                        <p:strVal val="true"/>
                                      </p:to>
                                    </p:set>
                                  </p:childTnLst>
                                </p:cTn>
                              </p:par>
                              <p:par>
                                <p:cTn id="41" presetID="9999" presetClass="emph" presetSubtype="2" fill="hold" nodeType="withEffect">
                                  <p:stCondLst>
                                    <p:cond delay="0"/>
                                  </p:stCondLst>
                                  <p:childTnLst>
                                    <p:animClr clrSpc="rgb" dir="cw">
                                      <p:cBhvr>
                                        <p:cTn id="42" dur="200" fill="hold"/>
                                        <p:tgtEl>
                                          <p:spTgt spid="7"/>
                                        </p:tgtEl>
                                        <p:attrNameLst>
                                          <p:attrName>stroke.color</p:attrName>
                                        </p:attrNameLst>
                                      </p:cBhvr>
                                      <p:from>
                                        <a:srgbClr val="F2BCA4"/>
                                      </p:from>
                                    </p:animClr>
                                    <p:set>
                                      <p:cBhvr>
                                        <p:cTn id="43" dur="200" fill="hold"/>
                                        <p:tgtEl>
                                          <p:spTgt spid="7"/>
                                        </p:tgtEl>
                                        <p:attrNameLst>
                                          <p:attrName>stroke.on</p:attrName>
                                        </p:attrNameLst>
                                      </p:cBhvr>
                                      <p:to>
                                        <p:strVal val="true"/>
                                      </p:to>
                                    </p:set>
                                  </p:childTnLst>
                                </p:cTn>
                              </p:par>
                              <p:par>
                                <p:cTn id="44" presetID="9999" presetClass="emph" presetSubtype="2" fill="hold" nodeType="withEffect">
                                  <p:stCondLst>
                                    <p:cond delay="0"/>
                                  </p:stCondLst>
                                  <p:childTnLst>
                                    <p:animClr clrSpc="rgb" dir="cw">
                                      <p:cBhvr>
                                        <p:cTn id="45" dur="200" fill="hold"/>
                                        <p:tgtEl>
                                          <p:spTgt spid="12"/>
                                        </p:tgtEl>
                                        <p:attrNameLst>
                                          <p:attrName>stroke.color</p:attrName>
                                        </p:attrNameLst>
                                      </p:cBhvr>
                                      <p:from>
                                        <a:srgbClr val="F2BCA4"/>
                                      </p:from>
                                    </p:animClr>
                                    <p:set>
                                      <p:cBhvr>
                                        <p:cTn id="46" dur="2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水乡">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
        <p:nvSpPr>
          <p:cNvPr id="6" name="标题 5"/>
          <p:cNvSpPr>
            <a:spLocks noGrp="1"/>
          </p:cNvSpPr>
          <p:nvPr>
            <p:ph type="title"/>
          </p:nvPr>
        </p:nvSpPr>
        <p:spPr>
          <a:xfrm>
            <a:off x="1291590" y="1997075"/>
            <a:ext cx="10042525" cy="1323340"/>
          </a:xfrm>
        </p:spPr>
        <p:txBody>
          <a:bodyPr>
            <a:normAutofit fontScale="90000"/>
          </a:bodyPr>
          <a:lstStyle/>
          <a:p>
            <a:r>
              <a:rPr lang="en-US" altLang="zh-CN">
                <a:solidFill>
                  <a:schemeClr val="bg1"/>
                </a:solidFill>
                <a:latin typeface="汉仪尚巍手书W" panose="00020600040101010101" pitchFamily="18" charset="-122"/>
              </a:rPr>
              <a:t>Thank You!</a:t>
            </a:r>
            <a:br>
              <a:rPr lang="en-US" altLang="zh-CN">
                <a:solidFill>
                  <a:schemeClr val="bg1"/>
                </a:solidFill>
                <a:latin typeface="汉仪尚巍手书W" panose="00020600040101010101" pitchFamily="18" charset="-122"/>
              </a:rPr>
            </a:br>
            <a:r>
              <a:rPr lang="en-US" altLang="zh-CN">
                <a:solidFill>
                  <a:schemeClr val="bg1"/>
                </a:solidFill>
                <a:latin typeface="汉仪尚巍手书W" panose="00020600040101010101" pitchFamily="18" charset="-122"/>
              </a:rPr>
              <a:t>Love Art, Love life!</a:t>
            </a:r>
            <a:endParaRPr lang="en-US" altLang="zh-CN">
              <a:solidFill>
                <a:schemeClr val="bg1"/>
              </a:solidFill>
              <a:latin typeface="汉仪尚巍手书W" panose="00020600040101010101" pitchFamily="18" charset="-122"/>
            </a:endParaRPr>
          </a:p>
        </p:txBody>
      </p:sp>
    </p:spTree>
  </p:cSld>
  <p:clrMapOvr>
    <a:masterClrMapping/>
  </p:clrMapOvr>
  <p:timing>
    <p:tnLst>
      <p:par>
        <p:cTn id="1" dur="indefinite" restart="never" nodeType="tmRoot">
          <p:childTnLst>
            <p:video>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400" y="1412776"/>
            <a:ext cx="10517776" cy="4228850"/>
          </a:xfrm>
          <a:prstGeom prst="rect">
            <a:avLst/>
          </a:prstGeom>
          <a:noFill/>
          <a:ln w="19050">
            <a:solidFill>
              <a:srgbClr val="C00000"/>
            </a:solidFill>
          </a:ln>
        </p:spPr>
        <p:txBody>
          <a:bodyPr wrap="square" rtlCol="0">
            <a:spAutoFit/>
          </a:bodyPr>
          <a:lstStyle/>
          <a:p>
            <a:pPr marL="354330" indent="-354330" algn="ctr">
              <a:lnSpc>
                <a:spcPct val="120000"/>
              </a:lnSpc>
            </a:pPr>
            <a:r>
              <a:rPr lang="en-US" altLang="zh-CN" sz="3200" b="1">
                <a:solidFill>
                  <a:srgbClr val="C00000"/>
                </a:solidFill>
                <a:latin typeface="Arial" panose="020B0604020202020204" pitchFamily="34" charset="0"/>
                <a:cs typeface="Arial" panose="020B0604020202020204" pitchFamily="34" charset="0"/>
              </a:rPr>
              <a:t>Introduction</a:t>
            </a:r>
            <a:endParaRPr lang="en-US" altLang="zh-CN" sz="3200" b="1">
              <a:solidFill>
                <a:srgbClr val="C00000"/>
              </a:solidFill>
              <a:latin typeface="Arial" panose="020B0604020202020204" pitchFamily="34" charset="0"/>
              <a:cs typeface="Arial" panose="020B0604020202020204" pitchFamily="34" charset="0"/>
            </a:endParaRPr>
          </a:p>
          <a:p>
            <a:pPr marL="354330" indent="-354330">
              <a:lnSpc>
                <a:spcPct val="120000"/>
              </a:lnSpc>
            </a:pPr>
            <a:r>
              <a:rPr lang="en-US" altLang="zh-CN" sz="3200" b="1">
                <a:solidFill>
                  <a:srgbClr val="00B050"/>
                </a:solidFill>
                <a:latin typeface="Times New Roman" panose="02020603050405020304" charset="0"/>
                <a:cs typeface="Times New Roman" panose="02020603050405020304" charset="0"/>
              </a:rPr>
              <a:t>Welcome the audience:</a:t>
            </a:r>
            <a:endParaRPr lang="en-US" altLang="zh-CN" sz="3200" b="1">
              <a:solidFill>
                <a:srgbClr val="00B050"/>
              </a:solidFill>
              <a:latin typeface="Times New Roman" panose="02020603050405020304" charset="0"/>
              <a:cs typeface="Times New Roman" panose="02020603050405020304" charset="0"/>
            </a:endParaRPr>
          </a:p>
          <a:p>
            <a:pPr marL="354330" indent="-354330">
              <a:lnSpc>
                <a:spcPct val="120000"/>
              </a:lnSpc>
            </a:pPr>
            <a:r>
              <a:rPr lang="en-US" altLang="zh-CN" sz="3200" b="1">
                <a:latin typeface="Times New Roman" panose="02020603050405020304" charset="0"/>
                <a:cs typeface="Times New Roman" panose="02020603050405020304" charset="0"/>
              </a:rPr>
              <a:t>Good morning, everybody. Welcome to my presentation.</a:t>
            </a:r>
            <a:endParaRPr lang="en-US" altLang="zh-CN" sz="3200" b="1">
              <a:latin typeface="Times New Roman" panose="02020603050405020304" charset="0"/>
              <a:cs typeface="Times New Roman" panose="02020603050405020304" charset="0"/>
            </a:endParaRPr>
          </a:p>
          <a:p>
            <a:pPr marL="354330" indent="-354330">
              <a:lnSpc>
                <a:spcPct val="120000"/>
              </a:lnSpc>
            </a:pPr>
            <a:r>
              <a:rPr lang="en-US" altLang="zh-CN" sz="3200" b="1">
                <a:solidFill>
                  <a:srgbClr val="00B050"/>
                </a:solidFill>
                <a:latin typeface="Times New Roman" panose="02020603050405020304" charset="0"/>
                <a:cs typeface="Times New Roman" panose="02020603050405020304" charset="0"/>
              </a:rPr>
              <a:t>Introduce the subject:</a:t>
            </a:r>
            <a:endParaRPr lang="en-US" altLang="zh-CN" sz="3200" b="1">
              <a:solidFill>
                <a:srgbClr val="00B050"/>
              </a:solidFill>
              <a:latin typeface="Times New Roman" panose="02020603050405020304" charset="0"/>
              <a:cs typeface="Times New Roman" panose="02020603050405020304" charset="0"/>
            </a:endParaRPr>
          </a:p>
          <a:p>
            <a:pPr>
              <a:lnSpc>
                <a:spcPct val="120000"/>
              </a:lnSpc>
            </a:pPr>
            <a:r>
              <a:rPr lang="en-US" altLang="zh-CN" sz="3200" b="1">
                <a:latin typeface="Times New Roman" panose="02020603050405020304" charset="0"/>
                <a:cs typeface="Times New Roman" panose="02020603050405020304" charset="0"/>
              </a:rPr>
              <a:t>I’m very excited to have this opportunity to talk about one of my favorite pieces of art. It is called </a:t>
            </a:r>
            <a:r>
              <a:rPr lang="en-US" altLang="zh-CN" sz="3200" b="1" i="1">
                <a:latin typeface="Times New Roman" panose="02020603050405020304" charset="0"/>
                <a:cs typeface="Times New Roman" panose="02020603050405020304" charset="0"/>
              </a:rPr>
              <a:t>The Starry Night </a:t>
            </a:r>
            <a:r>
              <a:rPr lang="en-US" altLang="zh-CN" sz="3200" b="1">
                <a:latin typeface="Times New Roman" panose="02020603050405020304" charset="0"/>
                <a:cs typeface="Times New Roman" panose="02020603050405020304" charset="0"/>
              </a:rPr>
              <a:t>and was painted by Vincent van Gogh in 1889.</a:t>
            </a:r>
            <a:endParaRPr lang="en-US" altLang="zh-CN" sz="3200" b="1">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9376" y="620972"/>
            <a:ext cx="2367638" cy="769748"/>
          </a:xfrm>
          <a:prstGeom prst="rect">
            <a:avLst/>
          </a:prstGeom>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03176" y="84038"/>
            <a:ext cx="3810000" cy="265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332656"/>
            <a:ext cx="11233248" cy="6001643"/>
          </a:xfrm>
          <a:prstGeom prst="rect">
            <a:avLst/>
          </a:prstGeom>
          <a:noFill/>
          <a:ln w="19050">
            <a:solidFill>
              <a:srgbClr val="00B0F0"/>
            </a:solidFill>
          </a:ln>
        </p:spPr>
        <p:txBody>
          <a:bodyPr wrap="square" rtlCol="0">
            <a:spAutoFit/>
          </a:bodyPr>
          <a:lstStyle/>
          <a:p>
            <a:pPr marL="354330" indent="-354330" algn="just">
              <a:lnSpc>
                <a:spcPct val="120000"/>
              </a:lnSpc>
            </a:pPr>
            <a:r>
              <a:rPr lang="en-US" altLang="zh-CN" sz="3200" b="1">
                <a:solidFill>
                  <a:srgbClr val="00B0F0"/>
                </a:solidFill>
                <a:latin typeface="Arial" panose="020B0604020202020204" pitchFamily="34" charset="0"/>
                <a:cs typeface="Arial" panose="020B0604020202020204" pitchFamily="34" charset="0"/>
              </a:rPr>
              <a:t>Main body</a:t>
            </a:r>
            <a:endParaRPr lang="en-US" altLang="zh-CN" sz="3200" b="1">
              <a:solidFill>
                <a:srgbClr val="00B0F0"/>
              </a:solidFill>
              <a:latin typeface="Arial" panose="020B0604020202020204" pitchFamily="34" charset="0"/>
              <a:cs typeface="Arial" panose="020B0604020202020204" pitchFamily="34" charset="0"/>
            </a:endParaRPr>
          </a:p>
          <a:p>
            <a:pPr marL="354330" indent="-354330" algn="just">
              <a:lnSpc>
                <a:spcPct val="120000"/>
              </a:lnSpc>
            </a:pPr>
            <a:r>
              <a:rPr lang="en-US" altLang="zh-CN" sz="3200" b="1">
                <a:solidFill>
                  <a:srgbClr val="00B050"/>
                </a:solidFill>
                <a:latin typeface="Times New Roman" panose="02020603050405020304" charset="0"/>
                <a:cs typeface="Times New Roman" panose="02020603050405020304" charset="0"/>
              </a:rPr>
              <a:t>Background of the work of art</a:t>
            </a:r>
            <a:endParaRPr lang="en-US" altLang="zh-CN" sz="3200" b="1">
              <a:solidFill>
                <a:srgbClr val="00B050"/>
              </a:solidFill>
              <a:latin typeface="Times New Roman" panose="02020603050405020304" charset="0"/>
              <a:cs typeface="Times New Roman" panose="02020603050405020304" charset="0"/>
            </a:endParaRPr>
          </a:p>
          <a:p>
            <a:pPr algn="just">
              <a:lnSpc>
                <a:spcPct val="120000"/>
              </a:lnSpc>
            </a:pPr>
            <a:r>
              <a:rPr lang="en-US" altLang="zh-CN" sz="3200" b="1">
                <a:latin typeface="Times New Roman" panose="02020603050405020304" charset="0"/>
                <a:cs typeface="Times New Roman" panose="02020603050405020304" charset="0"/>
              </a:rPr>
              <a:t>First, let me tell you about the background of this painting. It shows the French town, Saint-Remy-de-Provence at night. It </a:t>
            </a:r>
            <a:r>
              <a:rPr lang="en-US" altLang="zh-CN" sz="3200" b="1">
                <a:solidFill>
                  <a:srgbClr val="FF0000"/>
                </a:solidFill>
                <a:latin typeface="Times New Roman" panose="02020603050405020304" charset="0"/>
                <a:cs typeface="Times New Roman" panose="02020603050405020304" charset="0"/>
              </a:rPr>
              <a:t>is based on</a:t>
            </a:r>
            <a:r>
              <a:rPr lang="en-US" altLang="zh-CN" sz="3200" b="1">
                <a:latin typeface="Times New Roman" panose="02020603050405020304" charset="0"/>
                <a:cs typeface="Times New Roman" panose="02020603050405020304" charset="0"/>
              </a:rPr>
              <a:t> the view from a window in a hospital where Van Gogh was a patient. Sadly, he </a:t>
            </a:r>
            <a:r>
              <a:rPr lang="en-US" altLang="zh-CN" sz="3200" b="1">
                <a:solidFill>
                  <a:srgbClr val="FF0000"/>
                </a:solidFill>
                <a:latin typeface="Times New Roman" panose="02020603050405020304" charset="0"/>
                <a:cs typeface="Times New Roman" panose="02020603050405020304" charset="0"/>
              </a:rPr>
              <a:t>suffered from health issues</a:t>
            </a:r>
            <a:r>
              <a:rPr lang="en-US" altLang="zh-CN" sz="3200" b="1">
                <a:latin typeface="Times New Roman" panose="02020603050405020304" charset="0"/>
                <a:cs typeface="Times New Roman" panose="02020603050405020304" charset="0"/>
              </a:rPr>
              <a:t> throughout his life, and his work only found fame(</a:t>
            </a:r>
            <a:r>
              <a:rPr lang="zh-CN" altLang="en-US" sz="3200" b="1">
                <a:latin typeface="Times New Roman" panose="02020603050405020304" charset="0"/>
                <a:cs typeface="Times New Roman" panose="02020603050405020304" charset="0"/>
              </a:rPr>
              <a:t>获得名气</a:t>
            </a:r>
            <a:r>
              <a:rPr lang="en-US" altLang="zh-CN" sz="3200" b="1">
                <a:latin typeface="Times New Roman" panose="02020603050405020304" charset="0"/>
                <a:cs typeface="Times New Roman" panose="02020603050405020304" charset="0"/>
              </a:rPr>
              <a:t>) after his death. Although it shows the view at night, Van Gogh painted it during the day</a:t>
            </a:r>
            <a:r>
              <a:rPr lang="en-US" altLang="zh-CN" sz="3200" b="1">
                <a:solidFill>
                  <a:srgbClr val="FF0000"/>
                </a:solidFill>
                <a:latin typeface="Times New Roman" panose="02020603050405020304" charset="0"/>
                <a:cs typeface="Times New Roman" panose="02020603050405020304" charset="0"/>
              </a:rPr>
              <a:t> from memory</a:t>
            </a:r>
            <a:r>
              <a:rPr lang="en-US" altLang="zh-CN" sz="3200" b="1">
                <a:latin typeface="Times New Roman" panose="02020603050405020304" charset="0"/>
                <a:cs typeface="Times New Roman" panose="02020603050405020304" charset="0"/>
              </a:rPr>
              <a:t>. He also painted other </a:t>
            </a:r>
            <a:r>
              <a:rPr lang="en-US" altLang="zh-CN" sz="3200" b="1">
                <a:solidFill>
                  <a:srgbClr val="FF0000"/>
                </a:solidFill>
                <a:latin typeface="Times New Roman" panose="02020603050405020304" charset="0"/>
                <a:cs typeface="Times New Roman" panose="02020603050405020304" charset="0"/>
              </a:rPr>
              <a:t>version</a:t>
            </a:r>
            <a:r>
              <a:rPr lang="en-US" altLang="zh-CN" sz="3200" b="1">
                <a:latin typeface="Times New Roman" panose="02020603050405020304" charset="0"/>
                <a:cs typeface="Times New Roman" panose="02020603050405020304" charset="0"/>
              </a:rPr>
              <a:t>s at different times of day.</a:t>
            </a:r>
            <a:endParaRPr lang="en-US" altLang="zh-CN"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7408" y="1052736"/>
            <a:ext cx="10369152" cy="4768228"/>
          </a:xfrm>
          <a:prstGeom prst="rect">
            <a:avLst/>
          </a:prstGeom>
          <a:noFill/>
          <a:ln w="19050">
            <a:solidFill>
              <a:srgbClr val="00B0F0"/>
            </a:solidFill>
          </a:ln>
        </p:spPr>
        <p:txBody>
          <a:bodyPr wrap="square" rtlCol="0">
            <a:spAutoFit/>
          </a:bodyPr>
          <a:lstStyle/>
          <a:p>
            <a:pPr marL="354330" indent="-354330" algn="just">
              <a:lnSpc>
                <a:spcPct val="120000"/>
              </a:lnSpc>
            </a:pPr>
            <a:r>
              <a:rPr lang="en-US" altLang="zh-CN" sz="3200" b="1">
                <a:solidFill>
                  <a:srgbClr val="00B050"/>
                </a:solidFill>
                <a:latin typeface="Times New Roman" panose="02020603050405020304" charset="0"/>
                <a:cs typeface="Times New Roman" panose="02020603050405020304" charset="0"/>
              </a:rPr>
              <a:t>Description of the work of art</a:t>
            </a:r>
            <a:endParaRPr lang="en-US" altLang="zh-CN" sz="3200" b="1">
              <a:solidFill>
                <a:srgbClr val="00B050"/>
              </a:solidFill>
              <a:latin typeface="Times New Roman" panose="02020603050405020304" charset="0"/>
              <a:cs typeface="Times New Roman" panose="02020603050405020304" charset="0"/>
            </a:endParaRPr>
          </a:p>
          <a:p>
            <a:pPr algn="just">
              <a:lnSpc>
                <a:spcPct val="120000"/>
              </a:lnSpc>
            </a:pPr>
            <a:r>
              <a:rPr lang="en-US" altLang="zh-CN" sz="3200" b="1">
                <a:latin typeface="Times New Roman" panose="02020603050405020304" charset="0"/>
                <a:cs typeface="Times New Roman" panose="02020603050405020304" charset="0"/>
              </a:rPr>
              <a:t>This is an oil painting on canvas(</a:t>
            </a:r>
            <a:r>
              <a:rPr lang="zh-CN" altLang="en-US" sz="3200" b="1">
                <a:latin typeface="Times New Roman" panose="02020603050405020304" charset="0"/>
                <a:cs typeface="Times New Roman" panose="02020603050405020304" charset="0"/>
              </a:rPr>
              <a:t>画布</a:t>
            </a:r>
            <a:r>
              <a:rPr lang="en-US" altLang="zh-CN" sz="3200" b="1">
                <a:latin typeface="Times New Roman" panose="02020603050405020304" charset="0"/>
                <a:cs typeface="Times New Roman" panose="02020603050405020304" charset="0"/>
              </a:rPr>
              <a:t>). One can immediately tell from its features that it is a Van Gogh painting. For example, the swirls (</a:t>
            </a:r>
            <a:r>
              <a:rPr lang="zh-CN" altLang="en-US" sz="3200" b="1"/>
              <a:t>旋动</a:t>
            </a:r>
            <a:r>
              <a:rPr lang="en-US" altLang="zh-CN" sz="3200" b="1">
                <a:latin typeface="Times New Roman" panose="02020603050405020304" charset="0"/>
                <a:cs typeface="Times New Roman" panose="02020603050405020304" charset="0"/>
              </a:rPr>
              <a:t>) in the sky show Van Gogh‘s </a:t>
            </a:r>
            <a:r>
              <a:rPr lang="en-US" altLang="zh-CN" sz="3200" b="1">
                <a:solidFill>
                  <a:srgbClr val="FF0000"/>
                </a:solidFill>
                <a:latin typeface="Times New Roman" panose="02020603050405020304" charset="0"/>
                <a:cs typeface="Times New Roman" panose="02020603050405020304" charset="0"/>
              </a:rPr>
              <a:t>distinctive</a:t>
            </a:r>
            <a:r>
              <a:rPr lang="en-US" altLang="zh-CN" sz="3200" b="1">
                <a:latin typeface="Times New Roman" panose="02020603050405020304" charset="0"/>
                <a:cs typeface="Times New Roman" panose="02020603050405020304" charset="0"/>
              </a:rPr>
              <a:t> painting style. The curled dashes of bold color(</a:t>
            </a:r>
            <a:r>
              <a:rPr lang="zh-CN" altLang="en-US" sz="3200" b="1">
                <a:latin typeface="Times New Roman" panose="02020603050405020304" charset="0"/>
                <a:cs typeface="Times New Roman" panose="02020603050405020304" charset="0"/>
              </a:rPr>
              <a:t>清晰明显的色彩</a:t>
            </a:r>
            <a:r>
              <a:rPr lang="en-US" altLang="zh-CN" sz="3200" b="1">
                <a:latin typeface="Times New Roman" panose="02020603050405020304" charset="0"/>
                <a:cs typeface="Times New Roman" panose="02020603050405020304" charset="0"/>
              </a:rPr>
              <a:t>) can be seen in many of his works. The moon and stars are big and yellow. This was Van Gogh’s favorite color.</a:t>
            </a:r>
            <a:endParaRPr lang="en-US" altLang="zh-CN"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水墨画开头">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1"/>
            <a:ext cx="12192002" cy="6858001"/>
          </a:xfrm>
          <a:prstGeom prst="rect">
            <a:avLst/>
          </a:prstGeom>
        </p:spPr>
      </p:pic>
      <p:sp>
        <p:nvSpPr>
          <p:cNvPr id="21" name="直角三角形 20"/>
          <p:cNvSpPr/>
          <p:nvPr>
            <p:custDataLst>
              <p:tags r:id="rId4"/>
            </p:custDataLst>
          </p:nvPr>
        </p:nvSpPr>
        <p:spPr>
          <a:xfrm rot="16200000">
            <a:off x="10302991" y="4721031"/>
            <a:ext cx="232993" cy="232993"/>
          </a:xfrm>
          <a:prstGeom prst="rtTriangle">
            <a:avLst/>
          </a:pr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隶书" panose="02010509060101010101" pitchFamily="49" charset="-122"/>
              <a:cs typeface="隶书" panose="02010509060101010101" pitchFamily="49" charset="-122"/>
              <a:sym typeface="Arial" panose="020B0604020202020204" pitchFamily="34" charset="0"/>
            </a:endParaRPr>
          </a:p>
        </p:txBody>
      </p:sp>
      <p:sp>
        <p:nvSpPr>
          <p:cNvPr id="4" name="标题 3"/>
          <p:cNvSpPr>
            <a:spLocks noGrp="1"/>
          </p:cNvSpPr>
          <p:nvPr>
            <p:ph type="ctrTitle" idx="2"/>
            <p:custDataLst>
              <p:tags r:id="rId5"/>
            </p:custDataLst>
          </p:nvPr>
        </p:nvSpPr>
        <p:spPr>
          <a:xfrm>
            <a:off x="866140" y="2231390"/>
            <a:ext cx="10706735" cy="1846580"/>
          </a:xfrm>
        </p:spPr>
        <p:txBody>
          <a:bodyPr>
            <a:normAutofit fontScale="90000" lnSpcReduction="10000"/>
          </a:bodyPr>
          <a:lstStyle/>
          <a:p>
            <a:pPr algn="ctr"/>
            <a:r>
              <a:rPr sz="4445">
                <a:solidFill>
                  <a:schemeClr val="tx1"/>
                </a:solidFill>
                <a:latin typeface="汉仪尚巍手书W" panose="00020600040101010101" pitchFamily="18" charset="-122"/>
                <a:cs typeface="Times New Roman" panose="02020603050405020304" charset="0"/>
                <a:sym typeface="宋体" panose="02010600030101010101" pitchFamily="2" charset="-122"/>
              </a:rPr>
              <a:t>选修三</a:t>
            </a:r>
            <a: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t>Unit1Art </a:t>
            </a:r>
            <a:b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br>
            <a: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t>Listening and Talking</a:t>
            </a:r>
            <a:br>
              <a:rPr lang="en-US" altLang="zh-CN" sz="4445">
                <a:solidFill>
                  <a:schemeClr val="tx1"/>
                </a:solidFill>
                <a:latin typeface="Times New Roman" panose="02020603050405020304" charset="0"/>
                <a:ea typeface="+mj-ea"/>
                <a:cs typeface="Times New Roman" panose="02020603050405020304" charset="0"/>
                <a:sym typeface="宋体" panose="02010600030101010101" pitchFamily="2" charset="-122"/>
              </a:rPr>
            </a:br>
            <a:r>
              <a:rPr lang="en-US" altLang="zh-CN" sz="4890">
                <a:solidFill>
                  <a:schemeClr val="tx1"/>
                </a:solidFill>
                <a:latin typeface="Times New Roman" panose="02020603050405020304" charset="0"/>
                <a:ea typeface="+mj-ea"/>
                <a:cs typeface="Times New Roman" panose="02020603050405020304" charset="0"/>
                <a:sym typeface="宋体" panose="02010600030101010101" pitchFamily="2" charset="-122"/>
              </a:rPr>
              <a:t>Talk about works of art</a:t>
            </a:r>
            <a:br>
              <a:rPr lang="en-US" altLang="zh-CN" sz="4890" b="1">
                <a:solidFill>
                  <a:schemeClr val="tx1"/>
                </a:solidFill>
                <a:latin typeface="Times New Roman" panose="02020603050405020304" charset="0"/>
                <a:ea typeface="+mj-ea"/>
                <a:cs typeface="Times New Roman" panose="02020603050405020304" charset="0"/>
                <a:sym typeface="宋体" panose="02010600030101010101" pitchFamily="2" charset="-122"/>
              </a:rPr>
            </a:br>
            <a:endParaRPr lang="en-US" altLang="zh-CN" sz="4890" b="1">
              <a:solidFill>
                <a:schemeClr val="tx1"/>
              </a:solidFill>
              <a:latin typeface="Times New Roman" panose="02020603050405020304" charset="0"/>
              <a:ea typeface="+mj-ea"/>
              <a:cs typeface="Times New Roman" panose="02020603050405020304" charset="0"/>
              <a:sym typeface="宋体" panose="02010600030101010101" pitchFamily="2" charset="-122"/>
            </a:endParaRPr>
          </a:p>
        </p:txBody>
      </p:sp>
      <p:sp>
        <p:nvSpPr>
          <p:cNvPr id="5" name="副标题 4"/>
          <p:cNvSpPr>
            <a:spLocks noGrp="1"/>
          </p:cNvSpPr>
          <p:nvPr>
            <p:ph type="subTitle" idx="3"/>
            <p:custDataLst>
              <p:tags r:id="rId6"/>
            </p:custDataLst>
          </p:nvPr>
        </p:nvSpPr>
        <p:spPr>
          <a:xfrm>
            <a:off x="9758680" y="5139055"/>
            <a:ext cx="2178685" cy="1562100"/>
          </a:xfrm>
        </p:spPr>
        <p:txBody>
          <a:bodyPr/>
          <a:lstStyle/>
          <a:p>
            <a:r>
              <a:rPr lang="en-US" altLang="zh-CN">
                <a:solidFill>
                  <a:schemeClr val="dk1">
                    <a:lumMod val="65000"/>
                    <a:lumOff val="35000"/>
                  </a:schemeClr>
                </a:solidFill>
              </a:rPr>
              <a:t>-by Lily</a:t>
            </a:r>
            <a:endParaRPr lang="en-US" altLang="zh-CN">
              <a:solidFill>
                <a:schemeClr val="dk1">
                  <a:lumMod val="65000"/>
                  <a:lumOff val="35000"/>
                </a:schemeClr>
              </a:solidFill>
            </a:endParaRPr>
          </a:p>
        </p:txBody>
      </p:sp>
      <p:sp>
        <p:nvSpPr>
          <p:cNvPr id="3" name="标题 1"/>
          <p:cNvSpPr>
            <a:spLocks noGrp="1"/>
          </p:cNvSpPr>
          <p:nvPr/>
        </p:nvSpPr>
        <p:spPr>
          <a:xfrm>
            <a:off x="3115945" y="3860800"/>
            <a:ext cx="5457190" cy="441960"/>
          </a:xfrm>
          <a:prstGeom prst="rect">
            <a:avLst/>
          </a:prstGeom>
          <a:solidFill>
            <a:schemeClr val="bg2"/>
          </a:solidFill>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隶书" panose="02010509060101010101" pitchFamily="49" charset="-122"/>
                <a:cs typeface="+mj-cs"/>
                <a:sym typeface="+mn-ea"/>
              </a:defRPr>
            </a:lvl1pPr>
          </a:lstStyle>
          <a:p>
            <a:r>
              <a:rPr lang="en-US" altLang="zh-CN" sz="3200">
                <a:latin typeface="Times New Roman" panose="02020603050405020304" charset="0"/>
                <a:cs typeface="Times New Roman" panose="02020603050405020304" charset="0"/>
                <a:sym typeface="+mn-ea"/>
              </a:rPr>
              <a:t> ink wash animation films</a:t>
            </a:r>
            <a:endParaRPr lang="en-US" altLang="zh-CN" sz="3200">
              <a:latin typeface="Times New Roman" panose="02020603050405020304" charset="0"/>
              <a:cs typeface="Times New Roman" panose="02020603050405020304"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4"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3392" y="1124744"/>
            <a:ext cx="10873208" cy="4228850"/>
          </a:xfrm>
          <a:prstGeom prst="rect">
            <a:avLst/>
          </a:prstGeom>
          <a:noFill/>
          <a:ln w="19050">
            <a:solidFill>
              <a:srgbClr val="00B0F0"/>
            </a:solidFill>
          </a:ln>
        </p:spPr>
        <p:txBody>
          <a:bodyPr wrap="square" rtlCol="0">
            <a:spAutoFit/>
          </a:bodyPr>
          <a:lstStyle/>
          <a:p>
            <a:pPr marL="354330" indent="-354330" algn="just">
              <a:lnSpc>
                <a:spcPct val="120000"/>
              </a:lnSpc>
            </a:pPr>
            <a:r>
              <a:rPr lang="en-US" altLang="zh-CN" sz="3200" b="1">
                <a:solidFill>
                  <a:srgbClr val="00B050"/>
                </a:solidFill>
                <a:latin typeface="Times New Roman" panose="02020603050405020304" charset="0"/>
                <a:cs typeface="Times New Roman" panose="02020603050405020304" charset="0"/>
              </a:rPr>
              <a:t>Review of the work of art</a:t>
            </a:r>
            <a:endParaRPr lang="en-US" altLang="zh-CN" sz="3200" b="1">
              <a:solidFill>
                <a:srgbClr val="00B050"/>
              </a:solidFill>
              <a:latin typeface="Times New Roman" panose="02020603050405020304" charset="0"/>
              <a:cs typeface="Times New Roman" panose="02020603050405020304" charset="0"/>
            </a:endParaRPr>
          </a:p>
          <a:p>
            <a:pPr algn="just">
              <a:lnSpc>
                <a:spcPct val="120000"/>
              </a:lnSpc>
            </a:pPr>
            <a:r>
              <a:rPr lang="en-US" altLang="zh-CN" sz="3200" b="1">
                <a:latin typeface="Times New Roman" panose="02020603050405020304" charset="0"/>
                <a:cs typeface="Times New Roman" panose="02020603050405020304" charset="0"/>
              </a:rPr>
              <a:t>Although Van Gogh did not think the painting was very good, it is considered a masterpiece and is </a:t>
            </a:r>
            <a:r>
              <a:rPr lang="en-US" altLang="zh-CN" sz="3200" b="1">
                <a:solidFill>
                  <a:srgbClr val="FF0000"/>
                </a:solidFill>
                <a:latin typeface="Times New Roman" panose="02020603050405020304" charset="0"/>
                <a:cs typeface="Times New Roman" panose="02020603050405020304" charset="0"/>
              </a:rPr>
              <a:t>one of the most recognized paintings </a:t>
            </a:r>
            <a:r>
              <a:rPr lang="en-US" altLang="zh-CN" sz="3200" b="1">
                <a:latin typeface="Times New Roman" panose="02020603050405020304" charset="0"/>
                <a:cs typeface="Times New Roman" panose="02020603050405020304" charset="0"/>
              </a:rPr>
              <a:t>in the history of Western art. It really captures the viewers’ attention and draws them in. It gives the viewer an idea of the state of mind of Van Gogh at this difficult time in his life.</a:t>
            </a:r>
            <a:endParaRPr lang="en-US" altLang="zh-CN" sz="32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99456" y="1844824"/>
            <a:ext cx="9721080" cy="2456057"/>
          </a:xfrm>
          <a:prstGeom prst="rect">
            <a:avLst/>
          </a:prstGeom>
          <a:noFill/>
          <a:ln w="19050">
            <a:solidFill>
              <a:srgbClr val="D16801"/>
            </a:solidFill>
          </a:ln>
        </p:spPr>
        <p:txBody>
          <a:bodyPr wrap="square" rtlCol="0">
            <a:spAutoFit/>
          </a:bodyPr>
          <a:lstStyle/>
          <a:p>
            <a:pPr marL="354330" indent="-354330" algn="ctr">
              <a:lnSpc>
                <a:spcPct val="120000"/>
              </a:lnSpc>
            </a:pPr>
            <a:r>
              <a:rPr lang="en-US" altLang="zh-CN" sz="3200" b="1">
                <a:solidFill>
                  <a:srgbClr val="D16801"/>
                </a:solidFill>
                <a:latin typeface="Arial" panose="020B0604020202020204" pitchFamily="34" charset="0"/>
                <a:cs typeface="Arial" panose="020B0604020202020204" pitchFamily="34" charset="0"/>
              </a:rPr>
              <a:t>Conclusion</a:t>
            </a:r>
            <a:endParaRPr lang="en-US" altLang="zh-CN" sz="3200" b="1">
              <a:solidFill>
                <a:srgbClr val="D16801"/>
              </a:solidFill>
              <a:latin typeface="Arial" panose="020B0604020202020204" pitchFamily="34" charset="0"/>
              <a:cs typeface="Arial" panose="020B0604020202020204" pitchFamily="34" charset="0"/>
            </a:endParaRPr>
          </a:p>
          <a:p>
            <a:pPr>
              <a:lnSpc>
                <a:spcPct val="120000"/>
              </a:lnSpc>
            </a:pPr>
            <a:r>
              <a:rPr lang="en-US" altLang="zh-CN" sz="3200" b="1">
                <a:latin typeface="Times New Roman" panose="02020603050405020304" charset="0"/>
                <a:cs typeface="Times New Roman" panose="02020603050405020304" charset="0"/>
              </a:rPr>
              <a:t>All in all, I think this is a great example of Van Gogh’s style.</a:t>
            </a:r>
            <a:r>
              <a:rPr lang="en-US" altLang="zh-CN" sz="3200" b="1">
                <a:solidFill>
                  <a:srgbClr val="FF0000"/>
                </a:solidFill>
                <a:latin typeface="Times New Roman" panose="02020603050405020304" charset="0"/>
                <a:cs typeface="Times New Roman" panose="02020603050405020304" charset="0"/>
              </a:rPr>
              <a:t> It is a magical painting, and a piece of work of a troubled genius.</a:t>
            </a:r>
            <a:endParaRPr lang="en-US" altLang="zh-CN" sz="3200" b="1">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3" descr="85c537fe8d3c8ecc5260d5b613690134"/>
          <p:cNvPicPr>
            <a:picLocks noChangeAspect="1"/>
          </p:cNvPicPr>
          <p:nvPr/>
        </p:nvPicPr>
        <p:blipFill>
          <a:blip r:embed="rId1"/>
          <a:stretch>
            <a:fillRect/>
          </a:stretch>
        </p:blipFill>
        <p:spPr>
          <a:xfrm>
            <a:off x="3366135" y="3469005"/>
            <a:ext cx="5908675" cy="2799080"/>
          </a:xfrm>
          <a:prstGeom prst="rect">
            <a:avLst/>
          </a:prstGeom>
        </p:spPr>
      </p:pic>
      <p:pic>
        <p:nvPicPr>
          <p:cNvPr id="5" name="图片 4" descr="c1902967d3caeb7ac5f82b3222837791"/>
          <p:cNvPicPr>
            <a:picLocks noChangeAspect="1"/>
          </p:cNvPicPr>
          <p:nvPr/>
        </p:nvPicPr>
        <p:blipFill>
          <a:blip r:embed="rId2"/>
          <a:stretch>
            <a:fillRect/>
          </a:stretch>
        </p:blipFill>
        <p:spPr>
          <a:xfrm>
            <a:off x="3366135" y="1079500"/>
            <a:ext cx="5909310" cy="2389505"/>
          </a:xfrm>
          <a:prstGeom prst="rect">
            <a:avLst/>
          </a:prstGeom>
        </p:spPr>
      </p:pic>
      <p:sp>
        <p:nvSpPr>
          <p:cNvPr id="2" name="标题 1"/>
          <p:cNvSpPr>
            <a:spLocks noGrp="1"/>
          </p:cNvSpPr>
          <p:nvPr>
            <p:ph type="title"/>
          </p:nvPr>
        </p:nvSpPr>
        <p:spPr>
          <a:xfrm>
            <a:off x="669882" y="327664"/>
            <a:ext cx="10852237" cy="441964"/>
          </a:xfrm>
        </p:spPr>
        <p:txBody>
          <a:bodyPr/>
          <a:lstStyle/>
          <a:p>
            <a:r>
              <a:rPr lang="en-US" altLang="zh-CN" sz="2800"/>
              <a:t>Who made the ink wash anamation films firstly?</a:t>
            </a:r>
            <a:endParaRPr sz="28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95325" y="0"/>
            <a:ext cx="12016740" cy="607695"/>
          </a:xfrm>
          <a:prstGeom prst="rect">
            <a:avLst/>
          </a:prstGeom>
          <a:noFill/>
        </p:spPr>
        <p:txBody>
          <a:bodyPr wrap="square" rtlCol="0">
            <a:spAutoFit/>
          </a:bodyPr>
          <a:lstStyle/>
          <a:p>
            <a:pPr>
              <a:lnSpc>
                <a:spcPct val="120000"/>
              </a:lnSpc>
            </a:pPr>
            <a:r>
              <a:rPr lang="en-US" altLang="zh-CN" sz="2800" b="1">
                <a:latin typeface="Times New Roman" panose="02020603050405020304" charset="0"/>
                <a:cs typeface="Times New Roman" panose="02020603050405020304" charset="0"/>
              </a:rPr>
              <a:t>What do you know about </a:t>
            </a:r>
            <a:r>
              <a:rPr lang="en-US" altLang="zh-CN" sz="2800" b="1">
                <a:latin typeface="Times New Roman" panose="02020603050405020304" charset="0"/>
                <a:cs typeface="Times New Roman" panose="02020603050405020304" charset="0"/>
                <a:sym typeface="+mn-ea"/>
              </a:rPr>
              <a:t>ink wash animation films </a:t>
            </a:r>
            <a:r>
              <a:rPr lang="en-US" altLang="zh-CN" sz="2800" b="1">
                <a:latin typeface="Times New Roman" panose="02020603050405020304" charset="0"/>
                <a:cs typeface="Times New Roman" panose="02020603050405020304" charset="0"/>
              </a:rPr>
              <a:t>?</a:t>
            </a:r>
            <a:endParaRPr lang="zh-CN" altLang="en-US" sz="2800" b="1">
              <a:latin typeface="Times New Roman" panose="02020603050405020304" charset="0"/>
              <a:cs typeface="Times New Roman" panose="02020603050405020304" charset="0"/>
            </a:endParaRPr>
          </a:p>
        </p:txBody>
      </p:sp>
      <p:sp>
        <p:nvSpPr>
          <p:cNvPr id="6" name="椭圆 5"/>
          <p:cNvSpPr/>
          <p:nvPr>
            <p:custDataLst>
              <p:tags r:id="rId1"/>
            </p:custDataLst>
          </p:nvPr>
        </p:nvSpPr>
        <p:spPr>
          <a:xfrm>
            <a:off x="3416927" y="1052927"/>
            <a:ext cx="5773711" cy="5773711"/>
          </a:xfrm>
          <a:prstGeom prst="ellipse">
            <a:avLst/>
          </a:prstGeom>
          <a:pattFill prst="pct10">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A-图片 3" descr="C:\Users\2GGTFQ2\Desktop\tuwen(1)\图片\11\scooter-10-a.jpgscooter-10-a"/>
          <p:cNvPicPr>
            <a:picLocks noChangeAspect="1"/>
          </p:cNvPicPr>
          <p:nvPr>
            <p:custDataLst>
              <p:tags r:id="rId2"/>
            </p:custDataLst>
          </p:nvPr>
        </p:nvPicPr>
        <p:blipFill>
          <a:blip r:embed="rId3"/>
          <a:srcRect l="12000" r="12000"/>
          <a:stretch>
            <a:fillRect/>
          </a:stretch>
        </p:blipFill>
        <p:spPr>
          <a:xfrm>
            <a:off x="3082006" y="846771"/>
            <a:ext cx="5773689" cy="5773732"/>
          </a:xfrm>
          <a:prstGeom prst="ellipse">
            <a:avLst/>
          </a:prstGeom>
        </p:spPr>
      </p:pic>
      <p:pic>
        <p:nvPicPr>
          <p:cNvPr id="8" name="PA-图片 5" descr="C:\Users\2GGTFQ2\Desktop\tuwen(1)\图片\11\scooter-11-1442.jpgscooter-11-1442"/>
          <p:cNvPicPr>
            <a:picLocks noChangeAspect="1"/>
          </p:cNvPicPr>
          <p:nvPr>
            <p:custDataLst>
              <p:tags r:id="rId4"/>
            </p:custDataLst>
          </p:nvPr>
        </p:nvPicPr>
        <p:blipFill>
          <a:blip r:embed="rId5"/>
          <a:srcRect l="14286" r="14286"/>
          <a:stretch>
            <a:fillRect/>
          </a:stretch>
        </p:blipFill>
        <p:spPr>
          <a:xfrm>
            <a:off x="3082006" y="846793"/>
            <a:ext cx="5773642" cy="5773689"/>
          </a:xfrm>
          <a:prstGeom prst="ellipse">
            <a:avLst/>
          </a:prstGeom>
        </p:spPr>
      </p:pic>
      <p:pic>
        <p:nvPicPr>
          <p:cNvPr id="9" name="PA-图片 7" descr="C:\Users\2GGTFQ2\Desktop\tuwen(1)\图片\11\未标题-1.png未标题-1"/>
          <p:cNvPicPr>
            <a:picLocks noChangeAspect="1"/>
          </p:cNvPicPr>
          <p:nvPr>
            <p:custDataLst>
              <p:tags r:id="rId6"/>
            </p:custDataLst>
          </p:nvPr>
        </p:nvPicPr>
        <p:blipFill>
          <a:blip r:embed="rId7"/>
          <a:srcRect l="16121" r="16121"/>
          <a:stretch>
            <a:fillRect/>
          </a:stretch>
        </p:blipFill>
        <p:spPr>
          <a:xfrm>
            <a:off x="3082350" y="846793"/>
            <a:ext cx="5773689" cy="5773689"/>
          </a:xfrm>
          <a:prstGeom prst="ellipse">
            <a:avLst/>
          </a:prstGeom>
        </p:spPr>
      </p:pic>
      <p:sp>
        <p:nvSpPr>
          <p:cNvPr id="26" name="PA-椭圆 15"/>
          <p:cNvSpPr/>
          <p:nvPr>
            <p:custDataLst>
              <p:tags r:id="rId8"/>
            </p:custDataLst>
          </p:nvPr>
        </p:nvSpPr>
        <p:spPr>
          <a:xfrm flipH="1">
            <a:off x="5881215" y="6935755"/>
            <a:ext cx="164963" cy="16496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PA-椭圆 19"/>
          <p:cNvSpPr/>
          <p:nvPr>
            <p:custDataLst>
              <p:tags r:id="rId9"/>
            </p:custDataLst>
          </p:nvPr>
        </p:nvSpPr>
        <p:spPr>
          <a:xfrm flipH="1">
            <a:off x="6248257" y="6935755"/>
            <a:ext cx="164963" cy="16496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PA-椭圆 15"/>
          <p:cNvSpPr/>
          <p:nvPr>
            <p:custDataLst>
              <p:tags r:id="rId10"/>
            </p:custDataLst>
          </p:nvPr>
        </p:nvSpPr>
        <p:spPr>
          <a:xfrm flipH="1">
            <a:off x="5514174" y="6935755"/>
            <a:ext cx="164963" cy="164963"/>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8760" y="681990"/>
            <a:ext cx="7600315" cy="583565"/>
          </a:xfrm>
          <a:prstGeom prst="rect">
            <a:avLst/>
          </a:prstGeom>
          <a:noFill/>
        </p:spPr>
        <p:txBody>
          <a:bodyPr wrap="none" rtlCol="0" anchor="t">
            <a:spAutoFit/>
          </a:bodyPr>
          <a:lstStyle/>
          <a:p>
            <a:r>
              <a:rPr lang="en-US" altLang="zh-CN" sz="3200" b="1" i="1">
                <a:solidFill>
                  <a:srgbClr val="9933FF"/>
                </a:solidFill>
                <a:latin typeface="Times New Roman" panose="02020603050405020304" charset="0"/>
                <a:cs typeface="Times New Roman" panose="02020603050405020304" charset="0"/>
                <a:sym typeface="+mn-ea"/>
              </a:rPr>
              <a:t>representatives</a:t>
            </a:r>
            <a:r>
              <a:rPr lang="en-US" altLang="zh-CN" sz="3200" b="1">
                <a:solidFill>
                  <a:srgbClr val="089901"/>
                </a:solidFill>
                <a:latin typeface="Times New Roman" panose="02020603050405020304" charset="0"/>
                <a:cs typeface="Times New Roman" panose="02020603050405020304" charset="0"/>
                <a:sym typeface="+mn-ea"/>
              </a:rPr>
              <a:t> </a:t>
            </a:r>
            <a:r>
              <a:rPr lang="en-US" altLang="zh-CN" sz="3200" b="1">
                <a:latin typeface="Times New Roman" panose="02020603050405020304" charset="0"/>
                <a:cs typeface="Times New Roman" panose="02020603050405020304" charset="0"/>
                <a:sym typeface="+mn-ea"/>
              </a:rPr>
              <a:t>of ink wash animation films</a:t>
            </a:r>
            <a:endParaRPr lang="zh-CN" altLang="en-US" sz="3200"/>
          </a:p>
        </p:txBody>
      </p:sp>
      <p:sp>
        <p:nvSpPr>
          <p:cNvPr id="12" name="文本框 11"/>
          <p:cNvSpPr txBox="1"/>
          <p:nvPr/>
        </p:nvSpPr>
        <p:spPr>
          <a:xfrm>
            <a:off x="0" y="1719580"/>
            <a:ext cx="3535045" cy="953135"/>
          </a:xfrm>
          <a:prstGeom prst="rect">
            <a:avLst/>
          </a:prstGeom>
          <a:solidFill>
            <a:schemeClr val="tx2"/>
          </a:solidFill>
        </p:spPr>
        <p:txBody>
          <a:bodyPr wrap="square" rtlCol="0" anchor="t">
            <a:spAutoFit/>
          </a:bodyPr>
          <a:lstStyle/>
          <a:p>
            <a:r>
              <a:rPr lang="en-US" altLang="zh-CN" sz="2800" b="1" i="1">
                <a:latin typeface="Times New Roman" panose="02020603050405020304" charset="0"/>
                <a:cs typeface="Times New Roman" panose="02020603050405020304" charset="0"/>
                <a:sym typeface="+mn-ea"/>
              </a:rPr>
              <a:t>Tadpoles Looking For Their Mother </a:t>
            </a:r>
            <a:endParaRPr lang="zh-CN" altLang="en-US" sz="2000" b="1" i="1">
              <a:latin typeface="Times New Roman" panose="02020603050405020304" charset="0"/>
              <a:cs typeface="Times New Roman" panose="02020603050405020304" charset="0"/>
              <a:sym typeface="+mn-ea"/>
            </a:endParaRPr>
          </a:p>
        </p:txBody>
      </p:sp>
      <p:sp>
        <p:nvSpPr>
          <p:cNvPr id="15" name="文本框 14"/>
          <p:cNvSpPr txBox="1"/>
          <p:nvPr/>
        </p:nvSpPr>
        <p:spPr>
          <a:xfrm>
            <a:off x="8240395" y="1811655"/>
            <a:ext cx="4137025" cy="521970"/>
          </a:xfrm>
          <a:prstGeom prst="rect">
            <a:avLst/>
          </a:prstGeom>
          <a:solidFill>
            <a:schemeClr val="tx2"/>
          </a:solidFill>
        </p:spPr>
        <p:txBody>
          <a:bodyPr wrap="none" rtlCol="0" anchor="t">
            <a:spAutoFit/>
          </a:bodyPr>
          <a:lstStyle/>
          <a:p>
            <a:r>
              <a:rPr lang="en-US" altLang="zh-CN" sz="2800" b="1" i="1">
                <a:solidFill>
                  <a:schemeClr val="tx1"/>
                </a:solidFill>
                <a:latin typeface="Times New Roman" panose="02020603050405020304" charset="0"/>
                <a:cs typeface="Times New Roman" panose="02020603050405020304" charset="0"/>
                <a:sym typeface="+mn-ea"/>
              </a:rPr>
              <a:t>The Cowboy’s Flute</a:t>
            </a:r>
            <a:r>
              <a:rPr lang="zh-CN" altLang="en-US" sz="2000" b="1" i="1">
                <a:solidFill>
                  <a:schemeClr val="tx1"/>
                </a:solidFill>
                <a:latin typeface="Times New Roman" panose="02020603050405020304" charset="0"/>
                <a:cs typeface="Times New Roman" panose="02020603050405020304" charset="0"/>
                <a:sym typeface="+mn-ea"/>
              </a:rPr>
              <a:t>《牧笛》</a:t>
            </a:r>
            <a:endParaRPr lang="zh-CN" altLang="en-US" sz="2000" b="1" i="1">
              <a:solidFill>
                <a:schemeClr val="tx1"/>
              </a:solidFill>
              <a:latin typeface="Times New Roman" panose="02020603050405020304" charset="0"/>
              <a:cs typeface="Times New Roman" panose="02020603050405020304" charset="0"/>
              <a:sym typeface="+mn-ea"/>
            </a:endParaRPr>
          </a:p>
        </p:txBody>
      </p:sp>
      <p:sp>
        <p:nvSpPr>
          <p:cNvPr id="16" name="文本框 15"/>
          <p:cNvSpPr txBox="1"/>
          <p:nvPr/>
        </p:nvSpPr>
        <p:spPr>
          <a:xfrm>
            <a:off x="7993380" y="3256915"/>
            <a:ext cx="3723640" cy="953135"/>
          </a:xfrm>
          <a:prstGeom prst="rect">
            <a:avLst/>
          </a:prstGeom>
          <a:solidFill>
            <a:schemeClr val="tx2"/>
          </a:solidFill>
        </p:spPr>
        <p:txBody>
          <a:bodyPr wrap="square" rtlCol="0" anchor="t">
            <a:spAutoFit/>
          </a:bodyPr>
          <a:lstStyle/>
          <a:p>
            <a:r>
              <a:rPr lang="en-US" altLang="zh-CN" sz="2800" b="1" i="1">
                <a:latin typeface="Times New Roman" panose="02020603050405020304" charset="0"/>
                <a:cs typeface="Times New Roman" panose="02020603050405020304" charset="0"/>
                <a:sym typeface="+mn-ea"/>
              </a:rPr>
              <a:t>Feeling from Mountain and Water </a:t>
            </a:r>
            <a:r>
              <a:rPr lang="zh-CN" altLang="en-US" sz="2800" b="1" i="1">
                <a:latin typeface="Times New Roman" panose="02020603050405020304" charset="0"/>
                <a:cs typeface="Times New Roman" panose="02020603050405020304" charset="0"/>
                <a:sym typeface="+mn-ea"/>
              </a:rPr>
              <a:t>《</a:t>
            </a:r>
            <a:r>
              <a:rPr lang="zh-CN" altLang="en-US" sz="2400" b="1" i="1">
                <a:latin typeface="Times New Roman" panose="02020603050405020304" charset="0"/>
                <a:cs typeface="Times New Roman" panose="02020603050405020304" charset="0"/>
                <a:sym typeface="+mn-ea"/>
              </a:rPr>
              <a:t>山水情》</a:t>
            </a:r>
            <a:endParaRPr lang="zh-CN" altLang="en-US" sz="2400" b="1" i="1">
              <a:latin typeface="Times New Roman" panose="02020603050405020304" charset="0"/>
              <a:cs typeface="Times New Roman" panose="02020603050405020304" charset="0"/>
              <a:sym typeface="+mn-ea"/>
            </a:endParaRPr>
          </a:p>
        </p:txBody>
      </p:sp>
      <p:sp>
        <p:nvSpPr>
          <p:cNvPr id="17" name="文本框 16"/>
          <p:cNvSpPr txBox="1"/>
          <p:nvPr/>
        </p:nvSpPr>
        <p:spPr>
          <a:xfrm>
            <a:off x="8682355" y="4507865"/>
            <a:ext cx="3324860" cy="521970"/>
          </a:xfrm>
          <a:prstGeom prst="rect">
            <a:avLst/>
          </a:prstGeom>
          <a:noFill/>
        </p:spPr>
        <p:txBody>
          <a:bodyPr wrap="none" rtlCol="0" anchor="t">
            <a:spAutoFit/>
          </a:bodyPr>
          <a:lstStyle/>
          <a:p>
            <a:r>
              <a:rPr lang="en-US" altLang="zh-CN" sz="2800" b="1">
                <a:solidFill>
                  <a:srgbClr val="FF0000"/>
                </a:solidFill>
                <a:latin typeface="Times New Roman" panose="02020603050405020304" charset="0"/>
                <a:cs typeface="Times New Roman" panose="02020603050405020304" charset="0"/>
                <a:sym typeface="+mn-ea"/>
              </a:rPr>
              <a:t>a lyrical masterpiece</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8609965" y="5043170"/>
            <a:ext cx="3107055" cy="1814830"/>
          </a:xfrm>
          <a:prstGeom prst="rect">
            <a:avLst/>
          </a:prstGeom>
          <a:noFill/>
        </p:spPr>
        <p:txBody>
          <a:bodyPr wrap="square" rtlCol="0" anchor="t">
            <a:spAutoFit/>
          </a:bodyPr>
          <a:lstStyle/>
          <a:p>
            <a:r>
              <a:rPr lang="en-US" altLang="zh-CN" sz="2800" b="1">
                <a:latin typeface="Times New Roman" panose="02020603050405020304" charset="0"/>
                <a:cs typeface="Times New Roman" panose="02020603050405020304" charset="0"/>
                <a:sym typeface="+mn-ea"/>
              </a:rPr>
              <a:t>an elderly musician and his </a:t>
            </a:r>
            <a:r>
              <a:rPr lang="en-US" altLang="zh-CN" sz="2800" b="1">
                <a:solidFill>
                  <a:srgbClr val="FF0000"/>
                </a:solidFill>
                <a:latin typeface="Times New Roman" panose="02020603050405020304" charset="0"/>
                <a:cs typeface="Times New Roman" panose="02020603050405020304" charset="0"/>
                <a:sym typeface="+mn-ea"/>
              </a:rPr>
              <a:t>disciple/dɪˈsaɪp(ə)l/</a:t>
            </a:r>
            <a:endParaRPr lang="en-US" altLang="zh-CN" sz="2800" b="1">
              <a:solidFill>
                <a:srgbClr val="FF0000"/>
              </a:solidFill>
              <a:latin typeface="Times New Roman" panose="02020603050405020304" charset="0"/>
              <a:cs typeface="Times New Roman" panose="02020603050405020304" charset="0"/>
              <a:sym typeface="+mn-ea"/>
            </a:endParaRPr>
          </a:p>
          <a:p>
            <a:r>
              <a:rPr lang="en-US" altLang="zh-CN" sz="2800" b="1">
                <a:latin typeface="Times New Roman" panose="02020603050405020304" charset="0"/>
                <a:cs typeface="Times New Roman" panose="02020603050405020304" charset="0"/>
                <a:sym typeface="+mn-ea"/>
              </a:rPr>
              <a:t>(</a:t>
            </a:r>
            <a:r>
              <a:rPr lang="zh-CN" altLang="en-US" sz="2800" b="1">
                <a:latin typeface="Times New Roman" panose="02020603050405020304" charset="0"/>
                <a:cs typeface="Times New Roman" panose="02020603050405020304" charset="0"/>
                <a:sym typeface="+mn-ea"/>
              </a:rPr>
              <a:t>门生</a:t>
            </a:r>
            <a:r>
              <a:rPr lang="en-US" altLang="zh-CN" sz="2800" b="1">
                <a:latin typeface="Times New Roman" panose="02020603050405020304" charset="0"/>
                <a:cs typeface="Times New Roman" panose="02020603050405020304" charset="0"/>
                <a:sym typeface="+mn-ea"/>
              </a:rPr>
              <a:t>)</a:t>
            </a:r>
            <a:endParaRPr lang="zh-CN" altLang="en-US" sz="2800"/>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999" presetClass="emph" presetSubtype="0" fill="hold" grpId="0" nodeType="withEffect">
                                  <p:stCondLst>
                                    <p:cond delay="0"/>
                                  </p:stCondLst>
                                  <p:childTnLst>
                                    <p:anim to="" calcmode="lin" valueType="num">
                                      <p:cBhvr>
                                        <p:cTn id="8" dur="188" fill="hold">
                                          <p:stCondLst>
                                            <p:cond delay="0"/>
                                          </p:stCondLst>
                                        </p:cTn>
                                        <p:tgtEl>
                                          <p:spTgt spid="30"/>
                                        </p:tgtEl>
                                        <p:attrNameLst>
                                          <p:attrName>ppt_h</p:attrName>
                                        </p:attrNameLst>
                                      </p:cBhvr>
                                      <p:tavLst>
                                        <p:tav tm="0">
                                          <p:val>
                                            <p:strVal val="#ppt_h"/>
                                          </p:val>
                                        </p:tav>
                                        <p:tav tm="100000">
                                          <p:val>
                                            <p:strVal val="#ppt_h*1.3"/>
                                          </p:val>
                                        </p:tav>
                                      </p:tavLst>
                                    </p:anim>
                                    <p:anim to="" calcmode="lin" valueType="num">
                                      <p:cBhvr>
                                        <p:cTn id="9" dur="188" fill="hold">
                                          <p:stCondLst>
                                            <p:cond delay="0"/>
                                          </p:stCondLst>
                                        </p:cTn>
                                        <p:tgtEl>
                                          <p:spTgt spid="30"/>
                                        </p:tgtEl>
                                        <p:attrNameLst>
                                          <p:attrName>ppt_w</p:attrName>
                                        </p:attrNameLst>
                                      </p:cBhvr>
                                      <p:tavLst>
                                        <p:tav tm="0">
                                          <p:val>
                                            <p:strVal val="#ppt_w"/>
                                          </p:val>
                                        </p:tav>
                                        <p:tav tm="100000">
                                          <p:val>
                                            <p:strVal val="#ppt_w*1.3"/>
                                          </p:val>
                                        </p:tav>
                                      </p:tavLst>
                                    </p:anim>
                                    <p:animClr clrSpc="rgb" dir="cw">
                                      <p:cBhvr>
                                        <p:cTn id="10" dur="188" fill="hold">
                                          <p:stCondLst>
                                            <p:cond delay="0"/>
                                          </p:stCondLst>
                                        </p:cTn>
                                        <p:tgtEl>
                                          <p:spTgt spid="30"/>
                                        </p:tgtEl>
                                        <p:attrNameLst>
                                          <p:attrName>fillcolor</p:attrName>
                                        </p:attrNameLst>
                                      </p:cBhvr>
                                      <p:by>
                                        <p:rgb r="100000" g="0" b="0"/>
                                      </p:by>
                                    </p:animClr>
                                    <p:set>
                                      <p:cBhvr>
                                        <p:cTn id="11" dur="750" fill="hold">
                                          <p:stCondLst>
                                            <p:cond delay="0"/>
                                          </p:stCondLst>
                                        </p:cTn>
                                        <p:tgtEl>
                                          <p:spTgt spid="30"/>
                                        </p:tgtEl>
                                        <p:attrNameLst>
                                          <p:attrName>stroke.on</p:attrName>
                                        </p:attrNameLst>
                                      </p:cBhvr>
                                      <p:to>
                                        <p:strVal val="true"/>
                                      </p:to>
                                    </p:set>
                                    <p:set>
                                      <p:cBhvr>
                                        <p:cTn id="12" dur="750" fill="hold">
                                          <p:stCondLst>
                                            <p:cond delay="0"/>
                                          </p:stCondLst>
                                        </p:cTn>
                                        <p:tgtEl>
                                          <p:spTgt spid="30"/>
                                        </p:tgtEl>
                                        <p:attrNameLst>
                                          <p:attrName>stroke.color</p:attrName>
                                        </p:attrNameLst>
                                      </p:cBhvr>
                                      <p:to>
                                        <p:clrVal>
                                          <a:srgbClr val="E6E6E6"/>
                                        </p:clrVal>
                                      </p:to>
                                    </p:set>
                                  </p:childTnLst>
                                </p:cTn>
                              </p:par>
                              <p:par>
                                <p:cTn id="13" presetID="999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filter="fade">
                                      <p:cBhvr>
                                        <p:cTn id="15" dur="500">
                                          <p:stCondLst>
                                            <p:cond delay="0"/>
                                          </p:stCondLst>
                                        </p:cTn>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99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filter="fade">
                                      <p:cBhvr>
                                        <p:cTn id="24" dur="500">
                                          <p:stCondLst>
                                            <p:cond delay="0"/>
                                          </p:stCondLst>
                                        </p:cTn>
                                        <p:tgtEl>
                                          <p:spTgt spid="8"/>
                                        </p:tgtEl>
                                      </p:cBhvr>
                                    </p:animEffect>
                                  </p:childTnLst>
                                </p:cTn>
                              </p:par>
                              <p:par>
                                <p:cTn id="25" presetID="9999" presetClass="emph" presetSubtype="0" fill="hold" grpId="1" nodeType="withEffect">
                                  <p:stCondLst>
                                    <p:cond delay="0"/>
                                  </p:stCondLst>
                                  <p:childTnLst>
                                    <p:anim to="" calcmode="lin" valueType="num">
                                      <p:cBhvr>
                                        <p:cTn id="26" dur="188" fill="hold">
                                          <p:stCondLst>
                                            <p:cond delay="0"/>
                                          </p:stCondLst>
                                        </p:cTn>
                                        <p:tgtEl>
                                          <p:spTgt spid="30"/>
                                        </p:tgtEl>
                                        <p:attrNameLst>
                                          <p:attrName>ppt_h</p:attrName>
                                        </p:attrNameLst>
                                      </p:cBhvr>
                                      <p:tavLst>
                                        <p:tav tm="0">
                                          <p:val>
                                            <p:strVal val="#ppt_h*1.3"/>
                                          </p:val>
                                        </p:tav>
                                        <p:tav tm="100000">
                                          <p:val>
                                            <p:strVal val="#ppt_h"/>
                                          </p:val>
                                        </p:tav>
                                      </p:tavLst>
                                    </p:anim>
                                    <p:anim to="" calcmode="lin" valueType="num">
                                      <p:cBhvr>
                                        <p:cTn id="27" dur="188" fill="hold">
                                          <p:stCondLst>
                                            <p:cond delay="0"/>
                                          </p:stCondLst>
                                        </p:cTn>
                                        <p:tgtEl>
                                          <p:spTgt spid="30"/>
                                        </p:tgtEl>
                                        <p:attrNameLst>
                                          <p:attrName>ppt_w</p:attrName>
                                        </p:attrNameLst>
                                      </p:cBhvr>
                                      <p:tavLst>
                                        <p:tav tm="0">
                                          <p:val>
                                            <p:strVal val="#ppt_w*1.3"/>
                                          </p:val>
                                        </p:tav>
                                        <p:tav tm="100000">
                                          <p:val>
                                            <p:strVal val="#ppt_w"/>
                                          </p:val>
                                        </p:tav>
                                      </p:tavLst>
                                    </p:anim>
                                    <p:animClr clrSpc="rgb" dir="cw">
                                      <p:cBhvr>
                                        <p:cTn id="28" dur="188" fill="hold">
                                          <p:stCondLst>
                                            <p:cond delay="0"/>
                                          </p:stCondLst>
                                        </p:cTn>
                                        <p:tgtEl>
                                          <p:spTgt spid="30"/>
                                        </p:tgtEl>
                                        <p:attrNameLst>
                                          <p:attrName>fillcolor</p:attrName>
                                        </p:attrNameLst>
                                      </p:cBhvr>
                                      <p:to>
                                        <a:srgbClr val="D9D9D9"/>
                                      </p:to>
                                    </p:animClr>
                                    <p:set>
                                      <p:cBhvr>
                                        <p:cTn id="29" dur="750" fill="hold">
                                          <p:stCondLst>
                                            <p:cond delay="0"/>
                                          </p:stCondLst>
                                        </p:cTn>
                                        <p:tgtEl>
                                          <p:spTgt spid="30"/>
                                        </p:tgtEl>
                                        <p:attrNameLst>
                                          <p:attrName>stroke.on</p:attrName>
                                        </p:attrNameLst>
                                      </p:cBhvr>
                                      <p:to>
                                        <p:strVal val="true"/>
                                      </p:to>
                                    </p:set>
                                    <p:set>
                                      <p:cBhvr>
                                        <p:cTn id="30" dur="750" fill="hold">
                                          <p:stCondLst>
                                            <p:cond delay="0"/>
                                          </p:stCondLst>
                                        </p:cTn>
                                        <p:tgtEl>
                                          <p:spTgt spid="30"/>
                                        </p:tgtEl>
                                        <p:attrNameLst>
                                          <p:attrName>stroke.color</p:attrName>
                                        </p:attrNameLst>
                                      </p:cBhvr>
                                      <p:to>
                                        <p:clrVal>
                                          <a:srgbClr val="FFFFFF"/>
                                        </p:clrVal>
                                      </p:to>
                                    </p:set>
                                  </p:childTnLst>
                                </p:cTn>
                              </p:par>
                              <p:par>
                                <p:cTn id="31" presetID="9999" presetClass="emph" presetSubtype="0" fill="hold" grpId="0" nodeType="withEffect">
                                  <p:stCondLst>
                                    <p:cond delay="0"/>
                                  </p:stCondLst>
                                  <p:childTnLst>
                                    <p:anim to="" calcmode="lin" valueType="num">
                                      <p:cBhvr>
                                        <p:cTn id="32" dur="188" fill="hold">
                                          <p:stCondLst>
                                            <p:cond delay="0"/>
                                          </p:stCondLst>
                                        </p:cTn>
                                        <p:tgtEl>
                                          <p:spTgt spid="26"/>
                                        </p:tgtEl>
                                        <p:attrNameLst>
                                          <p:attrName>ppt_h</p:attrName>
                                        </p:attrNameLst>
                                      </p:cBhvr>
                                      <p:tavLst>
                                        <p:tav tm="0">
                                          <p:val>
                                            <p:strVal val="#ppt_h"/>
                                          </p:val>
                                        </p:tav>
                                        <p:tav tm="100000">
                                          <p:val>
                                            <p:strVal val="#ppt_h*1.3"/>
                                          </p:val>
                                        </p:tav>
                                      </p:tavLst>
                                    </p:anim>
                                    <p:anim to="" calcmode="lin" valueType="num">
                                      <p:cBhvr>
                                        <p:cTn id="33" dur="188" fill="hold">
                                          <p:stCondLst>
                                            <p:cond delay="0"/>
                                          </p:stCondLst>
                                        </p:cTn>
                                        <p:tgtEl>
                                          <p:spTgt spid="26"/>
                                        </p:tgtEl>
                                        <p:attrNameLst>
                                          <p:attrName>ppt_w</p:attrName>
                                        </p:attrNameLst>
                                      </p:cBhvr>
                                      <p:tavLst>
                                        <p:tav tm="0">
                                          <p:val>
                                            <p:strVal val="#ppt_w"/>
                                          </p:val>
                                        </p:tav>
                                        <p:tav tm="100000">
                                          <p:val>
                                            <p:strVal val="#ppt_w*1.3"/>
                                          </p:val>
                                        </p:tav>
                                      </p:tavLst>
                                    </p:anim>
                                    <p:animClr clrSpc="rgb" dir="cw">
                                      <p:cBhvr>
                                        <p:cTn id="34" dur="188" fill="hold">
                                          <p:stCondLst>
                                            <p:cond delay="0"/>
                                          </p:stCondLst>
                                        </p:cTn>
                                        <p:tgtEl>
                                          <p:spTgt spid="26"/>
                                        </p:tgtEl>
                                        <p:attrNameLst>
                                          <p:attrName>fillcolor</p:attrName>
                                        </p:attrNameLst>
                                      </p:cBhvr>
                                      <p:by>
                                        <p:rgb r="100000" g="0" b="0"/>
                                      </p:by>
                                    </p:animClr>
                                    <p:set>
                                      <p:cBhvr>
                                        <p:cTn id="35" dur="750" fill="hold">
                                          <p:stCondLst>
                                            <p:cond delay="0"/>
                                          </p:stCondLst>
                                        </p:cTn>
                                        <p:tgtEl>
                                          <p:spTgt spid="26"/>
                                        </p:tgtEl>
                                        <p:attrNameLst>
                                          <p:attrName>stroke.on</p:attrName>
                                        </p:attrNameLst>
                                      </p:cBhvr>
                                      <p:to>
                                        <p:strVal val="true"/>
                                      </p:to>
                                    </p:set>
                                    <p:set>
                                      <p:cBhvr>
                                        <p:cTn id="36" dur="750" fill="hold">
                                          <p:stCondLst>
                                            <p:cond delay="0"/>
                                          </p:stCondLst>
                                        </p:cTn>
                                        <p:tgtEl>
                                          <p:spTgt spid="26"/>
                                        </p:tgtEl>
                                        <p:attrNameLst>
                                          <p:attrName>stroke.color</p:attrName>
                                        </p:attrNameLst>
                                      </p:cBhvr>
                                      <p:to>
                                        <p:clrVal>
                                          <a:srgbClr val="E6E6E6"/>
                                        </p:clrVal>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999"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filter="fade">
                                      <p:cBhvr>
                                        <p:cTn id="45" dur="500">
                                          <p:stCondLst>
                                            <p:cond delay="0"/>
                                          </p:stCondLst>
                                        </p:cTn>
                                        <p:tgtEl>
                                          <p:spTgt spid="9"/>
                                        </p:tgtEl>
                                      </p:cBhvr>
                                    </p:animEffect>
                                  </p:childTnLst>
                                </p:cTn>
                              </p:par>
                              <p:par>
                                <p:cTn id="46" presetID="9999" presetClass="emph" presetSubtype="0" fill="hold" grpId="1" nodeType="withEffect">
                                  <p:stCondLst>
                                    <p:cond delay="0"/>
                                  </p:stCondLst>
                                  <p:childTnLst>
                                    <p:anim to="" calcmode="lin" valueType="num">
                                      <p:cBhvr>
                                        <p:cTn id="47" dur="188" fill="hold">
                                          <p:stCondLst>
                                            <p:cond delay="0"/>
                                          </p:stCondLst>
                                        </p:cTn>
                                        <p:tgtEl>
                                          <p:spTgt spid="26"/>
                                        </p:tgtEl>
                                        <p:attrNameLst>
                                          <p:attrName>ppt_h</p:attrName>
                                        </p:attrNameLst>
                                      </p:cBhvr>
                                      <p:tavLst>
                                        <p:tav tm="0">
                                          <p:val>
                                            <p:strVal val="#ppt_h*1.3"/>
                                          </p:val>
                                        </p:tav>
                                        <p:tav tm="100000">
                                          <p:val>
                                            <p:strVal val="#ppt_h"/>
                                          </p:val>
                                        </p:tav>
                                      </p:tavLst>
                                    </p:anim>
                                    <p:anim to="" calcmode="lin" valueType="num">
                                      <p:cBhvr>
                                        <p:cTn id="48" dur="188" fill="hold">
                                          <p:stCondLst>
                                            <p:cond delay="0"/>
                                          </p:stCondLst>
                                        </p:cTn>
                                        <p:tgtEl>
                                          <p:spTgt spid="26"/>
                                        </p:tgtEl>
                                        <p:attrNameLst>
                                          <p:attrName>ppt_w</p:attrName>
                                        </p:attrNameLst>
                                      </p:cBhvr>
                                      <p:tavLst>
                                        <p:tav tm="0">
                                          <p:val>
                                            <p:strVal val="#ppt_w*1.3"/>
                                          </p:val>
                                        </p:tav>
                                        <p:tav tm="100000">
                                          <p:val>
                                            <p:strVal val="#ppt_w"/>
                                          </p:val>
                                        </p:tav>
                                      </p:tavLst>
                                    </p:anim>
                                    <p:animClr clrSpc="rgb" dir="cw">
                                      <p:cBhvr>
                                        <p:cTn id="49" dur="188" fill="hold">
                                          <p:stCondLst>
                                            <p:cond delay="0"/>
                                          </p:stCondLst>
                                        </p:cTn>
                                        <p:tgtEl>
                                          <p:spTgt spid="26"/>
                                        </p:tgtEl>
                                        <p:attrNameLst>
                                          <p:attrName>fillcolor</p:attrName>
                                        </p:attrNameLst>
                                      </p:cBhvr>
                                      <p:to>
                                        <a:srgbClr val="D9D9D9"/>
                                      </p:to>
                                    </p:animClr>
                                    <p:set>
                                      <p:cBhvr>
                                        <p:cTn id="50" dur="750" fill="hold">
                                          <p:stCondLst>
                                            <p:cond delay="0"/>
                                          </p:stCondLst>
                                        </p:cTn>
                                        <p:tgtEl>
                                          <p:spTgt spid="26"/>
                                        </p:tgtEl>
                                        <p:attrNameLst>
                                          <p:attrName>stroke.on</p:attrName>
                                        </p:attrNameLst>
                                      </p:cBhvr>
                                      <p:to>
                                        <p:strVal val="true"/>
                                      </p:to>
                                    </p:set>
                                    <p:set>
                                      <p:cBhvr>
                                        <p:cTn id="51" dur="750" fill="hold">
                                          <p:stCondLst>
                                            <p:cond delay="0"/>
                                          </p:stCondLst>
                                        </p:cTn>
                                        <p:tgtEl>
                                          <p:spTgt spid="26"/>
                                        </p:tgtEl>
                                        <p:attrNameLst>
                                          <p:attrName>stroke.color</p:attrName>
                                        </p:attrNameLst>
                                      </p:cBhvr>
                                      <p:to>
                                        <p:clrVal>
                                          <a:srgbClr val="FFFFFF"/>
                                        </p:clrVal>
                                      </p:to>
                                    </p:set>
                                  </p:childTnLst>
                                </p:cTn>
                              </p:par>
                              <p:par>
                                <p:cTn id="52" presetID="9999" presetClass="emph" presetSubtype="0" fill="hold" grpId="0" nodeType="withEffect">
                                  <p:stCondLst>
                                    <p:cond delay="0"/>
                                  </p:stCondLst>
                                  <p:childTnLst>
                                    <p:anim to="" calcmode="lin" valueType="num">
                                      <p:cBhvr>
                                        <p:cTn id="53" dur="188" fill="hold">
                                          <p:stCondLst>
                                            <p:cond delay="0"/>
                                          </p:stCondLst>
                                        </p:cTn>
                                        <p:tgtEl>
                                          <p:spTgt spid="27"/>
                                        </p:tgtEl>
                                        <p:attrNameLst>
                                          <p:attrName>ppt_h</p:attrName>
                                        </p:attrNameLst>
                                      </p:cBhvr>
                                      <p:tavLst>
                                        <p:tav tm="0">
                                          <p:val>
                                            <p:strVal val="#ppt_h"/>
                                          </p:val>
                                        </p:tav>
                                        <p:tav tm="100000">
                                          <p:val>
                                            <p:strVal val="#ppt_h*1.3"/>
                                          </p:val>
                                        </p:tav>
                                      </p:tavLst>
                                    </p:anim>
                                    <p:anim to="" calcmode="lin" valueType="num">
                                      <p:cBhvr>
                                        <p:cTn id="54" dur="188" fill="hold">
                                          <p:stCondLst>
                                            <p:cond delay="0"/>
                                          </p:stCondLst>
                                        </p:cTn>
                                        <p:tgtEl>
                                          <p:spTgt spid="27"/>
                                        </p:tgtEl>
                                        <p:attrNameLst>
                                          <p:attrName>ppt_w</p:attrName>
                                        </p:attrNameLst>
                                      </p:cBhvr>
                                      <p:tavLst>
                                        <p:tav tm="0">
                                          <p:val>
                                            <p:strVal val="#ppt_w"/>
                                          </p:val>
                                        </p:tav>
                                        <p:tav tm="100000">
                                          <p:val>
                                            <p:strVal val="#ppt_w*1.3"/>
                                          </p:val>
                                        </p:tav>
                                      </p:tavLst>
                                    </p:anim>
                                    <p:animClr clrSpc="rgb" dir="cw">
                                      <p:cBhvr>
                                        <p:cTn id="55" dur="188" fill="hold">
                                          <p:stCondLst>
                                            <p:cond delay="0"/>
                                          </p:stCondLst>
                                        </p:cTn>
                                        <p:tgtEl>
                                          <p:spTgt spid="27"/>
                                        </p:tgtEl>
                                        <p:attrNameLst>
                                          <p:attrName>fillcolor</p:attrName>
                                        </p:attrNameLst>
                                      </p:cBhvr>
                                      <p:by>
                                        <p:rgb r="100000" g="0" b="0"/>
                                      </p:by>
                                    </p:animClr>
                                    <p:set>
                                      <p:cBhvr>
                                        <p:cTn id="56" dur="750" fill="hold">
                                          <p:stCondLst>
                                            <p:cond delay="0"/>
                                          </p:stCondLst>
                                        </p:cTn>
                                        <p:tgtEl>
                                          <p:spTgt spid="27"/>
                                        </p:tgtEl>
                                        <p:attrNameLst>
                                          <p:attrName>stroke.on</p:attrName>
                                        </p:attrNameLst>
                                      </p:cBhvr>
                                      <p:to>
                                        <p:strVal val="true"/>
                                      </p:to>
                                    </p:set>
                                    <p:set>
                                      <p:cBhvr>
                                        <p:cTn id="57" dur="750" fill="hold">
                                          <p:stCondLst>
                                            <p:cond delay="0"/>
                                          </p:stCondLst>
                                        </p:cTn>
                                        <p:tgtEl>
                                          <p:spTgt spid="27"/>
                                        </p:tgtEl>
                                        <p:attrNameLst>
                                          <p:attrName>stroke.color</p:attrName>
                                        </p:attrNameLst>
                                      </p:cBhvr>
                                      <p:to>
                                        <p:clrVal>
                                          <a:srgbClr val="E6E6E6"/>
                                        </p:clrVal>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bldLvl="0" animBg="1"/>
      <p:bldP spid="27" grpId="0" bldLvl="0" animBg="1"/>
      <p:bldP spid="27" grpId="1" animBg="1"/>
      <p:bldP spid="30" grpId="0" bldLvl="0" animBg="1"/>
      <p:bldP spid="30" grpId="1" bldLvl="0" animBg="1"/>
      <p:bldP spid="10" grpId="0"/>
      <p:bldP spid="12" grpId="0" bldLvl="0" animBg="1"/>
      <p:bldP spid="15" grpId="0" bldLvl="0" animBg="1"/>
      <p:bldP spid="16" grpId="0" bldLvl="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p:nvPr/>
        </p:nvSpPr>
        <p:spPr>
          <a:xfrm>
            <a:off x="551063" y="199614"/>
            <a:ext cx="10549173" cy="681990"/>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a:solidFill>
                  <a:schemeClr val="tx1"/>
                </a:solidFill>
              </a:rPr>
              <a:t>Listen for the structure and main idea.</a:t>
            </a:r>
            <a:endParaRPr lang="en-US" altLang="zh-CN">
              <a:solidFill>
                <a:schemeClr val="tx1"/>
              </a:solidFill>
            </a:endParaRPr>
          </a:p>
        </p:txBody>
      </p:sp>
      <p:sp>
        <p:nvSpPr>
          <p:cNvPr id="7" name="文本框 6"/>
          <p:cNvSpPr txBox="1"/>
          <p:nvPr/>
        </p:nvSpPr>
        <p:spPr>
          <a:xfrm>
            <a:off x="1529398" y="1520031"/>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2</a:t>
            </a:r>
            <a:endParaRPr lang="zh-CN" altLang="en-US" sz="3200" b="1">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529398" y="2220403"/>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4</a:t>
            </a:r>
            <a:endParaRPr lang="zh-CN" altLang="en-US" sz="32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1529974" y="2818736"/>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1</a:t>
            </a:r>
            <a:endParaRPr lang="zh-CN" altLang="en-US" sz="32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1529764" y="3416964"/>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3</a:t>
            </a:r>
            <a:endParaRPr lang="zh-CN" altLang="en-US" sz="32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1529764" y="4117427"/>
            <a:ext cx="386080" cy="583565"/>
          </a:xfrm>
          <a:prstGeom prst="rect">
            <a:avLst/>
          </a:prstGeom>
          <a:noFill/>
        </p:spPr>
        <p:txBody>
          <a:bodyPr wrap="none" rtlCol="0">
            <a:spAutoFit/>
          </a:bodyPr>
          <a:lstStyle/>
          <a:p>
            <a:r>
              <a:rPr lang="en-US" altLang="zh-CN" sz="3200" b="1">
                <a:solidFill>
                  <a:srgbClr val="FF0000"/>
                </a:solidFill>
                <a:latin typeface="Times New Roman" panose="02020603050405020304" charset="0"/>
                <a:cs typeface="Times New Roman" panose="02020603050405020304" charset="0"/>
              </a:rPr>
              <a:t>5</a:t>
            </a:r>
            <a:endParaRPr lang="zh-CN" altLang="en-US" sz="3200" b="1">
              <a:solidFill>
                <a:srgbClr val="FF0000"/>
              </a:solidFill>
              <a:latin typeface="Times New Roman" panose="02020603050405020304" charset="0"/>
              <a:cs typeface="Times New Roman" panose="02020603050405020304" charset="0"/>
            </a:endParaRPr>
          </a:p>
        </p:txBody>
      </p:sp>
      <p:sp>
        <p:nvSpPr>
          <p:cNvPr id="19" name="圆角矩形 18"/>
          <p:cNvSpPr/>
          <p:nvPr/>
        </p:nvSpPr>
        <p:spPr>
          <a:xfrm>
            <a:off x="3385185" y="1663700"/>
            <a:ext cx="2160905"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4008120" y="2348230"/>
            <a:ext cx="1168400"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2714625" y="2931160"/>
            <a:ext cx="4264660"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3119120" y="3641725"/>
            <a:ext cx="1976120"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3119120" y="4301490"/>
            <a:ext cx="2160905" cy="48577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31520" y="1496695"/>
            <a:ext cx="11027410" cy="3290570"/>
          </a:xfrm>
          <a:prstGeom prst="rect">
            <a:avLst/>
          </a:prstGeom>
          <a:noFill/>
        </p:spPr>
        <p:txBody>
          <a:bodyPr wrap="square" rtlCol="0">
            <a:spAutoFit/>
          </a:bodyPr>
          <a:lstStyle/>
          <a:p>
            <a:pPr marL="2149475" indent="-2149475" fontAlgn="auto">
              <a:lnSpc>
                <a:spcPct val="130000"/>
              </a:lnSpc>
            </a:pPr>
            <a:r>
              <a:rPr lang="en-US" altLang="zh-CN" sz="3200" b="1">
                <a:latin typeface="Times New Roman" panose="02020603050405020304" charset="0"/>
                <a:cs typeface="Times New Roman" panose="02020603050405020304" charset="0"/>
              </a:rPr>
              <a:t>_________ the background of ink wash animation films</a:t>
            </a:r>
            <a:endParaRPr lang="en-US" altLang="zh-CN" sz="3200" b="1">
              <a:latin typeface="Times New Roman" panose="02020603050405020304" charset="0"/>
              <a:cs typeface="Times New Roman" panose="02020603050405020304" charset="0"/>
            </a:endParaRPr>
          </a:p>
          <a:p>
            <a:pPr marL="2149475" indent="-2149475" fontAlgn="auto">
              <a:lnSpc>
                <a:spcPct val="130000"/>
              </a:lnSpc>
            </a:pPr>
            <a:r>
              <a:rPr lang="en-US" altLang="zh-CN" sz="3200" b="1">
                <a:latin typeface="Times New Roman" panose="02020603050405020304" charset="0"/>
                <a:cs typeface="Times New Roman" panose="02020603050405020304" charset="0"/>
              </a:rPr>
              <a:t>_________ a short review of the film</a:t>
            </a:r>
            <a:endParaRPr lang="en-US" altLang="zh-CN" sz="3200" b="1">
              <a:latin typeface="Times New Roman" panose="02020603050405020304" charset="0"/>
              <a:cs typeface="Times New Roman" panose="02020603050405020304" charset="0"/>
            </a:endParaRPr>
          </a:p>
          <a:p>
            <a:pPr marL="2149475" indent="-2149475" fontAlgn="auto">
              <a:lnSpc>
                <a:spcPct val="130000"/>
              </a:lnSpc>
            </a:pPr>
            <a:r>
              <a:rPr lang="en-US" altLang="zh-CN" sz="3200" b="1">
                <a:latin typeface="Times New Roman" panose="02020603050405020304" charset="0"/>
                <a:cs typeface="Times New Roman" panose="02020603050405020304" charset="0"/>
              </a:rPr>
              <a:t>_________ introduction to the topic of the presentation</a:t>
            </a:r>
            <a:endParaRPr lang="en-US" altLang="zh-CN" sz="3200" b="1">
              <a:latin typeface="Times New Roman" panose="02020603050405020304" charset="0"/>
              <a:cs typeface="Times New Roman" panose="02020603050405020304" charset="0"/>
            </a:endParaRPr>
          </a:p>
          <a:p>
            <a:pPr marL="2149475" indent="-2149475" fontAlgn="auto">
              <a:lnSpc>
                <a:spcPct val="130000"/>
              </a:lnSpc>
            </a:pPr>
            <a:r>
              <a:rPr lang="en-US" altLang="zh-CN" sz="3200" b="1">
                <a:latin typeface="Times New Roman" panose="02020603050405020304" charset="0"/>
                <a:cs typeface="Times New Roman" panose="02020603050405020304" charset="0"/>
              </a:rPr>
              <a:t>_________ a description of the story in the film</a:t>
            </a:r>
            <a:endParaRPr lang="en-US" altLang="zh-CN" sz="3200" b="1">
              <a:latin typeface="Times New Roman" panose="02020603050405020304" charset="0"/>
              <a:cs typeface="Times New Roman" panose="02020603050405020304" charset="0"/>
            </a:endParaRPr>
          </a:p>
          <a:p>
            <a:pPr marL="1974850" indent="-1974850" fontAlgn="auto">
              <a:lnSpc>
                <a:spcPct val="130000"/>
              </a:lnSpc>
            </a:pPr>
            <a:r>
              <a:rPr lang="en-US" altLang="zh-CN" sz="3200" b="1">
                <a:latin typeface="Times New Roman" panose="02020603050405020304" charset="0"/>
                <a:cs typeface="Times New Roman" panose="02020603050405020304" charset="0"/>
              </a:rPr>
              <a:t>_________ an explanation of the </a:t>
            </a:r>
            <a:r>
              <a:rPr lang="en-US" altLang="zh-CN" sz="3200" b="1" i="1">
                <a:latin typeface="Times New Roman" panose="02020603050405020304" charset="0"/>
                <a:cs typeface="Times New Roman" panose="02020603050405020304" charset="0"/>
              </a:rPr>
              <a:t>decline</a:t>
            </a:r>
            <a:r>
              <a:rPr lang="en-US" altLang="zh-CN" sz="3200" b="1">
                <a:latin typeface="Times New Roman" panose="02020603050405020304" charset="0"/>
                <a:cs typeface="Times New Roman" panose="02020603050405020304" charset="0"/>
              </a:rPr>
              <a:t> in ink wash animation</a:t>
            </a:r>
            <a:endParaRPr lang="en-US" altLang="zh-CN" sz="3200" b="1">
              <a:latin typeface="Times New Roman" panose="02020603050405020304" charset="0"/>
              <a:cs typeface="Times New Roman" panose="02020603050405020304" charset="0"/>
            </a:endParaRPr>
          </a:p>
        </p:txBody>
      </p:sp>
      <p:pic>
        <p:nvPicPr>
          <p:cNvPr id="2" name="unit1P6  Ex2 listen to the presentation">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275445" y="272415"/>
            <a:ext cx="689610" cy="7048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additive="base">
                                        <p:cTn id="25" dur="18586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46" fill="hold" display="1">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P spid="11" grpId="0"/>
      <p:bldP spid="19" grpId="0" bldLvl="0" animBg="1"/>
      <p:bldP spid="20" grpId="0" bldLvl="0" animBg="1"/>
      <p:bldP spid="21" grpId="0" bldLvl="0" animBg="1"/>
      <p:bldP spid="22" grpId="0" bldLvl="0" animBg="1"/>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1"/>
          <p:cNvSpPr txBox="1"/>
          <p:nvPr/>
        </p:nvSpPr>
        <p:spPr>
          <a:xfrm>
            <a:off x="573424" y="321573"/>
            <a:ext cx="10873208" cy="62895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a:solidFill>
                  <a:schemeClr val="accent3">
                    <a:lumMod val="50000"/>
                  </a:schemeClr>
                </a:solidFill>
              </a:rPr>
              <a:t>Listen again and tick the </a:t>
            </a:r>
            <a:r>
              <a:rPr lang="en-US" altLang="zh-CN">
                <a:solidFill>
                  <a:schemeClr val="accent3">
                    <a:lumMod val="50000"/>
                  </a:schemeClr>
                </a:solidFill>
                <a:highlight>
                  <a:srgbClr val="FFFF00"/>
                </a:highlight>
              </a:rPr>
              <a:t>signpost</a:t>
            </a:r>
            <a:r>
              <a:rPr lang="en-US" altLang="zh-CN">
                <a:solidFill>
                  <a:schemeClr val="accent3">
                    <a:lumMod val="50000"/>
                  </a:schemeClr>
                </a:solidFill>
              </a:rPr>
              <a:t> words that you hear.</a:t>
            </a:r>
            <a:endParaRPr lang="en-US" altLang="zh-CN">
              <a:solidFill>
                <a:schemeClr val="accent3">
                  <a:lumMod val="50000"/>
                </a:schemeClr>
              </a:solidFill>
            </a:endParaRPr>
          </a:p>
        </p:txBody>
      </p:sp>
      <p:sp>
        <p:nvSpPr>
          <p:cNvPr id="5" name="文本框 4"/>
          <p:cNvSpPr txBox="1"/>
          <p:nvPr/>
        </p:nvSpPr>
        <p:spPr>
          <a:xfrm>
            <a:off x="1055441" y="1871375"/>
            <a:ext cx="7920880" cy="3709035"/>
          </a:xfrm>
          <a:prstGeom prst="rect">
            <a:avLst/>
          </a:prstGeom>
          <a:noFill/>
          <a:ln w="19050">
            <a:solidFill>
              <a:srgbClr val="32BF72"/>
            </a:solidFill>
          </a:ln>
        </p:spPr>
        <p:txBody>
          <a:bodyPr wrap="square" rtlCol="0">
            <a:spAutoFit/>
          </a:bodyPr>
          <a:lstStyle/>
          <a:p>
            <a:pPr>
              <a:lnSpc>
                <a:spcPct val="120000"/>
              </a:lnSpc>
            </a:pPr>
            <a:r>
              <a:rPr lang="en-US" altLang="zh-CN" sz="2800" b="1">
                <a:latin typeface="Times New Roman" panose="02020603050405020304" charset="0"/>
                <a:cs typeface="Times New Roman" panose="02020603050405020304" charset="0"/>
              </a:rPr>
              <a:t>Signpost markers are phrases and expressions</a:t>
            </a:r>
            <a:r>
              <a:rPr lang="en-US" altLang="zh-CN" sz="2800" b="1">
                <a:solidFill>
                  <a:srgbClr val="0070C0"/>
                </a:solidFill>
                <a:latin typeface="Times New Roman" panose="02020603050405020304" charset="0"/>
                <a:cs typeface="Times New Roman" panose="02020603050405020304" charset="0"/>
              </a:rPr>
              <a:t> that are </a:t>
            </a:r>
            <a:r>
              <a:rPr lang="en-US" altLang="zh-CN" sz="2800" b="1" u="sng">
                <a:solidFill>
                  <a:srgbClr val="0070C0"/>
                </a:solidFill>
                <a:latin typeface="Times New Roman" panose="02020603050405020304" charset="0"/>
                <a:cs typeface="Times New Roman" panose="02020603050405020304" charset="0"/>
              </a:rPr>
              <a:t>used to tell a listener what is going to be talked about next</a:t>
            </a:r>
            <a:r>
              <a:rPr lang="en-US" altLang="zh-CN" sz="2800" b="1">
                <a:solidFill>
                  <a:srgbClr val="0070C0"/>
                </a:solidFill>
                <a:latin typeface="Times New Roman" panose="02020603050405020304" charset="0"/>
                <a:cs typeface="Times New Roman" panose="02020603050405020304" charset="0"/>
              </a:rPr>
              <a:t>.</a:t>
            </a:r>
            <a:r>
              <a:rPr lang="en-US" altLang="zh-CN" sz="2800" b="1">
                <a:latin typeface="Times New Roman" panose="02020603050405020304" charset="0"/>
                <a:cs typeface="Times New Roman" panose="02020603050405020304" charset="0"/>
              </a:rPr>
              <a:t> Speakers use </a:t>
            </a:r>
            <a:r>
              <a:rPr lang="en-US" altLang="zh-CN" sz="2800" b="1">
                <a:solidFill>
                  <a:srgbClr val="FF0000"/>
                </a:solidFill>
                <a:latin typeface="Times New Roman" panose="02020603050405020304" charset="0"/>
                <a:cs typeface="Times New Roman" panose="02020603050405020304" charset="0"/>
              </a:rPr>
              <a:t>signpost markers</a:t>
            </a:r>
            <a:r>
              <a:rPr lang="en-US" altLang="zh-CN" sz="2800" b="1">
                <a:latin typeface="Times New Roman" panose="02020603050405020304" charset="0"/>
                <a:cs typeface="Times New Roman" panose="02020603050405020304" charset="0"/>
              </a:rPr>
              <a:t> when they want </a:t>
            </a:r>
            <a:r>
              <a:rPr lang="en-US" altLang="zh-CN" sz="2800" b="1" u="sng">
                <a:solidFill>
                  <a:srgbClr val="0070C0"/>
                </a:solidFill>
                <a:latin typeface="Times New Roman" panose="02020603050405020304" charset="0"/>
                <a:cs typeface="Times New Roman" panose="02020603050405020304" charset="0"/>
              </a:rPr>
              <a:t>to introduce a new topic, to start a new point, to give an example, to summarize</a:t>
            </a:r>
            <a:r>
              <a:rPr lang="en-US" altLang="zh-CN" sz="2800" b="1">
                <a:latin typeface="Times New Roman" panose="02020603050405020304" charset="0"/>
                <a:cs typeface="Times New Roman" panose="02020603050405020304" charset="0"/>
              </a:rPr>
              <a:t>, etc. By listening for signposts, you will be able to follow </a:t>
            </a:r>
            <a:r>
              <a:rPr lang="en-US" altLang="zh-CN" sz="2800" b="1" u="sng">
                <a:solidFill>
                  <a:srgbClr val="0070C0"/>
                </a:solidFill>
                <a:latin typeface="Times New Roman" panose="02020603050405020304" charset="0"/>
                <a:cs typeface="Times New Roman" panose="02020603050405020304" charset="0"/>
              </a:rPr>
              <a:t>what is being said</a:t>
            </a:r>
            <a:r>
              <a:rPr lang="en-US" altLang="zh-CN" sz="2800" b="1">
                <a:latin typeface="Times New Roman" panose="02020603050405020304" charset="0"/>
                <a:cs typeface="Times New Roman" panose="02020603050405020304" charset="0"/>
              </a:rPr>
              <a:t>.</a:t>
            </a:r>
            <a:endParaRPr lang="en-US" altLang="zh-CN" sz="2800" b="1">
              <a:latin typeface="Times New Roman" panose="02020603050405020304" charset="0"/>
              <a:cs typeface="Times New Roman" panose="02020603050405020304" charset="0"/>
            </a:endParaRPr>
          </a:p>
        </p:txBody>
      </p:sp>
      <p:grpSp>
        <p:nvGrpSpPr>
          <p:cNvPr id="7" name="组合 6"/>
          <p:cNvGrpSpPr/>
          <p:nvPr/>
        </p:nvGrpSpPr>
        <p:grpSpPr>
          <a:xfrm>
            <a:off x="335360" y="1052736"/>
            <a:ext cx="6513143" cy="938865"/>
            <a:chOff x="2498935" y="1418656"/>
            <a:chExt cx="6513143" cy="938865"/>
          </a:xfrm>
        </p:grpSpPr>
        <p:sp>
          <p:nvSpPr>
            <p:cNvPr id="3" name="矩形 2"/>
            <p:cNvSpPr/>
            <p:nvPr/>
          </p:nvSpPr>
          <p:spPr>
            <a:xfrm>
              <a:off x="3431704" y="1554031"/>
              <a:ext cx="5580374" cy="683264"/>
            </a:xfrm>
            <a:prstGeom prst="rect">
              <a:avLst/>
            </a:prstGeom>
          </p:spPr>
          <p:txBody>
            <a:bodyPr wrap="none">
              <a:spAutoFit/>
            </a:bodyPr>
            <a:lstStyle/>
            <a:p>
              <a:pPr>
                <a:lnSpc>
                  <a:spcPct val="120000"/>
                </a:lnSpc>
              </a:pPr>
              <a:r>
                <a:rPr lang="en-US" altLang="zh-CN" sz="3200" b="1">
                  <a:solidFill>
                    <a:srgbClr val="0070C0"/>
                  </a:solidFill>
                  <a:cs typeface="Times New Roman" panose="02020603050405020304" charset="0"/>
                </a:rPr>
                <a:t>Listen for signpost markers</a:t>
              </a:r>
              <a:endParaRPr lang="en-US" altLang="zh-CN" sz="3200" b="1">
                <a:solidFill>
                  <a:srgbClr val="0070C0"/>
                </a:solidFill>
                <a:cs typeface="Times New Roman" panose="02020603050405020304"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8935" y="1418656"/>
              <a:ext cx="932769" cy="938865"/>
            </a:xfrm>
            <a:prstGeom prst="rect">
              <a:avLst/>
            </a:prstGeom>
          </p:spPr>
        </p:pic>
      </p:grpSp>
      <p:pic>
        <p:nvPicPr>
          <p:cNvPr id="205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8336" y="1872082"/>
            <a:ext cx="3141093" cy="31410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a:hlinkClick r:id="rId1" action="ppaction://hlinksldjump"/>
          </p:cNvPr>
          <p:cNvSpPr txBox="1"/>
          <p:nvPr/>
        </p:nvSpPr>
        <p:spPr>
          <a:xfrm>
            <a:off x="574675" y="-77470"/>
            <a:ext cx="6435725" cy="60769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sz="2800">
                <a:solidFill>
                  <a:schemeClr val="tx1"/>
                </a:solidFill>
              </a:rPr>
              <a:t>Listen for the signpost markers.</a:t>
            </a:r>
            <a:endParaRPr lang="en-US" altLang="zh-CN" sz="2800">
              <a:solidFill>
                <a:schemeClr val="tx1"/>
              </a:solidFill>
            </a:endParaRPr>
          </a:p>
        </p:txBody>
      </p:sp>
      <p:graphicFrame>
        <p:nvGraphicFramePr>
          <p:cNvPr id="6" name="表格 5"/>
          <p:cNvGraphicFramePr/>
          <p:nvPr>
            <p:custDataLst>
              <p:tags r:id="rId2"/>
            </p:custDataLst>
          </p:nvPr>
        </p:nvGraphicFramePr>
        <p:xfrm>
          <a:off x="574675" y="530225"/>
          <a:ext cx="11157585" cy="5998845"/>
        </p:xfrm>
        <a:graphic>
          <a:graphicData uri="http://schemas.openxmlformats.org/drawingml/2006/table">
            <a:tbl>
              <a:tblPr firstRow="1" bandRow="1">
                <a:tableStyleId>{5C22544A-7EE6-4342-B048-85BDC9FD1C3A}</a:tableStyleId>
              </a:tblPr>
              <a:tblGrid>
                <a:gridCol w="4481195"/>
                <a:gridCol w="2841625"/>
                <a:gridCol w="3834765"/>
              </a:tblGrid>
              <a:tr h="596900">
                <a:tc gridSpan="3">
                  <a:txBody>
                    <a:bodyPr/>
                    <a:lstStyle/>
                    <a:p>
                      <a:pPr algn="ctr">
                        <a:buNone/>
                      </a:pPr>
                      <a:r>
                        <a:rPr lang="en-US" altLang="zh-CN" sz="2800">
                          <a:solidFill>
                            <a:schemeClr val="tx1"/>
                          </a:solidFill>
                          <a:latin typeface="Times New Roman" panose="02020603050405020304" charset="0"/>
                          <a:cs typeface="Times New Roman" panose="02020603050405020304" charset="0"/>
                        </a:rPr>
                        <a:t>A presentation about works of art</a:t>
                      </a:r>
                      <a:endParaRPr lang="en-US" altLang="zh-CN" sz="2800">
                        <a:solidFill>
                          <a:schemeClr val="tx1"/>
                        </a:solidFill>
                        <a:latin typeface="Times New Roman" panose="02020603050405020304" charset="0"/>
                        <a:cs typeface="Times New Roman" panose="02020603050405020304" charset="0"/>
                      </a:endParaRPr>
                    </a:p>
                  </a:txBody>
                  <a:tcPr>
                    <a:solidFill>
                      <a:schemeClr val="bg2">
                        <a:lumMod val="95000"/>
                      </a:schemeClr>
                    </a:solidFill>
                  </a:tcPr>
                </a:tc>
                <a:tc hMerge="1">
                  <a:tcPr>
                    <a:solidFill>
                      <a:schemeClr val="bg2">
                        <a:lumMod val="95000"/>
                      </a:schemeClr>
                    </a:solidFill>
                  </a:tcPr>
                </a:tc>
                <a:tc hMerge="1">
                  <a:tcPr>
                    <a:solidFill>
                      <a:schemeClr val="bg2">
                        <a:lumMod val="95000"/>
                      </a:schemeClr>
                    </a:solidFill>
                  </a:tcPr>
                </a:tc>
              </a:tr>
              <a:tr h="525145">
                <a:tc>
                  <a:txBody>
                    <a:bodyPr/>
                    <a:lstStyle/>
                    <a:p>
                      <a:pPr algn="ctr">
                        <a:buNone/>
                      </a:pP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r>
              <a:tr h="675640">
                <a:tc>
                  <a:txBody>
                    <a:bodyPr/>
                    <a:lstStyle/>
                    <a:p>
                      <a:pPr>
                        <a:buNone/>
                      </a:pPr>
                      <a:endParaRPr lang="en-US" altLang="zh-CN" sz="2800">
                        <a:latin typeface="Times New Roman" panose="02020603050405020304" charset="0"/>
                        <a:cs typeface="Times New Roman" panose="02020603050405020304" charset="0"/>
                      </a:endParaRPr>
                    </a:p>
                    <a:p>
                      <a:pPr>
                        <a:buNone/>
                      </a:pPr>
                      <a:endParaRPr lang="en-US" altLang="zh-CN" sz="2800">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1130935">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675005">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91440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914400">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bl>
          </a:graphicData>
        </a:graphic>
      </p:graphicFrame>
      <p:grpSp>
        <p:nvGrpSpPr>
          <p:cNvPr id="23" name="组合 22"/>
          <p:cNvGrpSpPr/>
          <p:nvPr/>
        </p:nvGrpSpPr>
        <p:grpSpPr>
          <a:xfrm>
            <a:off x="674370" y="1765300"/>
            <a:ext cx="4793615" cy="4833620"/>
            <a:chOff x="1062" y="2780"/>
            <a:chExt cx="7549" cy="7612"/>
          </a:xfrm>
        </p:grpSpPr>
        <p:sp>
          <p:nvSpPr>
            <p:cNvPr id="7" name="文本框 6"/>
            <p:cNvSpPr txBox="1"/>
            <p:nvPr/>
          </p:nvSpPr>
          <p:spPr>
            <a:xfrm>
              <a:off x="2237" y="2780"/>
              <a:ext cx="3403" cy="822"/>
            </a:xfrm>
            <a:prstGeom prst="rect">
              <a:avLst/>
            </a:prstGeom>
            <a:noFill/>
          </p:spPr>
          <p:txBody>
            <a:bodyPr wrap="none" rtlCol="0" anchor="t">
              <a:spAutoFit/>
            </a:bodyPr>
            <a:lstStyle/>
            <a:p>
              <a:pPr>
                <a:buNone/>
              </a:pPr>
              <a:r>
                <a:rPr lang="en-US" altLang="zh-CN" sz="2800" b="1">
                  <a:solidFill>
                    <a:srgbClr val="FF0000"/>
                  </a:solidFill>
                  <a:latin typeface="Times New Roman" panose="02020603050405020304" charset="0"/>
                  <a:cs typeface="Times New Roman" panose="02020603050405020304" charset="0"/>
                  <a:sym typeface="+mn-ea"/>
                </a:rPr>
                <a:t>introduction</a:t>
              </a:r>
              <a:r>
                <a:rPr lang="en-US" altLang="zh-CN" sz="2800" b="1">
                  <a:latin typeface="Times New Roman" panose="02020603050405020304" charset="0"/>
                  <a:cs typeface="Times New Roman" panose="02020603050405020304" charset="0"/>
                  <a:sym typeface="+mn-ea"/>
                </a:rPr>
                <a:t> </a:t>
              </a:r>
              <a:endParaRPr lang="en-US" altLang="zh-CN" sz="2800" b="1">
                <a:latin typeface="Times New Roman" panose="02020603050405020304" charset="0"/>
                <a:cs typeface="Times New Roman" panose="02020603050405020304" charset="0"/>
                <a:sym typeface="+mn-ea"/>
              </a:endParaRPr>
            </a:p>
          </p:txBody>
        </p:sp>
        <p:sp>
          <p:nvSpPr>
            <p:cNvPr id="8" name="文本框 7"/>
            <p:cNvSpPr txBox="1"/>
            <p:nvPr/>
          </p:nvSpPr>
          <p:spPr>
            <a:xfrm>
              <a:off x="1562" y="4275"/>
              <a:ext cx="5885" cy="1501"/>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the </a:t>
              </a:r>
              <a:r>
                <a:rPr lang="en-US" altLang="zh-CN" sz="2800" b="1">
                  <a:solidFill>
                    <a:srgbClr val="FF0000"/>
                  </a:solidFill>
                  <a:latin typeface="Times New Roman" panose="02020603050405020304" charset="0"/>
                  <a:cs typeface="Times New Roman" panose="02020603050405020304" charset="0"/>
                  <a:sym typeface="+mn-ea"/>
                </a:rPr>
                <a:t>background</a:t>
              </a:r>
              <a:r>
                <a:rPr lang="en-US" altLang="zh-CN" sz="2800" b="1">
                  <a:latin typeface="Times New Roman" panose="02020603050405020304" charset="0"/>
                  <a:cs typeface="Times New Roman" panose="02020603050405020304" charset="0"/>
                  <a:sym typeface="+mn-ea"/>
                </a:rPr>
                <a:t> of ink wash animation films </a:t>
              </a:r>
              <a:endParaRPr lang="en-US" altLang="zh-CN" sz="2800" b="1">
                <a:latin typeface="Times New Roman" panose="02020603050405020304" charset="0"/>
                <a:cs typeface="Times New Roman" panose="02020603050405020304" charset="0"/>
                <a:sym typeface="+mn-ea"/>
              </a:endParaRPr>
            </a:p>
          </p:txBody>
        </p:sp>
        <p:sp>
          <p:nvSpPr>
            <p:cNvPr id="9" name="文本框 8"/>
            <p:cNvSpPr txBox="1"/>
            <p:nvPr/>
          </p:nvSpPr>
          <p:spPr>
            <a:xfrm>
              <a:off x="1062" y="6198"/>
              <a:ext cx="6886" cy="822"/>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a:t>
              </a:r>
              <a:r>
                <a:rPr lang="en-US" altLang="zh-CN" sz="2800" b="1">
                  <a:solidFill>
                    <a:srgbClr val="FF0000"/>
                  </a:solidFill>
                  <a:latin typeface="Times New Roman" panose="02020603050405020304" charset="0"/>
                  <a:cs typeface="Times New Roman" panose="02020603050405020304" charset="0"/>
                  <a:sym typeface="+mn-ea"/>
                </a:rPr>
                <a:t>description</a:t>
              </a:r>
              <a:r>
                <a:rPr lang="en-US" altLang="zh-CN" sz="2800" b="1">
                  <a:latin typeface="Times New Roman" panose="02020603050405020304" charset="0"/>
                  <a:cs typeface="Times New Roman" panose="02020603050405020304" charset="0"/>
                  <a:sym typeface="+mn-ea"/>
                </a:rPr>
                <a:t> of the story</a:t>
              </a:r>
              <a:endParaRPr lang="en-US" altLang="zh-CN" sz="2800" b="1">
                <a:latin typeface="Times New Roman" panose="02020603050405020304" charset="0"/>
                <a:cs typeface="Times New Roman" panose="02020603050405020304" charset="0"/>
                <a:sym typeface="+mn-ea"/>
              </a:endParaRPr>
            </a:p>
          </p:txBody>
        </p:sp>
        <p:sp>
          <p:nvSpPr>
            <p:cNvPr id="10" name="文本框 9"/>
            <p:cNvSpPr txBox="1"/>
            <p:nvPr/>
          </p:nvSpPr>
          <p:spPr>
            <a:xfrm>
              <a:off x="1062" y="7645"/>
              <a:ext cx="6414" cy="822"/>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short</a:t>
              </a:r>
              <a:r>
                <a:rPr lang="en-US" altLang="zh-CN" sz="2800" b="1">
                  <a:solidFill>
                    <a:srgbClr val="FF0000"/>
                  </a:solidFill>
                  <a:latin typeface="Times New Roman" panose="02020603050405020304" charset="0"/>
                  <a:cs typeface="Times New Roman" panose="02020603050405020304" charset="0"/>
                  <a:sym typeface="+mn-ea"/>
                </a:rPr>
                <a:t> review</a:t>
              </a:r>
              <a:r>
                <a:rPr lang="en-US" altLang="zh-CN" sz="2800" b="1">
                  <a:latin typeface="Times New Roman" panose="02020603050405020304" charset="0"/>
                  <a:cs typeface="Times New Roman" panose="02020603050405020304" charset="0"/>
                  <a:sym typeface="+mn-ea"/>
                </a:rPr>
                <a:t> of the film</a:t>
              </a:r>
              <a:endParaRPr lang="en-US" altLang="zh-CN" sz="2800" b="1">
                <a:latin typeface="Times New Roman" panose="02020603050405020304" charset="0"/>
                <a:cs typeface="Times New Roman" panose="02020603050405020304" charset="0"/>
                <a:sym typeface="+mn-ea"/>
              </a:endParaRPr>
            </a:p>
          </p:txBody>
        </p:sp>
        <p:sp>
          <p:nvSpPr>
            <p:cNvPr id="11" name="文本框 10"/>
            <p:cNvSpPr txBox="1"/>
            <p:nvPr/>
          </p:nvSpPr>
          <p:spPr>
            <a:xfrm>
              <a:off x="1062" y="8891"/>
              <a:ext cx="7549" cy="1501"/>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an</a:t>
              </a:r>
              <a:r>
                <a:rPr lang="en-US" altLang="zh-CN" sz="2800" b="1">
                  <a:solidFill>
                    <a:srgbClr val="FF0000"/>
                  </a:solidFill>
                  <a:latin typeface="Times New Roman" panose="02020603050405020304" charset="0"/>
                  <a:cs typeface="Times New Roman" panose="02020603050405020304" charset="0"/>
                  <a:sym typeface="+mn-ea"/>
                </a:rPr>
                <a:t> explanation</a:t>
              </a:r>
              <a:r>
                <a:rPr lang="en-US" altLang="zh-CN" sz="2800" b="1">
                  <a:latin typeface="Times New Roman" panose="02020603050405020304" charset="0"/>
                  <a:cs typeface="Times New Roman" panose="02020603050405020304" charset="0"/>
                  <a:sym typeface="+mn-ea"/>
                </a:rPr>
                <a:t> of the decline </a:t>
              </a:r>
              <a:endParaRPr lang="en-US" altLang="zh-CN" sz="2800" b="1">
                <a:latin typeface="Times New Roman" panose="02020603050405020304" charset="0"/>
                <a:cs typeface="Times New Roman" panose="02020603050405020304" charset="0"/>
                <a:sym typeface="+mn-ea"/>
              </a:endParaRPr>
            </a:p>
            <a:p>
              <a:pPr>
                <a:buNone/>
              </a:pPr>
              <a:r>
                <a:rPr lang="en-US" altLang="zh-CN" sz="2800" b="1">
                  <a:latin typeface="Times New Roman" panose="02020603050405020304" charset="0"/>
                  <a:cs typeface="Times New Roman" panose="02020603050405020304" charset="0"/>
                  <a:sym typeface="+mn-ea"/>
                </a:rPr>
                <a:t>in ink wash animation</a:t>
              </a:r>
              <a:endParaRPr lang="en-US" altLang="zh-CN" sz="2800" b="1">
                <a:latin typeface="Times New Roman" panose="02020603050405020304" charset="0"/>
                <a:cs typeface="Times New Roman" panose="02020603050405020304" charset="0"/>
                <a:sym typeface="+mn-ea"/>
              </a:endParaRPr>
            </a:p>
          </p:txBody>
        </p:sp>
      </p:grpSp>
      <p:sp>
        <p:nvSpPr>
          <p:cNvPr id="17" name="文本框 16"/>
          <p:cNvSpPr txBox="1"/>
          <p:nvPr/>
        </p:nvSpPr>
        <p:spPr>
          <a:xfrm>
            <a:off x="8050530" y="1654175"/>
            <a:ext cx="4141470" cy="953135"/>
          </a:xfrm>
          <a:prstGeom prst="rect">
            <a:avLst/>
          </a:prstGeom>
          <a:noFill/>
        </p:spPr>
        <p:txBody>
          <a:bodyPr wrap="square" rtlCol="0" anchor="t">
            <a:spAutoFit/>
          </a:bodyPr>
          <a:lstStyle/>
          <a:p>
            <a:pPr fontAlgn="auto"/>
            <a:r>
              <a:rPr lang="en-US" sz="2800" i="1" kern="100">
                <a:solidFill>
                  <a:srgbClr val="FF0000"/>
                </a:solidFill>
                <a:effectLst/>
                <a:latin typeface="Times New Roman" panose="02020603050405020304" charset="0"/>
                <a:cs typeface="Times New Roman" panose="02020603050405020304" charset="0"/>
                <a:sym typeface="+mn-ea"/>
              </a:rPr>
              <a:t>Today, I'd like to talk (to you) about</a:t>
            </a:r>
            <a:r>
              <a:rPr lang="zh-CN" sz="2800" i="1" kern="100">
                <a:solidFill>
                  <a:srgbClr val="FF0000"/>
                </a:solidFill>
                <a:effectLst/>
                <a:latin typeface="Times New Roman" panose="02020603050405020304" charset="0"/>
                <a:cs typeface="Times New Roman" panose="02020603050405020304" charset="0"/>
                <a:sym typeface="+mn-ea"/>
              </a:rPr>
              <a:t>…</a:t>
            </a:r>
            <a:endParaRPr lang="zh-CN" altLang="en-US" sz="2800" i="1" kern="100">
              <a:solidFill>
                <a:srgbClr val="FF0000"/>
              </a:solidFill>
              <a:effectLst/>
              <a:latin typeface="Times New Roman" panose="02020603050405020304" charset="0"/>
              <a:cs typeface="Times New Roman" panose="02020603050405020304" charset="0"/>
              <a:sym typeface="+mn-ea"/>
            </a:endParaRPr>
          </a:p>
        </p:txBody>
      </p:sp>
      <p:sp>
        <p:nvSpPr>
          <p:cNvPr id="18" name="文本框 17"/>
          <p:cNvSpPr txBox="1"/>
          <p:nvPr/>
        </p:nvSpPr>
        <p:spPr>
          <a:xfrm>
            <a:off x="5046980" y="1870075"/>
            <a:ext cx="3050540" cy="521970"/>
          </a:xfrm>
          <a:prstGeom prst="rect">
            <a:avLst/>
          </a:prstGeom>
          <a:noFill/>
        </p:spPr>
        <p:txBody>
          <a:bodyPr wrap="square" rtlCol="0" anchor="t">
            <a:spAutoFit/>
          </a:bodyPr>
          <a:lstStyle/>
          <a:p>
            <a:pPr fontAlgn="auto"/>
            <a:r>
              <a:rPr lang="en-US" sz="2800" kern="100">
                <a:solidFill>
                  <a:srgbClr val="0070C0"/>
                </a:solidFill>
                <a:effectLst/>
                <a:latin typeface="Times New Roman" panose="02020603050405020304" charset="0"/>
                <a:cs typeface="Times New Roman" panose="02020603050405020304" charset="0"/>
                <a:sym typeface="+mn-ea"/>
              </a:rPr>
              <a:t>To lead to the topic</a:t>
            </a:r>
            <a:endParaRPr lang="en-US" altLang="en-US" sz="2800" kern="100">
              <a:solidFill>
                <a:srgbClr val="0070C0"/>
              </a:solidFill>
              <a:effectLst/>
              <a:latin typeface="Times New Roman" panose="02020603050405020304" charset="0"/>
              <a:cs typeface="Times New Roman" panose="02020603050405020304" charset="0"/>
              <a:sym typeface="+mn-ea"/>
            </a:endParaRPr>
          </a:p>
        </p:txBody>
      </p:sp>
      <p:sp>
        <p:nvSpPr>
          <p:cNvPr id="24" name="文本框 23"/>
          <p:cNvSpPr txBox="1"/>
          <p:nvPr/>
        </p:nvSpPr>
        <p:spPr>
          <a:xfrm>
            <a:off x="1711960" y="1132205"/>
            <a:ext cx="1577975" cy="521970"/>
          </a:xfrm>
          <a:prstGeom prst="rect">
            <a:avLst/>
          </a:prstGeom>
          <a:noFill/>
        </p:spPr>
        <p:txBody>
          <a:bodyPr wrap="none" rtlCol="0" anchor="t">
            <a:spAutoFit/>
          </a:bodyPr>
          <a:lstStyle/>
          <a:p>
            <a:pPr algn="ctr">
              <a:buNone/>
            </a:pPr>
            <a:r>
              <a:rPr lang="en-US" altLang="zh-CN" sz="2800" b="1">
                <a:solidFill>
                  <a:schemeClr val="bg1"/>
                </a:solidFill>
                <a:latin typeface="Times New Roman" panose="02020603050405020304" charset="0"/>
                <a:cs typeface="Times New Roman" panose="02020603050405020304" charset="0"/>
                <a:sym typeface="+mn-ea"/>
              </a:rPr>
              <a:t>structure</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25" name="文本框 24"/>
          <p:cNvSpPr txBox="1"/>
          <p:nvPr/>
        </p:nvSpPr>
        <p:spPr>
          <a:xfrm>
            <a:off x="5650230" y="1132205"/>
            <a:ext cx="1446530" cy="521970"/>
          </a:xfrm>
          <a:prstGeom prst="rect">
            <a:avLst/>
          </a:prstGeom>
          <a:noFill/>
        </p:spPr>
        <p:txBody>
          <a:bodyPr wrap="none" rtlCol="0" anchor="t">
            <a:spAutoFit/>
          </a:bodyPr>
          <a:lstStyle/>
          <a:p>
            <a:pPr algn="ctr">
              <a:buNone/>
            </a:pPr>
            <a:r>
              <a:rPr lang="en-US" altLang="zh-CN" sz="2800" b="1">
                <a:solidFill>
                  <a:schemeClr val="bg1"/>
                </a:solidFill>
                <a:latin typeface="Times New Roman" panose="02020603050405020304" charset="0"/>
                <a:cs typeface="Times New Roman" panose="02020603050405020304" charset="0"/>
                <a:sym typeface="+mn-ea"/>
              </a:rPr>
              <a:t>function</a:t>
            </a:r>
            <a:endParaRPr lang="en-US" altLang="zh-CN" sz="2800" b="1">
              <a:solidFill>
                <a:schemeClr val="bg1"/>
              </a:solidFill>
              <a:latin typeface="Times New Roman" panose="02020603050405020304" charset="0"/>
              <a:cs typeface="Times New Roman" panose="02020603050405020304" charset="0"/>
              <a:sym typeface="+mn-ea"/>
            </a:endParaRPr>
          </a:p>
        </p:txBody>
      </p:sp>
      <p:sp>
        <p:nvSpPr>
          <p:cNvPr id="26" name="文本框 25"/>
          <p:cNvSpPr txBox="1"/>
          <p:nvPr/>
        </p:nvSpPr>
        <p:spPr>
          <a:xfrm>
            <a:off x="8571865" y="1061085"/>
            <a:ext cx="2800350" cy="521970"/>
          </a:xfrm>
          <a:prstGeom prst="rect">
            <a:avLst/>
          </a:prstGeom>
          <a:noFill/>
        </p:spPr>
        <p:txBody>
          <a:bodyPr wrap="none" rtlCol="0" anchor="t">
            <a:spAutoFit/>
          </a:bodyPr>
          <a:lstStyle/>
          <a:p>
            <a:r>
              <a:rPr lang="en-US" altLang="zh-CN" sz="2800" b="1">
                <a:solidFill>
                  <a:schemeClr val="bg1"/>
                </a:solidFill>
                <a:latin typeface="Times New Roman" panose="02020603050405020304" charset="0"/>
                <a:cs typeface="Times New Roman" panose="02020603050405020304" charset="0"/>
                <a:sym typeface="+mn-ea"/>
              </a:rPr>
              <a:t>signpost markers</a:t>
            </a:r>
            <a:endParaRPr lang="en-US" altLang="zh-CN" sz="2800" b="1">
              <a:solidFill>
                <a:schemeClr val="bg1"/>
              </a:solidFill>
              <a:latin typeface="Times New Roman" panose="02020603050405020304" charset="0"/>
              <a:cs typeface="Times New Roman" panose="02020603050405020304" charset="0"/>
              <a:sym typeface="+mn-ea"/>
            </a:endParaRPr>
          </a:p>
        </p:txBody>
      </p:sp>
      <p:pic>
        <p:nvPicPr>
          <p:cNvPr id="3" name="Unit1 P7 Ex4 Listen again and tick the signpost words that you hear">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327640" y="117475"/>
            <a:ext cx="412750" cy="412750"/>
          </a:xfrm>
          <a:prstGeom prst="rect">
            <a:avLst/>
          </a:prstGeom>
        </p:spPr>
      </p:pic>
      <p:pic>
        <p:nvPicPr>
          <p:cNvPr id="2" name="图片 1"/>
          <p:cNvPicPr>
            <a:picLocks noChangeAspect="1"/>
          </p:cNvPicPr>
          <p:nvPr/>
        </p:nvPicPr>
        <p:blipFill>
          <a:blip r:embed="rId6"/>
          <a:stretch>
            <a:fillRect/>
          </a:stretch>
        </p:blipFill>
        <p:spPr>
          <a:xfrm>
            <a:off x="5034280" y="2607945"/>
            <a:ext cx="6697980" cy="4210050"/>
          </a:xfrm>
          <a:prstGeom prst="rect">
            <a:avLst/>
          </a:prstGeom>
        </p:spPr>
      </p:pic>
      <p:pic>
        <p:nvPicPr>
          <p:cNvPr id="4" name="Unit1 P7 Ex4 Listen again and tick the signpost words that you hear">
            <a:hlinkClick r:id="" action="ppaction://media"/>
          </p:cNvPr>
          <p:cNvPicPr/>
          <p:nvPr>
            <a:audioFile r:link="rId7"/>
            <p:extLst>
              <p:ext uri="{DAA4B4D4-6D71-4841-9C94-3DE7FCFB9230}">
                <p14:media xmlns:p14="http://schemas.microsoft.com/office/powerpoint/2010/main" r:embed="rId4">
                  <p14:trim st="14384.000000" end="158227.000000"/>
                </p14:media>
              </p:ext>
            </p:extLst>
          </p:nvPr>
        </p:nvPicPr>
        <p:blipFill>
          <a:blip r:embed="rId5"/>
          <a:stretch>
            <a:fillRect/>
          </a:stretch>
        </p:blipFill>
        <p:spPr>
          <a:xfrm>
            <a:off x="7328535" y="-24130"/>
            <a:ext cx="412750" cy="412750"/>
          </a:xfrm>
          <a:prstGeom prst="rect">
            <a:avLst/>
          </a:prstGeom>
          <a:solidFill>
            <a:srgbClr val="00B0F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6458"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additive="base">
                                        <p:cTn id="42" dur="179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delay="0">
                      <p:tgtEl>
                        <p:sldTgt/>
                      </p:tgtEl>
                    </p:cond>
                  </p:endCondLst>
                </p:cTn>
                <p:tgtEl>
                  <p:spTgt spid="3"/>
                </p:tgtEl>
              </p:cMediaNode>
            </p:audio>
            <p:audio>
              <p:cMediaNode>
                <p:cTn id="44" fill="hold" display="1">
                  <p:stCondLst>
                    <p:cond delay="indefinite"/>
                  </p:stCondLst>
                  <p:endCondLst>
                    <p:cond evt="onStopAudio" delay="0">
                      <p:tgtEl>
                        <p:sldTgt/>
                      </p:tgtEl>
                    </p:cond>
                  </p:endCondLst>
                </p:cTn>
                <p:tgtEl>
                  <p:spTgt spid="4"/>
                </p:tgtEl>
              </p:cMediaNode>
            </p:audio>
          </p:childTnLst>
        </p:cTn>
      </p:par>
    </p:tnLst>
    <p:bldLst>
      <p:bldP spid="17" grpId="0"/>
      <p:bldP spid="18"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p:cNvSpPr txBox="1"/>
          <p:nvPr/>
        </p:nvSpPr>
        <p:spPr>
          <a:xfrm>
            <a:off x="574675" y="-77470"/>
            <a:ext cx="6435725" cy="60769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sz="2800">
                <a:solidFill>
                  <a:schemeClr val="tx1"/>
                </a:solidFill>
              </a:rPr>
              <a:t>Listen for the signpost markers.</a:t>
            </a:r>
            <a:endParaRPr lang="en-US" altLang="zh-CN" sz="2800">
              <a:solidFill>
                <a:schemeClr val="tx1"/>
              </a:solidFill>
            </a:endParaRPr>
          </a:p>
        </p:txBody>
      </p:sp>
      <p:graphicFrame>
        <p:nvGraphicFramePr>
          <p:cNvPr id="6" name="表格 5"/>
          <p:cNvGraphicFramePr/>
          <p:nvPr>
            <p:custDataLst>
              <p:tags r:id="rId1"/>
            </p:custDataLst>
          </p:nvPr>
        </p:nvGraphicFramePr>
        <p:xfrm>
          <a:off x="793115" y="530225"/>
          <a:ext cx="11134725" cy="6071235"/>
        </p:xfrm>
        <a:graphic>
          <a:graphicData uri="http://schemas.openxmlformats.org/drawingml/2006/table">
            <a:tbl>
              <a:tblPr firstRow="1" bandRow="1">
                <a:tableStyleId>{5C22544A-7EE6-4342-B048-85BDC9FD1C3A}</a:tableStyleId>
              </a:tblPr>
              <a:tblGrid>
                <a:gridCol w="3626485"/>
                <a:gridCol w="3303905"/>
                <a:gridCol w="4204335"/>
              </a:tblGrid>
              <a:tr h="596900">
                <a:tc gridSpan="3">
                  <a:txBody>
                    <a:bodyPr/>
                    <a:lstStyle/>
                    <a:p>
                      <a:pPr algn="ctr">
                        <a:buNone/>
                      </a:pPr>
                      <a:r>
                        <a:rPr lang="en-US" altLang="zh-CN" sz="2800">
                          <a:solidFill>
                            <a:schemeClr val="tx1"/>
                          </a:solidFill>
                          <a:latin typeface="Times New Roman" panose="02020603050405020304" charset="0"/>
                          <a:cs typeface="Times New Roman" panose="02020603050405020304" charset="0"/>
                        </a:rPr>
                        <a:t>A presentation about works of art</a:t>
                      </a:r>
                      <a:endParaRPr lang="en-US" altLang="zh-CN" sz="2800">
                        <a:solidFill>
                          <a:schemeClr val="tx1"/>
                        </a:solidFill>
                        <a:latin typeface="Times New Roman" panose="02020603050405020304" charset="0"/>
                        <a:cs typeface="Times New Roman" panose="02020603050405020304" charset="0"/>
                      </a:endParaRPr>
                    </a:p>
                  </a:txBody>
                  <a:tcPr>
                    <a:solidFill>
                      <a:schemeClr val="bg2">
                        <a:lumMod val="95000"/>
                      </a:schemeClr>
                    </a:solidFill>
                  </a:tcPr>
                </a:tc>
                <a:tc hMerge="1">
                  <a:tcPr>
                    <a:solidFill>
                      <a:schemeClr val="bg2">
                        <a:lumMod val="95000"/>
                      </a:schemeClr>
                    </a:solidFill>
                  </a:tcPr>
                </a:tc>
                <a:tc hMerge="1">
                  <a:tcPr>
                    <a:solidFill>
                      <a:schemeClr val="bg2">
                        <a:lumMod val="95000"/>
                      </a:schemeClr>
                    </a:solidFill>
                  </a:tcPr>
                </a:tc>
              </a:tr>
              <a:tr h="525145">
                <a:tc>
                  <a:txBody>
                    <a:bodyPr/>
                    <a:lstStyle/>
                    <a:p>
                      <a:pPr algn="ctr">
                        <a:buNone/>
                      </a:pPr>
                      <a:r>
                        <a:rPr lang="en-US" altLang="zh-CN" sz="2800" b="1">
                          <a:solidFill>
                            <a:schemeClr val="bg1"/>
                          </a:solidFill>
                          <a:latin typeface="Times New Roman" panose="02020603050405020304" charset="0"/>
                          <a:cs typeface="Times New Roman" panose="02020603050405020304" charset="0"/>
                        </a:rPr>
                        <a:t>structure</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function</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signpost markers</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r>
              <a:tr h="174879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675005">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r h="91440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bl>
          </a:graphicData>
        </a:graphic>
      </p:graphicFrame>
      <p:sp>
        <p:nvSpPr>
          <p:cNvPr id="8" name="文本框 7"/>
          <p:cNvSpPr txBox="1"/>
          <p:nvPr/>
        </p:nvSpPr>
        <p:spPr>
          <a:xfrm>
            <a:off x="909955" y="2002790"/>
            <a:ext cx="3736975"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the background of ink wash animation films </a:t>
            </a:r>
            <a:endParaRPr lang="en-US" altLang="zh-CN" sz="2800" b="1">
              <a:latin typeface="Times New Roman" panose="02020603050405020304" charset="0"/>
              <a:cs typeface="Times New Roman" panose="02020603050405020304" charset="0"/>
              <a:sym typeface="+mn-ea"/>
            </a:endParaRPr>
          </a:p>
        </p:txBody>
      </p:sp>
      <p:sp>
        <p:nvSpPr>
          <p:cNvPr id="9" name="文本框 8"/>
          <p:cNvSpPr txBox="1"/>
          <p:nvPr/>
        </p:nvSpPr>
        <p:spPr>
          <a:xfrm>
            <a:off x="1096010" y="3717290"/>
            <a:ext cx="3054985"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description of the story</a:t>
            </a:r>
            <a:endParaRPr lang="en-US" altLang="zh-CN" sz="2800" b="1">
              <a:latin typeface="Times New Roman" panose="02020603050405020304" charset="0"/>
              <a:cs typeface="Times New Roman" panose="02020603050405020304" charset="0"/>
              <a:sym typeface="+mn-ea"/>
            </a:endParaRPr>
          </a:p>
        </p:txBody>
      </p:sp>
      <p:sp>
        <p:nvSpPr>
          <p:cNvPr id="10" name="文本框 9"/>
          <p:cNvSpPr txBox="1"/>
          <p:nvPr/>
        </p:nvSpPr>
        <p:spPr>
          <a:xfrm>
            <a:off x="1003300" y="5421630"/>
            <a:ext cx="3241040"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 short review of the film</a:t>
            </a:r>
            <a:endParaRPr lang="en-US" altLang="zh-CN" sz="2800" b="1">
              <a:latin typeface="Times New Roman" panose="02020603050405020304" charset="0"/>
              <a:cs typeface="Times New Roman" panose="02020603050405020304" charset="0"/>
              <a:sym typeface="+mn-ea"/>
            </a:endParaRPr>
          </a:p>
        </p:txBody>
      </p:sp>
      <p:sp>
        <p:nvSpPr>
          <p:cNvPr id="13" name="文本框 12"/>
          <p:cNvSpPr txBox="1"/>
          <p:nvPr/>
        </p:nvSpPr>
        <p:spPr>
          <a:xfrm>
            <a:off x="7757160" y="1600200"/>
            <a:ext cx="4608830" cy="1814830"/>
          </a:xfrm>
          <a:prstGeom prst="rect">
            <a:avLst/>
          </a:prstGeom>
          <a:noFill/>
        </p:spPr>
        <p:txBody>
          <a:bodyPr wrap="square" rtlCol="0" anchor="t">
            <a:spAutoFit/>
          </a:bodyPr>
          <a:lstStyle/>
          <a:p>
            <a:pPr algn="l" fontAlgn="auto">
              <a:lnSpc>
                <a:spcPct val="100000"/>
              </a:lnSpc>
              <a:spcAft>
                <a:spcPct val="0"/>
              </a:spcAft>
            </a:pPr>
            <a:r>
              <a:rPr lang="en-US" sz="2800" i="1" kern="100">
                <a:solidFill>
                  <a:srgbClr val="FF0000"/>
                </a:solidFill>
                <a:effectLst/>
                <a:latin typeface="Times New Roman" panose="02020603050405020304" charset="0"/>
                <a:cs typeface="Times New Roman" panose="02020603050405020304" charset="0"/>
                <a:sym typeface="+mn-ea"/>
              </a:rPr>
              <a:t> Let me/Let's start by</a:t>
            </a:r>
            <a:r>
              <a:rPr lang="zh-CN" sz="2800" i="1" kern="100">
                <a:solidFill>
                  <a:srgbClr val="FF0000"/>
                </a:solidFill>
                <a:effectLst/>
                <a:latin typeface="Times New Roman" panose="02020603050405020304" charset="0"/>
                <a:cs typeface="Times New Roman" panose="02020603050405020304" charset="0"/>
                <a:sym typeface="+mn-ea"/>
              </a:rPr>
              <a:t>…</a:t>
            </a:r>
            <a:r>
              <a:rPr lang="en-US" altLang="zh-CN" sz="2800" i="1" kern="100">
                <a:solidFill>
                  <a:srgbClr val="FF0000"/>
                </a:solidFill>
                <a:effectLst/>
                <a:latin typeface="Times New Roman" panose="02020603050405020304" charset="0"/>
                <a:cs typeface="Times New Roman" panose="02020603050405020304" charset="0"/>
                <a:sym typeface="+mn-ea"/>
              </a:rPr>
              <a:t>;</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in the late 1950s, inspired by...,</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...began to...;</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Following this,...</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16" name="文本框 15"/>
          <p:cNvSpPr txBox="1"/>
          <p:nvPr/>
        </p:nvSpPr>
        <p:spPr>
          <a:xfrm>
            <a:off x="7757160" y="5206365"/>
            <a:ext cx="4995545" cy="1383665"/>
          </a:xfrm>
          <a:prstGeom prst="rect">
            <a:avLst/>
          </a:prstGeom>
          <a:noFill/>
        </p:spPr>
        <p:txBody>
          <a:bodyPr wrap="none" rtlCol="0" anchor="t">
            <a:spAutoFit/>
          </a:bodyPr>
          <a:lstStyle/>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In short, it is like...</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make the film not only... but also..</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Therefore,...</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2" name="文本框 1"/>
          <p:cNvSpPr txBox="1"/>
          <p:nvPr/>
        </p:nvSpPr>
        <p:spPr>
          <a:xfrm>
            <a:off x="7870190" y="3618865"/>
            <a:ext cx="3566795" cy="1383665"/>
          </a:xfrm>
          <a:prstGeom prst="rect">
            <a:avLst/>
          </a:prstGeom>
          <a:noFill/>
        </p:spPr>
        <p:txBody>
          <a:bodyPr wrap="square" rtlCol="0" anchor="t">
            <a:spAutoFit/>
          </a:bodyPr>
          <a:lstStyle/>
          <a:p>
            <a:pPr algn="l" fontAlgn="auto">
              <a:lnSpc>
                <a:spcPct val="100000"/>
              </a:lnSpc>
              <a:spcAft>
                <a:spcPct val="0"/>
              </a:spcAft>
            </a:pPr>
            <a:r>
              <a:rPr lang="en-US" sz="2800" i="1" kern="100">
                <a:solidFill>
                  <a:srgbClr val="FF0000"/>
                </a:solidFill>
                <a:effectLst/>
                <a:latin typeface="Times New Roman" panose="02020603050405020304" charset="0"/>
                <a:cs typeface="Times New Roman" panose="02020603050405020304" charset="0"/>
                <a:sym typeface="+mn-ea"/>
              </a:rPr>
              <a:t>Let’s turn now to</a:t>
            </a:r>
            <a:r>
              <a:rPr lang="zh-CN" sz="2800" i="1" kern="100">
                <a:solidFill>
                  <a:srgbClr val="FF0000"/>
                </a:solidFill>
                <a:effectLst/>
                <a:latin typeface="Times New Roman" panose="02020603050405020304" charset="0"/>
                <a:cs typeface="Times New Roman" panose="02020603050405020304" charset="0"/>
                <a:sym typeface="+mn-ea"/>
              </a:rPr>
              <a:t>…</a:t>
            </a:r>
            <a:r>
              <a:rPr lang="en-US" altLang="zh-CN" sz="2800" i="1" kern="100">
                <a:solidFill>
                  <a:srgbClr val="FF0000"/>
                </a:solidFill>
                <a:effectLst/>
                <a:latin typeface="Times New Roman" panose="02020603050405020304" charset="0"/>
                <a:cs typeface="Times New Roman" panose="02020603050405020304" charset="0"/>
                <a:sym typeface="+mn-ea"/>
              </a:rPr>
              <a:t>;</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The film tells...;</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In the film,...</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19" name="左大括号 18"/>
          <p:cNvSpPr/>
          <p:nvPr/>
        </p:nvSpPr>
        <p:spPr>
          <a:xfrm>
            <a:off x="574675" y="1746885"/>
            <a:ext cx="429260" cy="4714240"/>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p:cNvSpPr txBox="1"/>
          <p:nvPr/>
        </p:nvSpPr>
        <p:spPr>
          <a:xfrm>
            <a:off x="0" y="3150870"/>
            <a:ext cx="909320" cy="953135"/>
          </a:xfrm>
          <a:prstGeom prst="rect">
            <a:avLst/>
          </a:prstGeom>
          <a:solidFill>
            <a:srgbClr val="00206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body part</a:t>
            </a:r>
            <a:endParaRPr lang="en-US" altLang="en-US" sz="2800" kern="100">
              <a:solidFill>
                <a:schemeClr val="bg1"/>
              </a:solidFill>
              <a:effectLst/>
              <a:latin typeface="Times New Roman" panose="02020603050405020304" charset="0"/>
              <a:cs typeface="Times New Roman" panose="02020603050405020304" charset="0"/>
              <a:sym typeface="+mn-ea"/>
            </a:endParaRPr>
          </a:p>
        </p:txBody>
      </p:sp>
      <p:sp>
        <p:nvSpPr>
          <p:cNvPr id="3" name="文本框 2"/>
          <p:cNvSpPr txBox="1"/>
          <p:nvPr/>
        </p:nvSpPr>
        <p:spPr>
          <a:xfrm>
            <a:off x="4322445" y="1815465"/>
            <a:ext cx="3547745" cy="1383665"/>
          </a:xfrm>
          <a:prstGeom prst="rect">
            <a:avLst/>
          </a:prstGeom>
          <a:noFill/>
        </p:spPr>
        <p:txBody>
          <a:bodyPr wrap="square" rtlCol="0" anchor="t">
            <a:spAutoFit/>
          </a:bodyPr>
          <a:lstStyle/>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to explain the origin of</a:t>
            </a:r>
            <a:endParaRPr lang="en-US" altLang="zh-CN" sz="2800" i="1" kern="100">
              <a:solidFill>
                <a:srgbClr val="0070C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ink washing paint</a:t>
            </a:r>
            <a:endParaRPr lang="en-US" altLang="zh-CN" sz="2800" i="1" kern="100">
              <a:solidFill>
                <a:srgbClr val="0070C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animation</a:t>
            </a:r>
            <a:endParaRPr lang="en-US" altLang="zh-CN" sz="2800" i="1" kern="100">
              <a:solidFill>
                <a:srgbClr val="0070C0"/>
              </a:solidFill>
              <a:effectLst/>
              <a:latin typeface="Times New Roman" panose="02020603050405020304" charset="0"/>
              <a:cs typeface="Times New Roman" panose="02020603050405020304" charset="0"/>
              <a:sym typeface="+mn-ea"/>
            </a:endParaRPr>
          </a:p>
        </p:txBody>
      </p:sp>
      <p:sp>
        <p:nvSpPr>
          <p:cNvPr id="4" name="文本框 3"/>
          <p:cNvSpPr txBox="1"/>
          <p:nvPr/>
        </p:nvSpPr>
        <p:spPr>
          <a:xfrm>
            <a:off x="4439920" y="3843020"/>
            <a:ext cx="3547745" cy="521970"/>
          </a:xfrm>
          <a:prstGeom prst="rect">
            <a:avLst/>
          </a:prstGeom>
          <a:noFill/>
        </p:spPr>
        <p:txBody>
          <a:bodyPr wrap="square" rtlCol="0" anchor="t">
            <a:spAutoFit/>
          </a:bodyPr>
          <a:lstStyle/>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to describe the content</a:t>
            </a:r>
            <a:endParaRPr lang="en-US" altLang="zh-CN" sz="2800" i="1" kern="100">
              <a:solidFill>
                <a:srgbClr val="0070C0"/>
              </a:solidFill>
              <a:effectLst/>
              <a:latin typeface="Times New Roman" panose="02020603050405020304" charset="0"/>
              <a:cs typeface="Times New Roman" panose="02020603050405020304" charset="0"/>
              <a:sym typeface="+mn-ea"/>
            </a:endParaRPr>
          </a:p>
        </p:txBody>
      </p:sp>
      <p:sp>
        <p:nvSpPr>
          <p:cNvPr id="17" name="文本框 16"/>
          <p:cNvSpPr txBox="1"/>
          <p:nvPr/>
        </p:nvSpPr>
        <p:spPr>
          <a:xfrm>
            <a:off x="4439920" y="5422265"/>
            <a:ext cx="3547745" cy="953135"/>
          </a:xfrm>
          <a:prstGeom prst="rect">
            <a:avLst/>
          </a:prstGeom>
          <a:noFill/>
        </p:spPr>
        <p:txBody>
          <a:bodyPr wrap="square" rtlCol="0" anchor="t">
            <a:spAutoFit/>
          </a:bodyPr>
          <a:lstStyle/>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to explain its features</a:t>
            </a:r>
            <a:endParaRPr lang="en-US" altLang="zh-CN" sz="2800" i="1" kern="100">
              <a:solidFill>
                <a:srgbClr val="0070C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0070C0"/>
                </a:solidFill>
                <a:effectLst/>
                <a:latin typeface="Times New Roman" panose="02020603050405020304" charset="0"/>
                <a:cs typeface="Times New Roman" panose="02020603050405020304" charset="0"/>
                <a:sym typeface="+mn-ea"/>
              </a:rPr>
              <a:t>and significance</a:t>
            </a:r>
            <a:endParaRPr lang="en-US" altLang="zh-CN" sz="2800" i="1" kern="100">
              <a:solidFill>
                <a:srgbClr val="0070C0"/>
              </a:solidFill>
              <a:effectLst/>
              <a:latin typeface="Times New Roman" panose="02020603050405020304" charset="0"/>
              <a:cs typeface="Times New Roman" panose="02020603050405020304" charset="0"/>
              <a:sym typeface="+mn-ea"/>
            </a:endParaRPr>
          </a:p>
        </p:txBody>
      </p:sp>
      <p:sp>
        <p:nvSpPr>
          <p:cNvPr id="18" name="文本框 17"/>
          <p:cNvSpPr txBox="1"/>
          <p:nvPr/>
        </p:nvSpPr>
        <p:spPr>
          <a:xfrm>
            <a:off x="4973320" y="3027680"/>
            <a:ext cx="4717415" cy="1076325"/>
          </a:xfrm>
          <a:prstGeom prst="rect">
            <a:avLst/>
          </a:prstGeom>
          <a:solidFill>
            <a:srgbClr val="FFFF00"/>
          </a:solidFill>
        </p:spPr>
        <p:txBody>
          <a:bodyPr wrap="square" rtlCol="0" anchor="t">
            <a:spAutoFit/>
          </a:bodyPr>
          <a:lstStyle/>
          <a:p>
            <a:pPr algn="l" fontAlgn="auto">
              <a:lnSpc>
                <a:spcPct val="100000"/>
              </a:lnSpc>
              <a:spcAft>
                <a:spcPct val="0"/>
              </a:spcAft>
            </a:pPr>
            <a:r>
              <a:rPr lang="en-US" altLang="zh-CN" sz="3200" b="1" i="1" kern="100">
                <a:solidFill>
                  <a:schemeClr val="tx2">
                    <a:lumMod val="10000"/>
                  </a:schemeClr>
                </a:solidFill>
                <a:effectLst/>
                <a:latin typeface="Times New Roman" panose="02020603050405020304" charset="0"/>
                <a:cs typeface="Times New Roman" panose="02020603050405020304" charset="0"/>
                <a:sym typeface="+mn-ea"/>
              </a:rPr>
              <a:t>to illustrate the topic</a:t>
            </a:r>
            <a:endParaRPr lang="en-US" altLang="zh-CN" sz="3200" b="1" i="1" kern="100">
              <a:solidFill>
                <a:schemeClr val="tx2">
                  <a:lumMod val="10000"/>
                </a:schemeClr>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3200" b="1" i="1" kern="100">
                <a:solidFill>
                  <a:schemeClr val="tx2">
                    <a:lumMod val="10000"/>
                  </a:schemeClr>
                </a:solidFill>
                <a:effectLst/>
                <a:latin typeface="Times New Roman" panose="02020603050405020304" charset="0"/>
                <a:cs typeface="Times New Roman" panose="02020603050405020304" charset="0"/>
                <a:sym typeface="+mn-ea"/>
              </a:rPr>
              <a:t> with a specific  example</a:t>
            </a:r>
            <a:endParaRPr lang="en-US" altLang="zh-CN" sz="3200" b="1" i="1" kern="100">
              <a:solidFill>
                <a:schemeClr val="tx2">
                  <a:lumMod val="10000"/>
                </a:schemeClr>
              </a:solidFill>
              <a:effectLst/>
              <a:latin typeface="Times New Roman" panose="02020603050405020304" charset="0"/>
              <a:cs typeface="Times New Roman" panose="02020603050405020304" charset="0"/>
              <a:sym typeface="+mn-ea"/>
            </a:endParaRPr>
          </a:p>
        </p:txBody>
      </p:sp>
      <p:sp>
        <p:nvSpPr>
          <p:cNvPr id="21" name="右箭头 20"/>
          <p:cNvSpPr/>
          <p:nvPr/>
        </p:nvSpPr>
        <p:spPr>
          <a:xfrm>
            <a:off x="1399540" y="3195955"/>
            <a:ext cx="3178175" cy="739775"/>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Unit1 P7 Ex4 Listen again and tick the signpost words that you hear">
            <a:hlinkClick r:id="" action="ppaction://media"/>
          </p:cNvPr>
          <p:cNvPicPr/>
          <p:nvPr>
            <a:audioFile r:link="rId2"/>
            <p:extLst>
              <p:ext uri="{DAA4B4D4-6D71-4841-9C94-3DE7FCFB9230}">
                <p14:media xmlns:p14="http://schemas.microsoft.com/office/powerpoint/2010/main" r:embed="rId3">
                  <p14:trim st="34346.000000" end="39631.000000"/>
                </p14:media>
              </p:ext>
            </p:extLst>
          </p:nvPr>
        </p:nvPicPr>
        <p:blipFill>
          <a:blip r:embed="rId4"/>
          <a:stretch>
            <a:fillRect/>
          </a:stretch>
        </p:blipFill>
        <p:spPr>
          <a:xfrm>
            <a:off x="10327640" y="117475"/>
            <a:ext cx="412750" cy="41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09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1">
                  <p:stCondLst>
                    <p:cond delay="indefinite"/>
                  </p:stCondLst>
                  <p:endCondLst>
                    <p:cond evt="onStopAudio" delay="0">
                      <p:tgtEl>
                        <p:sldTgt/>
                      </p:tgtEl>
                    </p:cond>
                  </p:endCondLst>
                </p:cTn>
                <p:tgtEl>
                  <p:spTgt spid="7"/>
                </p:tgtEl>
              </p:cMediaNode>
            </p:audio>
          </p:childTnLst>
        </p:cTn>
      </p:par>
    </p:tnLst>
    <p:bldLst>
      <p:bldP spid="13" grpId="0"/>
      <p:bldP spid="16" grpId="0"/>
      <p:bldP spid="2" grpId="0"/>
      <p:bldP spid="19" grpId="0" animBg="1"/>
      <p:bldP spid="20" grpId="0" animBg="1"/>
      <p:bldP spid="3" grpId="0"/>
      <p:bldP spid="4" grpId="0"/>
      <p:bldP spid="17" grpId="0"/>
      <p:bldP spid="18" grpId="0" bldLvl="0" animBg="1"/>
      <p:bldP spid="2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p:cNvSpPr txBox="1"/>
          <p:nvPr/>
        </p:nvSpPr>
        <p:spPr>
          <a:xfrm>
            <a:off x="574675" y="-77470"/>
            <a:ext cx="6435725" cy="607695"/>
          </a:xfrm>
          <a:prstGeom prst="rect">
            <a:avLst/>
          </a:prstGeom>
        </p:spPr>
        <p:txBody>
          <a:bodyPr wrap="square">
            <a:spAutoFit/>
          </a:bodyPr>
          <a:lstStyle>
            <a:defPPr>
              <a:defRPr lang="zh-CN"/>
            </a:defPPr>
            <a:lvl1pPr>
              <a:lnSpc>
                <a:spcPct val="120000"/>
              </a:lnSpc>
              <a:defRPr sz="3200" b="1">
                <a:solidFill>
                  <a:srgbClr val="0000FF"/>
                </a:solidFill>
                <a:cs typeface="Times New Roman" panose="02020603050405020304" charset="0"/>
              </a:defRPr>
            </a:lvl1pPr>
          </a:lstStyle>
          <a:p>
            <a:r>
              <a:rPr lang="en-US" altLang="zh-CN" sz="2800">
                <a:solidFill>
                  <a:schemeClr val="tx1"/>
                </a:solidFill>
              </a:rPr>
              <a:t>Listen for the signpost markers.</a:t>
            </a:r>
            <a:endParaRPr lang="en-US" altLang="zh-CN" sz="2800">
              <a:solidFill>
                <a:schemeClr val="tx1"/>
              </a:solidFill>
            </a:endParaRPr>
          </a:p>
        </p:txBody>
      </p:sp>
      <p:graphicFrame>
        <p:nvGraphicFramePr>
          <p:cNvPr id="6" name="表格 5"/>
          <p:cNvGraphicFramePr/>
          <p:nvPr>
            <p:custDataLst>
              <p:tags r:id="rId1"/>
            </p:custDataLst>
          </p:nvPr>
        </p:nvGraphicFramePr>
        <p:xfrm>
          <a:off x="551180" y="530225"/>
          <a:ext cx="10984230" cy="5998845"/>
        </p:xfrm>
        <a:graphic>
          <a:graphicData uri="http://schemas.openxmlformats.org/drawingml/2006/table">
            <a:tbl>
              <a:tblPr firstRow="1" bandRow="1">
                <a:tableStyleId>{5C22544A-7EE6-4342-B048-85BDC9FD1C3A}</a:tableStyleId>
              </a:tblPr>
              <a:tblGrid>
                <a:gridCol w="4377055"/>
                <a:gridCol w="2945765"/>
                <a:gridCol w="3661410"/>
              </a:tblGrid>
              <a:tr h="596900">
                <a:tc gridSpan="3">
                  <a:txBody>
                    <a:bodyPr/>
                    <a:lstStyle/>
                    <a:p>
                      <a:pPr algn="ctr">
                        <a:buNone/>
                      </a:pPr>
                      <a:r>
                        <a:rPr lang="en-US" altLang="zh-CN" sz="2800">
                          <a:solidFill>
                            <a:schemeClr val="tx1"/>
                          </a:solidFill>
                          <a:latin typeface="Times New Roman" panose="02020603050405020304" charset="0"/>
                          <a:cs typeface="Times New Roman" panose="02020603050405020304" charset="0"/>
                        </a:rPr>
                        <a:t>A presentation about works of art</a:t>
                      </a:r>
                      <a:endParaRPr lang="en-US" altLang="zh-CN" sz="2800">
                        <a:solidFill>
                          <a:schemeClr val="tx1"/>
                        </a:solidFill>
                        <a:latin typeface="Times New Roman" panose="02020603050405020304" charset="0"/>
                        <a:cs typeface="Times New Roman" panose="02020603050405020304" charset="0"/>
                      </a:endParaRPr>
                    </a:p>
                  </a:txBody>
                  <a:tcPr>
                    <a:solidFill>
                      <a:schemeClr val="bg2">
                        <a:lumMod val="95000"/>
                      </a:schemeClr>
                    </a:solidFill>
                  </a:tcPr>
                </a:tc>
                <a:tc hMerge="1">
                  <a:tcPr>
                    <a:solidFill>
                      <a:schemeClr val="bg2">
                        <a:lumMod val="95000"/>
                      </a:schemeClr>
                    </a:solidFill>
                  </a:tcPr>
                </a:tc>
                <a:tc hMerge="1">
                  <a:tcPr>
                    <a:solidFill>
                      <a:schemeClr val="bg2">
                        <a:lumMod val="95000"/>
                      </a:schemeClr>
                    </a:solidFill>
                  </a:tcPr>
                </a:tc>
              </a:tr>
              <a:tr h="525145">
                <a:tc>
                  <a:txBody>
                    <a:bodyPr/>
                    <a:lstStyle/>
                    <a:p>
                      <a:pPr algn="ctr">
                        <a:buNone/>
                      </a:pPr>
                      <a:r>
                        <a:rPr lang="en-US" altLang="zh-CN" sz="2800" b="1">
                          <a:solidFill>
                            <a:schemeClr val="bg1"/>
                          </a:solidFill>
                          <a:latin typeface="Times New Roman" panose="02020603050405020304" charset="0"/>
                          <a:cs typeface="Times New Roman" panose="02020603050405020304" charset="0"/>
                        </a:rPr>
                        <a:t>structure</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function</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c>
                  <a:txBody>
                    <a:bodyPr/>
                    <a:lstStyle/>
                    <a:p>
                      <a:pPr algn="ctr">
                        <a:buNone/>
                      </a:pPr>
                      <a:r>
                        <a:rPr lang="en-US" altLang="zh-CN" sz="2800" b="1">
                          <a:solidFill>
                            <a:schemeClr val="bg1"/>
                          </a:solidFill>
                          <a:latin typeface="Times New Roman" panose="02020603050405020304" charset="0"/>
                          <a:cs typeface="Times New Roman" panose="02020603050405020304" charset="0"/>
                        </a:rPr>
                        <a:t>signpost markers</a:t>
                      </a:r>
                      <a:endParaRPr lang="en-US" altLang="zh-CN" sz="2800" b="1">
                        <a:solidFill>
                          <a:schemeClr val="bg1"/>
                        </a:solidFill>
                        <a:latin typeface="Times New Roman" panose="02020603050405020304" charset="0"/>
                        <a:cs typeface="Times New Roman" panose="02020603050405020304" charset="0"/>
                      </a:endParaRPr>
                    </a:p>
                  </a:txBody>
                  <a:tcPr>
                    <a:solidFill>
                      <a:srgbClr val="515E88"/>
                    </a:solidFill>
                  </a:tcPr>
                </a:tc>
              </a:tr>
              <a:tr h="914400">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p>
                      <a:pPr>
                        <a:buNone/>
                      </a:pPr>
                      <a:endParaRPr lang="zh-CN" altLang="en-US">
                        <a:latin typeface="Times New Roman" panose="02020603050405020304" charset="0"/>
                        <a:cs typeface="Times New Roman" panose="02020603050405020304" charset="0"/>
                      </a:endParaRPr>
                    </a:p>
                  </a:txBody>
                  <a:tcPr/>
                </a:tc>
                <a:tc>
                  <a:txBody>
                    <a:bodyPr/>
                    <a:lstStyle/>
                    <a:p>
                      <a:pPr>
                        <a:buNone/>
                      </a:pPr>
                      <a:endParaRPr lang="zh-CN" altLang="en-US">
                        <a:latin typeface="Times New Roman" panose="02020603050405020304" charset="0"/>
                        <a:cs typeface="Times New Roman" panose="02020603050405020304" charset="0"/>
                      </a:endParaRPr>
                    </a:p>
                  </a:txBody>
                  <a:tcPr/>
                </a:tc>
              </a:tr>
            </a:tbl>
          </a:graphicData>
        </a:graphic>
      </p:graphicFrame>
      <p:sp>
        <p:nvSpPr>
          <p:cNvPr id="11" name="文本框 10"/>
          <p:cNvSpPr txBox="1"/>
          <p:nvPr/>
        </p:nvSpPr>
        <p:spPr>
          <a:xfrm>
            <a:off x="551180" y="2040890"/>
            <a:ext cx="4570095" cy="953135"/>
          </a:xfrm>
          <a:prstGeom prst="rect">
            <a:avLst/>
          </a:prstGeom>
          <a:noFill/>
        </p:spPr>
        <p:txBody>
          <a:bodyPr wrap="square" rtlCol="0" anchor="t">
            <a:spAutoFit/>
          </a:bodyPr>
          <a:lstStyle/>
          <a:p>
            <a:pPr>
              <a:buNone/>
            </a:pPr>
            <a:r>
              <a:rPr lang="en-US" altLang="zh-CN" sz="2800" b="1">
                <a:latin typeface="Times New Roman" panose="02020603050405020304" charset="0"/>
                <a:cs typeface="Times New Roman" panose="02020603050405020304" charset="0"/>
                <a:sym typeface="+mn-ea"/>
              </a:rPr>
              <a:t>an explanation of the decline in ink wash animation</a:t>
            </a:r>
            <a:endParaRPr lang="en-US" altLang="zh-CN" sz="2800" b="1">
              <a:latin typeface="Times New Roman" panose="02020603050405020304" charset="0"/>
              <a:cs typeface="Times New Roman" panose="02020603050405020304" charset="0"/>
              <a:sym typeface="+mn-ea"/>
            </a:endParaRPr>
          </a:p>
        </p:txBody>
      </p:sp>
      <p:sp>
        <p:nvSpPr>
          <p:cNvPr id="15" name="文本框 14"/>
          <p:cNvSpPr txBox="1"/>
          <p:nvPr/>
        </p:nvSpPr>
        <p:spPr>
          <a:xfrm>
            <a:off x="8125460" y="1536065"/>
            <a:ext cx="3696335" cy="2676525"/>
          </a:xfrm>
          <a:prstGeom prst="rect">
            <a:avLst/>
          </a:prstGeom>
          <a:noFill/>
        </p:spPr>
        <p:txBody>
          <a:bodyPr wrap="square" rtlCol="0" anchor="t">
            <a:spAutoFit/>
          </a:bodyPr>
          <a:lstStyle/>
          <a:p>
            <a:pPr algn="l" fontAlgn="auto">
              <a:lnSpc>
                <a:spcPct val="100000"/>
              </a:lnSpc>
              <a:spcAft>
                <a:spcPct val="0"/>
              </a:spcAft>
            </a:pPr>
            <a:r>
              <a:rPr lang="en-US" sz="2800" i="1" kern="100">
                <a:solidFill>
                  <a:srgbClr val="FF0000"/>
                </a:solidFill>
                <a:effectLst/>
                <a:latin typeface="Times New Roman" panose="02020603050405020304" charset="0"/>
                <a:cs typeface="Times New Roman" panose="02020603050405020304" charset="0"/>
                <a:sym typeface="+mn-ea"/>
              </a:rPr>
              <a:t> after late 1980s,... caused...</a:t>
            </a:r>
            <a:endParaRPr lang="en-US"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too much work, as...had to ...</a:t>
            </a:r>
            <a:endParaRPr lang="en-US" altLang="zh-CN" sz="2800" i="1" kern="100">
              <a:solidFill>
                <a:srgbClr val="FF0000"/>
              </a:solidFill>
              <a:effectLst/>
              <a:latin typeface="Times New Roman" panose="02020603050405020304" charset="0"/>
              <a:cs typeface="Times New Roman" panose="02020603050405020304" charset="0"/>
              <a:sym typeface="+mn-ea"/>
            </a:endParaRPr>
          </a:p>
          <a:p>
            <a:pPr algn="l" fontAlgn="auto">
              <a:lnSpc>
                <a:spcPct val="100000"/>
              </a:lnSpc>
              <a:spcAft>
                <a:spcPct val="0"/>
              </a:spcAft>
            </a:pPr>
            <a:r>
              <a:rPr lang="en-US" altLang="zh-CN" sz="2800" i="1" kern="100">
                <a:solidFill>
                  <a:srgbClr val="FF0000"/>
                </a:solidFill>
                <a:effectLst/>
                <a:latin typeface="Times New Roman" panose="02020603050405020304" charset="0"/>
                <a:cs typeface="Times New Roman" panose="02020603050405020304" charset="0"/>
                <a:sym typeface="+mn-ea"/>
              </a:rPr>
              <a:t>However, in 2016, ...have begun to...</a:t>
            </a:r>
            <a:endParaRPr lang="en-US" altLang="zh-CN" sz="2800" i="1" kern="100">
              <a:solidFill>
                <a:srgbClr val="FF0000"/>
              </a:solidFill>
              <a:effectLst/>
              <a:latin typeface="Times New Roman" panose="02020603050405020304" charset="0"/>
              <a:cs typeface="Times New Roman" panose="02020603050405020304" charset="0"/>
              <a:sym typeface="+mn-ea"/>
            </a:endParaRPr>
          </a:p>
        </p:txBody>
      </p:sp>
      <p:sp>
        <p:nvSpPr>
          <p:cNvPr id="21" name="文本框 20"/>
          <p:cNvSpPr txBox="1"/>
          <p:nvPr/>
        </p:nvSpPr>
        <p:spPr>
          <a:xfrm>
            <a:off x="1456055" y="4688205"/>
            <a:ext cx="1724660" cy="521970"/>
          </a:xfrm>
          <a:prstGeom prst="rect">
            <a:avLst/>
          </a:prstGeom>
          <a:solidFill>
            <a:srgbClr val="002060"/>
          </a:solidFill>
        </p:spPr>
        <p:txBody>
          <a:bodyPr wrap="square" rtlCol="0" anchor="t">
            <a:spAutoFit/>
          </a:bodyPr>
          <a:lstStyle/>
          <a:p>
            <a:pPr fontAlgn="auto"/>
            <a:r>
              <a:rPr lang="en-US" altLang="en-US" sz="2800" kern="100">
                <a:solidFill>
                  <a:schemeClr val="bg1"/>
                </a:solidFill>
                <a:effectLst/>
                <a:latin typeface="Times New Roman" panose="02020603050405020304" charset="0"/>
                <a:cs typeface="Times New Roman" panose="02020603050405020304" charset="0"/>
                <a:sym typeface="+mn-ea"/>
              </a:rPr>
              <a:t>conclusion</a:t>
            </a:r>
            <a:endParaRPr lang="en-US" altLang="en-US" sz="2800" kern="100">
              <a:solidFill>
                <a:schemeClr val="bg1"/>
              </a:solidFill>
              <a:effectLst/>
              <a:latin typeface="Times New Roman" panose="02020603050405020304" charset="0"/>
              <a:cs typeface="Times New Roman" panose="02020603050405020304" charset="0"/>
              <a:sym typeface="+mn-ea"/>
            </a:endParaRPr>
          </a:p>
        </p:txBody>
      </p:sp>
      <p:sp>
        <p:nvSpPr>
          <p:cNvPr id="2" name="下箭头 1"/>
          <p:cNvSpPr/>
          <p:nvPr/>
        </p:nvSpPr>
        <p:spPr>
          <a:xfrm>
            <a:off x="2083435" y="3806190"/>
            <a:ext cx="485775" cy="727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933950" y="2110740"/>
            <a:ext cx="3190875" cy="953135"/>
          </a:xfrm>
          <a:prstGeom prst="rect">
            <a:avLst/>
          </a:prstGeom>
          <a:noFill/>
          <a:extLst>
            <a:ext uri="{909E8E84-426E-40DD-AFC4-6F175D3DCCD1}">
              <a14:hiddenFill xmlns:a14="http://schemas.microsoft.com/office/drawing/2010/main">
                <a:solidFill>
                  <a:srgbClr val="002060"/>
                </a:solidFill>
              </a14:hiddenFill>
            </a:ext>
          </a:extLst>
        </p:spPr>
        <p:txBody>
          <a:bodyPr wrap="square" rtlCol="0" anchor="t">
            <a:spAutoFit/>
          </a:bodyPr>
          <a:lstStyle/>
          <a:p>
            <a:pPr fontAlgn="auto"/>
            <a:r>
              <a:rPr lang="en-US" altLang="en-US" sz="2800" kern="100">
                <a:solidFill>
                  <a:srgbClr val="0070C0"/>
                </a:solidFill>
                <a:effectLst/>
                <a:latin typeface="Times New Roman" panose="02020603050405020304" charset="0"/>
                <a:cs typeface="Times New Roman" panose="02020603050405020304" charset="0"/>
                <a:sym typeface="+mn-ea"/>
              </a:rPr>
              <a:t>to explain the recent development of it.</a:t>
            </a:r>
            <a:endParaRPr lang="en-US" altLang="en-US" sz="2800" kern="100">
              <a:solidFill>
                <a:srgbClr val="0070C0"/>
              </a:solidFill>
              <a:effectLst/>
              <a:latin typeface="Times New Roman" panose="02020603050405020304" charset="0"/>
              <a:cs typeface="Times New Roman" panose="02020603050405020304" charset="0"/>
              <a:sym typeface="+mn-ea"/>
            </a:endParaRPr>
          </a:p>
        </p:txBody>
      </p:sp>
      <p:pic>
        <p:nvPicPr>
          <p:cNvPr id="7" name="Unit1 P7 Ex4 Listen again and tick the signpost words that you hear">
            <a:hlinkClick r:id="" action="ppaction://media"/>
          </p:cNvPr>
          <p:cNvPicPr/>
          <p:nvPr>
            <a:audioFile r:link="rId2"/>
            <p:extLst>
              <p:ext uri="{DAA4B4D4-6D71-4841-9C94-3DE7FCFB9230}">
                <p14:media xmlns:p14="http://schemas.microsoft.com/office/powerpoint/2010/main" r:embed="rId3">
                  <p14:trim st="138264.000000" end="11449.000000"/>
                </p14:media>
              </p:ext>
            </p:extLst>
          </p:nvPr>
        </p:nvPicPr>
        <p:blipFill>
          <a:blip r:embed="rId4"/>
          <a:stretch>
            <a:fillRect/>
          </a:stretch>
        </p:blipFill>
        <p:spPr>
          <a:xfrm>
            <a:off x="9767570" y="4797425"/>
            <a:ext cx="412750" cy="41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additive="base">
                                        <p:cTn id="23" dur="29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delay="0">
                      <p:tgtEl>
                        <p:sldTgt/>
                      </p:tgtEl>
                    </p:cond>
                  </p:endCondLst>
                </p:cTn>
                <p:tgtEl>
                  <p:spTgt spid="7"/>
                </p:tgtEl>
              </p:cMediaNode>
            </p:audio>
          </p:childTnLst>
        </p:cTn>
      </p:par>
    </p:tnLst>
    <p:bldLst>
      <p:bldP spid="15" grpId="0"/>
      <p:bldP spid="21" grpId="0" bldLvl="0" animBg="1"/>
      <p:bldP spid="2" grpId="0" animBg="1"/>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8d504cfdc2284fc19c545a0d410cdec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5491d3eb1264c4997c5941b64770e02"/>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a01456dc343448b0be39e9fd845b72a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0e50aa497d34abc80f9e2650d67a547"/>
  <p:tag name="KSO_WM_SLIDE_BACKGROUND_TYPE" val="leftRight"/>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5b7f010ddc1c4a6fbe67855c2fedf41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42ccaa7bbed455ba258caa8af4fb79d"/>
  <p:tag name="KSO_WM_SLIDE_BACKGROUND_TYPE" val="leftRight"/>
</p:tagLst>
</file>

<file path=ppt/tags/tag104.xml><?xml version="1.0" encoding="utf-8"?>
<p:tagLst xmlns:p="http://schemas.openxmlformats.org/presentationml/2006/main">
  <p:tag name="KSO_WM_SLIDE_BACKGROUND_TYPE" val="leftRight"/>
</p:tagLst>
</file>

<file path=ppt/tags/tag105.xml><?xml version="1.0" encoding="utf-8"?>
<p:tagLst xmlns:p="http://schemas.openxmlformats.org/presentationml/2006/main">
  <p:tag name="KSO_WM_SLIDE_BACKGROUND_TYPE" val="leftRight"/>
</p:tagLst>
</file>

<file path=ppt/tags/tag106.xml><?xml version="1.0" encoding="utf-8"?>
<p:tagLst xmlns:p="http://schemas.openxmlformats.org/presentationml/2006/main">
  <p:tag name="KSO_WM_SLIDE_BACKGROUND_TYPE" val="leftRight"/>
</p:tagLst>
</file>

<file path=ppt/tags/tag107.xml><?xml version="1.0" encoding="utf-8"?>
<p:tagLst xmlns:p="http://schemas.openxmlformats.org/presentationml/2006/main">
  <p:tag name="KSO_WM_SLIDE_BACKGROUND_TYPE" val="leftRight"/>
</p:tagLst>
</file>

<file path=ppt/tags/tag108.xml><?xml version="1.0" encoding="utf-8"?>
<p:tagLst xmlns:p="http://schemas.openxmlformats.org/presentationml/2006/main">
  <p:tag name="KSO_WM_SLIDE_BACKGROUND_TYPE" val="leftRight"/>
</p:tagLst>
</file>

<file path=ppt/tags/tag109.xml><?xml version="1.0" encoding="utf-8"?>
<p:tagLst xmlns:p="http://schemas.openxmlformats.org/presentationml/2006/main">
  <p:tag name="KSO_WM_SLIDE_BACKGROUND_TYPE" val="leftRigh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e6af00aebf2a43a4b3100ff3dc9beac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ce6ce28e78b47aa92c52bbe3f8102da"/>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c79559dfecdc4b95a9d172b6e8c7436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527981e1c14e14ba78f8421747fe82"/>
  <p:tag name="KSO_WM_SLIDE_BACKGROUND_TYPE" val="topBotto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832c279fc1054e4b8a717a5535eca4e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c222910235442dac129c713d09668c"/>
  <p:tag name="KSO_WM_SLIDE_BACKGROUND_TYPE" val="topBottom"/>
</p:tagLst>
</file>

<file path=ppt/tags/tag113.xml><?xml version="1.0" encoding="utf-8"?>
<p:tagLst xmlns:p="http://schemas.openxmlformats.org/presentationml/2006/main">
  <p:tag name="KSO_WM_SLIDE_BACKGROUND_TYPE" val="topBottom"/>
</p:tagLst>
</file>

<file path=ppt/tags/tag114.xml><?xml version="1.0" encoding="utf-8"?>
<p:tagLst xmlns:p="http://schemas.openxmlformats.org/presentationml/2006/main">
  <p:tag name="KSO_WM_SLIDE_BACKGROUND_TYPE" val="topBottom"/>
</p:tagLst>
</file>

<file path=ppt/tags/tag115.xml><?xml version="1.0" encoding="utf-8"?>
<p:tagLst xmlns:p="http://schemas.openxmlformats.org/presentationml/2006/main">
  <p:tag name="KSO_WM_SLIDE_BACKGROUND_TYPE" val="topBottom"/>
</p:tagLst>
</file>

<file path=ppt/tags/tag116.xml><?xml version="1.0" encoding="utf-8"?>
<p:tagLst xmlns:p="http://schemas.openxmlformats.org/presentationml/2006/main">
  <p:tag name="KSO_WM_SLIDE_BACKGROUND_TYPE" val="topBottom"/>
</p:tagLst>
</file>

<file path=ppt/tags/tag117.xml><?xml version="1.0" encoding="utf-8"?>
<p:tagLst xmlns:p="http://schemas.openxmlformats.org/presentationml/2006/main">
  <p:tag name="KSO_WM_SLIDE_BACKGROUND_TYPE" val="topBottom"/>
</p:tagLst>
</file>

<file path=ppt/tags/tag118.xml><?xml version="1.0" encoding="utf-8"?>
<p:tagLst xmlns:p="http://schemas.openxmlformats.org/presentationml/2006/main">
  <p:tag name="KSO_WM_SLIDE_BACKGROUND_TYPE" val="topBotto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1dc0d0ee9f6247a69f948f618b7e2fc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bb8397e2a0e43d18e5306bf4fe57926"/>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10f022720ce44b909b1aa19571e8547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7fb24301ca345498e7e3737ba8d6510"/>
  <p:tag name="KSO_WM_SLIDE_BACKGROUND_TYPE" val="bottomTop"/>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25cfbf6df0984885beafc5e16258456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9d2958eebb046a9bf8d48893b2fa090"/>
  <p:tag name="KSO_WM_SLIDE_BACKGROUND_TYPE" val="bottomTop"/>
</p:tagLst>
</file>

<file path=ppt/tags/tag122.xml><?xml version="1.0" encoding="utf-8"?>
<p:tagLst xmlns:p="http://schemas.openxmlformats.org/presentationml/2006/main">
  <p:tag name="KSO_WM_SLIDE_BACKGROUND_TYPE" val="bottomTop"/>
</p:tagLst>
</file>

<file path=ppt/tags/tag123.xml><?xml version="1.0" encoding="utf-8"?>
<p:tagLst xmlns:p="http://schemas.openxmlformats.org/presentationml/2006/main">
  <p:tag name="KSO_WM_SLIDE_BACKGROUND_TYPE" val="bottomTop"/>
</p:tagLst>
</file>

<file path=ppt/tags/tag124.xml><?xml version="1.0" encoding="utf-8"?>
<p:tagLst xmlns:p="http://schemas.openxmlformats.org/presentationml/2006/main">
  <p:tag name="KSO_WM_SLIDE_BACKGROUND_TYPE" val="bottomTop"/>
</p:tagLst>
</file>

<file path=ppt/tags/tag125.xml><?xml version="1.0" encoding="utf-8"?>
<p:tagLst xmlns:p="http://schemas.openxmlformats.org/presentationml/2006/main">
  <p:tag name="KSO_WM_SLIDE_BACKGROUND_TYPE" val="bottomTop"/>
</p:tagLst>
</file>

<file path=ppt/tags/tag126.xml><?xml version="1.0" encoding="utf-8"?>
<p:tagLst xmlns:p="http://schemas.openxmlformats.org/presentationml/2006/main">
  <p:tag name="KSO_WM_SLIDE_BACKGROUND_TYPE" val="bottomTop"/>
</p:tagLst>
</file>

<file path=ppt/tags/tag127.xml><?xml version="1.0" encoding="utf-8"?>
<p:tagLst xmlns:p="http://schemas.openxmlformats.org/presentationml/2006/main">
  <p:tag name="KSO_WM_SLIDE_BACKGROUND_TYPE" val="bottomTop"/>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a81de0596b2e44e5bcfef8968cbfc4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d46dd15beba45b1bb6d00f102a36c46"/>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ffbb3f2e495f4030857df71ca6c39fe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e4e8cd04b0f40da9921cb31aa9d1124"/>
  <p:tag name="KSO_WM_SLIDE_BACKGROUND_TYPE" val="navigation"/>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4dd1acee19a546e7a1711e542506380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e5b16c222de4ab98e77656e456f7a79"/>
  <p:tag name="KSO_WM_SLIDE_BACKGROUND_TYPE" val="navigation"/>
</p:tagLst>
</file>

<file path=ppt/tags/tag131.xml><?xml version="1.0" encoding="utf-8"?>
<p:tagLst xmlns:p="http://schemas.openxmlformats.org/presentationml/2006/main">
  <p:tag name="KSO_WM_SLIDE_BACKGROUND_TYPE" val="navigation"/>
</p:tagLst>
</file>

<file path=ppt/tags/tag132.xml><?xml version="1.0" encoding="utf-8"?>
<p:tagLst xmlns:p="http://schemas.openxmlformats.org/presentationml/2006/main">
  <p:tag name="KSO_WM_SLIDE_BACKGROUND_TYPE" val="navigation"/>
</p:tagLst>
</file>

<file path=ppt/tags/tag133.xml><?xml version="1.0" encoding="utf-8"?>
<p:tagLst xmlns:p="http://schemas.openxmlformats.org/presentationml/2006/main">
  <p:tag name="KSO_WM_SLIDE_BACKGROUND_TYPE" val="navigation"/>
</p:tagLst>
</file>

<file path=ppt/tags/tag134.xml><?xml version="1.0" encoding="utf-8"?>
<p:tagLst xmlns:p="http://schemas.openxmlformats.org/presentationml/2006/main">
  <p:tag name="KSO_WM_SLIDE_BACKGROUND_TYPE" val="navigation"/>
</p:tagLst>
</file>

<file path=ppt/tags/tag135.xml><?xml version="1.0" encoding="utf-8"?>
<p:tagLst xmlns:p="http://schemas.openxmlformats.org/presentationml/2006/main">
  <p:tag name="KSO_WM_SLIDE_BACKGROUND_TYPE" val="navigation"/>
</p:tagLst>
</file>

<file path=ppt/tags/tag136.xml><?xml version="1.0" encoding="utf-8"?>
<p:tagLst xmlns:p="http://schemas.openxmlformats.org/presentationml/2006/main">
  <p:tag name="KSO_WM_SLIDE_BACKGROUND_TYPE" val="navigation"/>
</p:tagLst>
</file>

<file path=ppt/tags/tag137.xml><?xml version="1.0" encoding="utf-8"?>
<p:tagLst xmlns:p="http://schemas.openxmlformats.org/presentationml/2006/main">
  <p:tag name="KSO_WM_SLIDE_BACKGROUND_TYPE" val="navigation"/>
</p:tagLst>
</file>

<file path=ppt/tags/tag138.xml><?xml version="1.0" encoding="utf-8"?>
<p:tagLst xmlns:p="http://schemas.openxmlformats.org/presentationml/2006/main">
  <p:tag name="KSO_WM_SLIDE_BACKGROUND_TYPE" val="navigation"/>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794d5bb2bd8148b684606a22010ce30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7190ee782df48d8961b02a1f1da6951"/>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8f86fd4239a643c9968299ccf72bc61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f5b1d317d6e40f88ff75ecf0e8e27da"/>
  <p:tag name="KSO_WM_SLIDE_BACKGROUND_TYPE" val="bel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75171070c78645909a0c9431444ece5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fee8c7d3cb14ce6b833e72a5bebd265"/>
  <p:tag name="KSO_WM_SLIDE_BACKGROUND_TYPE" val="belt"/>
</p:tagLst>
</file>

<file path=ppt/tags/tag142.xml><?xml version="1.0" encoding="utf-8"?>
<p:tagLst xmlns:p="http://schemas.openxmlformats.org/presentationml/2006/main">
  <p:tag name="KSO_WM_SLIDE_BACKGROUND_TYPE" val="belt"/>
</p:tagLst>
</file>

<file path=ppt/tags/tag143.xml><?xml version="1.0" encoding="utf-8"?>
<p:tagLst xmlns:p="http://schemas.openxmlformats.org/presentationml/2006/main">
  <p:tag name="KSO_WM_SLIDE_BACKGROUND_TYPE" val="belt"/>
</p:tagLst>
</file>

<file path=ppt/tags/tag144.xml><?xml version="1.0" encoding="utf-8"?>
<p:tagLst xmlns:p="http://schemas.openxmlformats.org/presentationml/2006/main">
  <p:tag name="KSO_WM_SLIDE_BACKGROUND_TYPE" val="belt"/>
</p:tagLst>
</file>

<file path=ppt/tags/tag145.xml><?xml version="1.0" encoding="utf-8"?>
<p:tagLst xmlns:p="http://schemas.openxmlformats.org/presentationml/2006/main">
  <p:tag name="KSO_WM_SLIDE_BACKGROUND_TYPE" val="belt"/>
</p:tagLst>
</file>

<file path=ppt/tags/tag146.xml><?xml version="1.0" encoding="utf-8"?>
<p:tagLst xmlns:p="http://schemas.openxmlformats.org/presentationml/2006/main">
  <p:tag name="KSO_WM_SLIDE_BACKGROUND_TYPE" val="belt"/>
</p:tagLst>
</file>

<file path=ppt/tags/tag147.xml><?xml version="1.0" encoding="utf-8"?>
<p:tagLst xmlns:p="http://schemas.openxmlformats.org/presentationml/2006/main">
  <p:tag name="KSO_WM_TEMPLATE_CATEGORY" val="custom"/>
  <p:tag name="KSO_WM_TEMPLATE_INDEX" val="20200968"/>
</p:tagLst>
</file>

<file path=ppt/tags/tag148.xml><?xml version="1.0" encoding="utf-8"?>
<p:tagLst xmlns:p="http://schemas.openxmlformats.org/presentationml/2006/main">
  <p:tag name="KSO_WM_TEMPLATE_CATEGORY" val="custom"/>
  <p:tag name="KSO_WM_TEMPLATE_INDEX" val="20200968"/>
</p:tagLst>
</file>

<file path=ppt/tags/tag149.xml><?xml version="1.0" encoding="utf-8"?>
<p:tagLst xmlns:p="http://schemas.openxmlformats.org/presentationml/2006/main">
  <p:tag name="KSO_WM_BEAUTIFY_FLAG" val="#wm#"/>
  <p:tag name="KSO_WM_TAG_VERSION" val="1.0"/>
  <p:tag name="KSO_WM_TEMPLATE_CATEGORY" val="custom"/>
  <p:tag name="KSO_WM_TEMPLATE_INDEX" val="2020096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0968_1*i*1"/>
  <p:tag name="KSO_WM_TEMPLATE_CATEGORY" val="custom"/>
  <p:tag name="KSO_WM_TEMPLATE_INDEX" val="20200968"/>
  <p:tag name="KSO_WM_UNIT_LAYERLEVEL" val="1"/>
  <p:tag name="KSO_WM_TAG_VERSION" val="1.0"/>
  <p:tag name="KSO_WM_BEAUTIFY_FLAG" val="#wm#"/>
  <p:tag name="KSO_WM_UNIT_BLOCK" val="0"/>
  <p:tag name="KSO_WM_UNIT_SM_LIMIT_TYPE" val="0"/>
  <p:tag name="KSO_WM_UNIT_DEC_AREA_ID" val="45fe865e36264eb096740c794834affe"/>
  <p:tag name="KSO_WM_UNIT_DECORATE_INFO" val="{&quot;DecorateInfoH&quot;:{&quot;IsAbs&quot;:true},&quot;DecorateInfoW&quot;:{&quot;IsAbs&quot;:true},&quot;DecorateInfoX&quot;:{&quot;IsAbs&quot;:true,&quot;Pos&quot;:0},&quot;DecorateInfoY&quot;:{&quot;IsAbs&quot;:true,&quot;Pos&quot;:2},&quot;ReferentInfo&quot;:{&quot;Id&quot;:&quot;6670ec043e594da4b87576f847841800;0605f4e97e904715b212716e95d8e1fc&quot;,&quot;X&quot;:{&quot;Pos&quot;:2},&quot;Y&quot;:{&quot;Pos&quot;:2}},&quot;whChangeMode&quot;:0}"/>
  <p:tag name="KSO_WM_CHIP_GROUPID" val="5f2a1a4945e1f15ec24fe3ea"/>
  <p:tag name="KSO_WM_CHIP_XID" val="5f2a1a4945e1f15ec24fe3eb"/>
  <p:tag name="KSO_WM_CHIP_FILLAREA_FILL_RULE" val="{&quot;fill_align&quot;:&quot;cm&quot;,&quot;fill_mode&quot;:&quot;adaptive&quot;,&quot;sacle_strategy&quot;:&quot;smart&quot;}"/>
  <p:tag name="KSO_WM_UNIT_DEC_SUPPORTCHANGEPIC" val="0"/>
  <p:tag name="KSO_WM_UNIT_DEC_CHANGEPICRESERVED" val="0"/>
  <p:tag name="KSO_WM_ASSEMBLE_CHIP_INDEX" val="10e140f527f84bbeaa31372998671ca2"/>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a*1"/>
  <p:tag name="KSO_WM_TEMPLATE_CATEGORY" val="custom"/>
  <p:tag name="KSO_WM_TEMPLATE_INDEX" val="20200968"/>
  <p:tag name="KSO_WM_UNIT_LAYERLEVEL" val="1"/>
  <p:tag name="KSO_WM_TAG_VERSION" val="1.0"/>
  <p:tag name="KSO_WM_UNIT_ISCONTENTSTITLE" val="0"/>
  <p:tag name="KSO_WM_UNIT_NOCLEAR" val="0"/>
  <p:tag name="KSO_WM_UNIT_VALUE" val="24"/>
  <p:tag name="KSO_WM_UNIT_ISNUMDGMTITLE" val="0"/>
  <p:tag name="KSO_WM_UNIT_PRESET_TEXT" val="典雅中国风通用模板"/>
  <p:tag name="KSO_WM_UNIT_BLOCK" val="0"/>
  <p:tag name="KSO_WM_UNIT_DEC_AREA_ID" val="6670ec043e594da4b87576f847841800"/>
  <p:tag name="KSO_WM_UNIT_DEFAULT_FONT" val="24;60;4"/>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15"/>
  <p:tag name="KSO_WM_UNIT_TEXT_FILL_FORE_SCHEMECOLOR_INDEX" val="13"/>
  <p:tag name="KSO_WM_UNIT_TEXT_FILL_TYPE"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b*1"/>
  <p:tag name="KSO_WM_TEMPLATE_CATEGORY" val="custom"/>
  <p:tag name="KSO_WM_TEMPLATE_INDEX" val="20200968"/>
  <p:tag name="KSO_WM_UNIT_LAYERLEVEL" val="1"/>
  <p:tag name="KSO_WM_TAG_VERSION" val="1.0"/>
  <p:tag name="KSO_WM_BEAUTIFY_FLAG" val="#wm#"/>
  <p:tag name="KSO_WM_UNIT_ISCONTENTSTITLE" val="0"/>
  <p:tag name="KSO_WM_UNIT_NOCLEAR" val="0"/>
  <p:tag name="KSO_WM_UNIT_VALUE" val="63"/>
  <p:tag name="KSO_WM_UNIT_TYPE" val="b"/>
  <p:tag name="KSO_WM_UNIT_INDEX" val="1"/>
  <p:tag name="KSO_WM_UNIT_ISNUMDGMTITLE" val="0"/>
  <p:tag name="KSO_WM_UNIT_PRESET_TEXT" val="单击此处添加文本具体内容，简明扼要地阐述你的观点"/>
  <p:tag name="KSO_WM_UNIT_BLOCK" val="0"/>
  <p:tag name="KSO_WM_UNIT_DEC_AREA_ID" val="0605f4e97e904715b212716e95d8e1fc"/>
  <p:tag name="KSO_WM_UNIT_DEFAULT_FONT" val="18;24;2"/>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35"/>
  <p:tag name="KSO_WM_UNIT_TEXT_FILL_FORE_SCHEMECOLOR_INDEX" val="13"/>
  <p:tag name="KSO_WM_UNIT_TEXT_FILL_TYPE" val="1"/>
</p:tagLst>
</file>

<file path=ppt/tags/tag153.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00968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00968"/>
  <p:tag name="KSO_WM_SLIDE_LAYOUT" val="a_b"/>
  <p:tag name="KSO_WM_SLIDE_LAYOUT_CNT" val="1_1"/>
  <p:tag name="KSO_WM_CHIP_GROUPID" val="5ebf6661ddc3daf3fef3f760"/>
  <p:tag name="KSO_WM_SLIDE_LAYOUT_INFO" val="{&quot;id&quot;:&quot;2020-11-26T14:25:53&quot;,&quot;maxSize&quot;:{&quot;size1&quot;:55.02588749638311},&quot;minSize&quot;:{&quot;size1&quot;:49.82588749638311},&quot;normalSize&quot;:{&quot;size1&quot;:52.425887496383105},&quot;subLayout&quot;:[{&quot;id&quot;:&quot;2020-11-26T14:25:53&quot;,&quot;margin&quot;:{&quot;bottom&quot;:0.3720366358757019,&quot;left&quot;:4.589639186859131,&quot;right&quot;:4.582406520843506,&quot;top&quot;:4.4854865074157715},&quot;type&quot;:0},{&quot;id&quot;:&quot;2020-11-26T14:25:53&quot;,&quot;margin&quot;:{&quot;bottom&quot;:4.485491752624512,&quot;left&quot;:4.589639186859131,&quot;right&quot;:14.330288887023926,&quot;top&quot;:0.23816074430942535},&quot;type&quot;:0}],&quot;type&quot;:0}"/>
  <p:tag name="KSO_WM_SLIDE_BK_DARK_LIGHT" val="2"/>
  <p:tag name="KSO_WM_SLIDE_BACKGROUND_TYPE" val="general"/>
  <p:tag name="KSO_WM_SLIDE_SUPPORT_FEATURE_TYPE" val="0"/>
  <p:tag name="KSO_WM_TEMPLATE_MASTER_THUMB_INDEX" val="12"/>
  <p:tag name="KSO_WM_TEMPLATE_ASSEMBLE_XID" val="5fbf4a642574a1ee74b31e82"/>
  <p:tag name="KSO_WM_TEMPLATE_ASSEMBLE_GROUPID" val="5fbdc9c02574a1ee74b1fc51"/>
  <p:tag name="KSO_WM_TEMPLATE_THUMBS_INDEX" val="1、7、9、10、11、28"/>
</p:tagLst>
</file>

<file path=ppt/tags/tag154.xml><?xml version="1.0" encoding="utf-8"?>
<p:tagLst xmlns:p="http://schemas.openxmlformats.org/presentationml/2006/main">
  <p:tag name="KSO_WM_BEAUTIFY_FLAG" val="#wm#"/>
  <p:tag name="KSO_WM_TEMPLATE_CATEGORY" val="custom"/>
  <p:tag name="KSO_WM_TEMPLATE_INDEX" val="20200968"/>
</p:tagLst>
</file>

<file path=ppt/tags/tag155.xml><?xml version="1.0" encoding="utf-8"?>
<p:tagLst xmlns:p="http://schemas.openxmlformats.org/presentationml/2006/main">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SUBTYPE" val="f"/>
  <p:tag name="KSO_WM_UNIT_TYPE" val="ζ_i"/>
  <p:tag name="KSO_WM_UNIT_INDEX" val="1_1"/>
  <p:tag name="KSO_WM_UNIT_ID" val="mixed20199728_1*ζ_i*1_1"/>
  <p:tag name="KSO_WM_TEMPLATE_CATEGORY" val="mixed"/>
  <p:tag name="KSO_WM_TEMPLATE_INDEX" val="20199728"/>
  <p:tag name="KSO_WM_UNIT_LAYERLEVEL" val="1_1"/>
  <p:tag name="KSO_WM_TAG_VERSION" val="1.0"/>
  <p:tag name="KSO_WM_BEAUTIFY_FLAG" val="#wm#"/>
</p:tagLst>
</file>

<file path=ppt/tags/tag156.xml><?xml version="1.0" encoding="utf-8"?>
<p:tagLst xmlns:p="http://schemas.openxmlformats.org/presentationml/2006/main">
  <p:tag name="RESOURCELIBID_ANIM" val="965"/>
  <p:tag name="KSO_WM_UNIT_DIAGRAM_MODELTYPE" val="flashPicture"/>
  <p:tag name="KSO_WM_UNIT_VALUE" val="1481*1481"/>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28_1*ζ_h_d*1_1_1"/>
  <p:tag name="KSO_WM_TEMPLATE_CATEGORY" val="mixed"/>
  <p:tag name="KSO_WM_TEMPLATE_INDEX" val="20199728"/>
  <p:tag name="KSO_WM_UNIT_LAYERLEVEL" val="1_1_1"/>
  <p:tag name="KSO_WM_TAG_VERSION" val="1.0"/>
  <p:tag name="KSO_WM_BEAUTIFY_FLAG" val="#wm#"/>
  <p:tag name="PA" val="v5.2.4"/>
  <p:tag name="KSO_WM_UNIT_FLASH_PICTURE_RATE" val="2"/>
</p:tagLst>
</file>

<file path=ppt/tags/tag157.xml><?xml version="1.0" encoding="utf-8"?>
<p:tagLst xmlns:p="http://schemas.openxmlformats.org/presentationml/2006/main">
  <p:tag name="RESOURCELIBID_ANIM" val="965"/>
  <p:tag name="KSO_WM_UNIT_DIAGRAM_MODELTYPE" val="flashPicture"/>
  <p:tag name="KSO_WM_UNIT_VALUE" val="1481*1480"/>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28_1*ζ_h_d*1_2_1"/>
  <p:tag name="KSO_WM_TEMPLATE_CATEGORY" val="mixed"/>
  <p:tag name="KSO_WM_TEMPLATE_INDEX" val="20199728"/>
  <p:tag name="KSO_WM_UNIT_LAYERLEVEL" val="1_1_1"/>
  <p:tag name="KSO_WM_TAG_VERSION" val="1.0"/>
  <p:tag name="KSO_WM_BEAUTIFY_FLAG" val="#wm#"/>
  <p:tag name="PA" val="v5.2.4"/>
  <p:tag name="KSO_WM_UNIT_FLASH_PICTURE_RATE" val="2"/>
</p:tagLst>
</file>

<file path=ppt/tags/tag158.xml><?xml version="1.0" encoding="utf-8"?>
<p:tagLst xmlns:p="http://schemas.openxmlformats.org/presentationml/2006/main">
  <p:tag name="RESOURCELIBID_ANIM" val="965"/>
  <p:tag name="KSO_WM_UNIT_DIAGRAM_MODELTYPE" val="flashPicture"/>
  <p:tag name="KSO_WM_UNIT_VALUE" val="1481*1481"/>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28_1*ζ_h_d*1_3_1"/>
  <p:tag name="KSO_WM_TEMPLATE_CATEGORY" val="mixed"/>
  <p:tag name="KSO_WM_TEMPLATE_INDEX" val="20199728"/>
  <p:tag name="KSO_WM_UNIT_LAYERLEVEL" val="1_1_1"/>
  <p:tag name="KSO_WM_TAG_VERSION" val="1.0"/>
  <p:tag name="KSO_WM_BEAUTIFY_FLAG" val="#wm#"/>
  <p:tag name="PA" val="v5.2.4"/>
  <p:tag name="KSO_WM_UNIT_FLASH_PICTURE_RATE" val="2"/>
</p:tagLst>
</file>

<file path=ppt/tags/tag159.xml><?xml version="1.0" encoding="utf-8"?>
<p:tagLst xmlns:p="http://schemas.openxmlformats.org/presentationml/2006/main">
  <p:tag name="PA" val="v5.2.4"/>
  <p:tag name="RESOURCELIBID_ANIM" val="557346"/>
  <p:tag name="KSO_WM_UNIT_HIGHLIGHT" val="0"/>
  <p:tag name="KSO_WM_UNIT_COMPATIBLE" val="0"/>
  <p:tag name="KSO_WM_UNIT_DIAGRAM_ISNUMVISUAL" val="0"/>
  <p:tag name="KSO_WM_UNIT_DIAGRAM_ISREFERUNIT" val="0"/>
  <p:tag name="KSO_WM_DIAGRAM_GROUP_CODE" val="ζ1-1"/>
  <p:tag name="KSO_WM_UNIT_ID" val="mixed20199728_1*ζ_h_i*1_2_1"/>
  <p:tag name="KSO_WM_TEMPLATE_CATEGORY" val="mixed"/>
  <p:tag name="KSO_WM_TEMPLATE_INDEX" val="20199728"/>
  <p:tag name="KSO_WM_UNIT_LAYERLEVEL" val="1_1_1"/>
  <p:tag name="KSO_WM_TAG_VERSION" val="1.0"/>
  <p:tag name="KSO_WM_BEAUTIFY_FLAG" val="#wm#"/>
  <p:tag name="KSO_WM_UNIT_DIAGRAM_MODELTYPE" val="flashPicture"/>
  <p:tag name="KSO_WM_UNIT_TYPE" val="ζ_h_i"/>
  <p:tag name="KSO_WM_UNIT_INDEX" val="1_2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PA" val="v5.2.4"/>
  <p:tag name="RESOURCELIBID_ANIM" val="557346"/>
  <p:tag name="KSO_WM_UNIT_HIGHLIGHT" val="0"/>
  <p:tag name="KSO_WM_UNIT_COMPATIBLE" val="0"/>
  <p:tag name="KSO_WM_UNIT_DIAGRAM_ISNUMVISUAL" val="0"/>
  <p:tag name="KSO_WM_UNIT_DIAGRAM_ISREFERUNIT" val="0"/>
  <p:tag name="KSO_WM_DIAGRAM_GROUP_CODE" val="ζ1-1"/>
  <p:tag name="KSO_WM_UNIT_ID" val="mixed20199728_1*ζ_h_i*1_3_1"/>
  <p:tag name="KSO_WM_TEMPLATE_CATEGORY" val="mixed"/>
  <p:tag name="KSO_WM_TEMPLATE_INDEX" val="20199728"/>
  <p:tag name="KSO_WM_UNIT_LAYERLEVEL" val="1_1_1"/>
  <p:tag name="KSO_WM_TAG_VERSION" val="1.0"/>
  <p:tag name="KSO_WM_BEAUTIFY_FLAG" val="#wm#"/>
  <p:tag name="KSO_WM_UNIT_DIAGRAM_MODELTYPE" val="flashPicture"/>
  <p:tag name="KSO_WM_UNIT_TYPE" val="ζ_h_i"/>
  <p:tag name="KSO_WM_UNIT_INDEX" val="1_3_1"/>
</p:tagLst>
</file>

<file path=ppt/tags/tag161.xml><?xml version="1.0" encoding="utf-8"?>
<p:tagLst xmlns:p="http://schemas.openxmlformats.org/presentationml/2006/main">
  <p:tag name="PA" val="v5.2.4"/>
  <p:tag name="RESOURCELIBID_ANIM" val="557346"/>
  <p:tag name="KSO_WM_UNIT_HIGHLIGHT" val="0"/>
  <p:tag name="KSO_WM_UNIT_COMPATIBLE" val="0"/>
  <p:tag name="KSO_WM_UNIT_DIAGRAM_ISNUMVISUAL" val="0"/>
  <p:tag name="KSO_WM_UNIT_DIAGRAM_ISREFERUNIT" val="0"/>
  <p:tag name="KSO_WM_DIAGRAM_GROUP_CODE" val="ζ1-1"/>
  <p:tag name="KSO_WM_UNIT_ID" val="mixed20199728_1*ζ_h_i*1_1_1"/>
  <p:tag name="KSO_WM_TEMPLATE_CATEGORY" val="mixed"/>
  <p:tag name="KSO_WM_TEMPLATE_INDEX" val="20199728"/>
  <p:tag name="KSO_WM_UNIT_LAYERLEVEL" val="1_1_1"/>
  <p:tag name="KSO_WM_TAG_VERSION" val="1.0"/>
  <p:tag name="KSO_WM_BEAUTIFY_FLAG" val="#wm#"/>
  <p:tag name="KSO_WM_UNIT_DIAGRAM_MODELTYPE" val="flashPicture"/>
  <p:tag name="KSO_WM_UNIT_TYPE" val="ζ_h_i"/>
  <p:tag name="KSO_WM_UNIT_INDEX" val="1_1_1"/>
</p:tagLst>
</file>

<file path=ppt/tags/tag162.xml><?xml version="1.0" encoding="utf-8"?>
<p:tagLst xmlns:p="http://schemas.openxmlformats.org/presentationml/2006/main">
  <p:tag name="KSO_WM_UNIT_FLASH_PICTURE_TYPE" val="0"/>
</p:tagLst>
</file>

<file path=ppt/tags/tag163.xml><?xml version="1.0" encoding="utf-8"?>
<p:tagLst xmlns:p="http://schemas.openxmlformats.org/presentationml/2006/main">
  <p:tag name="KSO_WM_UNIT_TABLE_BEAUTIFY" val="smartTable{1bb0011e-69a7-4f2d-b371-de1f855be642}"/>
  <p:tag name="TABLE_ENDDRAG_ORIGIN_RECT" val="864*331"/>
  <p:tag name="TABLE_ENDDRAG_RECT" val="37*133*864*332"/>
</p:tagLst>
</file>

<file path=ppt/tags/tag164.xml><?xml version="1.0" encoding="utf-8"?>
<p:tagLst xmlns:p="http://schemas.openxmlformats.org/presentationml/2006/main">
  <p:tag name="KSO_WM_UNIT_TABLE_BEAUTIFY" val="smartTable{1bb0011e-69a7-4f2d-b371-de1f855be642}"/>
  <p:tag name="TABLE_ENDDRAG_ORIGIN_RECT" val="864*331"/>
  <p:tag name="TABLE_ENDDRAG_RECT" val="37*133*864*332"/>
</p:tagLst>
</file>

<file path=ppt/tags/tag165.xml><?xml version="1.0" encoding="utf-8"?>
<p:tagLst xmlns:p="http://schemas.openxmlformats.org/presentationml/2006/main">
  <p:tag name="KSO_WM_UNIT_TABLE_BEAUTIFY" val="smartTable{1bb0011e-69a7-4f2d-b371-de1f855be642}"/>
  <p:tag name="TABLE_ENDDRAG_ORIGIN_RECT" val="864*331"/>
  <p:tag name="TABLE_ENDDRAG_RECT" val="37*133*864*332"/>
</p:tagLst>
</file>

<file path=ppt/tags/tag166.xml><?xml version="1.0" encoding="utf-8"?>
<p:tagLst xmlns:p="http://schemas.openxmlformats.org/presentationml/2006/main">
  <p:tag name="KSO_WM_BEAUTIFY_FLAG" val="#wm#"/>
  <p:tag name="KSO_WM_TEMPLATE_CATEGORY" val="custom"/>
  <p:tag name="KSO_WM_TEMPLATE_INDEX" val="20200968"/>
</p:tagLst>
</file>

<file path=ppt/tags/tag167.xml><?xml version="1.0" encoding="utf-8"?>
<p:tagLst xmlns:p="http://schemas.openxmlformats.org/presentationml/2006/main">
  <p:tag name="KSO_WM_UNIT_TABLE_BEAUTIFY" val="smartTable{7af20b86-e826-4858-8be5-ae601fb36291}"/>
</p:tagLst>
</file>

<file path=ppt/tags/tag168.xml><?xml version="1.0" encoding="utf-8"?>
<p:tagLst xmlns:p="http://schemas.openxmlformats.org/presentationml/2006/main">
  <p:tag name="KSO_WM_UNIT_TABLE_BEAUTIFY" val="smartTable{cd4731dd-ef09-413b-be35-8fa289b332c5}"/>
  <p:tag name="TABLE_ENDDRAG_ORIGIN_RECT" val="893*401"/>
  <p:tag name="TABLE_ENDDRAG_RECT" val="34*116*893*401"/>
</p:tagLst>
</file>

<file path=ppt/tags/tag169.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29_1*ζ_h_d*1_1_1"/>
  <p:tag name="KSO_WM_TEMPLATE_CATEGORY" val="mixed"/>
  <p:tag name="KSO_WM_TEMPLATE_INDEX" val="20199729"/>
  <p:tag name="KSO_WM_UNIT_LAYERLEVEL" val="1_1_1"/>
  <p:tag name="KSO_WM_TAG_VERSION" val="1.0"/>
  <p:tag name="KSO_WM_BEAUTIFY_FLAG" val="#wm#"/>
  <p:tag name="KSO_WM_UNIT_FLASH_PICTURE_RATE"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29_1*ζ_h_d*1_2_1"/>
  <p:tag name="KSO_WM_TEMPLATE_CATEGORY" val="mixed"/>
  <p:tag name="KSO_WM_TEMPLATE_INDEX" val="20199729"/>
  <p:tag name="KSO_WM_UNIT_LAYERLEVEL" val="1_1_1"/>
  <p:tag name="KSO_WM_TAG_VERSION" val="1.0"/>
  <p:tag name="KSO_WM_BEAUTIFY_FLAG" val="#wm#"/>
  <p:tag name="KSO_WM_UNIT_FLASH_PICTURE_RATE" val="2"/>
</p:tagLst>
</file>

<file path=ppt/tags/tag171.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29_1*ζ_h_d*1_3_1"/>
  <p:tag name="KSO_WM_TEMPLATE_CATEGORY" val="mixed"/>
  <p:tag name="KSO_WM_TEMPLATE_INDEX" val="20199729"/>
  <p:tag name="KSO_WM_UNIT_LAYERLEVEL" val="1_1_1"/>
  <p:tag name="KSO_WM_TAG_VERSION" val="1.0"/>
  <p:tag name="KSO_WM_BEAUTIFY_FLAG" val="#wm#"/>
  <p:tag name="KSO_WM_UNIT_FLASH_PICTURE_RATE" val="2"/>
</p:tagLst>
</file>

<file path=ppt/tags/tag172.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3_1"/>
  <p:tag name="KSO_WM_UNIT_ID" val="mixed20199729_1*ζ_h_i*1_3_1"/>
  <p:tag name="KSO_WM_TEMPLATE_CATEGORY" val="mixed"/>
  <p:tag name="KSO_WM_TEMPLATE_INDEX" val="20199729"/>
  <p:tag name="KSO_WM_UNIT_LAYERLEVEL" val="1_1_1"/>
  <p:tag name="KSO_WM_TAG_VERSION" val="1.0"/>
  <p:tag name="KSO_WM_BEAUTIFY_FLAG" val="#wm#"/>
</p:tagLst>
</file>

<file path=ppt/tags/tag173.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2_1"/>
  <p:tag name="KSO_WM_UNIT_ID" val="mixed20199729_1*ζ_h_i*1_2_1"/>
  <p:tag name="KSO_WM_TEMPLATE_CATEGORY" val="mixed"/>
  <p:tag name="KSO_WM_TEMPLATE_INDEX" val="20199729"/>
  <p:tag name="KSO_WM_UNIT_LAYERLEVEL" val="1_1_1"/>
  <p:tag name="KSO_WM_TAG_VERSION" val="1.0"/>
  <p:tag name="KSO_WM_BEAUTIFY_FLAG" val="#wm#"/>
</p:tagLst>
</file>

<file path=ppt/tags/tag174.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4_1"/>
  <p:tag name="KSO_WM_UNIT_ID" val="mixed20199729_1*ζ_h_i*1_4_1"/>
  <p:tag name="KSO_WM_TEMPLATE_CATEGORY" val="mixed"/>
  <p:tag name="KSO_WM_TEMPLATE_INDEX" val="20199729"/>
  <p:tag name="KSO_WM_UNIT_LAYERLEVEL" val="1_1_1"/>
  <p:tag name="KSO_WM_TAG_VERSION" val="1.0"/>
  <p:tag name="KSO_WM_BEAUTIFY_FLAG" val="#wm#"/>
</p:tagLst>
</file>

<file path=ppt/tags/tag175.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29_1*ζ_h_i*1_1_1"/>
  <p:tag name="KSO_WM_TEMPLATE_CATEGORY" val="mixed"/>
  <p:tag name="KSO_WM_TEMPLATE_INDEX" val="20199729"/>
  <p:tag name="KSO_WM_UNIT_LAYERLEVEL" val="1_1_1"/>
  <p:tag name="KSO_WM_TAG_VERSION" val="1.0"/>
  <p:tag name="KSO_WM_BEAUTIFY_FLAG" val="#wm#"/>
</p:tagLst>
</file>

<file path=ppt/tags/tag176.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29_1*ζ_h_d*1_4_1"/>
  <p:tag name="KSO_WM_TEMPLATE_CATEGORY" val="mixed"/>
  <p:tag name="KSO_WM_TEMPLATE_INDEX" val="20199729"/>
  <p:tag name="KSO_WM_UNIT_LAYERLEVEL" val="1_1_1"/>
  <p:tag name="KSO_WM_TAG_VERSION" val="1.0"/>
  <p:tag name="KSO_WM_BEAUTIFY_FLAG" val="#wm#"/>
  <p:tag name="KSO_WM_UNIT_FLASH_PICTURE_RATE" val="2"/>
</p:tagLst>
</file>

<file path=ppt/tags/tag177.xml><?xml version="1.0" encoding="utf-8"?>
<p:tagLst xmlns:p="http://schemas.openxmlformats.org/presentationml/2006/main">
  <p:tag name="KSO_WM_UNIT_FLASH_PICTURE_TYPE" val="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0968_1*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2"/>
  <p:tag name="KSO_WM_UNIT_DEC_AREA_ID" val="5949e6f30ac54d41a738908c28658ba9"/>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49bf47c71f6e4ca5a4ee1402c2d36106"/>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a*1"/>
  <p:tag name="KSO_WM_TEMPLATE_CATEGORY" val="custom"/>
  <p:tag name="KSO_WM_TEMPLATE_INDEX" val="20200968"/>
  <p:tag name="KSO_WM_UNIT_LAYERLEVEL" val="1"/>
  <p:tag name="KSO_WM_TAG_VERSION" val="1.0"/>
  <p:tag name="KSO_WM_BEAUTIFY_FLAG" val="#wm#"/>
  <p:tag name="KSO_WM_UNIT_ISCONTENTSTITLE" val="0"/>
  <p:tag name="KSO_WM_UNIT_NOCLEAR" val="0"/>
  <p:tag name="KSO_WM_UNIT_VALUE" val="24"/>
  <p:tag name="KSO_WM_UNIT_TYPE" val="a"/>
  <p:tag name="KSO_WM_UNIT_INDEX" val="1"/>
  <p:tag name="KSO_WM_UNIT_ISNUMDGMTITLE" val="0"/>
  <p:tag name="KSO_WM_UNIT_PRESET_TEXT" val="典雅中国风通用模板"/>
  <p:tag name="KSO_WM_UNIT_BLOCK" val="0"/>
  <p:tag name="KSO_WM_UNIT_DEC_AREA_ID" val="6670ec043e594da4b87576f847841800"/>
  <p:tag name="KSO_WM_UNIT_DEFAULT_FONT" val="24;60;4"/>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15"/>
  <p:tag name="KSO_WM_UNIT_TEXT_FILL_FORE_SCHEMECOLOR_INDEX" val="13"/>
  <p:tag name="KSO_WM_UNIT_TEXT_FILL_TYPE" val="1"/>
  <p:tag name="KSO_WM_TEMPLATE_ASSEMBLE_XID" val="5fbf4a642574a1ee74b31e82"/>
  <p:tag name="KSO_WM_TEMPLATE_ASSEMBLE_GROUPID" val="5fbdc9c02574a1ee74b1fc5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0968_1*b*1"/>
  <p:tag name="KSO_WM_TEMPLATE_CATEGORY" val="custom"/>
  <p:tag name="KSO_WM_TEMPLATE_INDEX" val="20200968"/>
  <p:tag name="KSO_WM_UNIT_LAYERLEVEL" val="1"/>
  <p:tag name="KSO_WM_TAG_VERSION" val="1.0"/>
  <p:tag name="KSO_WM_BEAUTIFY_FLAG" val="#wm#"/>
  <p:tag name="KSO_WM_UNIT_ISCONTENTSTITLE" val="0"/>
  <p:tag name="KSO_WM_UNIT_NOCLEAR" val="0"/>
  <p:tag name="KSO_WM_UNIT_VALUE" val="63"/>
  <p:tag name="KSO_WM_UNIT_TYPE" val="b"/>
  <p:tag name="KSO_WM_UNIT_INDEX" val="1"/>
  <p:tag name="KSO_WM_UNIT_ISNUMDGMTITLE" val="0"/>
  <p:tag name="KSO_WM_UNIT_PRESET_TEXT" val="单击此处添加文本具体内容，简明扼要地阐述你的观点"/>
  <p:tag name="KSO_WM_UNIT_BLOCK" val="0"/>
  <p:tag name="KSO_WM_UNIT_DEC_AREA_ID" val="0605f4e97e904715b212716e95d8e1fc"/>
  <p:tag name="KSO_WM_UNIT_DEFAULT_FONT" val="18;24;2"/>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10e140f527f84bbeaa31372998671ca2"/>
  <p:tag name="KSO_WM_UNIT_TEXT_FILL_FORE_SCHEMECOLOR_INDEX_BRIGHTNESS" val="0.35"/>
  <p:tag name="KSO_WM_UNIT_TEXT_FILL_FORE_SCHEMECOLOR_INDEX" val="13"/>
  <p:tag name="KSO_WM_UNIT_TEXT_FILL_TYPE" val="1"/>
  <p:tag name="KSO_WM_TEMPLATE_ASSEMBLE_XID" val="5fbf4a642574a1ee74b31e82"/>
  <p:tag name="KSO_WM_TEMPLATE_ASSEMBLE_GROUPID" val="5fbdc9c02574a1ee74b1fc5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2*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3"/>
  <p:tag name="KSO_WM_UNIT_DEC_AREA_ID" val="58a398c66ef74e04b9afe1f6130f5f4a"/>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9845745654ea4a94943846a9612410e4"/>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6b4d8953502245b99245ed852c25131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a10b7a137b24288bdc55b43b2d76d6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7af4a952027341faaa55eae5fa053f3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9cda90abbac474fbcee3d87b9e7938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0968_1*b*1"/>
  <p:tag name="KSO_WM_TEMPLATE_CATEGORY" val="custom"/>
  <p:tag name="KSO_WM_TEMPLATE_INDEX" val="20200968"/>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a77d19e984104be5b800bf7a51b54684"/>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ef2cd640dd674afcaf8fddd0668b43ca"/>
  <p:tag name="KSO_WM_UNIT_TEXT_FILL_FORE_SCHEMECOLOR_INDEX_BRIGHTNESS" val="0.35"/>
  <p:tag name="KSO_WM_UNIT_TEXT_FILL_FORE_SCHEMECOLOR_INDEX" val="13"/>
  <p:tag name="KSO_WM_UNIT_TEXT_FILL_TYPE" val="1"/>
  <p:tag name="KSO_WM_TEMPLATE_ASSEMBLE_XID" val="5fbf4a642574a1ee74b31e77"/>
  <p:tag name="KSO_WM_TEMPLATE_ASSEMBLE_GROUPID" val="5fbdc9c02574a1ee74b1fc51"/>
</p:tagLst>
</file>

<file path=ppt/tags/tag7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0968_1*a*1"/>
  <p:tag name="KSO_WM_TEMPLATE_CATEGORY" val="custom"/>
  <p:tag name="KSO_WM_TEMPLATE_INDEX" val="20200968"/>
  <p:tag name="KSO_WM_UNIT_LAYERLEVEL" val="1"/>
  <p:tag name="KSO_WM_TAG_VERSION" val="1.0"/>
  <p:tag name="KSO_WM_BEAUTIFY_FLAG" val="#wm#"/>
  <p:tag name="KSO_WM_UNIT_PRESET_TEXT" val="单击添加大标题"/>
  <p:tag name="KSO_WM_UNIT_DEFAULT_FONT" val="40;56;4"/>
  <p:tag name="KSO_WM_UNIT_BLOCK" val="0"/>
  <p:tag name="KSO_WM_UNIT_DEC_AREA_ID" val="592b92d0288944c39a7e9227e2050265"/>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ef2cd640dd674afcaf8fddd0668b43ca"/>
  <p:tag name="KSO_WM_UNIT_TEXT_FILL_FORE_SCHEMECOLOR_INDEX_BRIGHTNESS" val="0.15"/>
  <p:tag name="KSO_WM_UNIT_TEXT_FILL_FORE_SCHEMECOLOR_INDEX" val="13"/>
  <p:tag name="KSO_WM_UNIT_TEXT_FILL_TYPE" val="1"/>
  <p:tag name="KSO_WM_TEMPLATE_ASSEMBLE_XID" val="5fbf4a642574a1ee74b31e77"/>
  <p:tag name="KSO_WM_TEMPLATE_ASSEMBLE_GROUPID" val="5fbdc9c02574a1ee74b1fc5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2*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3"/>
  <p:tag name="KSO_WM_UNIT_DEC_AREA_ID" val="07147a95f9c54dc686b24aa669988a61"/>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7cc33d37ae4847dea7919dd7737ffa9d"/>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0d3951d4a1174c3cb1e7c68bed89a01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df96355570a4f71b03e51de1cbc48e7"/>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0968_1*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2"/>
  <p:tag name="KSO_WM_UNIT_DEC_AREA_ID" val="5949e6f30ac54d41a738908c28658ba9"/>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49bf47c71f6e4ca5a4ee1402c2d36106"/>
</p:tagLst>
</file>

<file path=ppt/tags/tag85.xml><?xml version="1.0" encoding="utf-8"?>
<p:tagLst xmlns:p="http://schemas.openxmlformats.org/presentationml/2006/main">
  <p:tag name="KSO_WM_UNIT_ISCONTENTSTITLE" val="0"/>
  <p:tag name="KSO_WM_UNIT_ISNUMDGMTITLE" val="0"/>
  <p:tag name="KSO_WM_UNIT_NOCLEAR" val="0"/>
  <p:tag name="KSO_WM_UNIT_VALUE" val="140"/>
  <p:tag name="KSO_WM_UNIT_HIGHLIGHT" val="0"/>
  <p:tag name="KSO_WM_UNIT_COMPATIBLE" val="0"/>
  <p:tag name="KSO_WM_UNIT_DIAGRAM_ISNUMVISUAL" val="0"/>
  <p:tag name="KSO_WM_UNIT_DIAGRAM_ISREFERUNIT" val="0"/>
  <p:tag name="KSO_WM_UNIT_TYPE" val="b"/>
  <p:tag name="KSO_WM_UNIT_INDEX" val="1"/>
  <p:tag name="KSO_WM_UNIT_ID" val="custom20200968_1*b*1"/>
  <p:tag name="KSO_WM_TEMPLATE_CATEGORY" val="custom"/>
  <p:tag name="KSO_WM_TEMPLATE_INDEX" val="20200968"/>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c770f1617d834c208f883751e3dba571"/>
  <p:tag name="KSO_WM_CHIP_GROUPID" val="5ebdf6880ac41c4a0a525522"/>
  <p:tag name="KSO_WM_CHIP_XID" val="5ebdf6880ac41c4a0a525523"/>
  <p:tag name="KSO_WM_CHIP_FILLAREA_FILL_RULE" val="{&quot;fill_align&quot;:&quot;cm&quot;,&quot;fill_mode&quot;:&quot;adaptive&quot;,&quot;sacle_strategy&quot;:&quot;smart&quot;}"/>
  <p:tag name="KSO_WM_ASSEMBLE_CHIP_INDEX" val="e3a58ed87e8e45119e75757f1d266679"/>
  <p:tag name="KSO_WM_UNIT_TEXT_FILL_FORE_SCHEMECOLOR_INDEX_BRIGHTNESS" val="0.35"/>
  <p:tag name="KSO_WM_UNIT_TEXT_FILL_FORE_SCHEMECOLOR_INDEX" val="13"/>
  <p:tag name="KSO_WM_UNIT_TEXT_FILL_TYPE" val="1"/>
  <p:tag name="KSO_WM_TEMPLATE_ASSEMBLE_XID" val="5fbf4a642574a1ee74b31eb7"/>
  <p:tag name="KSO_WM_TEMPLATE_ASSEMBLE_GROUPID" val="5fbdc9c02574a1ee74b1fc51"/>
</p:tagLst>
</file>

<file path=ppt/tags/tag86.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0968_1*a*1"/>
  <p:tag name="KSO_WM_TEMPLATE_CATEGORY" val="custom"/>
  <p:tag name="KSO_WM_TEMPLATE_INDEX" val="20200968"/>
  <p:tag name="KSO_WM_UNIT_LAYERLEVEL" val="1"/>
  <p:tag name="KSO_WM_TAG_VERSION" val="1.0"/>
  <p:tag name="KSO_WM_BEAUTIFY_FLAG" val="#wm#"/>
  <p:tag name="KSO_WM_UNIT_PRESET_TEXT" val="谢谢观看"/>
  <p:tag name="KSO_WM_UNIT_DEFAULT_FONT" val="66;89;4"/>
  <p:tag name="KSO_WM_UNIT_BLOCK" val="0"/>
  <p:tag name="KSO_WM_UNIT_DEC_AREA_ID" val="c182d1df892742c0ba73f8ac488ac78e"/>
  <p:tag name="KSO_WM_CHIP_GROUPID" val="5ebdf6880ac41c4a0a525522"/>
  <p:tag name="KSO_WM_CHIP_XID" val="5ebdf6880ac41c4a0a525523"/>
  <p:tag name="KSO_WM_CHIP_FILLAREA_FILL_RULE" val="{&quot;fill_align&quot;:&quot;cm&quot;,&quot;fill_mode&quot;:&quot;adaptive&quot;,&quot;sacle_strategy&quot;:&quot;smart&quot;}"/>
  <p:tag name="KSO_WM_ASSEMBLE_CHIP_INDEX" val="e3a58ed87e8e45119e75757f1d266679"/>
  <p:tag name="KSO_WM_UNIT_TEXT_FILL_FORE_SCHEMECOLOR_INDEX_BRIGHTNESS" val="0.15"/>
  <p:tag name="KSO_WM_UNIT_TEXT_FILL_FORE_SCHEMECOLOR_INDEX" val="13"/>
  <p:tag name="KSO_WM_UNIT_TEXT_FILL_TYPE" val="1"/>
  <p:tag name="KSO_WM_UNIT_VALUE" val="9"/>
  <p:tag name="KSO_WM_TEMPLATE_ASSEMBLE_XID" val="5fbf4a642574a1ee74b31eb7"/>
  <p:tag name="KSO_WM_TEMPLATE_ASSEMBLE_GROUPID" val="5fbdc9c02574a1ee74b1fc5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ed56032faaa742c2a4f8155cd047e3b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9ea03a307c64af491dc6d942a3a5dfb"/>
  <p:tag name="KSO_WM_SLIDE_BACKGROUND_TYPE" val="gener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af8a143940c44affac72bb0100fb8f4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507bfb970543b0a5057f047df111ab"/>
  <p:tag name="KSO_WM_SLIDE_BACKGROUND_TYPE" val="general"/>
</p:tagLst>
</file>

<file path=ppt/tags/tag89.xml><?xml version="1.0" encoding="utf-8"?>
<p:tagLst xmlns:p="http://schemas.openxmlformats.org/presentationml/2006/main">
  <p:tag name="KSO_WM_SLIDE_BACKGROUND_TYPE" val="gener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Lst>
</file>

<file path=ppt/tags/tag91.xml><?xml version="1.0" encoding="utf-8"?>
<p:tagLst xmlns:p="http://schemas.openxmlformats.org/presentationml/2006/main">
  <p:tag name="KSO_WM_SLIDE_BACKGROUND_TYPE" val="general"/>
</p:tagLst>
</file>

<file path=ppt/tags/tag92.xml><?xml version="1.0" encoding="utf-8"?>
<p:tagLst xmlns:p="http://schemas.openxmlformats.org/presentationml/2006/main">
  <p:tag name="KSO_WM_SLIDE_BACKGROUND_TYPE" val="gener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0968_5*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6"/>
  <p:tag name="KSO_WM_UNIT_DEC_AREA_ID" val="4fd14c726ce94ecc83afa5b1f968982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ca9ac23e76d4bdcb1d17b5c4feb0534"/>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3*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4"/>
  <p:tag name="KSO_WM_UNIT_DEC_AREA_ID" val="ffae88d48c5f43f389478a5e6c127e1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b7f92058b7c4ebe98e6330e997b7762"/>
  <p:tag name="KSO_WM_SLIDE_BACKGROUND_TYPE" val="frame"/>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0968_4*i*1"/>
  <p:tag name="KSO_WM_TEMPLATE_CATEGORY" val="chip"/>
  <p:tag name="KSO_WM_TEMPLATE_INDEX" val="20200968"/>
  <p:tag name="KSO_WM_UNIT_LAYERLEVEL" val="1"/>
  <p:tag name="KSO_WM_TAG_VERSION" val="1.0"/>
  <p:tag name="KSO_WM_BEAUTIFY_FLAG" val="#wm#"/>
  <p:tag name="KSO_WM_CHIP_GROUPID" val="5fbdc9c02574a1ee74b1fc51"/>
  <p:tag name="KSO_WM_CHIP_XID" val="5fbdc9c02574a1ee74b1fc55"/>
  <p:tag name="KSO_WM_UNIT_DEC_AREA_ID" val="2efde851719f47d8b54363c44435ab3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72960a233eb41348e1113eff0eef064"/>
  <p:tag name="KSO_WM_SLIDE_BACKGROUND_TYPE" val="frame"/>
</p:tagLst>
</file>

<file path=ppt/tags/tag96.xml><?xml version="1.0" encoding="utf-8"?>
<p:tagLst xmlns:p="http://schemas.openxmlformats.org/presentationml/2006/main">
  <p:tag name="KSO_WM_SLIDE_BACKGROUND_TYPE" val="frame"/>
</p:tagLst>
</file>

<file path=ppt/tags/tag97.xml><?xml version="1.0" encoding="utf-8"?>
<p:tagLst xmlns:p="http://schemas.openxmlformats.org/presentationml/2006/main">
  <p:tag name="KSO_WM_SLIDE_BACKGROUND_TYPE" val="frame"/>
</p:tagLst>
</file>

<file path=ppt/tags/tag98.xml><?xml version="1.0" encoding="utf-8"?>
<p:tagLst xmlns:p="http://schemas.openxmlformats.org/presentationml/2006/main">
  <p:tag name="KSO_WM_SLIDE_BACKGROUND_TYPE" val="frame"/>
</p:tagLst>
</file>

<file path=ppt/tags/tag99.xml><?xml version="1.0" encoding="utf-8"?>
<p:tagLst xmlns:p="http://schemas.openxmlformats.org/presentationml/2006/main">
  <p:tag name="KSO_WM_SLIDE_BACKGROUND_TYPE" val="frame"/>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F0F0F0"/>
      </a:dk2>
      <a:lt2>
        <a:srgbClr val="FFFFFF"/>
      </a:lt2>
      <a:accent1>
        <a:srgbClr val="515E88"/>
      </a:accent1>
      <a:accent2>
        <a:srgbClr val="39677E"/>
      </a:accent2>
      <a:accent3>
        <a:srgbClr val="3B6B64"/>
      </a:accent3>
      <a:accent4>
        <a:srgbClr val="51694D"/>
      </a:accent4>
      <a:accent5>
        <a:srgbClr val="6F6245"/>
      </a:accent5>
      <a:accent6>
        <a:srgbClr val="875D4F"/>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6697</Words>
  <Application>WPS 演示</Application>
  <PresentationFormat>宽屏</PresentationFormat>
  <Paragraphs>338</Paragraphs>
  <Slides>21</Slides>
  <Notes>0</Notes>
  <HiddenSlides>0</HiddenSlides>
  <MMClips>9</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21</vt:i4>
      </vt:variant>
    </vt:vector>
  </HeadingPairs>
  <TitlesOfParts>
    <vt:vector size="36" baseType="lpstr">
      <vt:lpstr>Arial</vt:lpstr>
      <vt:lpstr>宋体</vt:lpstr>
      <vt:lpstr>Wingdings</vt:lpstr>
      <vt:lpstr>Wingdings</vt:lpstr>
      <vt:lpstr>隶书</vt:lpstr>
      <vt:lpstr>汉仪尚巍手书W</vt:lpstr>
      <vt:lpstr>微软雅黑</vt:lpstr>
      <vt:lpstr>Times New Roman</vt:lpstr>
      <vt:lpstr>Arial Unicode MS</vt:lpstr>
      <vt:lpstr>Calibri</vt:lpstr>
      <vt:lpstr>HelveticaNeue</vt:lpstr>
      <vt:lpstr>Corbel</vt:lpstr>
      <vt:lpstr>华文新魏</vt:lpstr>
      <vt:lpstr>Office 主题​​</vt:lpstr>
      <vt:lpstr>1_Office 主题​​</vt:lpstr>
      <vt:lpstr>PowerPoint 演示文稿</vt:lpstr>
      <vt:lpstr>选修三Unit1Art  Listening and Talking Talk about works of art </vt:lpstr>
      <vt:lpstr>Who made the ink wash anamation films firstly?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Feeling from Mountain </vt:lpstr>
      <vt:lpstr>PowerPoint 演示文稿</vt:lpstr>
      <vt:lpstr>PowerPoint 演示文稿</vt:lpstr>
      <vt:lpstr>Works of Art</vt:lpstr>
      <vt:lpstr>Thank You! Love Art, Love life!</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bravolily</dc:creator>
  <cp:lastModifiedBy>24147</cp:lastModifiedBy>
  <cp:revision>181</cp:revision>
  <dcterms:created xsi:type="dcterms:W3CDTF">2019-06-19T02:08:00Z</dcterms:created>
  <dcterms:modified xsi:type="dcterms:W3CDTF">2022-07-25T17:16:17Z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D8CC73E759EA450BB6D8E57D5AD470B5</vt:lpwstr>
  </property>
  <property fmtid="{D5CDD505-2E9C-101B-9397-08002B2CF9AE}" pid="4" name="commondata">
    <vt:lpwstr>eyJoZGlkIjoiOGI4NjI5OTBmMDM1ODFlMDkzNDFlZTFiMWNhZWU5ZTMifQ==</vt:lpwstr>
  </property>
</Properties>
</file>