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15"/>
  </p:notesMasterIdLst>
  <p:sldIdLst>
    <p:sldId id="1241" r:id="rId5"/>
    <p:sldId id="1179" r:id="rId6"/>
    <p:sldId id="1183" r:id="rId7"/>
    <p:sldId id="1186" r:id="rId8"/>
    <p:sldId id="1181" r:id="rId9"/>
    <p:sldId id="1194" r:id="rId10"/>
    <p:sldId id="1204" r:id="rId11"/>
    <p:sldId id="1226" r:id="rId12"/>
    <p:sldId id="1196" r:id="rId13"/>
    <p:sldId id="1198" r:id="rId14"/>
    <p:sldId id="1197" r:id="rId16"/>
    <p:sldId id="1219" r:id="rId17"/>
    <p:sldId id="1220" r:id="rId18"/>
    <p:sldId id="1191" r:id="rId19"/>
    <p:sldId id="1224" r:id="rId20"/>
    <p:sldId id="1213" r:id="rId21"/>
    <p:sldId id="1215" r:id="rId22"/>
    <p:sldId id="1188" r:id="rId23"/>
    <p:sldId id="1218" r:id="rId24"/>
    <p:sldId id="1210" r:id="rId25"/>
    <p:sldId id="1211" r:id="rId26"/>
    <p:sldId id="120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5DAA-30A9-4029-85C8-A8AAC7027F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png"/><Relationship Id="rId21" Type="http://schemas.openxmlformats.org/officeDocument/2006/relationships/image" Target="file:///D:\qq&#25991;&#20214;\712321467\Image\C2C\Image2\%7b75232B38-A165-1FB7-499C-2E1C792CACB5%7d.png" TargetMode="Externa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2" Type="http://schemas.openxmlformats.org/officeDocument/2006/relationships/theme" Target="../theme/theme2.xml"/><Relationship Id="rId21" Type="http://schemas.openxmlformats.org/officeDocument/2006/relationships/image" Target="../media/image2.png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1.png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6" Type="http://schemas.openxmlformats.org/officeDocument/2006/relationships/theme" Target="../theme/theme3.xml"/><Relationship Id="rId25" Type="http://schemas.openxmlformats.org/officeDocument/2006/relationships/image" Target="../media/image2.png"/><Relationship Id="rId24" Type="http://schemas.openxmlformats.org/officeDocument/2006/relationships/image" Target="file:///D:\qq&#25991;&#20214;\712321467\Image\C2C\Image2\%7b75232B38-A165-1FB7-499C-2E1C792CACB5%7d.png" TargetMode="External"/><Relationship Id="rId23" Type="http://schemas.openxmlformats.org/officeDocument/2006/relationships/image" Target="../media/image1.png"/><Relationship Id="rId22" Type="http://schemas.openxmlformats.org/officeDocument/2006/relationships/tags" Target="../tags/tag130.xml"/><Relationship Id="rId21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8"/>
            </p:custDataLst>
          </p:nvPr>
        </p:nvSpPr>
        <p:spPr>
          <a:xfrm flipV="1">
            <a:off x="0" y="584201"/>
            <a:ext cx="12192000" cy="50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15.jpeg"/><Relationship Id="rId14" Type="http://schemas.openxmlformats.org/officeDocument/2006/relationships/tags" Target="../tags/tag189.xml"/><Relationship Id="rId13" Type="http://schemas.openxmlformats.org/officeDocument/2006/relationships/image" Target="../media/image14.jpeg"/><Relationship Id="rId12" Type="http://schemas.openxmlformats.org/officeDocument/2006/relationships/tags" Target="../tags/tag188.xml"/><Relationship Id="rId11" Type="http://schemas.openxmlformats.org/officeDocument/2006/relationships/image" Target="../media/image13.jpeg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image" Target="../media/image16.png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208.xml"/><Relationship Id="rId19" Type="http://schemas.openxmlformats.org/officeDocument/2006/relationships/tags" Target="../tags/tag224.xml"/><Relationship Id="rId18" Type="http://schemas.openxmlformats.org/officeDocument/2006/relationships/tags" Target="../tags/tag223.xml"/><Relationship Id="rId17" Type="http://schemas.openxmlformats.org/officeDocument/2006/relationships/tags" Target="../tags/tag222.xml"/><Relationship Id="rId16" Type="http://schemas.openxmlformats.org/officeDocument/2006/relationships/tags" Target="../tags/tag221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tags" Target="../tags/tag20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image" Target="../media/image17.jpeg"/><Relationship Id="rId2" Type="http://schemas.openxmlformats.org/officeDocument/2006/relationships/tags" Target="../tags/tag226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3" Type="http://schemas.openxmlformats.org/officeDocument/2006/relationships/slideLayout" Target="../slideLayouts/slideLayout24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2" Type="http://schemas.openxmlformats.org/officeDocument/2006/relationships/slideLayout" Target="../slideLayouts/slideLayout12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0" Type="http://schemas.openxmlformats.org/officeDocument/2006/relationships/slideLayout" Target="../slideLayouts/slideLayout19.xml"/><Relationship Id="rId5" Type="http://schemas.openxmlformats.org/officeDocument/2006/relationships/tags" Target="../tags/tag288.xml"/><Relationship Id="rId49" Type="http://schemas.openxmlformats.org/officeDocument/2006/relationships/tags" Target="../tags/tag332.xml"/><Relationship Id="rId48" Type="http://schemas.openxmlformats.org/officeDocument/2006/relationships/tags" Target="../tags/tag331.xml"/><Relationship Id="rId47" Type="http://schemas.openxmlformats.org/officeDocument/2006/relationships/tags" Target="../tags/tag330.xml"/><Relationship Id="rId46" Type="http://schemas.openxmlformats.org/officeDocument/2006/relationships/tags" Target="../tags/tag329.xml"/><Relationship Id="rId45" Type="http://schemas.openxmlformats.org/officeDocument/2006/relationships/tags" Target="../tags/tag328.xml"/><Relationship Id="rId44" Type="http://schemas.openxmlformats.org/officeDocument/2006/relationships/tags" Target="../tags/tag327.xml"/><Relationship Id="rId43" Type="http://schemas.openxmlformats.org/officeDocument/2006/relationships/tags" Target="../tags/tag326.xml"/><Relationship Id="rId42" Type="http://schemas.openxmlformats.org/officeDocument/2006/relationships/tags" Target="../tags/tag325.xml"/><Relationship Id="rId41" Type="http://schemas.openxmlformats.org/officeDocument/2006/relationships/tags" Target="../tags/tag324.xml"/><Relationship Id="rId40" Type="http://schemas.openxmlformats.org/officeDocument/2006/relationships/tags" Target="../tags/tag323.xml"/><Relationship Id="rId4" Type="http://schemas.openxmlformats.org/officeDocument/2006/relationships/tags" Target="../tags/tag287.xml"/><Relationship Id="rId39" Type="http://schemas.openxmlformats.org/officeDocument/2006/relationships/tags" Target="../tags/tag322.xml"/><Relationship Id="rId38" Type="http://schemas.openxmlformats.org/officeDocument/2006/relationships/tags" Target="../tags/tag321.xml"/><Relationship Id="rId37" Type="http://schemas.openxmlformats.org/officeDocument/2006/relationships/tags" Target="../tags/tag320.xml"/><Relationship Id="rId36" Type="http://schemas.openxmlformats.org/officeDocument/2006/relationships/tags" Target="../tags/tag319.xml"/><Relationship Id="rId35" Type="http://schemas.openxmlformats.org/officeDocument/2006/relationships/tags" Target="../tags/tag318.xml"/><Relationship Id="rId34" Type="http://schemas.openxmlformats.org/officeDocument/2006/relationships/tags" Target="../tags/tag317.xml"/><Relationship Id="rId33" Type="http://schemas.openxmlformats.org/officeDocument/2006/relationships/tags" Target="../tags/tag316.xml"/><Relationship Id="rId32" Type="http://schemas.openxmlformats.org/officeDocument/2006/relationships/tags" Target="../tags/tag315.xml"/><Relationship Id="rId31" Type="http://schemas.openxmlformats.org/officeDocument/2006/relationships/tags" Target="../tags/tag314.xml"/><Relationship Id="rId30" Type="http://schemas.openxmlformats.org/officeDocument/2006/relationships/tags" Target="../tags/tag313.xml"/><Relationship Id="rId3" Type="http://schemas.openxmlformats.org/officeDocument/2006/relationships/tags" Target="../tags/tag286.xml"/><Relationship Id="rId29" Type="http://schemas.openxmlformats.org/officeDocument/2006/relationships/tags" Target="../tags/tag312.xml"/><Relationship Id="rId28" Type="http://schemas.openxmlformats.org/officeDocument/2006/relationships/tags" Target="../tags/tag311.xml"/><Relationship Id="rId27" Type="http://schemas.openxmlformats.org/officeDocument/2006/relationships/tags" Target="../tags/tag310.xml"/><Relationship Id="rId26" Type="http://schemas.openxmlformats.org/officeDocument/2006/relationships/tags" Target="../tags/tag309.xml"/><Relationship Id="rId25" Type="http://schemas.openxmlformats.org/officeDocument/2006/relationships/tags" Target="../tags/tag308.xml"/><Relationship Id="rId24" Type="http://schemas.openxmlformats.org/officeDocument/2006/relationships/tags" Target="../tags/tag307.xml"/><Relationship Id="rId23" Type="http://schemas.openxmlformats.org/officeDocument/2006/relationships/tags" Target="../tags/tag306.xml"/><Relationship Id="rId22" Type="http://schemas.openxmlformats.org/officeDocument/2006/relationships/tags" Target="../tags/tag305.xml"/><Relationship Id="rId21" Type="http://schemas.openxmlformats.org/officeDocument/2006/relationships/tags" Target="../tags/tag304.xml"/><Relationship Id="rId20" Type="http://schemas.openxmlformats.org/officeDocument/2006/relationships/tags" Target="../tags/tag303.xml"/><Relationship Id="rId2" Type="http://schemas.openxmlformats.org/officeDocument/2006/relationships/tags" Target="../tags/tag285.xml"/><Relationship Id="rId19" Type="http://schemas.openxmlformats.org/officeDocument/2006/relationships/tags" Target="../tags/tag302.xml"/><Relationship Id="rId18" Type="http://schemas.openxmlformats.org/officeDocument/2006/relationships/tags" Target="../tags/tag301.xml"/><Relationship Id="rId17" Type="http://schemas.openxmlformats.org/officeDocument/2006/relationships/tags" Target="../tags/tag300.xml"/><Relationship Id="rId16" Type="http://schemas.openxmlformats.org/officeDocument/2006/relationships/tags" Target="../tags/tag299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tags" Target="../tags/tag296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tags" Target="../tags/tag28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4.jpeg"/><Relationship Id="rId1" Type="http://schemas.openxmlformats.org/officeDocument/2006/relationships/tags" Target="../tags/tag13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image" Target="../media/image18.jpeg"/><Relationship Id="rId1" Type="http://schemas.openxmlformats.org/officeDocument/2006/relationships/tags" Target="../tags/tag3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image" Target="../media/image5.png"/><Relationship Id="rId4" Type="http://schemas.openxmlformats.org/officeDocument/2006/relationships/tags" Target="../tags/tag135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image" Target="../media/image9.jpeg"/><Relationship Id="rId7" Type="http://schemas.openxmlformats.org/officeDocument/2006/relationships/tags" Target="../tags/tag141.xml"/><Relationship Id="rId6" Type="http://schemas.openxmlformats.org/officeDocument/2006/relationships/image" Target="../media/image8.jpeg"/><Relationship Id="rId5" Type="http://schemas.openxmlformats.org/officeDocument/2006/relationships/tags" Target="../tags/tag140.xml"/><Relationship Id="rId4" Type="http://schemas.openxmlformats.org/officeDocument/2006/relationships/image" Target="../media/image7.png"/><Relationship Id="rId3" Type="http://schemas.openxmlformats.org/officeDocument/2006/relationships/tags" Target="../tags/tag139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image" Target="../media/image11.jpeg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image" Target="../media/image10.png"/><Relationship Id="rId1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0" Type="http://schemas.openxmlformats.org/officeDocument/2006/relationships/slideLayout" Target="../slideLayouts/slideLayout30.xml"/><Relationship Id="rId1" Type="http://schemas.openxmlformats.org/officeDocument/2006/relationships/tags" Target="../tags/tag1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śļíḓê"/>
          <p:cNvSpPr/>
          <p:nvPr>
            <p:custDataLst>
              <p:tags r:id="rId1"/>
            </p:custDataLst>
          </p:nvPr>
        </p:nvSpPr>
        <p:spPr>
          <a:xfrm>
            <a:off x="3861691" y="2787146"/>
            <a:ext cx="407295" cy="432048"/>
          </a:xfrm>
          <a:prstGeom prst="rightArrow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</a:p>
        </p:txBody>
      </p:sp>
      <p:sp>
        <p:nvSpPr>
          <p:cNvPr id="10" name="iṧḷîḋè"/>
          <p:cNvSpPr/>
          <p:nvPr>
            <p:custDataLst>
              <p:tags r:id="rId2"/>
            </p:custDataLst>
          </p:nvPr>
        </p:nvSpPr>
        <p:spPr>
          <a:xfrm>
            <a:off x="8130064" y="2634371"/>
            <a:ext cx="407295" cy="432048"/>
          </a:xfrm>
          <a:prstGeom prst="rightArrow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</a:p>
        </p:txBody>
      </p:sp>
      <p:sp>
        <p:nvSpPr>
          <p:cNvPr id="46" name="íṩ1îďe"/>
          <p:cNvSpPr/>
          <p:nvPr>
            <p:custDataLst>
              <p:tags r:id="rId3"/>
            </p:custDataLst>
          </p:nvPr>
        </p:nvSpPr>
        <p:spPr bwMode="auto">
          <a:xfrm>
            <a:off x="11430" y="4692015"/>
            <a:ext cx="3749040" cy="16884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Dairy 1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I ___________ the ship </a:t>
            </a:r>
            <a:r>
              <a:rPr lang="en-US" altLang="zh-CN" sz="2800" b="1" i="1"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 and joined the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_________. 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ïšlîdê"/>
          <p:cNvSpPr/>
          <p:nvPr>
            <p:custDataLst>
              <p:tags r:id="rId4"/>
            </p:custDataLst>
          </p:nvPr>
        </p:nvSpPr>
        <p:spPr bwMode="auto">
          <a:xfrm>
            <a:off x="8613140" y="4692015"/>
            <a:ext cx="3578225" cy="11912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Diary 3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We struggled on ______________ while Shackleton left to _________.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5"/>
            </p:custDataLst>
          </p:nvPr>
        </p:nvSpPr>
        <p:spPr>
          <a:xfrm>
            <a:off x="3174363" y="-19173"/>
            <a:ext cx="5335480" cy="726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ideas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858671" y="5856988"/>
            <a:ext cx="241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expedition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4981575" y="4993640"/>
            <a:ext cx="2410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abandoned</a:t>
            </a:r>
            <a:r>
              <a:rPr lang="en-US" altLang="zh-C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8991036" y="5514131"/>
            <a:ext cx="28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Elephant Island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349755" y="4671756"/>
            <a:ext cx="3674306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Diary 2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We ___________ the ship and _______ the most essential supplies. 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96" y="1009003"/>
            <a:ext cx="3620350" cy="36827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77" y="973937"/>
            <a:ext cx="3482048" cy="38051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004"/>
            <a:ext cx="3761093" cy="36627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5140" y="5103495"/>
            <a:ext cx="22764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went aboard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63335" y="5515610"/>
            <a:ext cx="166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59365" y="6380480"/>
            <a:ext cx="213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help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2" grpId="0"/>
      <p:bldP spid="18" grpId="0"/>
      <p:bldP spid="19" grpId="0"/>
      <p:bldP spid="23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5427" y="1111061"/>
            <a:ext cx="909961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How did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Blackborow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 come to join the expedition? </a:t>
            </a:r>
            <a:endParaRPr lang="en-US" altLang="zh-C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5570" y="43815"/>
            <a:ext cx="1207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Dairy 1</a:t>
            </a:r>
            <a:r>
              <a:rPr lang="zh-CN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I went aboard the ship </a:t>
            </a:r>
            <a:r>
              <a:rPr lang="en-US" altLang="zh-CN" sz="2800" b="1" i="1"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 and joined the expedition.</a:t>
            </a:r>
            <a:endParaRPr lang="zh-CN" altLang="en-US" sz="2800" b="1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015105" y="2298065"/>
            <a:ext cx="5399405" cy="8299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a newspaper and read the advertisement about the expedition</a:t>
            </a:r>
            <a:endParaRPr lang="en-US" altLang="zh-CN" sz="24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015105" y="3273425"/>
            <a:ext cx="4918229" cy="4616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to join the expedition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015105" y="3880485"/>
            <a:ext cx="4918229" cy="46037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turned down by Shackleton</a:t>
            </a:r>
            <a:endParaRPr lang="en-US" altLang="zh-CN" sz="24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015105" y="4487545"/>
            <a:ext cx="4918075" cy="46037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secretly went aboard </a:t>
            </a:r>
            <a:r>
              <a:rPr lang="en-US" altLang="zh-CN" sz="24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endParaRPr lang="en-US" altLang="zh-CN" sz="24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015105" y="5093335"/>
            <a:ext cx="4918075" cy="46037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discovered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015105" y="5699125"/>
            <a:ext cx="4918075" cy="8299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assigned to be a steward and serve meals for the crew</a:t>
            </a:r>
            <a:endParaRPr lang="en-US" altLang="zh-CN" sz="24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7655" y="1818005"/>
            <a:ext cx="1934845" cy="480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words</a:t>
            </a:r>
            <a:endParaRPr lang="en-US" altLang="zh-CN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7655" y="2482850"/>
            <a:ext cx="32467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 the very beginning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7655" y="3189605"/>
            <a:ext cx="33496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then/ later/ afterwards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7655" y="3896360"/>
            <a:ext cx="2061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however/ but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7655" y="4603115"/>
            <a:ext cx="33496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then/ later/ afterwards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7655" y="5309870"/>
            <a:ext cx="2146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however/ but 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7655" y="6016625"/>
            <a:ext cx="21126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finally/ at last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2350" y="1369060"/>
            <a:ext cx="3549650" cy="78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Blackborow’s feelings:  _____________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529070" y="2298065"/>
            <a:ext cx="5663565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r>
              <a:rPr lang="en-US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the adventure that I have been </a:t>
            </a: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dreaming of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And I was </a:t>
            </a: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ready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 it</a:t>
            </a:r>
            <a:r>
              <a:rPr lang="en-US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am </a:t>
            </a: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fit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full of vigour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b="1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6528639" y="3889342"/>
            <a:ext cx="566443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marL="0" fontAlgn="t">
              <a:spcBef>
                <a:spcPct val="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But I was so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enthusiastic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about the idea of going along with them that I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secretly went aboard his ship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cupboard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528435" y="5755005"/>
            <a:ext cx="5663565" cy="1087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marR="0" lvl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everyone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will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envy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 when I come back and tell them about the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amazing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laces I have been to!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标注: 下箭头 2"/>
          <p:cNvSpPr/>
          <p:nvPr>
            <p:custDataLst>
              <p:tags r:id="rId12"/>
            </p:custDataLst>
          </p:nvPr>
        </p:nvSpPr>
        <p:spPr>
          <a:xfrm>
            <a:off x="8893079" y="2326409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excited, happy, full of expectations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标注: 下箭头 14"/>
          <p:cNvSpPr/>
          <p:nvPr>
            <p:custDataLst>
              <p:tags r:id="rId13"/>
            </p:custDataLst>
          </p:nvPr>
        </p:nvSpPr>
        <p:spPr>
          <a:xfrm>
            <a:off x="8893082" y="3917363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enthusiastic, determined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标注: 下箭头 18"/>
          <p:cNvSpPr/>
          <p:nvPr>
            <p:custDataLst>
              <p:tags r:id="rId14"/>
            </p:custDataLst>
          </p:nvPr>
        </p:nvSpPr>
        <p:spPr>
          <a:xfrm>
            <a:off x="8911494" y="5780891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satisfied, excited, hopeful, proud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4" grpId="0"/>
      <p:bldP spid="16" grpId="0"/>
      <p:bldP spid="17" grpId="0"/>
      <p:bldP spid="18" grpId="0"/>
      <p:bldP spid="19" grpId="0"/>
      <p:bldP spid="20" grpId="0"/>
      <p:bldP spid="13" grpId="0" bldLvl="0" animBg="1"/>
      <p:bldP spid="4" grpId="0" bldLvl="0" animBg="1"/>
      <p:bldP spid="8" grpId="0" bldLvl="0" animBg="1"/>
      <p:bldP spid="12" grpId="0" bldLvl="0" animBg="1"/>
      <p:bldP spid="21" grpId="0" animBg="1"/>
      <p:bldP spid="15" grpId="0" bldLvl="0" animBg="1"/>
      <p:bldP spid="2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9530" y="81915"/>
            <a:ext cx="1214945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Diary 2</a:t>
            </a:r>
            <a:r>
              <a:rPr lang="zh-CN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We abandoned the ship and rescued the most essential supplies. 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" y="605438"/>
            <a:ext cx="12191999" cy="5208099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0" y="5813536"/>
            <a:ext cx="12191999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What happened to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What did the crew members have to do?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4500980" y="654470"/>
            <a:ext cx="4989250" cy="366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49379" y="1643059"/>
            <a:ext cx="5685595" cy="366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9410331" y="1191156"/>
            <a:ext cx="2652392" cy="40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49379" y="2764539"/>
            <a:ext cx="3830163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11180869" y="2359123"/>
            <a:ext cx="961754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1568940" y="4911392"/>
            <a:ext cx="2221825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5913267" y="4917939"/>
            <a:ext cx="2508872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>
            <p:custDataLst>
              <p:tags r:id="rId12"/>
            </p:custDataLst>
          </p:nvPr>
        </p:nvCxnSpPr>
        <p:spPr>
          <a:xfrm>
            <a:off x="2272683" y="4166716"/>
            <a:ext cx="9790040" cy="621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3"/>
            </p:custDataLst>
          </p:nvPr>
        </p:nvCxnSpPr>
        <p:spPr>
          <a:xfrm>
            <a:off x="49379" y="4644112"/>
            <a:ext cx="3253114" cy="1134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 rot="738805">
            <a:off x="8132086" y="3411735"/>
            <a:ext cx="307973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Why</a:t>
            </a:r>
            <a:r>
              <a:rPr lang="zh-CN" altLang="en-US" sz="66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？</a:t>
            </a:r>
            <a:endParaRPr lang="zh-CN" altLang="en-US" sz="66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9" name="矩形 28"/>
          <p:cNvSpPr/>
          <p:nvPr>
            <p:custDataLst>
              <p:tags r:id="rId15"/>
            </p:custDataLst>
          </p:nvPr>
        </p:nvSpPr>
        <p:spPr>
          <a:xfrm>
            <a:off x="3674745" y="3213735"/>
            <a:ext cx="846709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is not essential. To set an example and show leadership.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3344561" y="4572132"/>
            <a:ext cx="7539135" cy="38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the crew members’ spirits up and stay positive. 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17"/>
            </p:custDataLst>
          </p:nvPr>
        </p:nvSpPr>
        <p:spPr>
          <a:xfrm>
            <a:off x="1440180" y="2319655"/>
            <a:ext cx="2708275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\]</a:t>
            </a:r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5734685" y="5307965"/>
            <a:ext cx="6242685" cy="573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Blackborow’s feelings:________________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5913323" y="5973531"/>
            <a:ext cx="5487671" cy="75565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p>
            <a:pPr marR="0" lvl="0" algn="l" defTabSz="914400" rtl="0" eaLnBrk="1" fontAlgn="t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…we were </a:t>
            </a:r>
            <a:r>
              <a:rPr kumimoji="0" lang="en-US" altLang="zh-CN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well and truly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stuck! …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our hearts sank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with it.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8715" y="6395720"/>
            <a:ext cx="252603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completely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标注: 下箭头 19"/>
          <p:cNvSpPr/>
          <p:nvPr>
            <p:custDataLst>
              <p:tags r:id="rId19"/>
            </p:custDataLst>
          </p:nvPr>
        </p:nvSpPr>
        <p:spPr>
          <a:xfrm>
            <a:off x="9230263" y="5297835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worried, terrified, panic, heartbroken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/>
      <p:bldP spid="29" grpId="0" bldLvl="0" animBg="1"/>
      <p:bldP spid="30" grpId="0"/>
      <p:bldP spid="2" grpId="0" bldLvl="0" animBg="1"/>
      <p:bldP spid="21" grpId="0" bldLvl="0" animBg="1"/>
      <p:bldP spid="6" grpId="0" bldLvl="0" animBg="1"/>
      <p:bldP spid="7" grpId="0" bldLvl="0" animBg="1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7795" y="99695"/>
            <a:ext cx="118757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Diary 3</a:t>
            </a:r>
            <a:r>
              <a:rPr lang="zh-CN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We struggled on Elephant Island while Shackleton left to find help.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22" y="4728506"/>
            <a:ext cx="3467878" cy="2129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38014" y="4766746"/>
            <a:ext cx="1708951" cy="461665"/>
          </a:xfrm>
          <a:prstGeom prst="rect">
            <a:avLst/>
          </a:prstGeom>
          <a:noFill/>
          <a:ln>
            <a:solidFill>
              <a:srgbClr val="5B9BD5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Shackleton</a:t>
            </a:r>
            <a:endParaRPr lang="zh-CN" altLang="en-US" sz="2400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38650" y="5758137"/>
            <a:ext cx="1708951" cy="830997"/>
          </a:xfrm>
          <a:prstGeom prst="rect">
            <a:avLst/>
          </a:prstGeom>
          <a:noFill/>
          <a:ln>
            <a:solidFill>
              <a:srgbClr val="5B9BD5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crew members </a:t>
            </a:r>
            <a:endParaRPr lang="zh-CN" altLang="en-US" sz="2400"/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2295687" y="4766746"/>
            <a:ext cx="6278539" cy="531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left to seek help on South Georgia Island.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2295689" y="5758137"/>
            <a:ext cx="6278538" cy="830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had to catch seals or penguins for food.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positive/ Be full of bright hope.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54000" y="3846830"/>
            <a:ext cx="802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What did they do to make sure they could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survive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795" y="1699260"/>
            <a:ext cx="5022215" cy="5930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living conditions: _____________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1080" y="854075"/>
            <a:ext cx="5770245" cy="5930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Elephant Island: ____________ place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1080" y="1699260"/>
            <a:ext cx="5770245" cy="5930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weather: ____________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01080" y="2545080"/>
            <a:ext cx="5770245" cy="59309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food: ____________</a:t>
            </a:r>
            <a:endParaRPr lang="en-US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>
            <a:stCxn id="3" idx="3"/>
            <a:endCxn id="5" idx="1"/>
          </p:cNvCxnSpPr>
          <p:nvPr/>
        </p:nvCxnSpPr>
        <p:spPr>
          <a:xfrm flipV="1">
            <a:off x="5160010" y="1150620"/>
            <a:ext cx="941070" cy="8451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3" idx="3"/>
            <a:endCxn id="6" idx="1"/>
          </p:cNvCxnSpPr>
          <p:nvPr/>
        </p:nvCxnSpPr>
        <p:spPr>
          <a:xfrm>
            <a:off x="5160010" y="1995805"/>
            <a:ext cx="9410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3" idx="3"/>
            <a:endCxn id="9" idx="1"/>
          </p:cNvCxnSpPr>
          <p:nvPr/>
        </p:nvCxnSpPr>
        <p:spPr>
          <a:xfrm>
            <a:off x="5160010" y="1995805"/>
            <a:ext cx="941070" cy="845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544445" y="1796415"/>
            <a:ext cx="3487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from bad to worse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79765" y="751840"/>
            <a:ext cx="3912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miserable, isolated/deserted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35570" y="1819910"/>
            <a:ext cx="2003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cold, windy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15810" y="2591435"/>
            <a:ext cx="5076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on seals or penguins,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enough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2985" y="1052830"/>
            <a:ext cx="3549650" cy="78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Blackborow’s feelings:  _____________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6583681" y="1842103"/>
            <a:ext cx="5608468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have been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struggling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days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going from bad to worse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We are now crowded together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miserable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place.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feel low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zh-CN" altLang="zh-CN" sz="2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shouted</a:t>
            </a:r>
            <a:r>
              <a:rPr lang="en-US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“</a:t>
            </a:r>
            <a:r>
              <a:rPr lang="zh-CN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Shut the door</a:t>
            </a:r>
            <a:r>
              <a:rPr lang="en-US" altLang="zh-CN" sz="2400" b="1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!”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6664326" y="5618054"/>
            <a:ext cx="5528568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Bless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Frank Wild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kindest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man there is after our leader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..there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a chance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will return home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8643620" y="5617845"/>
            <a:ext cx="3549015" cy="497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grateful, hopeful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标注: 下箭头 12"/>
          <p:cNvSpPr/>
          <p:nvPr>
            <p:custDataLst>
              <p:tags r:id="rId12"/>
            </p:custDataLst>
          </p:nvPr>
        </p:nvSpPr>
        <p:spPr>
          <a:xfrm>
            <a:off x="8642985" y="2222500"/>
            <a:ext cx="3500120" cy="99314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/>
            <a:r>
              <a:rPr lang="en-US" altLang="zh-CN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low,  angry, impatient</a:t>
            </a:r>
            <a:endParaRPr lang="zh-CN" altLang="en-US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8" grpId="0"/>
      <p:bldP spid="19" grpId="0"/>
      <p:bldP spid="20" grpId="0"/>
      <p:bldP spid="17" grpId="0"/>
      <p:bldP spid="2" grpId="0"/>
      <p:bldP spid="8" grpId="0" animBg="1"/>
      <p:bldP spid="11" grpId="0" animBg="1"/>
      <p:bldP spid="21" grpId="0" bldLvl="0" animBg="1"/>
      <p:bldP spid="23" grpId="0" bldLvl="0" animBg="1"/>
      <p:bldP spid="30" grpId="0" bldLvl="0" animBg="1"/>
      <p:bldP spid="34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7654" y="79899"/>
            <a:ext cx="65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Analyzing the characters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88645" y="1610360"/>
            <a:ext cx="9046845" cy="95313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◆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personal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did Shackleton exhibit? Give supporting evidence.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7971011" y="3288731"/>
            <a:ext cx="3694923" cy="137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Characters' 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mirror their qualities and feelings.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3680" y="605155"/>
            <a:ext cx="5128260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of Shackleton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16462" y="1523130"/>
          <a:ext cx="11748116" cy="5188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8905"/>
                <a:gridCol w="2089211"/>
              </a:tblGrid>
              <a:tr h="618426">
                <a:tc>
                  <a:txBody>
                    <a:bodyPr wrap="square"/>
                    <a:lstStyle/>
                    <a:p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Clues (words, actions… )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Qualities</a:t>
                      </a:r>
                      <a:endParaRPr lang="zh-CN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  <a:tr h="941041">
                <a:tc>
                  <a:txBody>
                    <a:bodyPr wrap="square"/>
                    <a:lstStyle/>
                    <a:p>
                      <a:endParaRPr lang="en-US" altLang="zh-CN" sz="2400" b="1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941042"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752834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967522"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967522"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210395" y="4802796"/>
            <a:ext cx="9416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Hussey to keep his banjo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Hussey often plays it to keep our spirits up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216462" y="5633793"/>
            <a:ext cx="905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Shackleton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us to find help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on South Georgia Island, 1, 320 kilometres away-the voyage was 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dangerous and difficult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for all of us to make it in our small boats</a:t>
            </a:r>
            <a:endParaRPr lang="zh-CN" altLang="en-US" sz="2400"/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221942" y="2063155"/>
            <a:ext cx="9490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Shackleton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turned me down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because he thought I was too young and wasn’t qualified.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33489" y="3132852"/>
            <a:ext cx="9150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Shackleton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calmly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called us together and told us to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rescue our most essential supplies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233489" y="4133224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Shackleton himself 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threw away all his gold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10055325" y="2302929"/>
            <a:ext cx="1909439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10055324" y="3132374"/>
            <a:ext cx="1909440" cy="830997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calm, rational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8492584" y="5751830"/>
            <a:ext cx="3472180" cy="1014730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selfless, brave, fearless, courageous, responsible, reliable, trusty, adventurous 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1"/>
            </p:custDataLst>
          </p:nvPr>
        </p:nvSpPr>
        <p:spPr>
          <a:xfrm>
            <a:off x="9959224" y="4862417"/>
            <a:ext cx="2005540" cy="830997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considerate, thoughtful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2"/>
            </p:custDataLst>
          </p:nvPr>
        </p:nvSpPr>
        <p:spPr>
          <a:xfrm>
            <a:off x="10020916" y="4150459"/>
            <a:ext cx="1943848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decisive, fair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爆炸形 2 4"/>
          <p:cNvSpPr/>
          <p:nvPr/>
        </p:nvSpPr>
        <p:spPr>
          <a:xfrm>
            <a:off x="7414895" y="207645"/>
            <a:ext cx="4777740" cy="12553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spirits of adventure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1" grpId="0"/>
      <p:bldP spid="25" grpId="0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7653" y="79899"/>
            <a:ext cx="61255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Learning new words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56388" y="1104418"/>
            <a:ext cx="1018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highlighted words mean? Use your own words to explain them.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79918" y="1840341"/>
          <a:ext cx="11635275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1862"/>
                <a:gridCol w="6634065"/>
                <a:gridCol w="2239348"/>
              </a:tblGrid>
              <a:tr h="370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vigour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turn…down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crush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our spirits up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miserable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  <a:tr h="370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cozy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9825133" y="1975016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health, energy, enthusiasm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9825133" y="2947570"/>
            <a:ext cx="20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reject, refuse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9825133" y="3643619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squeezed until damaged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9825133" y="4409825"/>
            <a:ext cx="257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positive usually in a bad situation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9825133" y="5201842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unhappy or uncomfortable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9825133" y="6051759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comfortable, safe and warm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3205518" y="2067382"/>
            <a:ext cx="511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I am fit and full of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vigor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3205518" y="2741750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Shackleton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because he thought I was too young and wasn’t qualified…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3205518" y="3643619"/>
            <a:ext cx="511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We saw the ship get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crushed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by the ice.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3205518" y="4513703"/>
            <a:ext cx="6523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keep his banjo. He often plays it to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our spirits up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3205518" y="5187716"/>
            <a:ext cx="638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 struggling for days…going form bad to worse…this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miserable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place.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3205518" y="5977880"/>
            <a:ext cx="638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try to think of happier things: decent food, warm and dry clothes, a 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cozy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bedroom, sunny days…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Appreciating the language 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25490" y="3448050"/>
            <a:ext cx="1128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genuine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concern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others, their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perseverance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and their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resolve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fill me with hope.</a:t>
            </a:r>
            <a:endParaRPr lang="zh-CN" altLang="zh-CN" sz="2400" b="1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16273" y="4309944"/>
            <a:ext cx="1050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2400" b="1">
                <a:solidFill>
                  <a:srgbClr val="0000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（名词化）</a:t>
            </a:r>
            <a:r>
              <a:rPr lang="zh-CN" altLang="zh-CN" sz="2400" b="1"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他们对他人的真诚关心，他们的毅力和决心使我充满希望。</a:t>
            </a:r>
            <a:endParaRPr lang="zh-CN" altLang="zh-CN" sz="2400" b="1">
              <a:effectLst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25490" y="895573"/>
            <a:ext cx="9046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when the ship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sank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our hearts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sank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with it.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78998" y="1357238"/>
            <a:ext cx="9046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（形容伤心）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当船沉没时，我们的心也随之沉没。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25490" y="2241410"/>
            <a:ext cx="11623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However, these happy memories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soon </a:t>
            </a:r>
            <a:r>
              <a:rPr lang="zh-CN" altLang="zh-CN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interrupted</a:t>
            </a:r>
            <a:r>
              <a:rPr lang="zh-CN" altLang="zh-CN" sz="2400" b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by a sudden cold rush of air.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962608" y="2787409"/>
            <a:ext cx="10048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然而，这些美好的回忆很快就被突如其来的冷风打断了。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753557" y="1054970"/>
            <a:ext cx="5877259" cy="646331"/>
          </a:xfrm>
          <a:prstGeom prst="rect">
            <a:avLst/>
          </a:prstGeom>
          <a:noFill/>
          <a:ln>
            <a:solidFill>
              <a:srgbClr val="4472C4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A SUCCESSFUL FAILURE</a:t>
            </a:r>
            <a:endParaRPr lang="zh-CN" alt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25343" y="2011653"/>
            <a:ext cx="1134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What is the figure of speech in the title? How do you understand the title?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Critical</a:t>
            </a:r>
            <a:r>
              <a:rPr lang="zh-CN" altLang="en-US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thinking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25343" y="3363790"/>
            <a:ext cx="490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</a:rPr>
              <a:t>Oxymoron (</a:t>
            </a:r>
            <a:r>
              <a:rPr lang="zh-CN" altLang="en-US" sz="2800" b="1">
                <a:solidFill>
                  <a:srgbClr val="0000FF"/>
                </a:solidFill>
              </a:rPr>
              <a:t>矛盾修辞法</a:t>
            </a:r>
            <a:r>
              <a:rPr lang="en-US" altLang="zh-CN" sz="2800" b="1">
                <a:solidFill>
                  <a:srgbClr val="0000FF"/>
                </a:solidFill>
              </a:rPr>
              <a:t>)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680719" y="4642126"/>
            <a:ext cx="524380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ship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Endurance: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stuck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crushed by the ice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sank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The crew: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trapped in the ice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failed to realize their goals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of crossing the Antarctic continent… 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67479" y="4642126"/>
            <a:ext cx="492656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overcome difficulties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survive in the awful conditions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develop teamwork spirits and friendship</a:t>
            </a: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adopt a positive attitude to life…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704349" y="3045605"/>
            <a:ext cx="7220173" cy="1323439"/>
          </a:xfrm>
          <a:prstGeom prst="rect">
            <a:avLst/>
          </a:prstGeom>
          <a:noFill/>
          <a:ln>
            <a:solidFill>
              <a:srgbClr val="4472C4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Apparently contradictory terms are combined.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To create humour, to make the narration surprising and impressive, or to deepen the readers’ understanding of the text.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箭头: 下 9"/>
          <p:cNvSpPr/>
          <p:nvPr>
            <p:custDataLst>
              <p:tags r:id="rId8"/>
            </p:custDataLst>
          </p:nvPr>
        </p:nvSpPr>
        <p:spPr>
          <a:xfrm rot="621592">
            <a:off x="3704252" y="1816717"/>
            <a:ext cx="531845" cy="256591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/>
          <p:cNvSpPr/>
          <p:nvPr>
            <p:custDataLst>
              <p:tags r:id="rId9"/>
            </p:custDataLst>
          </p:nvPr>
        </p:nvSpPr>
        <p:spPr>
          <a:xfrm rot="20739940">
            <a:off x="7463602" y="1727197"/>
            <a:ext cx="531845" cy="2565918"/>
          </a:xfrm>
          <a:prstGeom prst="downArrow">
            <a:avLst/>
          </a:prstGeom>
          <a:solidFill>
            <a:srgbClr val="BBD3E4"/>
          </a:solidFill>
          <a:ln>
            <a:solidFill>
              <a:srgbClr val="4472C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1348660" y="4159403"/>
            <a:ext cx="8000613" cy="5232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________ and______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180114" y="4128625"/>
            <a:ext cx="50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             adversity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>
            <p:custDataLst>
              <p:tags r:id="rId1"/>
            </p:custDataLst>
          </p:nvPr>
        </p:nvGrpSpPr>
        <p:grpSpPr>
          <a:xfrm>
            <a:off x="612140" y="2878455"/>
            <a:ext cx="8403590" cy="687504"/>
            <a:chOff x="6240567" y="2980375"/>
            <a:chExt cx="3148609" cy="736886"/>
          </a:xfrm>
        </p:grpSpPr>
        <p:grpSp>
          <p:nvGrpSpPr>
            <p:cNvPr id="51" name="组合 50"/>
            <p:cNvGrpSpPr/>
            <p:nvPr>
              <p:custDataLst>
                <p:tags r:id="rId2"/>
              </p:custDataLst>
            </p:nvPr>
          </p:nvGrpSpPr>
          <p:grpSpPr>
            <a:xfrm>
              <a:off x="6409828" y="3087477"/>
              <a:ext cx="2979348" cy="629784"/>
              <a:chOff x="6409828" y="3087477"/>
              <a:chExt cx="2979348" cy="629784"/>
            </a:xfrm>
          </p:grpSpPr>
          <p:sp>
            <p:nvSpPr>
              <p:cNvPr id="56" name="文本框 7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453845" y="3157799"/>
                <a:ext cx="2736201" cy="55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Analyzing the characters (feelings &amp; qualities)</a:t>
                </a:r>
                <a:endParaRPr lang="en-US" altLang="zh-CN" sz="2800" b="1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圆角矩形 43"/>
              <p:cNvSpPr/>
              <p:nvPr>
                <p:custDataLst>
                  <p:tags r:id="rId4"/>
                </p:custDataLst>
              </p:nvPr>
            </p:nvSpPr>
            <p:spPr>
              <a:xfrm>
                <a:off x="6409828" y="3087477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A0BF0D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组合 51"/>
            <p:cNvGrpSpPr/>
            <p:nvPr>
              <p:custDataLst>
                <p:tags r:id="rId5"/>
              </p:custDataLst>
            </p:nvPr>
          </p:nvGrpSpPr>
          <p:grpSpPr>
            <a:xfrm rot="2731254">
              <a:off x="6341934" y="2879007"/>
              <a:ext cx="109793" cy="312528"/>
              <a:chOff x="4454660" y="3810474"/>
              <a:chExt cx="406107" cy="1155987"/>
            </a:xfrm>
          </p:grpSpPr>
          <p:sp>
            <p:nvSpPr>
              <p:cNvPr id="53" name="Freeform 16"/>
              <p:cNvSpPr/>
              <p:nvPr>
                <p:custDataLst>
                  <p:tags r:id="rId6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30"/>
              <p:cNvSpPr/>
              <p:nvPr>
                <p:custDataLst>
                  <p:tags r:id="rId7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12"/>
              <p:cNvSpPr/>
              <p:nvPr>
                <p:custDataLst>
                  <p:tags r:id="rId8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组合 57"/>
          <p:cNvGrpSpPr/>
          <p:nvPr>
            <p:custDataLst>
              <p:tags r:id="rId9"/>
            </p:custDataLst>
          </p:nvPr>
        </p:nvGrpSpPr>
        <p:grpSpPr>
          <a:xfrm>
            <a:off x="612140" y="887731"/>
            <a:ext cx="8416290" cy="687106"/>
            <a:chOff x="1311106" y="4023829"/>
            <a:chExt cx="3132977" cy="736691"/>
          </a:xfrm>
        </p:grpSpPr>
        <p:grpSp>
          <p:nvGrpSpPr>
            <p:cNvPr id="59" name="组合 58"/>
            <p:cNvGrpSpPr/>
            <p:nvPr>
              <p:custDataLst>
                <p:tags r:id="rId10"/>
              </p:custDataLst>
            </p:nvPr>
          </p:nvGrpSpPr>
          <p:grpSpPr>
            <a:xfrm>
              <a:off x="1464735" y="4153349"/>
              <a:ext cx="2979348" cy="607171"/>
              <a:chOff x="1464735" y="4153349"/>
              <a:chExt cx="2979348" cy="607171"/>
            </a:xfrm>
          </p:grpSpPr>
          <p:sp>
            <p:nvSpPr>
              <p:cNvPr id="64" name="圆角矩形 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64735" y="4153349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826C4A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文本框 7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513511" y="4200882"/>
                <a:ext cx="2925519" cy="55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Background information</a:t>
                </a: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13"/>
              </p:custDataLst>
            </p:nvPr>
          </p:nvGrpSpPr>
          <p:grpSpPr>
            <a:xfrm rot="2731254">
              <a:off x="1412473" y="3922461"/>
              <a:ext cx="109793" cy="312528"/>
              <a:chOff x="4454660" y="3810474"/>
              <a:chExt cx="406107" cy="1155987"/>
            </a:xfrm>
          </p:grpSpPr>
          <p:sp>
            <p:nvSpPr>
              <p:cNvPr id="61" name="Freeform 16"/>
              <p:cNvSpPr/>
              <p:nvPr>
                <p:custDataLst>
                  <p:tags r:id="rId14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30"/>
              <p:cNvSpPr/>
              <p:nvPr>
                <p:custDataLst>
                  <p:tags r:id="rId15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12"/>
              <p:cNvSpPr/>
              <p:nvPr>
                <p:custDataLst>
                  <p:tags r:id="rId16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6" name="组合 65"/>
          <p:cNvGrpSpPr/>
          <p:nvPr>
            <p:custDataLst>
              <p:tags r:id="rId17"/>
            </p:custDataLst>
          </p:nvPr>
        </p:nvGrpSpPr>
        <p:grpSpPr>
          <a:xfrm>
            <a:off x="612140" y="3869055"/>
            <a:ext cx="8415655" cy="659765"/>
            <a:chOff x="6281618" y="4474522"/>
            <a:chExt cx="3135613" cy="707382"/>
          </a:xfrm>
        </p:grpSpPr>
        <p:grpSp>
          <p:nvGrpSpPr>
            <p:cNvPr id="67" name="组合 66"/>
            <p:cNvGrpSpPr/>
            <p:nvPr>
              <p:custDataLst>
                <p:tags r:id="rId18"/>
              </p:custDataLst>
            </p:nvPr>
          </p:nvGrpSpPr>
          <p:grpSpPr>
            <a:xfrm>
              <a:off x="6437883" y="4577496"/>
              <a:ext cx="2979348" cy="604408"/>
              <a:chOff x="6437883" y="4577496"/>
              <a:chExt cx="2979348" cy="604408"/>
            </a:xfrm>
          </p:grpSpPr>
          <p:sp>
            <p:nvSpPr>
              <p:cNvPr id="72" name="文本框 8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496138" y="4597129"/>
                <a:ext cx="1542055" cy="559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800" b="1">
                    <a:solidFill>
                      <a:srgbClr val="4472C4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Learning new words</a:t>
                </a:r>
                <a:endParaRPr lang="en-US" altLang="zh-CN" sz="2800" b="1">
                  <a:solidFill>
                    <a:srgbClr val="4472C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圆角矩形 44"/>
              <p:cNvSpPr/>
              <p:nvPr>
                <p:custDataLst>
                  <p:tags r:id="rId20"/>
                </p:custDataLst>
              </p:nvPr>
            </p:nvSpPr>
            <p:spPr>
              <a:xfrm>
                <a:off x="6437883" y="4577496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F5841C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>
              <p:custDataLst>
                <p:tags r:id="rId21"/>
              </p:custDataLst>
            </p:nvPr>
          </p:nvGrpSpPr>
          <p:grpSpPr>
            <a:xfrm rot="2731254">
              <a:off x="6382985" y="4373155"/>
              <a:ext cx="109793" cy="312528"/>
              <a:chOff x="4454660" y="3810474"/>
              <a:chExt cx="406107" cy="1155987"/>
            </a:xfrm>
          </p:grpSpPr>
          <p:sp>
            <p:nvSpPr>
              <p:cNvPr id="69" name="Freeform 16"/>
              <p:cNvSpPr/>
              <p:nvPr>
                <p:custDataLst>
                  <p:tags r:id="rId22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0"/>
              <p:cNvSpPr/>
              <p:nvPr>
                <p:custDataLst>
                  <p:tags r:id="rId23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2"/>
              <p:cNvSpPr/>
              <p:nvPr>
                <p:custDataLst>
                  <p:tags r:id="rId24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组合 73"/>
          <p:cNvGrpSpPr/>
          <p:nvPr>
            <p:custDataLst>
              <p:tags r:id="rId25"/>
            </p:custDataLst>
          </p:nvPr>
        </p:nvGrpSpPr>
        <p:grpSpPr>
          <a:xfrm>
            <a:off x="612140" y="1899285"/>
            <a:ext cx="8402955" cy="652145"/>
            <a:chOff x="1267826" y="5527598"/>
            <a:chExt cx="3173679" cy="699598"/>
          </a:xfrm>
        </p:grpSpPr>
        <p:grpSp>
          <p:nvGrpSpPr>
            <p:cNvPr id="75" name="组合 74"/>
            <p:cNvGrpSpPr/>
            <p:nvPr>
              <p:custDataLst>
                <p:tags r:id="rId26"/>
              </p:custDataLst>
            </p:nvPr>
          </p:nvGrpSpPr>
          <p:grpSpPr>
            <a:xfrm>
              <a:off x="1462157" y="5622788"/>
              <a:ext cx="2979348" cy="604408"/>
              <a:chOff x="1462157" y="5622788"/>
              <a:chExt cx="2979348" cy="604408"/>
            </a:xfrm>
          </p:grpSpPr>
          <p:sp>
            <p:nvSpPr>
              <p:cNvPr id="80" name="文本框 81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504931" y="5643235"/>
                <a:ext cx="2880215" cy="55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The plot (when/where/who/what/how/why)</a:t>
                </a: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圆角矩形 42"/>
              <p:cNvSpPr/>
              <p:nvPr>
                <p:custDataLst>
                  <p:tags r:id="rId28"/>
                </p:custDataLst>
              </p:nvPr>
            </p:nvSpPr>
            <p:spPr>
              <a:xfrm>
                <a:off x="1462157" y="5622788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319095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组合 75"/>
            <p:cNvGrpSpPr/>
            <p:nvPr>
              <p:custDataLst>
                <p:tags r:id="rId29"/>
              </p:custDataLst>
            </p:nvPr>
          </p:nvGrpSpPr>
          <p:grpSpPr>
            <a:xfrm rot="2731254">
              <a:off x="1369193" y="5426231"/>
              <a:ext cx="109793" cy="312528"/>
              <a:chOff x="4454660" y="3810474"/>
              <a:chExt cx="406107" cy="1155987"/>
            </a:xfrm>
          </p:grpSpPr>
          <p:sp>
            <p:nvSpPr>
              <p:cNvPr id="77" name="Freeform 16"/>
              <p:cNvSpPr/>
              <p:nvPr>
                <p:custDataLst>
                  <p:tags r:id="rId30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30"/>
              <p:cNvSpPr/>
              <p:nvPr>
                <p:custDataLst>
                  <p:tags r:id="rId31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12"/>
              <p:cNvSpPr/>
              <p:nvPr>
                <p:custDataLst>
                  <p:tags r:id="rId32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文本框 82"/>
          <p:cNvSpPr txBox="1"/>
          <p:nvPr>
            <p:custDataLst>
              <p:tags r:id="rId33"/>
            </p:custDataLst>
          </p:nvPr>
        </p:nvSpPr>
        <p:spPr>
          <a:xfrm>
            <a:off x="2686604" y="259620"/>
            <a:ext cx="4694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diaries?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组合 83"/>
          <p:cNvGrpSpPr/>
          <p:nvPr>
            <p:custDataLst>
              <p:tags r:id="rId34"/>
            </p:custDataLst>
          </p:nvPr>
        </p:nvGrpSpPr>
        <p:grpSpPr>
          <a:xfrm>
            <a:off x="612140" y="4855845"/>
            <a:ext cx="8416925" cy="687097"/>
            <a:chOff x="1311106" y="4023829"/>
            <a:chExt cx="3132977" cy="736720"/>
          </a:xfrm>
        </p:grpSpPr>
        <p:grpSp>
          <p:nvGrpSpPr>
            <p:cNvPr id="85" name="组合 84"/>
            <p:cNvGrpSpPr/>
            <p:nvPr>
              <p:custDataLst>
                <p:tags r:id="rId35"/>
              </p:custDataLst>
            </p:nvPr>
          </p:nvGrpSpPr>
          <p:grpSpPr>
            <a:xfrm>
              <a:off x="1464735" y="4153349"/>
              <a:ext cx="2979348" cy="607200"/>
              <a:chOff x="1464735" y="4153349"/>
              <a:chExt cx="2979348" cy="607200"/>
            </a:xfrm>
          </p:grpSpPr>
          <p:sp>
            <p:nvSpPr>
              <p:cNvPr id="90" name="圆角矩形 34"/>
              <p:cNvSpPr/>
              <p:nvPr>
                <p:custDataLst>
                  <p:tags r:id="rId36"/>
                </p:custDataLst>
              </p:nvPr>
            </p:nvSpPr>
            <p:spPr>
              <a:xfrm>
                <a:off x="1464735" y="4153349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826C4A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文本框 78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546507" y="4200882"/>
                <a:ext cx="1688211" cy="55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Appreciating the language</a:t>
                </a:r>
                <a:endParaRPr lang="en-US" altLang="zh-CN" sz="2800" b="1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组合 85"/>
            <p:cNvGrpSpPr/>
            <p:nvPr>
              <p:custDataLst>
                <p:tags r:id="rId38"/>
              </p:custDataLst>
            </p:nvPr>
          </p:nvGrpSpPr>
          <p:grpSpPr>
            <a:xfrm rot="2731254">
              <a:off x="1412473" y="3922461"/>
              <a:ext cx="109793" cy="312528"/>
              <a:chOff x="4454660" y="3810474"/>
              <a:chExt cx="406107" cy="1155987"/>
            </a:xfrm>
          </p:grpSpPr>
          <p:sp>
            <p:nvSpPr>
              <p:cNvPr id="87" name="Freeform 16"/>
              <p:cNvSpPr/>
              <p:nvPr>
                <p:custDataLst>
                  <p:tags r:id="rId39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0"/>
              <p:cNvSpPr/>
              <p:nvPr>
                <p:custDataLst>
                  <p:tags r:id="rId40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12"/>
              <p:cNvSpPr/>
              <p:nvPr>
                <p:custDataLst>
                  <p:tags r:id="rId41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" name="组合 91"/>
          <p:cNvGrpSpPr/>
          <p:nvPr>
            <p:custDataLst>
              <p:tags r:id="rId42"/>
            </p:custDataLst>
          </p:nvPr>
        </p:nvGrpSpPr>
        <p:grpSpPr>
          <a:xfrm>
            <a:off x="612140" y="5867400"/>
            <a:ext cx="8416290" cy="652145"/>
            <a:chOff x="1267826" y="5527598"/>
            <a:chExt cx="3173679" cy="699598"/>
          </a:xfrm>
        </p:grpSpPr>
        <p:grpSp>
          <p:nvGrpSpPr>
            <p:cNvPr id="93" name="组合 92"/>
            <p:cNvGrpSpPr/>
            <p:nvPr>
              <p:custDataLst>
                <p:tags r:id="rId43"/>
              </p:custDataLst>
            </p:nvPr>
          </p:nvGrpSpPr>
          <p:grpSpPr>
            <a:xfrm>
              <a:off x="1462157" y="5622788"/>
              <a:ext cx="2979348" cy="604408"/>
              <a:chOff x="1462157" y="5622788"/>
              <a:chExt cx="2979348" cy="604408"/>
            </a:xfrm>
          </p:grpSpPr>
          <p:sp>
            <p:nvSpPr>
              <p:cNvPr id="98" name="文本框 81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1549504" y="5643235"/>
                <a:ext cx="1358840" cy="55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b="1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Critical thinking</a:t>
                </a:r>
                <a:endParaRPr lang="en-US" altLang="zh-CN" sz="2800" b="1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圆角矩形 42"/>
              <p:cNvSpPr/>
              <p:nvPr>
                <p:custDataLst>
                  <p:tags r:id="rId45"/>
                </p:custDataLst>
              </p:nvPr>
            </p:nvSpPr>
            <p:spPr>
              <a:xfrm>
                <a:off x="1462157" y="5622788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319095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组合 93"/>
            <p:cNvGrpSpPr/>
            <p:nvPr>
              <p:custDataLst>
                <p:tags r:id="rId46"/>
              </p:custDataLst>
            </p:nvPr>
          </p:nvGrpSpPr>
          <p:grpSpPr>
            <a:xfrm rot="2731254">
              <a:off x="1369193" y="5426231"/>
              <a:ext cx="109793" cy="312528"/>
              <a:chOff x="4454660" y="3810474"/>
              <a:chExt cx="406107" cy="1155987"/>
            </a:xfrm>
          </p:grpSpPr>
          <p:sp>
            <p:nvSpPr>
              <p:cNvPr id="95" name="Freeform 16"/>
              <p:cNvSpPr/>
              <p:nvPr>
                <p:custDataLst>
                  <p:tags r:id="rId47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30"/>
              <p:cNvSpPr/>
              <p:nvPr>
                <p:custDataLst>
                  <p:tags r:id="rId48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12"/>
              <p:cNvSpPr/>
              <p:nvPr>
                <p:custDataLst>
                  <p:tags r:id="rId49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0"/>
            <a:ext cx="12192000" cy="68594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955323"/>
            <a:ext cx="12192000" cy="902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26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 ADVERSITY AND COURAGE</a:t>
            </a:r>
            <a:endParaRPr lang="zh-CN" altLang="en-US" sz="4265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47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and Thinking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7176" y="1891710"/>
            <a:ext cx="115960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After seeing the advertisement in the newspaper, Perce Blackborow ________ to join Antarctic expedition led by Sir Ernest Shackleton no matter what challenges might lie ahead. Unfortunately, his application _________________ because he was too young and not qualified enough. However, he managed to get _______ the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with his friend's help. He hid in a __________, but was soon discovered and brought to Shackleton. Although the captain was angry, he _________ the boy the job of cooking for the ________. Their ________ did not go smoothly, and the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became stuck in the ice. Before the 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was crushed and __________ into the sea, Shackleton gave the order to __________ ship, and the crew had to camp on ice. They then sailed to Elephant Island. Soon after that, Shackleton selected a boat party and _________ for South Georgia Island to get help. 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7653" y="79899"/>
            <a:ext cx="61255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Summary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7176" y="1148777"/>
            <a:ext cx="11250775" cy="46166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abandon, aboard, assign, crew, cupboard, resolve, set off, sink, turn...down, voyage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05882" y="678094"/>
            <a:ext cx="11786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correct forms of the words in the box.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500013" y="1761535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125616" y="2498469"/>
            <a:ext cx="326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turned down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7491219" y="2905780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aboard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677187" y="3290700"/>
            <a:ext cx="182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cupboard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551599" y="3645937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1287626" y="4008142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crew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3576733" y="3983176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7200664" y="4401221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2739604" y="4765808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9620904" y="5027418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off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Post-reading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1587" y="859876"/>
            <a:ext cx="108888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>
                <a:latin typeface="Arial" panose="020B0604020202020204" pitchFamily="34" charset="0"/>
                <a:cs typeface="Arial" panose="020B0604020202020204" pitchFamily="34" charset="0"/>
              </a:rPr>
              <a:t>Have an interview! </a:t>
            </a:r>
            <a:r>
              <a:rPr lang="en-US" altLang="zh-CN" sz="2000" i="1">
                <a:latin typeface="Arial" panose="020B0604020202020204" pitchFamily="34" charset="0"/>
                <a:cs typeface="Arial" panose="020B0604020202020204" pitchFamily="34" charset="0"/>
              </a:rPr>
              <a:t>One student acts as a journalist to interview another student who acts as Perce Blackborow, talking about the expedition to Antarctic. Work in groups. </a:t>
            </a:r>
            <a:endParaRPr lang="zh-CN" alt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63480" y="1669599"/>
            <a:ext cx="10776932" cy="48320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Mr. Blackborow! I am the journalist from </a:t>
            </a:r>
            <a:r>
              <a:rPr lang="en-US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Times(</a:t>
            </a:r>
            <a:r>
              <a:rPr lang="zh-CN" altLang="en-US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泰晤士报</a:t>
            </a:r>
            <a:r>
              <a:rPr lang="en-US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My name is …Great to meet you. I hope we can have an in-depth interview about your expedition to Antarctic.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Blackborow:  </a:t>
            </a:r>
            <a:endParaRPr lang="en-US" altLang="zh-CN" sz="2200" b="1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Can you introduce yourself first?  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Blackborow:  </a:t>
            </a:r>
            <a:endParaRPr lang="en-US" altLang="zh-CN" sz="2200" b="1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Well, let’s move on to the next point. How did you go aboard the ship </a:t>
            </a:r>
            <a:r>
              <a:rPr lang="en-US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Blackborow:  </a:t>
            </a:r>
            <a:endParaRPr lang="en-US" altLang="zh-CN" sz="2200" b="1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us what happened to </a:t>
            </a:r>
            <a:r>
              <a:rPr lang="en-US" altLang="zh-C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Blackborow:  </a:t>
            </a:r>
            <a:endParaRPr lang="en-US" altLang="zh-CN" sz="2200" b="1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My next question is, what problems did you face on Elephant Island? And how did you feel about the life there?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It’s a great honour to be here and especially to interview you today. Thank you!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524" cy="6858000"/>
          </a:xfrm>
          <a:prstGeom prst="rect">
            <a:avLst/>
          </a:prstGeom>
        </p:spPr>
      </p:pic>
      <p:sp>
        <p:nvSpPr>
          <p:cNvPr id="4" name="思想气泡: 云 3"/>
          <p:cNvSpPr/>
          <p:nvPr>
            <p:custDataLst>
              <p:tags r:id="rId3"/>
            </p:custDataLst>
          </p:nvPr>
        </p:nvSpPr>
        <p:spPr>
          <a:xfrm>
            <a:off x="5880098" y="3799642"/>
            <a:ext cx="6018244" cy="2616874"/>
          </a:xfrm>
          <a:prstGeom prst="cloudCallout">
            <a:avLst>
              <a:gd name="adj1" fmla="val -58736"/>
              <a:gd name="adj2" fmla="val -40610"/>
            </a:avLst>
          </a:prstGeom>
          <a:solidFill>
            <a:srgbClr val="BBD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Algerian" panose="04020705040A02060702" pitchFamily="82" charset="0"/>
              </a:rPr>
              <a:t>Thank you for your attention.</a:t>
            </a:r>
            <a:endParaRPr lang="zh-CN" altLang="en-US" sz="3600" b="1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内容占位符 2"/>
          <p:cNvSpPr txBox="1"/>
          <p:nvPr>
            <p:custDataLst>
              <p:tags r:id="rId4"/>
            </p:custDataLst>
          </p:nvPr>
        </p:nvSpPr>
        <p:spPr>
          <a:xfrm>
            <a:off x="5511800" y="878205"/>
            <a:ext cx="6570980" cy="163131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anchor="t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56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28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64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36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“Optimism is true moral courage.”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---- Ernest Shackleton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ew picture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331700" y="11925300"/>
            <a:ext cx="3556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654" y="79899"/>
            <a:ext cx="47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Pre-reading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视频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2268" y="680062"/>
            <a:ext cx="8735627" cy="5005431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03353" y="5723406"/>
            <a:ext cx="10880165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000" b="1" i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famous polar explorer </a:t>
            </a:r>
            <a:r>
              <a:rPr lang="en-US" altLang="zh-CN" sz="20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Ernest Shackleton's ship</a:t>
            </a:r>
            <a:r>
              <a:rPr lang="en-US" altLang="zh-CN" sz="2000" b="1" i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named </a:t>
            </a:r>
            <a:r>
              <a:rPr lang="en-US" altLang="zh-CN" sz="2000" b="1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altLang="zh-CN" sz="2000" b="1" i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discovered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on the ocean floor near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Antarctica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 in March, 2022, which </a:t>
            </a:r>
            <a:r>
              <a:rPr lang="en-US" altLang="zh-CN" sz="2000" b="1" i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sank in the dangerous and icy Weddell Sea in 1915.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116062" y="50864"/>
            <a:ext cx="616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cs typeface="Arial" panose="020B0604020202020204" pitchFamily="34" charset="0"/>
              </a:rPr>
              <a:t>What is the news mainly about?</a:t>
            </a:r>
            <a:endParaRPr lang="zh-CN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06501" cy="361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" y="3684234"/>
            <a:ext cx="5406501" cy="311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3" y="3617653"/>
            <a:ext cx="5796347" cy="31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3" y="-20097"/>
            <a:ext cx="5796347" cy="357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 rot="20938760">
            <a:off x="3639383" y="371038"/>
            <a:ext cx="4682413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i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wooden shipwreck </a:t>
            </a:r>
            <a:r>
              <a:rPr lang="en-US" altLang="zh-CN" sz="3200" b="1" i="1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endParaRPr lang="zh-CN" altLang="en-US" sz="3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" y="1012691"/>
            <a:ext cx="8677392" cy="34547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09330" y="234136"/>
            <a:ext cx="106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Read this advertisement that was posted by a famous British explorer.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53" y="695801"/>
            <a:ext cx="2964447" cy="4333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847165" y="5048484"/>
            <a:ext cx="337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0">
                <a:solidFill>
                  <a:srgbClr val="4472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Ernest Shackleton</a:t>
            </a:r>
            <a:endParaRPr lang="zh-CN" altLang="en-US" sz="2800">
              <a:solidFill>
                <a:srgbClr val="4472C4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98042" y="5029780"/>
            <a:ext cx="8020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advertisement, what kind of men was Ernest Shackleton looking for?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2963" y="790111"/>
          <a:ext cx="11443317" cy="529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410"/>
                <a:gridCol w="4361371"/>
                <a:gridCol w="3444536"/>
              </a:tblGrid>
              <a:tr h="939146"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  <a:tr h="534580"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wages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  <a:tr h="534580"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bitter cold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  <a:tr h="965731"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months of complete darkness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  <a:tr h="534580"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danger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  <a:tr h="965731">
                <a:tc>
                  <a:txBody>
                    <a:bodyPr wrap="square"/>
                    <a:lstStyle/>
                    <a:p>
                      <a:pPr algn="l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return uncertain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21584" y="1775965"/>
            <a:ext cx="386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care much about money</a:t>
            </a:r>
            <a:endParaRPr lang="zh-CN" altLang="en-US" sz="2400" b="1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959441" y="2331189"/>
            <a:ext cx="410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accustomed to the extreme weather conditions, healthy</a:t>
            </a:r>
            <a:endParaRPr lang="zh-CN" altLang="en-US" sz="2400" b="1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959441" y="3308957"/>
            <a:ext cx="398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perseverance, not afraid of loneliness</a:t>
            </a:r>
            <a:endParaRPr lang="zh-CN" altLang="en-US" sz="2400" b="1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021584" y="4182735"/>
            <a:ext cx="410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courage, cooperate with others, be experienced</a:t>
            </a:r>
            <a:endParaRPr lang="zh-CN" altLang="en-US" sz="2400" b="1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093462" y="5396987"/>
            <a:ext cx="359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optimistic, be positive</a:t>
            </a:r>
            <a:endParaRPr lang="zh-CN" altLang="en-US" sz="2400" b="1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8418250" y="1038702"/>
            <a:ext cx="3318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qualified?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162084" y="4182735"/>
            <a:ext cx="2438611" cy="2725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654" y="79899"/>
            <a:ext cx="6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for the text type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8270" y="4037472"/>
            <a:ext cx="733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Q2. In what person is the passage written?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94298" y="5042516"/>
            <a:ext cx="28053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first person.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88270" y="1572613"/>
            <a:ext cx="742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text type of this passage?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98485" y="2406455"/>
            <a:ext cx="22371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Diaries.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533965" y="2083290"/>
            <a:ext cx="5610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</a:t>
            </a:r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 record of personal activities, thoughts and feelings. </a:t>
            </a:r>
            <a:endParaRPr lang="en-US" altLang="zh-CN" sz="2400" i="1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Focus on </a:t>
            </a:r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real, meaningful, memorable and important experiences.</a:t>
            </a:r>
            <a:endParaRPr lang="zh-CN" altLang="en-US" sz="2400" i="1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箭头: 右 7"/>
          <p:cNvSpPr/>
          <p:nvPr>
            <p:custDataLst>
              <p:tags r:id="rId7"/>
            </p:custDataLst>
          </p:nvPr>
        </p:nvSpPr>
        <p:spPr>
          <a:xfrm>
            <a:off x="4796902" y="2454044"/>
            <a:ext cx="825623" cy="36648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>
            <p:custDataLst>
              <p:tags r:id="rId8"/>
            </p:custDataLst>
          </p:nvPr>
        </p:nvSpPr>
        <p:spPr>
          <a:xfrm>
            <a:off x="4796902" y="5042516"/>
            <a:ext cx="825623" cy="36648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729274" y="4673183"/>
            <a:ext cx="498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</a:t>
            </a:r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closer to the readers.</a:t>
            </a:r>
            <a:endParaRPr lang="en-US" altLang="zh-CN" sz="2400" i="1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</a:t>
            </a:r>
            <a:r>
              <a:rPr lang="en-US" altLang="zh-CN" sz="2400" i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narration authentic, impressive and convincing.</a:t>
            </a:r>
            <a:endParaRPr lang="zh-CN" altLang="en-US" sz="2400" i="1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654" y="79899"/>
            <a:ext cx="6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for the structure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9"/>
          <p:cNvSpPr txBox="1"/>
          <p:nvPr>
            <p:custDataLst>
              <p:tags r:id="rId2"/>
            </p:custDataLst>
          </p:nvPr>
        </p:nvSpPr>
        <p:spPr>
          <a:xfrm>
            <a:off x="2052705" y="2921887"/>
            <a:ext cx="2618472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9"/>
          <p:cNvSpPr txBox="1"/>
          <p:nvPr>
            <p:custDataLst>
              <p:tags r:id="rId3"/>
            </p:custDataLst>
          </p:nvPr>
        </p:nvSpPr>
        <p:spPr>
          <a:xfrm>
            <a:off x="330372" y="3804879"/>
            <a:ext cx="1690260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Diary 1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9"/>
          <p:cNvSpPr txBox="1"/>
          <p:nvPr>
            <p:custDataLst>
              <p:tags r:id="rId4"/>
            </p:custDataLst>
          </p:nvPr>
        </p:nvSpPr>
        <p:spPr>
          <a:xfrm>
            <a:off x="2418604" y="3804879"/>
            <a:ext cx="1690260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Diary 2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9"/>
          <p:cNvSpPr txBox="1"/>
          <p:nvPr>
            <p:custDataLst>
              <p:tags r:id="rId5"/>
            </p:custDataLst>
          </p:nvPr>
        </p:nvSpPr>
        <p:spPr>
          <a:xfrm>
            <a:off x="4506836" y="3804878"/>
            <a:ext cx="1690260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Diary 3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708725" y="2040730"/>
            <a:ext cx="1071164" cy="58356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347335" y="2748280"/>
            <a:ext cx="6844665" cy="93154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introduction part, we can see ...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7654" y="79899"/>
            <a:ext cx="6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for the information</a:t>
            </a:r>
            <a:endParaRPr lang="zh-CN" altLang="en-US" sz="2800" b="1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43794" y="1456511"/>
          <a:ext cx="10296040" cy="4938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7925"/>
                <a:gridCol w="2190750"/>
                <a:gridCol w="6577365"/>
              </a:tblGrid>
              <a:tr h="701040">
                <a:tc gridSpan="3">
                  <a:txBody>
                    <a:bodyPr wrap="square"/>
                    <a:lstStyle/>
                    <a:p>
                      <a:pPr algn="ctr"/>
                      <a:r>
                        <a:rPr lang="en-US" altLang="zh-CN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information about the expedition</a:t>
                      </a:r>
                      <a:endParaRPr lang="zh-CN" alt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 hMerge="1">
                  <a:tcPr vert="horz"/>
                </a:tc>
                <a:tc hMerge="1">
                  <a:tcPr/>
                </a:tc>
              </a:tr>
              <a:tr h="701675">
                <a:tc gridSpan="2">
                  <a:txBody>
                    <a:bodyPr wrap="square"/>
                    <a:lstStyle/>
                    <a:p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endParaRPr lang="en-US" altLang="zh-CN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 hMerge="1"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701040">
                <a:tc gridSpan="2">
                  <a:txBody>
                    <a:bodyPr wrap="square"/>
                    <a:lstStyle/>
                    <a:p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</a:t>
                      </a:r>
                      <a:endParaRPr lang="zh-CN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 hMerge="1"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82296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How</a:t>
                      </a:r>
                      <a:endParaRPr lang="en-US" altLang="zh-CN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endParaRPr lang="en-US" altLang="zh-CN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 hMerge="1">
                  <a:tcPr vert="horz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/>
                    </a:p>
                  </a:txBody>
                  <a:tcPr vert="horz"/>
                </a:tc>
              </a:tr>
              <a:tr h="701675">
                <a:tc rowSpan="2">
                  <a:txBody>
                    <a:bodyPr wrap="square"/>
                    <a:lstStyle/>
                    <a:p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en-US" altLang="zh-CN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Leader</a:t>
                      </a:r>
                      <a:endParaRPr lang="zh-CN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  <a:tr h="1188720">
                <a:tc vMerge="1">
                  <a:tcPr vert="horz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The author</a:t>
                      </a:r>
                      <a:endParaRPr lang="zh-CN" alt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 sz="2400" b="1"/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573270" y="2953786"/>
            <a:ext cx="42519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to Antarctica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573270" y="4498818"/>
            <a:ext cx="495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Sir Ernest Shackleton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573270" y="5215136"/>
            <a:ext cx="41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Perce Blackborow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573270" y="3783965"/>
            <a:ext cx="5792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went by ship</a:t>
            </a:r>
            <a:r>
              <a:rPr lang="en-US" altLang="zh-CN" sz="2400" b="1" i="1">
                <a:latin typeface="Arial" panose="020B0604020202020204" pitchFamily="34" charset="0"/>
                <a:cs typeface="Arial" panose="020B0604020202020204" pitchFamily="34" charset="0"/>
              </a:rPr>
              <a:t> Endurance</a:t>
            </a:r>
            <a:endParaRPr lang="zh-CN" alt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667712" y="2283720"/>
            <a:ext cx="6974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in 1914 </a:t>
            </a:r>
            <a:endParaRPr lang="zh-CN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ags/tag1.xml><?xml version="1.0" encoding="utf-8"?>
<p:tagLst xmlns:p="http://schemas.openxmlformats.org/presentationml/2006/main">
  <p:tag name="AS_UNIQUEID" val="275"/>
</p:tagLst>
</file>

<file path=ppt/tags/tag10.xml><?xml version="1.0" encoding="utf-8"?>
<p:tagLst xmlns:p="http://schemas.openxmlformats.org/presentationml/2006/main">
  <p:tag name="AS_UNIQUEID" val="285"/>
</p:tagLst>
</file>

<file path=ppt/tags/tag100.xml><?xml version="1.0" encoding="utf-8"?>
<p:tagLst xmlns:p="http://schemas.openxmlformats.org/presentationml/2006/main">
  <p:tag name="AS_UNIQUEID" val="393"/>
</p:tagLst>
</file>

<file path=ppt/tags/tag101.xml><?xml version="1.0" encoding="utf-8"?>
<p:tagLst xmlns:p="http://schemas.openxmlformats.org/presentationml/2006/main">
  <p:tag name="AS_UNIQUEID" val="394"/>
</p:tagLst>
</file>

<file path=ppt/tags/tag102.xml><?xml version="1.0" encoding="utf-8"?>
<p:tagLst xmlns:p="http://schemas.openxmlformats.org/presentationml/2006/main">
  <p:tag name="AS_UNIQUEID" val="396"/>
</p:tagLst>
</file>

<file path=ppt/tags/tag103.xml><?xml version="1.0" encoding="utf-8"?>
<p:tagLst xmlns:p="http://schemas.openxmlformats.org/presentationml/2006/main">
  <p:tag name="AS_UNIQUEID" val="397"/>
</p:tagLst>
</file>

<file path=ppt/tags/tag104.xml><?xml version="1.0" encoding="utf-8"?>
<p:tagLst xmlns:p="http://schemas.openxmlformats.org/presentationml/2006/main">
  <p:tag name="AS_UNIQUEID" val="398"/>
</p:tagLst>
</file>

<file path=ppt/tags/tag105.xml><?xml version="1.0" encoding="utf-8"?>
<p:tagLst xmlns:p="http://schemas.openxmlformats.org/presentationml/2006/main">
  <p:tag name="AS_UNIQUEID" val="399"/>
</p:tagLst>
</file>

<file path=ppt/tags/tag106.xml><?xml version="1.0" encoding="utf-8"?>
<p:tagLst xmlns:p="http://schemas.openxmlformats.org/presentationml/2006/main">
  <p:tag name="AS_UNIQUEID" val="400"/>
</p:tagLst>
</file>

<file path=ppt/tags/tag107.xml><?xml version="1.0" encoding="utf-8"?>
<p:tagLst xmlns:p="http://schemas.openxmlformats.org/presentationml/2006/main">
  <p:tag name="AS_UNIQUEID" val="401"/>
</p:tagLst>
</file>

<file path=ppt/tags/tag108.xml><?xml version="1.0" encoding="utf-8"?>
<p:tagLst xmlns:p="http://schemas.openxmlformats.org/presentationml/2006/main">
  <p:tag name="AS_UNIQUEID" val="403"/>
</p:tagLst>
</file>

<file path=ppt/tags/tag109.xml><?xml version="1.0" encoding="utf-8"?>
<p:tagLst xmlns:p="http://schemas.openxmlformats.org/presentationml/2006/main">
  <p:tag name="AS_UNIQUEID" val="404"/>
</p:tagLst>
</file>

<file path=ppt/tags/tag11.xml><?xml version="1.0" encoding="utf-8"?>
<p:tagLst xmlns:p="http://schemas.openxmlformats.org/presentationml/2006/main">
  <p:tag name="AS_UNIQUEID" val="287"/>
</p:tagLst>
</file>

<file path=ppt/tags/tag110.xml><?xml version="1.0" encoding="utf-8"?>
<p:tagLst xmlns:p="http://schemas.openxmlformats.org/presentationml/2006/main">
  <p:tag name="AS_UNIQUEID" val="405"/>
</p:tagLst>
</file>

<file path=ppt/tags/tag111.xml><?xml version="1.0" encoding="utf-8"?>
<p:tagLst xmlns:p="http://schemas.openxmlformats.org/presentationml/2006/main">
  <p:tag name="AS_UNIQUEID" val="406"/>
</p:tagLst>
</file>

<file path=ppt/tags/tag112.xml><?xml version="1.0" encoding="utf-8"?>
<p:tagLst xmlns:p="http://schemas.openxmlformats.org/presentationml/2006/main">
  <p:tag name="AS_UNIQUEID" val="407"/>
</p:tagLst>
</file>

<file path=ppt/tags/tag113.xml><?xml version="1.0" encoding="utf-8"?>
<p:tagLst xmlns:p="http://schemas.openxmlformats.org/presentationml/2006/main">
  <p:tag name="AS_UNIQUEID" val="408"/>
</p:tagLst>
</file>

<file path=ppt/tags/tag114.xml><?xml version="1.0" encoding="utf-8"?>
<p:tagLst xmlns:p="http://schemas.openxmlformats.org/presentationml/2006/main">
  <p:tag name="AS_UNIQUEID" val="410"/>
</p:tagLst>
</file>

<file path=ppt/tags/tag115.xml><?xml version="1.0" encoding="utf-8"?>
<p:tagLst xmlns:p="http://schemas.openxmlformats.org/presentationml/2006/main">
  <p:tag name="AS_UNIQUEID" val="411"/>
</p:tagLst>
</file>

<file path=ppt/tags/tag116.xml><?xml version="1.0" encoding="utf-8"?>
<p:tagLst xmlns:p="http://schemas.openxmlformats.org/presentationml/2006/main">
  <p:tag name="AS_UNIQUEID" val="412"/>
</p:tagLst>
</file>

<file path=ppt/tags/tag117.xml><?xml version="1.0" encoding="utf-8"?>
<p:tagLst xmlns:p="http://schemas.openxmlformats.org/presentationml/2006/main">
  <p:tag name="AS_UNIQUEID" val="413"/>
</p:tagLst>
</file>

<file path=ppt/tags/tag118.xml><?xml version="1.0" encoding="utf-8"?>
<p:tagLst xmlns:p="http://schemas.openxmlformats.org/presentationml/2006/main">
  <p:tag name="AS_UNIQUEID" val="414"/>
</p:tagLst>
</file>

<file path=ppt/tags/tag119.xml><?xml version="1.0" encoding="utf-8"?>
<p:tagLst xmlns:p="http://schemas.openxmlformats.org/presentationml/2006/main">
  <p:tag name="AS_UNIQUEID" val="416"/>
</p:tagLst>
</file>

<file path=ppt/tags/tag12.xml><?xml version="1.0" encoding="utf-8"?>
<p:tagLst xmlns:p="http://schemas.openxmlformats.org/presentationml/2006/main">
  <p:tag name="AS_UNIQUEID" val="288"/>
</p:tagLst>
</file>

<file path=ppt/tags/tag120.xml><?xml version="1.0" encoding="utf-8"?>
<p:tagLst xmlns:p="http://schemas.openxmlformats.org/presentationml/2006/main">
  <p:tag name="AS_UNIQUEID" val="417"/>
</p:tagLst>
</file>

<file path=ppt/tags/tag121.xml><?xml version="1.0" encoding="utf-8"?>
<p:tagLst xmlns:p="http://schemas.openxmlformats.org/presentationml/2006/main">
  <p:tag name="AS_UNIQUEID" val="418"/>
</p:tagLst>
</file>

<file path=ppt/tags/tag122.xml><?xml version="1.0" encoding="utf-8"?>
<p:tagLst xmlns:p="http://schemas.openxmlformats.org/presentationml/2006/main">
  <p:tag name="AS_UNIQUEID" val="419"/>
</p:tagLst>
</file>

<file path=ppt/tags/tag123.xml><?xml version="1.0" encoding="utf-8"?>
<p:tagLst xmlns:p="http://schemas.openxmlformats.org/presentationml/2006/main">
  <p:tag name="AS_UNIQUEID" val="420"/>
</p:tagLst>
</file>

<file path=ppt/tags/tag124.xml><?xml version="1.0" encoding="utf-8"?>
<p:tagLst xmlns:p="http://schemas.openxmlformats.org/presentationml/2006/main">
  <p:tag name="AS_UNIQUEID" val="423"/>
</p:tagLst>
</file>

<file path=ppt/tags/tag125.xml><?xml version="1.0" encoding="utf-8"?>
<p:tagLst xmlns:p="http://schemas.openxmlformats.org/presentationml/2006/main">
  <p:tag name="AS_UNIQUEID" val="424"/>
</p:tagLst>
</file>

<file path=ppt/tags/tag126.xml><?xml version="1.0" encoding="utf-8"?>
<p:tagLst xmlns:p="http://schemas.openxmlformats.org/presentationml/2006/main">
  <p:tag name="AS_UNIQUEID" val="425"/>
</p:tagLst>
</file>

<file path=ppt/tags/tag127.xml><?xml version="1.0" encoding="utf-8"?>
<p:tagLst xmlns:p="http://schemas.openxmlformats.org/presentationml/2006/main">
  <p:tag name="AS_UNIQUEID" val="426"/>
</p:tagLst>
</file>

<file path=ppt/tags/tag128.xml><?xml version="1.0" encoding="utf-8"?>
<p:tagLst xmlns:p="http://schemas.openxmlformats.org/presentationml/2006/main">
  <p:tag name="AS_UNIQUEID" val="427"/>
</p:tagLst>
</file>

<file path=ppt/tags/tag129.xml><?xml version="1.0" encoding="utf-8"?>
<p:tagLst xmlns:p="http://schemas.openxmlformats.org/presentationml/2006/main">
  <p:tag name="AS_UNIQUEID" val="428"/>
</p:tagLst>
</file>

<file path=ppt/tags/tag13.xml><?xml version="1.0" encoding="utf-8"?>
<p:tagLst xmlns:p="http://schemas.openxmlformats.org/presentationml/2006/main">
  <p:tag name="AS_UNIQUEID" val="289"/>
</p:tagLst>
</file>

<file path=ppt/tags/tag130.xml><?xml version="1.0" encoding="utf-8"?>
<p:tagLst xmlns:p="http://schemas.openxmlformats.org/presentationml/2006/main">
  <p:tag name="AS_UNIQUEID" val="451"/>
</p:tagLst>
</file>

<file path=ppt/tags/tag131.xml><?xml version="1.0" encoding="utf-8"?>
<p:tagLst xmlns:p="http://schemas.openxmlformats.org/presentationml/2006/main">
  <p:tag name="AS_UNIQUEID" val="460"/>
</p:tagLst>
</file>

<file path=ppt/tags/tag132.xml><?xml version="1.0" encoding="utf-8"?>
<p:tagLst xmlns:p="http://schemas.openxmlformats.org/presentationml/2006/main">
  <p:tag name="AS_UNIQUEID" val="461"/>
</p:tagLst>
</file>

<file path=ppt/tags/tag133.xml><?xml version="1.0" encoding="utf-8"?>
<p:tagLst xmlns:p="http://schemas.openxmlformats.org/presentationml/2006/main">
  <p:tag name="AS_UNIQUEID" val="462"/>
</p:tagLst>
</file>

<file path=ppt/tags/tag134.xml><?xml version="1.0" encoding="utf-8"?>
<p:tagLst xmlns:p="http://schemas.openxmlformats.org/presentationml/2006/main">
  <p:tag name="AS_UNIQUEID" val="464"/>
</p:tagLst>
</file>

<file path=ppt/tags/tag135.xml><?xml version="1.0" encoding="utf-8"?>
<p:tagLst xmlns:p="http://schemas.openxmlformats.org/presentationml/2006/main">
  <p:tag name="AS_UNIQUEID" val="465"/>
</p:tagLst>
</file>

<file path=ppt/tags/tag136.xml><?xml version="1.0" encoding="utf-8"?>
<p:tagLst xmlns:p="http://schemas.openxmlformats.org/presentationml/2006/main">
  <p:tag name="AS_UNIQUEID" val="466"/>
</p:tagLst>
</file>

<file path=ppt/tags/tag137.xml><?xml version="1.0" encoding="utf-8"?>
<p:tagLst xmlns:p="http://schemas.openxmlformats.org/presentationml/2006/main">
  <p:tag name="AS_UNIQUEID" val="467"/>
</p:tagLst>
</file>

<file path=ppt/tags/tag138.xml><?xml version="1.0" encoding="utf-8"?>
<p:tagLst xmlns:p="http://schemas.openxmlformats.org/presentationml/2006/main">
  <p:tag name="AS_UNIQUEID" val="2"/>
</p:tagLst>
</file>

<file path=ppt/tags/tag139.xml><?xml version="1.0" encoding="utf-8"?>
<p:tagLst xmlns:p="http://schemas.openxmlformats.org/presentationml/2006/main">
  <p:tag name="AS_UNIQUEID" val="3"/>
</p:tagLst>
</file>

<file path=ppt/tags/tag14.xml><?xml version="1.0" encoding="utf-8"?>
<p:tagLst xmlns:p="http://schemas.openxmlformats.org/presentationml/2006/main">
  <p:tag name="AS_UNIQUEID" val="290"/>
</p:tagLst>
</file>

<file path=ppt/tags/tag140.xml><?xml version="1.0" encoding="utf-8"?>
<p:tagLst xmlns:p="http://schemas.openxmlformats.org/presentationml/2006/main">
  <p:tag name="AS_UNIQUEID" val="4"/>
</p:tagLst>
</file>

<file path=ppt/tags/tag141.xml><?xml version="1.0" encoding="utf-8"?>
<p:tagLst xmlns:p="http://schemas.openxmlformats.org/presentationml/2006/main">
  <p:tag name="AS_UNIQUEID" val="5"/>
</p:tagLst>
</file>

<file path=ppt/tags/tag142.xml><?xml version="1.0" encoding="utf-8"?>
<p:tagLst xmlns:p="http://schemas.openxmlformats.org/presentationml/2006/main">
  <p:tag name="AS_UNIQUEID" val="6"/>
</p:tagLst>
</file>

<file path=ppt/tags/tag143.xml><?xml version="1.0" encoding="utf-8"?>
<p:tagLst xmlns:p="http://schemas.openxmlformats.org/presentationml/2006/main">
  <p:tag name="AS_UNIQUEID" val="8"/>
</p:tagLst>
</file>

<file path=ppt/tags/tag144.xml><?xml version="1.0" encoding="utf-8"?>
<p:tagLst xmlns:p="http://schemas.openxmlformats.org/presentationml/2006/main">
  <p:tag name="AS_UNIQUEID" val="9"/>
</p:tagLst>
</file>

<file path=ppt/tags/tag145.xml><?xml version="1.0" encoding="utf-8"?>
<p:tagLst xmlns:p="http://schemas.openxmlformats.org/presentationml/2006/main">
  <p:tag name="AS_UNIQUEID" val="10"/>
</p:tagLst>
</file>

<file path=ppt/tags/tag146.xml><?xml version="1.0" encoding="utf-8"?>
<p:tagLst xmlns:p="http://schemas.openxmlformats.org/presentationml/2006/main">
  <p:tag name="AS_UNIQUEID" val="11"/>
</p:tagLst>
</file>

<file path=ppt/tags/tag147.xml><?xml version="1.0" encoding="utf-8"?>
<p:tagLst xmlns:p="http://schemas.openxmlformats.org/presentationml/2006/main">
  <p:tag name="AS_UNIQUEID" val="12"/>
</p:tagLst>
</file>

<file path=ppt/tags/tag148.xml><?xml version="1.0" encoding="utf-8"?>
<p:tagLst xmlns:p="http://schemas.openxmlformats.org/presentationml/2006/main">
  <p:tag name="AS_UNIQUEID" val="14"/>
</p:tagLst>
</file>

<file path=ppt/tags/tag149.xml><?xml version="1.0" encoding="utf-8"?>
<p:tagLst xmlns:p="http://schemas.openxmlformats.org/presentationml/2006/main">
  <p:tag name="AS_UNIQUEID" val="15"/>
</p:tagLst>
</file>

<file path=ppt/tags/tag15.xml><?xml version="1.0" encoding="utf-8"?>
<p:tagLst xmlns:p="http://schemas.openxmlformats.org/presentationml/2006/main">
  <p:tag name="AS_UNIQUEID" val="291"/>
</p:tagLst>
</file>

<file path=ppt/tags/tag150.xml><?xml version="1.0" encoding="utf-8"?>
<p:tagLst xmlns:p="http://schemas.openxmlformats.org/presentationml/2006/main">
  <p:tag name="AS_UNIQUEID" val="16"/>
</p:tagLst>
</file>

<file path=ppt/tags/tag151.xml><?xml version="1.0" encoding="utf-8"?>
<p:tagLst xmlns:p="http://schemas.openxmlformats.org/presentationml/2006/main">
  <p:tag name="AS_UNIQUEID" val="17"/>
</p:tagLst>
</file>

<file path=ppt/tags/tag152.xml><?xml version="1.0" encoding="utf-8"?>
<p:tagLst xmlns:p="http://schemas.openxmlformats.org/presentationml/2006/main">
  <p:tag name="AS_UNIQUEID" val="18"/>
</p:tagLst>
</file>

<file path=ppt/tags/tag153.xml><?xml version="1.0" encoding="utf-8"?>
<p:tagLst xmlns:p="http://schemas.openxmlformats.org/presentationml/2006/main">
  <p:tag name="AS_UNIQUEID" val="19"/>
</p:tagLst>
</file>

<file path=ppt/tags/tag154.xml><?xml version="1.0" encoding="utf-8"?>
<p:tagLst xmlns:p="http://schemas.openxmlformats.org/presentationml/2006/main">
  <p:tag name="AS_UNIQUEID" val="20"/>
</p:tagLst>
</file>

<file path=ppt/tags/tag155.xml><?xml version="1.0" encoding="utf-8"?>
<p:tagLst xmlns:p="http://schemas.openxmlformats.org/presentationml/2006/main">
  <p:tag name="AS_UNIQUEID" val="21"/>
</p:tagLst>
</file>

<file path=ppt/tags/tag156.xml><?xml version="1.0" encoding="utf-8"?>
<p:tagLst xmlns:p="http://schemas.openxmlformats.org/presentationml/2006/main">
  <p:tag name="AS_UNIQUEID" val="23"/>
</p:tagLst>
</file>

<file path=ppt/tags/tag157.xml><?xml version="1.0" encoding="utf-8"?>
<p:tagLst xmlns:p="http://schemas.openxmlformats.org/presentationml/2006/main">
  <p:tag name="AS_UNIQUEID" val="24"/>
</p:tagLst>
</file>

<file path=ppt/tags/tag158.xml><?xml version="1.0" encoding="utf-8"?>
<p:tagLst xmlns:p="http://schemas.openxmlformats.org/presentationml/2006/main">
  <p:tag name="AS_UNIQUEID" val="25"/>
</p:tagLst>
</file>

<file path=ppt/tags/tag159.xml><?xml version="1.0" encoding="utf-8"?>
<p:tagLst xmlns:p="http://schemas.openxmlformats.org/presentationml/2006/main">
  <p:tag name="AS_UNIQUEID" val="26"/>
</p:tagLst>
</file>

<file path=ppt/tags/tag16.xml><?xml version="1.0" encoding="utf-8"?>
<p:tagLst xmlns:p="http://schemas.openxmlformats.org/presentationml/2006/main">
  <p:tag name="AS_UNIQUEID" val="293"/>
</p:tagLst>
</file>

<file path=ppt/tags/tag160.xml><?xml version="1.0" encoding="utf-8"?>
<p:tagLst xmlns:p="http://schemas.openxmlformats.org/presentationml/2006/main">
  <p:tag name="AS_UNIQUEID" val="27"/>
</p:tagLst>
</file>

<file path=ppt/tags/tag161.xml><?xml version="1.0" encoding="utf-8"?>
<p:tagLst xmlns:p="http://schemas.openxmlformats.org/presentationml/2006/main">
  <p:tag name="AS_UNIQUEID" val="28"/>
</p:tagLst>
</file>

<file path=ppt/tags/tag162.xml><?xml version="1.0" encoding="utf-8"?>
<p:tagLst xmlns:p="http://schemas.openxmlformats.org/presentationml/2006/main">
  <p:tag name="AS_UNIQUEID" val="29"/>
</p:tagLst>
</file>

<file path=ppt/tags/tag163.xml><?xml version="1.0" encoding="utf-8"?>
<p:tagLst xmlns:p="http://schemas.openxmlformats.org/presentationml/2006/main">
  <p:tag name="AS_UNIQUEID" val="30"/>
</p:tagLst>
</file>

<file path=ppt/tags/tag164.xml><?xml version="1.0" encoding="utf-8"?>
<p:tagLst xmlns:p="http://schemas.openxmlformats.org/presentationml/2006/main">
  <p:tag name="AS_UNIQUEID" val="31"/>
</p:tagLst>
</file>

<file path=ppt/tags/tag165.xml><?xml version="1.0" encoding="utf-8"?>
<p:tagLst xmlns:p="http://schemas.openxmlformats.org/presentationml/2006/main">
  <p:tag name="AS_UNIQUEID" val="33"/>
</p:tagLst>
</file>

<file path=ppt/tags/tag166.xml><?xml version="1.0" encoding="utf-8"?>
<p:tagLst xmlns:p="http://schemas.openxmlformats.org/presentationml/2006/main">
  <p:tag name="AS_UNIQUEID" val="34"/>
</p:tagLst>
</file>

<file path=ppt/tags/tag167.xml><?xml version="1.0" encoding="utf-8"?>
<p:tagLst xmlns:p="http://schemas.openxmlformats.org/presentationml/2006/main">
  <p:tag name="AS_UNIQUEID" val="35"/>
</p:tagLst>
</file>

<file path=ppt/tags/tag168.xml><?xml version="1.0" encoding="utf-8"?>
<p:tagLst xmlns:p="http://schemas.openxmlformats.org/presentationml/2006/main">
  <p:tag name="AS_UNIQUEID" val="36"/>
</p:tagLst>
</file>

<file path=ppt/tags/tag169.xml><?xml version="1.0" encoding="utf-8"?>
<p:tagLst xmlns:p="http://schemas.openxmlformats.org/presentationml/2006/main">
  <p:tag name="AS_UNIQUEID" val="37"/>
</p:tagLst>
</file>

<file path=ppt/tags/tag17.xml><?xml version="1.0" encoding="utf-8"?>
<p:tagLst xmlns:p="http://schemas.openxmlformats.org/presentationml/2006/main">
  <p:tag name="AS_UNIQUEID" val="294"/>
</p:tagLst>
</file>

<file path=ppt/tags/tag170.xml><?xml version="1.0" encoding="utf-8"?>
<p:tagLst xmlns:p="http://schemas.openxmlformats.org/presentationml/2006/main">
  <p:tag name="AS_UNIQUEID" val="38"/>
</p:tagLst>
</file>

<file path=ppt/tags/tag171.xml><?xml version="1.0" encoding="utf-8"?>
<p:tagLst xmlns:p="http://schemas.openxmlformats.org/presentationml/2006/main">
  <p:tag name="AS_UNIQUEID" val="41"/>
</p:tagLst>
</file>

<file path=ppt/tags/tag172.xml><?xml version="1.0" encoding="utf-8"?>
<p:tagLst xmlns:p="http://schemas.openxmlformats.org/presentationml/2006/main">
  <p:tag name="AS_UNIQUEID" val="42"/>
  <p:tag name="KSO_WM_UNIT_TABLE_BEAUTIFY" val="smartTable{a607ef7b-23fe-423b-b037-f32fa53269cd}"/>
</p:tagLst>
</file>

<file path=ppt/tags/tag173.xml><?xml version="1.0" encoding="utf-8"?>
<p:tagLst xmlns:p="http://schemas.openxmlformats.org/presentationml/2006/main">
  <p:tag name="AS_UNIQUEID" val="43"/>
</p:tagLst>
</file>

<file path=ppt/tags/tag174.xml><?xml version="1.0" encoding="utf-8"?>
<p:tagLst xmlns:p="http://schemas.openxmlformats.org/presentationml/2006/main">
  <p:tag name="AS_UNIQUEID" val="44"/>
</p:tagLst>
</file>

<file path=ppt/tags/tag175.xml><?xml version="1.0" encoding="utf-8"?>
<p:tagLst xmlns:p="http://schemas.openxmlformats.org/presentationml/2006/main">
  <p:tag name="AS_UNIQUEID" val="45"/>
</p:tagLst>
</file>

<file path=ppt/tags/tag176.xml><?xml version="1.0" encoding="utf-8"?>
<p:tagLst xmlns:p="http://schemas.openxmlformats.org/presentationml/2006/main">
  <p:tag name="AS_UNIQUEID" val="46"/>
</p:tagLst>
</file>

<file path=ppt/tags/tag177.xml><?xml version="1.0" encoding="utf-8"?>
<p:tagLst xmlns:p="http://schemas.openxmlformats.org/presentationml/2006/main">
  <p:tag name="AS_UNIQUEID" val="47"/>
</p:tagLst>
</file>

<file path=ppt/tags/tag178.xml><?xml version="1.0" encoding="utf-8"?>
<p:tagLst xmlns:p="http://schemas.openxmlformats.org/presentationml/2006/main">
  <p:tag name="AS_UNIQUEID" val="53"/>
</p:tagLst>
</file>

<file path=ppt/tags/tag179.xml><?xml version="1.0" encoding="utf-8"?>
<p:tagLst xmlns:p="http://schemas.openxmlformats.org/presentationml/2006/main">
  <p:tag name="AS_UNIQUEID" val="54"/>
</p:tagLst>
</file>

<file path=ppt/tags/tag18.xml><?xml version="1.0" encoding="utf-8"?>
<p:tagLst xmlns:p="http://schemas.openxmlformats.org/presentationml/2006/main">
  <p:tag name="AS_UNIQUEID" val="295"/>
</p:tagLst>
</file>

<file path=ppt/tags/tag180.xml><?xml version="1.0" encoding="utf-8"?>
<p:tagLst xmlns:p="http://schemas.openxmlformats.org/presentationml/2006/main">
  <p:tag name="AS_UNIQUEID" val="55"/>
</p:tagLst>
</file>

<file path=ppt/tags/tag181.xml><?xml version="1.0" encoding="utf-8"?>
<p:tagLst xmlns:p="http://schemas.openxmlformats.org/presentationml/2006/main">
  <p:tag name="AS_UNIQUEID" val="56"/>
</p:tagLst>
</file>

<file path=ppt/tags/tag182.xml><?xml version="1.0" encoding="utf-8"?>
<p:tagLst xmlns:p="http://schemas.openxmlformats.org/presentationml/2006/main">
  <p:tag name="AS_UNIQUEID" val="57"/>
</p:tagLst>
</file>

<file path=ppt/tags/tag183.xml><?xml version="1.0" encoding="utf-8"?>
<p:tagLst xmlns:p="http://schemas.openxmlformats.org/presentationml/2006/main">
  <p:tag name="AS_UNIQUEID" val="58"/>
</p:tagLst>
</file>

<file path=ppt/tags/tag184.xml><?xml version="1.0" encoding="utf-8"?>
<p:tagLst xmlns:p="http://schemas.openxmlformats.org/presentationml/2006/main">
  <p:tag name="AS_UNIQUEID" val="59"/>
</p:tagLst>
</file>

<file path=ppt/tags/tag185.xml><?xml version="1.0" encoding="utf-8"?>
<p:tagLst xmlns:p="http://schemas.openxmlformats.org/presentationml/2006/main">
  <p:tag name="AS_UNIQUEID" val="60"/>
</p:tagLst>
</file>

<file path=ppt/tags/tag186.xml><?xml version="1.0" encoding="utf-8"?>
<p:tagLst xmlns:p="http://schemas.openxmlformats.org/presentationml/2006/main">
  <p:tag name="AS_UNIQUEID" val="61"/>
</p:tagLst>
</file>

<file path=ppt/tags/tag187.xml><?xml version="1.0" encoding="utf-8"?>
<p:tagLst xmlns:p="http://schemas.openxmlformats.org/presentationml/2006/main">
  <p:tag name="AS_UNIQUEID" val="62"/>
</p:tagLst>
</file>

<file path=ppt/tags/tag188.xml><?xml version="1.0" encoding="utf-8"?>
<p:tagLst xmlns:p="http://schemas.openxmlformats.org/presentationml/2006/main">
  <p:tag name="AS_UNIQUEID" val="63"/>
</p:tagLst>
</file>

<file path=ppt/tags/tag189.xml><?xml version="1.0" encoding="utf-8"?>
<p:tagLst xmlns:p="http://schemas.openxmlformats.org/presentationml/2006/main">
  <p:tag name="AS_UNIQUEID" val="64"/>
</p:tagLst>
</file>

<file path=ppt/tags/tag19.xml><?xml version="1.0" encoding="utf-8"?>
<p:tagLst xmlns:p="http://schemas.openxmlformats.org/presentationml/2006/main">
  <p:tag name="AS_UNIQUEID" val="296"/>
</p:tagLst>
</file>

<file path=ppt/tags/tag190.xml><?xml version="1.0" encoding="utf-8"?>
<p:tagLst xmlns:p="http://schemas.openxmlformats.org/presentationml/2006/main">
  <p:tag name="AS_UNIQUEID" val="49"/>
</p:tagLst>
</file>

<file path=ppt/tags/tag191.xml><?xml version="1.0" encoding="utf-8"?>
<p:tagLst xmlns:p="http://schemas.openxmlformats.org/presentationml/2006/main">
  <p:tag name="AS_UNIQUEID" val="50"/>
</p:tagLst>
</file>

<file path=ppt/tags/tag192.xml><?xml version="1.0" encoding="utf-8"?>
<p:tagLst xmlns:p="http://schemas.openxmlformats.org/presentationml/2006/main">
  <p:tag name="AS_UNIQUEID" val="51"/>
</p:tagLst>
</file>

<file path=ppt/tags/tag193.xml><?xml version="1.0" encoding="utf-8"?>
<p:tagLst xmlns:p="http://schemas.openxmlformats.org/presentationml/2006/main">
  <p:tag name="AS_UNIQUEID" val="66"/>
</p:tagLst>
</file>

<file path=ppt/tags/tag194.xml><?xml version="1.0" encoding="utf-8"?>
<p:tagLst xmlns:p="http://schemas.openxmlformats.org/presentationml/2006/main">
  <p:tag name="AS_UNIQUEID" val="67"/>
</p:tagLst>
</file>

<file path=ppt/tags/tag195.xml><?xml version="1.0" encoding="utf-8"?>
<p:tagLst xmlns:p="http://schemas.openxmlformats.org/presentationml/2006/main">
  <p:tag name="AS_UNIQUEID" val="69"/>
</p:tagLst>
</file>

<file path=ppt/tags/tag196.xml><?xml version="1.0" encoding="utf-8"?>
<p:tagLst xmlns:p="http://schemas.openxmlformats.org/presentationml/2006/main">
  <p:tag name="AS_UNIQUEID" val="70"/>
</p:tagLst>
</file>

<file path=ppt/tags/tag197.xml><?xml version="1.0" encoding="utf-8"?>
<p:tagLst xmlns:p="http://schemas.openxmlformats.org/presentationml/2006/main">
  <p:tag name="AS_UNIQUEID" val="71"/>
</p:tagLst>
</file>

<file path=ppt/tags/tag198.xml><?xml version="1.0" encoding="utf-8"?>
<p:tagLst xmlns:p="http://schemas.openxmlformats.org/presentationml/2006/main">
  <p:tag name="AS_UNIQUEID" val="73"/>
</p:tagLst>
</file>

<file path=ppt/tags/tag199.xml><?xml version="1.0" encoding="utf-8"?>
<p:tagLst xmlns:p="http://schemas.openxmlformats.org/presentationml/2006/main">
  <p:tag name="AS_UNIQUEID" val="74"/>
</p:tagLst>
</file>

<file path=ppt/tags/tag2.xml><?xml version="1.0" encoding="utf-8"?>
<p:tagLst xmlns:p="http://schemas.openxmlformats.org/presentationml/2006/main">
  <p:tag name="AS_UNIQUEID" val="276"/>
</p:tagLst>
</file>

<file path=ppt/tags/tag20.xml><?xml version="1.0" encoding="utf-8"?>
<p:tagLst xmlns:p="http://schemas.openxmlformats.org/presentationml/2006/main">
  <p:tag name="AS_UNIQUEID" val="297"/>
</p:tagLst>
</file>

<file path=ppt/tags/tag200.xml><?xml version="1.0" encoding="utf-8"?>
<p:tagLst xmlns:p="http://schemas.openxmlformats.org/presentationml/2006/main">
  <p:tag name="AS_UNIQUEID" val="75"/>
</p:tagLst>
</file>

<file path=ppt/tags/tag201.xml><?xml version="1.0" encoding="utf-8"?>
<p:tagLst xmlns:p="http://schemas.openxmlformats.org/presentationml/2006/main">
  <p:tag name="AS_UNIQUEID" val="111"/>
</p:tagLst>
</file>

<file path=ppt/tags/tag202.xml><?xml version="1.0" encoding="utf-8"?>
<p:tagLst xmlns:p="http://schemas.openxmlformats.org/presentationml/2006/main">
  <p:tag name="AS_UNIQUEID" val="112"/>
</p:tagLst>
</file>

<file path=ppt/tags/tag203.xml><?xml version="1.0" encoding="utf-8"?>
<p:tagLst xmlns:p="http://schemas.openxmlformats.org/presentationml/2006/main">
  <p:tag name="AS_UNIQUEID" val="113"/>
</p:tagLst>
</file>

<file path=ppt/tags/tag204.xml><?xml version="1.0" encoding="utf-8"?>
<p:tagLst xmlns:p="http://schemas.openxmlformats.org/presentationml/2006/main">
  <p:tag name="AS_UNIQUEID" val="116"/>
</p:tagLst>
</file>

<file path=ppt/tags/tag205.xml><?xml version="1.0" encoding="utf-8"?>
<p:tagLst xmlns:p="http://schemas.openxmlformats.org/presentationml/2006/main">
  <p:tag name="AS_UNIQUEID" val="117"/>
</p:tagLst>
</file>

<file path=ppt/tags/tag206.xml><?xml version="1.0" encoding="utf-8"?>
<p:tagLst xmlns:p="http://schemas.openxmlformats.org/presentationml/2006/main">
  <p:tag name="AS_UNIQUEID" val="118"/>
</p:tagLst>
</file>

<file path=ppt/tags/tag207.xml><?xml version="1.0" encoding="utf-8"?>
<p:tagLst xmlns:p="http://schemas.openxmlformats.org/presentationml/2006/main">
  <p:tag name="AS_UNIQUEID" val="78"/>
</p:tagLst>
</file>

<file path=ppt/tags/tag208.xml><?xml version="1.0" encoding="utf-8"?>
<p:tagLst xmlns:p="http://schemas.openxmlformats.org/presentationml/2006/main">
  <p:tag name="AS_UNIQUEID" val="79"/>
</p:tagLst>
</file>

<file path=ppt/tags/tag209.xml><?xml version="1.0" encoding="utf-8"?>
<p:tagLst xmlns:p="http://schemas.openxmlformats.org/presentationml/2006/main">
  <p:tag name="AS_UNIQUEID" val="80"/>
</p:tagLst>
</file>

<file path=ppt/tags/tag21.xml><?xml version="1.0" encoding="utf-8"?>
<p:tagLst xmlns:p="http://schemas.openxmlformats.org/presentationml/2006/main">
  <p:tag name="AS_UNIQUEID" val="298"/>
</p:tagLst>
</file>

<file path=ppt/tags/tag210.xml><?xml version="1.0" encoding="utf-8"?>
<p:tagLst xmlns:p="http://schemas.openxmlformats.org/presentationml/2006/main">
  <p:tag name="AS_UNIQUEID" val="81"/>
</p:tagLst>
</file>

<file path=ppt/tags/tag211.xml><?xml version="1.0" encoding="utf-8"?>
<p:tagLst xmlns:p="http://schemas.openxmlformats.org/presentationml/2006/main">
  <p:tag name="AS_UNIQUEID" val="82"/>
</p:tagLst>
</file>

<file path=ppt/tags/tag212.xml><?xml version="1.0" encoding="utf-8"?>
<p:tagLst xmlns:p="http://schemas.openxmlformats.org/presentationml/2006/main">
  <p:tag name="AS_UNIQUEID" val="83"/>
</p:tagLst>
</file>

<file path=ppt/tags/tag213.xml><?xml version="1.0" encoding="utf-8"?>
<p:tagLst xmlns:p="http://schemas.openxmlformats.org/presentationml/2006/main">
  <p:tag name="AS_UNIQUEID" val="84"/>
</p:tagLst>
</file>

<file path=ppt/tags/tag214.xml><?xml version="1.0" encoding="utf-8"?>
<p:tagLst xmlns:p="http://schemas.openxmlformats.org/presentationml/2006/main">
  <p:tag name="AS_UNIQUEID" val="85"/>
</p:tagLst>
</file>

<file path=ppt/tags/tag215.xml><?xml version="1.0" encoding="utf-8"?>
<p:tagLst xmlns:p="http://schemas.openxmlformats.org/presentationml/2006/main">
  <p:tag name="AS_UNIQUEID" val="86"/>
</p:tagLst>
</file>

<file path=ppt/tags/tag216.xml><?xml version="1.0" encoding="utf-8"?>
<p:tagLst xmlns:p="http://schemas.openxmlformats.org/presentationml/2006/main">
  <p:tag name="AS_UNIQUEID" val="87"/>
</p:tagLst>
</file>

<file path=ppt/tags/tag217.xml><?xml version="1.0" encoding="utf-8"?>
<p:tagLst xmlns:p="http://schemas.openxmlformats.org/presentationml/2006/main">
  <p:tag name="AS_UNIQUEID" val="88"/>
</p:tagLst>
</file>

<file path=ppt/tags/tag218.xml><?xml version="1.0" encoding="utf-8"?>
<p:tagLst xmlns:p="http://schemas.openxmlformats.org/presentationml/2006/main">
  <p:tag name="AS_UNIQUEID" val="89"/>
</p:tagLst>
</file>

<file path=ppt/tags/tag219.xml><?xml version="1.0" encoding="utf-8"?>
<p:tagLst xmlns:p="http://schemas.openxmlformats.org/presentationml/2006/main">
  <p:tag name="AS_UNIQUEID" val="90"/>
</p:tagLst>
</file>

<file path=ppt/tags/tag22.xml><?xml version="1.0" encoding="utf-8"?>
<p:tagLst xmlns:p="http://schemas.openxmlformats.org/presentationml/2006/main">
  <p:tag name="AS_UNIQUEID" val="300"/>
</p:tagLst>
</file>

<file path=ppt/tags/tag220.xml><?xml version="1.0" encoding="utf-8"?>
<p:tagLst xmlns:p="http://schemas.openxmlformats.org/presentationml/2006/main">
  <p:tag name="AS_UNIQUEID" val="91"/>
</p:tagLst>
</file>

<file path=ppt/tags/tag221.xml><?xml version="1.0" encoding="utf-8"?>
<p:tagLst xmlns:p="http://schemas.openxmlformats.org/presentationml/2006/main">
  <p:tag name="AS_UNIQUEID" val="92"/>
</p:tagLst>
</file>

<file path=ppt/tags/tag222.xml><?xml version="1.0" encoding="utf-8"?>
<p:tagLst xmlns:p="http://schemas.openxmlformats.org/presentationml/2006/main">
  <p:tag name="AS_UNIQUEID" val="83"/>
</p:tagLst>
</file>

<file path=ppt/tags/tag223.xml><?xml version="1.0" encoding="utf-8"?>
<p:tagLst xmlns:p="http://schemas.openxmlformats.org/presentationml/2006/main">
  <p:tag name="AS_UNIQUEID" val="114"/>
</p:tagLst>
</file>

<file path=ppt/tags/tag224.xml><?xml version="1.0" encoding="utf-8"?>
<p:tagLst xmlns:p="http://schemas.openxmlformats.org/presentationml/2006/main">
  <p:tag name="AS_UNIQUEID" val="119"/>
</p:tagLst>
</file>

<file path=ppt/tags/tag225.xml><?xml version="1.0" encoding="utf-8"?>
<p:tagLst xmlns:p="http://schemas.openxmlformats.org/presentationml/2006/main">
  <p:tag name="AS_UNIQUEID" val="94"/>
</p:tagLst>
</file>

<file path=ppt/tags/tag226.xml><?xml version="1.0" encoding="utf-8"?>
<p:tagLst xmlns:p="http://schemas.openxmlformats.org/presentationml/2006/main">
  <p:tag name="AS_UNIQUEID" val="95"/>
</p:tagLst>
</file>

<file path=ppt/tags/tag227.xml><?xml version="1.0" encoding="utf-8"?>
<p:tagLst xmlns:p="http://schemas.openxmlformats.org/presentationml/2006/main">
  <p:tag name="AS_UNIQUEID" val="96"/>
</p:tagLst>
</file>

<file path=ppt/tags/tag228.xml><?xml version="1.0" encoding="utf-8"?>
<p:tagLst xmlns:p="http://schemas.openxmlformats.org/presentationml/2006/main">
  <p:tag name="AS_UNIQUEID" val="97"/>
</p:tagLst>
</file>

<file path=ppt/tags/tag229.xml><?xml version="1.0" encoding="utf-8"?>
<p:tagLst xmlns:p="http://schemas.openxmlformats.org/presentationml/2006/main">
  <p:tag name="AS_UNIQUEID" val="99"/>
</p:tagLst>
</file>

<file path=ppt/tags/tag23.xml><?xml version="1.0" encoding="utf-8"?>
<p:tagLst xmlns:p="http://schemas.openxmlformats.org/presentationml/2006/main">
  <p:tag name="AS_UNIQUEID" val="301"/>
</p:tagLst>
</file>

<file path=ppt/tags/tag230.xml><?xml version="1.0" encoding="utf-8"?>
<p:tagLst xmlns:p="http://schemas.openxmlformats.org/presentationml/2006/main">
  <p:tag name="AS_UNIQUEID" val="100"/>
</p:tagLst>
</file>

<file path=ppt/tags/tag231.xml><?xml version="1.0" encoding="utf-8"?>
<p:tagLst xmlns:p="http://schemas.openxmlformats.org/presentationml/2006/main">
  <p:tag name="AS_UNIQUEID" val="101"/>
</p:tagLst>
</file>

<file path=ppt/tags/tag232.xml><?xml version="1.0" encoding="utf-8"?>
<p:tagLst xmlns:p="http://schemas.openxmlformats.org/presentationml/2006/main">
  <p:tag name="AS_UNIQUEID" val="124"/>
</p:tagLst>
</file>

<file path=ppt/tags/tag233.xml><?xml version="1.0" encoding="utf-8"?>
<p:tagLst xmlns:p="http://schemas.openxmlformats.org/presentationml/2006/main">
  <p:tag name="AS_UNIQUEID" val="126"/>
</p:tagLst>
</file>

<file path=ppt/tags/tag234.xml><?xml version="1.0" encoding="utf-8"?>
<p:tagLst xmlns:p="http://schemas.openxmlformats.org/presentationml/2006/main">
  <p:tag name="AS_UNIQUEID" val="127"/>
</p:tagLst>
</file>

<file path=ppt/tags/tag235.xml><?xml version="1.0" encoding="utf-8"?>
<p:tagLst xmlns:p="http://schemas.openxmlformats.org/presentationml/2006/main">
  <p:tag name="AS_UNIQUEID" val="129"/>
</p:tagLst>
</file>

<file path=ppt/tags/tag236.xml><?xml version="1.0" encoding="utf-8"?>
<p:tagLst xmlns:p="http://schemas.openxmlformats.org/presentationml/2006/main">
  <p:tag name="AS_UNIQUEID" val="104"/>
</p:tagLst>
</file>

<file path=ppt/tags/tag237.xml><?xml version="1.0" encoding="utf-8"?>
<p:tagLst xmlns:p="http://schemas.openxmlformats.org/presentationml/2006/main">
  <p:tag name="AS_UNIQUEID" val="105"/>
</p:tagLst>
</file>

<file path=ppt/tags/tag238.xml><?xml version="1.0" encoding="utf-8"?>
<p:tagLst xmlns:p="http://schemas.openxmlformats.org/presentationml/2006/main">
  <p:tag name="AS_UNIQUEID" val="106"/>
</p:tagLst>
</file>

<file path=ppt/tags/tag239.xml><?xml version="1.0" encoding="utf-8"?>
<p:tagLst xmlns:p="http://schemas.openxmlformats.org/presentationml/2006/main">
  <p:tag name="AS_UNIQUEID" val="133"/>
</p:tagLst>
</file>

<file path=ppt/tags/tag24.xml><?xml version="1.0" encoding="utf-8"?>
<p:tagLst xmlns:p="http://schemas.openxmlformats.org/presentationml/2006/main">
  <p:tag name="AS_UNIQUEID" val="302"/>
</p:tagLst>
</file>

<file path=ppt/tags/tag240.xml><?xml version="1.0" encoding="utf-8"?>
<p:tagLst xmlns:p="http://schemas.openxmlformats.org/presentationml/2006/main">
  <p:tag name="AS_UNIQUEID" val="134"/>
  <p:tag name="KSO_WM_UNIT_TABLE_BEAUTIFY" val="smartTable{3d3b2e69-c8af-4da6-8184-e6a92e1c9358}"/>
</p:tagLst>
</file>

<file path=ppt/tags/tag241.xml><?xml version="1.0" encoding="utf-8"?>
<p:tagLst xmlns:p="http://schemas.openxmlformats.org/presentationml/2006/main">
  <p:tag name="AS_UNIQUEID" val="135"/>
</p:tagLst>
</file>

<file path=ppt/tags/tag242.xml><?xml version="1.0" encoding="utf-8"?>
<p:tagLst xmlns:p="http://schemas.openxmlformats.org/presentationml/2006/main">
  <p:tag name="AS_UNIQUEID" val="136"/>
</p:tagLst>
</file>

<file path=ppt/tags/tag243.xml><?xml version="1.0" encoding="utf-8"?>
<p:tagLst xmlns:p="http://schemas.openxmlformats.org/presentationml/2006/main">
  <p:tag name="AS_UNIQUEID" val="137"/>
</p:tagLst>
</file>

<file path=ppt/tags/tag244.xml><?xml version="1.0" encoding="utf-8"?>
<p:tagLst xmlns:p="http://schemas.openxmlformats.org/presentationml/2006/main">
  <p:tag name="AS_UNIQUEID" val="138"/>
</p:tagLst>
</file>

<file path=ppt/tags/tag245.xml><?xml version="1.0" encoding="utf-8"?>
<p:tagLst xmlns:p="http://schemas.openxmlformats.org/presentationml/2006/main">
  <p:tag name="AS_UNIQUEID" val="139"/>
</p:tagLst>
</file>

<file path=ppt/tags/tag246.xml><?xml version="1.0" encoding="utf-8"?>
<p:tagLst xmlns:p="http://schemas.openxmlformats.org/presentationml/2006/main">
  <p:tag name="AS_UNIQUEID" val="140"/>
</p:tagLst>
</file>

<file path=ppt/tags/tag247.xml><?xml version="1.0" encoding="utf-8"?>
<p:tagLst xmlns:p="http://schemas.openxmlformats.org/presentationml/2006/main">
  <p:tag name="AS_UNIQUEID" val="141"/>
</p:tagLst>
</file>

<file path=ppt/tags/tag248.xml><?xml version="1.0" encoding="utf-8"?>
<p:tagLst xmlns:p="http://schemas.openxmlformats.org/presentationml/2006/main">
  <p:tag name="AS_UNIQUEID" val="142"/>
</p:tagLst>
</file>

<file path=ppt/tags/tag249.xml><?xml version="1.0" encoding="utf-8"?>
<p:tagLst xmlns:p="http://schemas.openxmlformats.org/presentationml/2006/main">
  <p:tag name="AS_UNIQUEID" val="143"/>
</p:tagLst>
</file>

<file path=ppt/tags/tag25.xml><?xml version="1.0" encoding="utf-8"?>
<p:tagLst xmlns:p="http://schemas.openxmlformats.org/presentationml/2006/main">
  <p:tag name="AS_UNIQUEID" val="303"/>
</p:tagLst>
</file>

<file path=ppt/tags/tag250.xml><?xml version="1.0" encoding="utf-8"?>
<p:tagLst xmlns:p="http://schemas.openxmlformats.org/presentationml/2006/main">
  <p:tag name="AS_UNIQUEID" val="144"/>
</p:tagLst>
</file>

<file path=ppt/tags/tag251.xml><?xml version="1.0" encoding="utf-8"?>
<p:tagLst xmlns:p="http://schemas.openxmlformats.org/presentationml/2006/main">
  <p:tag name="AS_UNIQUEID" val="159"/>
</p:tagLst>
</file>

<file path=ppt/tags/tag252.xml><?xml version="1.0" encoding="utf-8"?>
<p:tagLst xmlns:p="http://schemas.openxmlformats.org/presentationml/2006/main">
  <p:tag name="AS_UNIQUEID" val="160"/>
</p:tagLst>
</file>

<file path=ppt/tags/tag253.xml><?xml version="1.0" encoding="utf-8"?>
<p:tagLst xmlns:p="http://schemas.openxmlformats.org/presentationml/2006/main">
  <p:tag name="AS_UNIQUEID" val="161"/>
  <p:tag name="KSO_WM_UNIT_TABLE_BEAUTIFY" val="smartTable{9b2cffce-15a6-497d-bb4c-65aba87dd7a8}"/>
</p:tagLst>
</file>

<file path=ppt/tags/tag254.xml><?xml version="1.0" encoding="utf-8"?>
<p:tagLst xmlns:p="http://schemas.openxmlformats.org/presentationml/2006/main">
  <p:tag name="AS_UNIQUEID" val="162"/>
</p:tagLst>
</file>

<file path=ppt/tags/tag255.xml><?xml version="1.0" encoding="utf-8"?>
<p:tagLst xmlns:p="http://schemas.openxmlformats.org/presentationml/2006/main">
  <p:tag name="AS_UNIQUEID" val="163"/>
</p:tagLst>
</file>

<file path=ppt/tags/tag256.xml><?xml version="1.0" encoding="utf-8"?>
<p:tagLst xmlns:p="http://schemas.openxmlformats.org/presentationml/2006/main">
  <p:tag name="AS_UNIQUEID" val="164"/>
</p:tagLst>
</file>

<file path=ppt/tags/tag257.xml><?xml version="1.0" encoding="utf-8"?>
<p:tagLst xmlns:p="http://schemas.openxmlformats.org/presentationml/2006/main">
  <p:tag name="AS_UNIQUEID" val="165"/>
</p:tagLst>
</file>

<file path=ppt/tags/tag258.xml><?xml version="1.0" encoding="utf-8"?>
<p:tagLst xmlns:p="http://schemas.openxmlformats.org/presentationml/2006/main">
  <p:tag name="AS_UNIQUEID" val="166"/>
</p:tagLst>
</file>

<file path=ppt/tags/tag259.xml><?xml version="1.0" encoding="utf-8"?>
<p:tagLst xmlns:p="http://schemas.openxmlformats.org/presentationml/2006/main">
  <p:tag name="AS_UNIQUEID" val="167"/>
</p:tagLst>
</file>

<file path=ppt/tags/tag26.xml><?xml version="1.0" encoding="utf-8"?>
<p:tagLst xmlns:p="http://schemas.openxmlformats.org/presentationml/2006/main">
  <p:tag name="AS_UNIQUEID" val="304"/>
</p:tagLst>
</file>

<file path=ppt/tags/tag260.xml><?xml version="1.0" encoding="utf-8"?>
<p:tagLst xmlns:p="http://schemas.openxmlformats.org/presentationml/2006/main">
  <p:tag name="AS_UNIQUEID" val="168"/>
</p:tagLst>
</file>

<file path=ppt/tags/tag261.xml><?xml version="1.0" encoding="utf-8"?>
<p:tagLst xmlns:p="http://schemas.openxmlformats.org/presentationml/2006/main">
  <p:tag name="AS_UNIQUEID" val="169"/>
</p:tagLst>
</file>

<file path=ppt/tags/tag262.xml><?xml version="1.0" encoding="utf-8"?>
<p:tagLst xmlns:p="http://schemas.openxmlformats.org/presentationml/2006/main">
  <p:tag name="AS_UNIQUEID" val="170"/>
</p:tagLst>
</file>

<file path=ppt/tags/tag263.xml><?xml version="1.0" encoding="utf-8"?>
<p:tagLst xmlns:p="http://schemas.openxmlformats.org/presentationml/2006/main">
  <p:tag name="AS_UNIQUEID" val="171"/>
</p:tagLst>
</file>

<file path=ppt/tags/tag264.xml><?xml version="1.0" encoding="utf-8"?>
<p:tagLst xmlns:p="http://schemas.openxmlformats.org/presentationml/2006/main">
  <p:tag name="AS_UNIQUEID" val="172"/>
</p:tagLst>
</file>

<file path=ppt/tags/tag265.xml><?xml version="1.0" encoding="utf-8"?>
<p:tagLst xmlns:p="http://schemas.openxmlformats.org/presentationml/2006/main">
  <p:tag name="AS_UNIQUEID" val="173"/>
</p:tagLst>
</file>

<file path=ppt/tags/tag266.xml><?xml version="1.0" encoding="utf-8"?>
<p:tagLst xmlns:p="http://schemas.openxmlformats.org/presentationml/2006/main">
  <p:tag name="AS_UNIQUEID" val="175"/>
</p:tagLst>
</file>

<file path=ppt/tags/tag267.xml><?xml version="1.0" encoding="utf-8"?>
<p:tagLst xmlns:p="http://schemas.openxmlformats.org/presentationml/2006/main">
  <p:tag name="AS_UNIQUEID" val="176"/>
</p:tagLst>
</file>

<file path=ppt/tags/tag268.xml><?xml version="1.0" encoding="utf-8"?>
<p:tagLst xmlns:p="http://schemas.openxmlformats.org/presentationml/2006/main">
  <p:tag name="AS_UNIQUEID" val="177"/>
</p:tagLst>
</file>

<file path=ppt/tags/tag269.xml><?xml version="1.0" encoding="utf-8"?>
<p:tagLst xmlns:p="http://schemas.openxmlformats.org/presentationml/2006/main">
  <p:tag name="AS_UNIQUEID" val="178"/>
</p:tagLst>
</file>

<file path=ppt/tags/tag27.xml><?xml version="1.0" encoding="utf-8"?>
<p:tagLst xmlns:p="http://schemas.openxmlformats.org/presentationml/2006/main">
  <p:tag name="AS_UNIQUEID" val="305"/>
</p:tagLst>
</file>

<file path=ppt/tags/tag270.xml><?xml version="1.0" encoding="utf-8"?>
<p:tagLst xmlns:p="http://schemas.openxmlformats.org/presentationml/2006/main">
  <p:tag name="AS_UNIQUEID" val="179"/>
</p:tagLst>
</file>

<file path=ppt/tags/tag271.xml><?xml version="1.0" encoding="utf-8"?>
<p:tagLst xmlns:p="http://schemas.openxmlformats.org/presentationml/2006/main">
  <p:tag name="AS_UNIQUEID" val="180"/>
</p:tagLst>
</file>

<file path=ppt/tags/tag272.xml><?xml version="1.0" encoding="utf-8"?>
<p:tagLst xmlns:p="http://schemas.openxmlformats.org/presentationml/2006/main">
  <p:tag name="AS_UNIQUEID" val="181"/>
</p:tagLst>
</file>

<file path=ppt/tags/tag273.xml><?xml version="1.0" encoding="utf-8"?>
<p:tagLst xmlns:p="http://schemas.openxmlformats.org/presentationml/2006/main">
  <p:tag name="AS_UNIQUEID" val="183"/>
</p:tagLst>
</file>

<file path=ppt/tags/tag274.xml><?xml version="1.0" encoding="utf-8"?>
<p:tagLst xmlns:p="http://schemas.openxmlformats.org/presentationml/2006/main">
  <p:tag name="AS_UNIQUEID" val="184"/>
</p:tagLst>
</file>

<file path=ppt/tags/tag275.xml><?xml version="1.0" encoding="utf-8"?>
<p:tagLst xmlns:p="http://schemas.openxmlformats.org/presentationml/2006/main">
  <p:tag name="AS_UNIQUEID" val="185"/>
</p:tagLst>
</file>

<file path=ppt/tags/tag276.xml><?xml version="1.0" encoding="utf-8"?>
<p:tagLst xmlns:p="http://schemas.openxmlformats.org/presentationml/2006/main">
  <p:tag name="AS_UNIQUEID" val="186"/>
</p:tagLst>
</file>

<file path=ppt/tags/tag277.xml><?xml version="1.0" encoding="utf-8"?>
<p:tagLst xmlns:p="http://schemas.openxmlformats.org/presentationml/2006/main">
  <p:tag name="AS_UNIQUEID" val="187"/>
</p:tagLst>
</file>

<file path=ppt/tags/tag278.xml><?xml version="1.0" encoding="utf-8"?>
<p:tagLst xmlns:p="http://schemas.openxmlformats.org/presentationml/2006/main">
  <p:tag name="AS_UNIQUEID" val="188"/>
</p:tagLst>
</file>

<file path=ppt/tags/tag279.xml><?xml version="1.0" encoding="utf-8"?>
<p:tagLst xmlns:p="http://schemas.openxmlformats.org/presentationml/2006/main">
  <p:tag name="AS_UNIQUEID" val="189"/>
</p:tagLst>
</file>

<file path=ppt/tags/tag28.xml><?xml version="1.0" encoding="utf-8"?>
<p:tagLst xmlns:p="http://schemas.openxmlformats.org/presentationml/2006/main">
  <p:tag name="AS_UNIQUEID" val="306"/>
</p:tagLst>
</file>

<file path=ppt/tags/tag280.xml><?xml version="1.0" encoding="utf-8"?>
<p:tagLst xmlns:p="http://schemas.openxmlformats.org/presentationml/2006/main">
  <p:tag name="AS_UNIQUEID" val="190"/>
</p:tagLst>
</file>

<file path=ppt/tags/tag281.xml><?xml version="1.0" encoding="utf-8"?>
<p:tagLst xmlns:p="http://schemas.openxmlformats.org/presentationml/2006/main">
  <p:tag name="AS_UNIQUEID" val="191"/>
</p:tagLst>
</file>

<file path=ppt/tags/tag282.xml><?xml version="1.0" encoding="utf-8"?>
<p:tagLst xmlns:p="http://schemas.openxmlformats.org/presentationml/2006/main">
  <p:tag name="AS_UNIQUEID" val="192"/>
</p:tagLst>
</file>

<file path=ppt/tags/tag283.xml><?xml version="1.0" encoding="utf-8"?>
<p:tagLst xmlns:p="http://schemas.openxmlformats.org/presentationml/2006/main">
  <p:tag name="AS_UNIQUEID" val="193"/>
</p:tagLst>
</file>

<file path=ppt/tags/tag284.xml><?xml version="1.0" encoding="utf-8"?>
<p:tagLst xmlns:p="http://schemas.openxmlformats.org/presentationml/2006/main">
  <p:tag name="AS_UNIQUEID" val="217"/>
</p:tagLst>
</file>

<file path=ppt/tags/tag285.xml><?xml version="1.0" encoding="utf-8"?>
<p:tagLst xmlns:p="http://schemas.openxmlformats.org/presentationml/2006/main">
  <p:tag name="AS_UNIQUEID" val="218"/>
</p:tagLst>
</file>

<file path=ppt/tags/tag286.xml><?xml version="1.0" encoding="utf-8"?>
<p:tagLst xmlns:p="http://schemas.openxmlformats.org/presentationml/2006/main">
  <p:tag name="AS_UNIQUEID" val="219"/>
</p:tagLst>
</file>

<file path=ppt/tags/tag287.xml><?xml version="1.0" encoding="utf-8"?>
<p:tagLst xmlns:p="http://schemas.openxmlformats.org/presentationml/2006/main">
  <p:tag name="AS_UNIQUEID" val="220"/>
</p:tagLst>
</file>

<file path=ppt/tags/tag288.xml><?xml version="1.0" encoding="utf-8"?>
<p:tagLst xmlns:p="http://schemas.openxmlformats.org/presentationml/2006/main">
  <p:tag name="AS_UNIQUEID" val="221"/>
</p:tagLst>
</file>

<file path=ppt/tags/tag289.xml><?xml version="1.0" encoding="utf-8"?>
<p:tagLst xmlns:p="http://schemas.openxmlformats.org/presentationml/2006/main">
  <p:tag name="AS_UNIQUEID" val="222"/>
</p:tagLst>
</file>

<file path=ppt/tags/tag29.xml><?xml version="1.0" encoding="utf-8"?>
<p:tagLst xmlns:p="http://schemas.openxmlformats.org/presentationml/2006/main">
  <p:tag name="AS_UNIQUEID" val="307"/>
</p:tagLst>
</file>

<file path=ppt/tags/tag290.xml><?xml version="1.0" encoding="utf-8"?>
<p:tagLst xmlns:p="http://schemas.openxmlformats.org/presentationml/2006/main">
  <p:tag name="AS_UNIQUEID" val="223"/>
</p:tagLst>
</file>

<file path=ppt/tags/tag291.xml><?xml version="1.0" encoding="utf-8"?>
<p:tagLst xmlns:p="http://schemas.openxmlformats.org/presentationml/2006/main">
  <p:tag name="AS_UNIQUEID" val="224"/>
</p:tagLst>
</file>

<file path=ppt/tags/tag292.xml><?xml version="1.0" encoding="utf-8"?>
<p:tagLst xmlns:p="http://schemas.openxmlformats.org/presentationml/2006/main">
  <p:tag name="AS_UNIQUEID" val="225"/>
</p:tagLst>
</file>

<file path=ppt/tags/tag293.xml><?xml version="1.0" encoding="utf-8"?>
<p:tagLst xmlns:p="http://schemas.openxmlformats.org/presentationml/2006/main">
  <p:tag name="AS_UNIQUEID" val="226"/>
</p:tagLst>
</file>

<file path=ppt/tags/tag294.xml><?xml version="1.0" encoding="utf-8"?>
<p:tagLst xmlns:p="http://schemas.openxmlformats.org/presentationml/2006/main">
  <p:tag name="AS_UNIQUEID" val="227"/>
</p:tagLst>
</file>

<file path=ppt/tags/tag295.xml><?xml version="1.0" encoding="utf-8"?>
<p:tagLst xmlns:p="http://schemas.openxmlformats.org/presentationml/2006/main">
  <p:tag name="AS_UNIQUEID" val="228"/>
</p:tagLst>
</file>

<file path=ppt/tags/tag296.xml><?xml version="1.0" encoding="utf-8"?>
<p:tagLst xmlns:p="http://schemas.openxmlformats.org/presentationml/2006/main">
  <p:tag name="AS_UNIQUEID" val="229"/>
</p:tagLst>
</file>

<file path=ppt/tags/tag297.xml><?xml version="1.0" encoding="utf-8"?>
<p:tagLst xmlns:p="http://schemas.openxmlformats.org/presentationml/2006/main">
  <p:tag name="AS_UNIQUEID" val="230"/>
</p:tagLst>
</file>

<file path=ppt/tags/tag298.xml><?xml version="1.0" encoding="utf-8"?>
<p:tagLst xmlns:p="http://schemas.openxmlformats.org/presentationml/2006/main">
  <p:tag name="AS_UNIQUEID" val="231"/>
</p:tagLst>
</file>

<file path=ppt/tags/tag299.xml><?xml version="1.0" encoding="utf-8"?>
<p:tagLst xmlns:p="http://schemas.openxmlformats.org/presentationml/2006/main">
  <p:tag name="AS_UNIQUEID" val="232"/>
</p:tagLst>
</file>

<file path=ppt/tags/tag3.xml><?xml version="1.0" encoding="utf-8"?>
<p:tagLst xmlns:p="http://schemas.openxmlformats.org/presentationml/2006/main">
  <p:tag name="AS_UNIQUEID" val="277"/>
</p:tagLst>
</file>

<file path=ppt/tags/tag30.xml><?xml version="1.0" encoding="utf-8"?>
<p:tagLst xmlns:p="http://schemas.openxmlformats.org/presentationml/2006/main">
  <p:tag name="AS_UNIQUEID" val="309"/>
</p:tagLst>
</file>

<file path=ppt/tags/tag300.xml><?xml version="1.0" encoding="utf-8"?>
<p:tagLst xmlns:p="http://schemas.openxmlformats.org/presentationml/2006/main">
  <p:tag name="AS_UNIQUEID" val="233"/>
</p:tagLst>
</file>

<file path=ppt/tags/tag301.xml><?xml version="1.0" encoding="utf-8"?>
<p:tagLst xmlns:p="http://schemas.openxmlformats.org/presentationml/2006/main">
  <p:tag name="AS_UNIQUEID" val="234"/>
</p:tagLst>
</file>

<file path=ppt/tags/tag302.xml><?xml version="1.0" encoding="utf-8"?>
<p:tagLst xmlns:p="http://schemas.openxmlformats.org/presentationml/2006/main">
  <p:tag name="AS_UNIQUEID" val="235"/>
</p:tagLst>
</file>

<file path=ppt/tags/tag303.xml><?xml version="1.0" encoding="utf-8"?>
<p:tagLst xmlns:p="http://schemas.openxmlformats.org/presentationml/2006/main">
  <p:tag name="AS_UNIQUEID" val="236"/>
</p:tagLst>
</file>

<file path=ppt/tags/tag304.xml><?xml version="1.0" encoding="utf-8"?>
<p:tagLst xmlns:p="http://schemas.openxmlformats.org/presentationml/2006/main">
  <p:tag name="AS_UNIQUEID" val="237"/>
</p:tagLst>
</file>

<file path=ppt/tags/tag305.xml><?xml version="1.0" encoding="utf-8"?>
<p:tagLst xmlns:p="http://schemas.openxmlformats.org/presentationml/2006/main">
  <p:tag name="AS_UNIQUEID" val="238"/>
</p:tagLst>
</file>

<file path=ppt/tags/tag306.xml><?xml version="1.0" encoding="utf-8"?>
<p:tagLst xmlns:p="http://schemas.openxmlformats.org/presentationml/2006/main">
  <p:tag name="AS_UNIQUEID" val="239"/>
</p:tagLst>
</file>

<file path=ppt/tags/tag307.xml><?xml version="1.0" encoding="utf-8"?>
<p:tagLst xmlns:p="http://schemas.openxmlformats.org/presentationml/2006/main">
  <p:tag name="AS_UNIQUEID" val="240"/>
</p:tagLst>
</file>

<file path=ppt/tags/tag308.xml><?xml version="1.0" encoding="utf-8"?>
<p:tagLst xmlns:p="http://schemas.openxmlformats.org/presentationml/2006/main">
  <p:tag name="AS_UNIQUEID" val="241"/>
</p:tagLst>
</file>

<file path=ppt/tags/tag309.xml><?xml version="1.0" encoding="utf-8"?>
<p:tagLst xmlns:p="http://schemas.openxmlformats.org/presentationml/2006/main">
  <p:tag name="AS_UNIQUEID" val="242"/>
</p:tagLst>
</file>

<file path=ppt/tags/tag31.xml><?xml version="1.0" encoding="utf-8"?>
<p:tagLst xmlns:p="http://schemas.openxmlformats.org/presentationml/2006/main">
  <p:tag name="AS_UNIQUEID" val="310"/>
</p:tagLst>
</file>

<file path=ppt/tags/tag310.xml><?xml version="1.0" encoding="utf-8"?>
<p:tagLst xmlns:p="http://schemas.openxmlformats.org/presentationml/2006/main">
  <p:tag name="AS_UNIQUEID" val="243"/>
</p:tagLst>
</file>

<file path=ppt/tags/tag311.xml><?xml version="1.0" encoding="utf-8"?>
<p:tagLst xmlns:p="http://schemas.openxmlformats.org/presentationml/2006/main">
  <p:tag name="AS_UNIQUEID" val="244"/>
</p:tagLst>
</file>

<file path=ppt/tags/tag312.xml><?xml version="1.0" encoding="utf-8"?>
<p:tagLst xmlns:p="http://schemas.openxmlformats.org/presentationml/2006/main">
  <p:tag name="AS_UNIQUEID" val="245"/>
</p:tagLst>
</file>

<file path=ppt/tags/tag313.xml><?xml version="1.0" encoding="utf-8"?>
<p:tagLst xmlns:p="http://schemas.openxmlformats.org/presentationml/2006/main">
  <p:tag name="AS_UNIQUEID" val="246"/>
</p:tagLst>
</file>

<file path=ppt/tags/tag314.xml><?xml version="1.0" encoding="utf-8"?>
<p:tagLst xmlns:p="http://schemas.openxmlformats.org/presentationml/2006/main">
  <p:tag name="AS_UNIQUEID" val="247"/>
</p:tagLst>
</file>

<file path=ppt/tags/tag315.xml><?xml version="1.0" encoding="utf-8"?>
<p:tagLst xmlns:p="http://schemas.openxmlformats.org/presentationml/2006/main">
  <p:tag name="AS_UNIQUEID" val="248"/>
</p:tagLst>
</file>

<file path=ppt/tags/tag316.xml><?xml version="1.0" encoding="utf-8"?>
<p:tagLst xmlns:p="http://schemas.openxmlformats.org/presentationml/2006/main">
  <p:tag name="AS_UNIQUEID" val="249"/>
</p:tagLst>
</file>

<file path=ppt/tags/tag317.xml><?xml version="1.0" encoding="utf-8"?>
<p:tagLst xmlns:p="http://schemas.openxmlformats.org/presentationml/2006/main">
  <p:tag name="AS_UNIQUEID" val="250"/>
</p:tagLst>
</file>

<file path=ppt/tags/tag318.xml><?xml version="1.0" encoding="utf-8"?>
<p:tagLst xmlns:p="http://schemas.openxmlformats.org/presentationml/2006/main">
  <p:tag name="AS_UNIQUEID" val="251"/>
</p:tagLst>
</file>

<file path=ppt/tags/tag319.xml><?xml version="1.0" encoding="utf-8"?>
<p:tagLst xmlns:p="http://schemas.openxmlformats.org/presentationml/2006/main">
  <p:tag name="AS_UNIQUEID" val="252"/>
</p:tagLst>
</file>

<file path=ppt/tags/tag32.xml><?xml version="1.0" encoding="utf-8"?>
<p:tagLst xmlns:p="http://schemas.openxmlformats.org/presentationml/2006/main">
  <p:tag name="AS_UNIQUEID" val="311"/>
</p:tagLst>
</file>

<file path=ppt/tags/tag320.xml><?xml version="1.0" encoding="utf-8"?>
<p:tagLst xmlns:p="http://schemas.openxmlformats.org/presentationml/2006/main">
  <p:tag name="AS_UNIQUEID" val="253"/>
</p:tagLst>
</file>

<file path=ppt/tags/tag321.xml><?xml version="1.0" encoding="utf-8"?>
<p:tagLst xmlns:p="http://schemas.openxmlformats.org/presentationml/2006/main">
  <p:tag name="AS_UNIQUEID" val="254"/>
</p:tagLst>
</file>

<file path=ppt/tags/tag322.xml><?xml version="1.0" encoding="utf-8"?>
<p:tagLst xmlns:p="http://schemas.openxmlformats.org/presentationml/2006/main">
  <p:tag name="AS_UNIQUEID" val="255"/>
</p:tagLst>
</file>

<file path=ppt/tags/tag323.xml><?xml version="1.0" encoding="utf-8"?>
<p:tagLst xmlns:p="http://schemas.openxmlformats.org/presentationml/2006/main">
  <p:tag name="AS_UNIQUEID" val="256"/>
</p:tagLst>
</file>

<file path=ppt/tags/tag324.xml><?xml version="1.0" encoding="utf-8"?>
<p:tagLst xmlns:p="http://schemas.openxmlformats.org/presentationml/2006/main">
  <p:tag name="AS_UNIQUEID" val="257"/>
</p:tagLst>
</file>

<file path=ppt/tags/tag325.xml><?xml version="1.0" encoding="utf-8"?>
<p:tagLst xmlns:p="http://schemas.openxmlformats.org/presentationml/2006/main">
  <p:tag name="AS_UNIQUEID" val="258"/>
</p:tagLst>
</file>

<file path=ppt/tags/tag326.xml><?xml version="1.0" encoding="utf-8"?>
<p:tagLst xmlns:p="http://schemas.openxmlformats.org/presentationml/2006/main">
  <p:tag name="AS_UNIQUEID" val="259"/>
</p:tagLst>
</file>

<file path=ppt/tags/tag327.xml><?xml version="1.0" encoding="utf-8"?>
<p:tagLst xmlns:p="http://schemas.openxmlformats.org/presentationml/2006/main">
  <p:tag name="AS_UNIQUEID" val="260"/>
</p:tagLst>
</file>

<file path=ppt/tags/tag328.xml><?xml version="1.0" encoding="utf-8"?>
<p:tagLst xmlns:p="http://schemas.openxmlformats.org/presentationml/2006/main">
  <p:tag name="AS_UNIQUEID" val="261"/>
</p:tagLst>
</file>

<file path=ppt/tags/tag329.xml><?xml version="1.0" encoding="utf-8"?>
<p:tagLst xmlns:p="http://schemas.openxmlformats.org/presentationml/2006/main">
  <p:tag name="AS_UNIQUEID" val="262"/>
</p:tagLst>
</file>

<file path=ppt/tags/tag33.xml><?xml version="1.0" encoding="utf-8"?>
<p:tagLst xmlns:p="http://schemas.openxmlformats.org/presentationml/2006/main">
  <p:tag name="AS_UNIQUEID" val="312"/>
</p:tagLst>
</file>

<file path=ppt/tags/tag330.xml><?xml version="1.0" encoding="utf-8"?>
<p:tagLst xmlns:p="http://schemas.openxmlformats.org/presentationml/2006/main">
  <p:tag name="AS_UNIQUEID" val="263"/>
</p:tagLst>
</file>

<file path=ppt/tags/tag331.xml><?xml version="1.0" encoding="utf-8"?>
<p:tagLst xmlns:p="http://schemas.openxmlformats.org/presentationml/2006/main">
  <p:tag name="AS_UNIQUEID" val="264"/>
</p:tagLst>
</file>

<file path=ppt/tags/tag332.xml><?xml version="1.0" encoding="utf-8"?>
<p:tagLst xmlns:p="http://schemas.openxmlformats.org/presentationml/2006/main">
  <p:tag name="AS_UNIQUEID" val="265"/>
</p:tagLst>
</file>

<file path=ppt/tags/tag333.xml><?xml version="1.0" encoding="utf-8"?>
<p:tagLst xmlns:p="http://schemas.openxmlformats.org/presentationml/2006/main">
  <p:tag name="AS_UNIQUEID" val="202"/>
</p:tagLst>
</file>

<file path=ppt/tags/tag334.xml><?xml version="1.0" encoding="utf-8"?>
<p:tagLst xmlns:p="http://schemas.openxmlformats.org/presentationml/2006/main">
  <p:tag name="AS_UNIQUEID" val="203"/>
</p:tagLst>
</file>

<file path=ppt/tags/tag335.xml><?xml version="1.0" encoding="utf-8"?>
<p:tagLst xmlns:p="http://schemas.openxmlformats.org/presentationml/2006/main">
  <p:tag name="AS_UNIQUEID" val="204"/>
</p:tagLst>
</file>

<file path=ppt/tags/tag336.xml><?xml version="1.0" encoding="utf-8"?>
<p:tagLst xmlns:p="http://schemas.openxmlformats.org/presentationml/2006/main">
  <p:tag name="AS_UNIQUEID" val="205"/>
</p:tagLst>
</file>

<file path=ppt/tags/tag337.xml><?xml version="1.0" encoding="utf-8"?>
<p:tagLst xmlns:p="http://schemas.openxmlformats.org/presentationml/2006/main">
  <p:tag name="AS_UNIQUEID" val="206"/>
</p:tagLst>
</file>

<file path=ppt/tags/tag338.xml><?xml version="1.0" encoding="utf-8"?>
<p:tagLst xmlns:p="http://schemas.openxmlformats.org/presentationml/2006/main">
  <p:tag name="AS_UNIQUEID" val="207"/>
</p:tagLst>
</file>

<file path=ppt/tags/tag339.xml><?xml version="1.0" encoding="utf-8"?>
<p:tagLst xmlns:p="http://schemas.openxmlformats.org/presentationml/2006/main">
  <p:tag name="AS_UNIQUEID" val="208"/>
</p:tagLst>
</file>

<file path=ppt/tags/tag34.xml><?xml version="1.0" encoding="utf-8"?>
<p:tagLst xmlns:p="http://schemas.openxmlformats.org/presentationml/2006/main">
  <p:tag name="AS_UNIQUEID" val="314"/>
</p:tagLst>
</file>

<file path=ppt/tags/tag340.xml><?xml version="1.0" encoding="utf-8"?>
<p:tagLst xmlns:p="http://schemas.openxmlformats.org/presentationml/2006/main">
  <p:tag name="AS_UNIQUEID" val="209"/>
</p:tagLst>
</file>

<file path=ppt/tags/tag341.xml><?xml version="1.0" encoding="utf-8"?>
<p:tagLst xmlns:p="http://schemas.openxmlformats.org/presentationml/2006/main">
  <p:tag name="AS_UNIQUEID" val="210"/>
</p:tagLst>
</file>

<file path=ppt/tags/tag342.xml><?xml version="1.0" encoding="utf-8"?>
<p:tagLst xmlns:p="http://schemas.openxmlformats.org/presentationml/2006/main">
  <p:tag name="AS_UNIQUEID" val="211"/>
</p:tagLst>
</file>

<file path=ppt/tags/tag343.xml><?xml version="1.0" encoding="utf-8"?>
<p:tagLst xmlns:p="http://schemas.openxmlformats.org/presentationml/2006/main">
  <p:tag name="AS_UNIQUEID" val="212"/>
</p:tagLst>
</file>

<file path=ppt/tags/tag344.xml><?xml version="1.0" encoding="utf-8"?>
<p:tagLst xmlns:p="http://schemas.openxmlformats.org/presentationml/2006/main">
  <p:tag name="AS_UNIQUEID" val="213"/>
</p:tagLst>
</file>

<file path=ppt/tags/tag345.xml><?xml version="1.0" encoding="utf-8"?>
<p:tagLst xmlns:p="http://schemas.openxmlformats.org/presentationml/2006/main">
  <p:tag name="AS_UNIQUEID" val="214"/>
</p:tagLst>
</file>

<file path=ppt/tags/tag346.xml><?xml version="1.0" encoding="utf-8"?>
<p:tagLst xmlns:p="http://schemas.openxmlformats.org/presentationml/2006/main">
  <p:tag name="AS_UNIQUEID" val="215"/>
</p:tagLst>
</file>

<file path=ppt/tags/tag347.xml><?xml version="1.0" encoding="utf-8"?>
<p:tagLst xmlns:p="http://schemas.openxmlformats.org/presentationml/2006/main">
  <p:tag name="AS_UNIQUEID" val="267"/>
</p:tagLst>
</file>

<file path=ppt/tags/tag348.xml><?xml version="1.0" encoding="utf-8"?>
<p:tagLst xmlns:p="http://schemas.openxmlformats.org/presentationml/2006/main">
  <p:tag name="AS_UNIQUEID" val="268"/>
</p:tagLst>
</file>

<file path=ppt/tags/tag349.xml><?xml version="1.0" encoding="utf-8"?>
<p:tagLst xmlns:p="http://schemas.openxmlformats.org/presentationml/2006/main">
  <p:tag name="AS_UNIQUEID" val="269"/>
</p:tagLst>
</file>

<file path=ppt/tags/tag35.xml><?xml version="1.0" encoding="utf-8"?>
<p:tagLst xmlns:p="http://schemas.openxmlformats.org/presentationml/2006/main">
  <p:tag name="AS_UNIQUEID" val="315"/>
</p:tagLst>
</file>

<file path=ppt/tags/tag350.xml><?xml version="1.0" encoding="utf-8"?>
<p:tagLst xmlns:p="http://schemas.openxmlformats.org/presentationml/2006/main">
  <p:tag name="AS_UNIQUEID" val="271"/>
</p:tagLst>
</file>

<file path=ppt/tags/tag351.xml><?xml version="1.0" encoding="utf-8"?>
<p:tagLst xmlns:p="http://schemas.openxmlformats.org/presentationml/2006/main">
  <p:tag name="AS_UNIQUEID" val="272"/>
</p:tagLst>
</file>

<file path=ppt/tags/tag352.xml><?xml version="1.0" encoding="utf-8"?>
<p:tagLst xmlns:p="http://schemas.openxmlformats.org/presentationml/2006/main">
  <p:tag name="AS_UNIQUEID" val="273"/>
</p:tagLst>
</file>

<file path=ppt/tags/tag353.xml><?xml version="1.0" encoding="utf-8"?>
<p:tagLst xmlns:p="http://schemas.openxmlformats.org/presentationml/2006/main">
  <p:tag name="AS_UNIQUEID" val="468"/>
</p:tagLst>
</file>

<file path=ppt/tags/tag354.xml><?xml version="1.0" encoding="utf-8"?>
<p:tagLst xmlns:p="http://schemas.openxmlformats.org/presentationml/2006/main">
  <p:tag name="AS_UNIQUEID" val="453"/>
</p:tagLst>
</file>

<file path=ppt/tags/tag355.xml><?xml version="1.0" encoding="utf-8"?>
<p:tagLst xmlns:p="http://schemas.openxmlformats.org/presentationml/2006/main">
  <p:tag name="AS_UNIQUEID" val="454"/>
</p:tagLst>
</file>

<file path=ppt/tags/tag356.xml><?xml version="1.0" encoding="utf-8"?>
<p:tagLst xmlns:p="http://schemas.openxmlformats.org/presentationml/2006/main">
  <p:tag name="AS_UNIQUEID" val="455"/>
</p:tagLst>
</file>

<file path=ppt/tags/tag357.xml><?xml version="1.0" encoding="utf-8"?>
<p:tagLst xmlns:p="http://schemas.openxmlformats.org/presentationml/2006/main">
  <p:tag name="AS_UNIQUEID" val="456"/>
</p:tagLst>
</file>

<file path=ppt/tags/tag358.xml><?xml version="1.0" encoding="utf-8"?>
<p:tagLst xmlns:p="http://schemas.openxmlformats.org/presentationml/2006/main">
  <p:tag name="AS_UNIQUEID" val="457"/>
</p:tagLst>
</file>

<file path=ppt/tags/tag359.xml><?xml version="1.0" encoding="utf-8"?>
<p:tagLst xmlns:p="http://schemas.openxmlformats.org/presentationml/2006/main">
  <p:tag name="AS_UNIQUEID" val="458"/>
</p:tagLst>
</file>

<file path=ppt/tags/tag36.xml><?xml version="1.0" encoding="utf-8"?>
<p:tagLst xmlns:p="http://schemas.openxmlformats.org/presentationml/2006/main">
  <p:tag name="AS_UNIQUEID" val="316"/>
</p:tagLst>
</file>

<file path=ppt/tags/tag37.xml><?xml version="1.0" encoding="utf-8"?>
<p:tagLst xmlns:p="http://schemas.openxmlformats.org/presentationml/2006/main">
  <p:tag name="AS_UNIQUEID" val="318"/>
</p:tagLst>
</file>

<file path=ppt/tags/tag38.xml><?xml version="1.0" encoding="utf-8"?>
<p:tagLst xmlns:p="http://schemas.openxmlformats.org/presentationml/2006/main">
  <p:tag name="AS_UNIQUEID" val="319"/>
</p:tagLst>
</file>

<file path=ppt/tags/tag39.xml><?xml version="1.0" encoding="utf-8"?>
<p:tagLst xmlns:p="http://schemas.openxmlformats.org/presentationml/2006/main">
  <p:tag name="AS_UNIQUEID" val="320"/>
</p:tagLst>
</file>

<file path=ppt/tags/tag4.xml><?xml version="1.0" encoding="utf-8"?>
<p:tagLst xmlns:p="http://schemas.openxmlformats.org/presentationml/2006/main">
  <p:tag name="AS_UNIQUEID" val="278"/>
</p:tagLst>
</file>

<file path=ppt/tags/tag40.xml><?xml version="1.0" encoding="utf-8"?>
<p:tagLst xmlns:p="http://schemas.openxmlformats.org/presentationml/2006/main">
  <p:tag name="AS_UNIQUEID" val="321"/>
</p:tagLst>
</file>

<file path=ppt/tags/tag41.xml><?xml version="1.0" encoding="utf-8"?>
<p:tagLst xmlns:p="http://schemas.openxmlformats.org/presentationml/2006/main">
  <p:tag name="AS_UNIQUEID" val="322"/>
</p:tagLst>
</file>

<file path=ppt/tags/tag42.xml><?xml version="1.0" encoding="utf-8"?>
<p:tagLst xmlns:p="http://schemas.openxmlformats.org/presentationml/2006/main">
  <p:tag name="AS_UNIQUEID" val="323"/>
</p:tagLst>
</file>

<file path=ppt/tags/tag43.xml><?xml version="1.0" encoding="utf-8"?>
<p:tagLst xmlns:p="http://schemas.openxmlformats.org/presentationml/2006/main">
  <p:tag name="AS_UNIQUEID" val="325"/>
</p:tagLst>
</file>

<file path=ppt/tags/tag44.xml><?xml version="1.0" encoding="utf-8"?>
<p:tagLst xmlns:p="http://schemas.openxmlformats.org/presentationml/2006/main">
  <p:tag name="AS_UNIQUEID" val="326"/>
</p:tagLst>
</file>

<file path=ppt/tags/tag45.xml><?xml version="1.0" encoding="utf-8"?>
<p:tagLst xmlns:p="http://schemas.openxmlformats.org/presentationml/2006/main">
  <p:tag name="AS_UNIQUEID" val="327"/>
</p:tagLst>
</file>

<file path=ppt/tags/tag46.xml><?xml version="1.0" encoding="utf-8"?>
<p:tagLst xmlns:p="http://schemas.openxmlformats.org/presentationml/2006/main">
  <p:tag name="AS_UNIQUEID" val="328"/>
</p:tagLst>
</file>

<file path=ppt/tags/tag47.xml><?xml version="1.0" encoding="utf-8"?>
<p:tagLst xmlns:p="http://schemas.openxmlformats.org/presentationml/2006/main">
  <p:tag name="AS_UNIQUEID" val="329"/>
</p:tagLst>
</file>

<file path=ppt/tags/tag48.xml><?xml version="1.0" encoding="utf-8"?>
<p:tagLst xmlns:p="http://schemas.openxmlformats.org/presentationml/2006/main">
  <p:tag name="AS_UNIQUEID" val="330"/>
</p:tagLst>
</file>

<file path=ppt/tags/tag49.xml><?xml version="1.0" encoding="utf-8"?>
<p:tagLst xmlns:p="http://schemas.openxmlformats.org/presentationml/2006/main">
  <p:tag name="AS_UNIQUEID" val="332"/>
</p:tagLst>
</file>

<file path=ppt/tags/tag5.xml><?xml version="1.0" encoding="utf-8"?>
<p:tagLst xmlns:p="http://schemas.openxmlformats.org/presentationml/2006/main">
  <p:tag name="AS_UNIQUEID" val="279"/>
</p:tagLst>
</file>

<file path=ppt/tags/tag50.xml><?xml version="1.0" encoding="utf-8"?>
<p:tagLst xmlns:p="http://schemas.openxmlformats.org/presentationml/2006/main">
  <p:tag name="AS_UNIQUEID" val="333"/>
</p:tagLst>
</file>

<file path=ppt/tags/tag51.xml><?xml version="1.0" encoding="utf-8"?>
<p:tagLst xmlns:p="http://schemas.openxmlformats.org/presentationml/2006/main">
  <p:tag name="AS_UNIQUEID" val="334"/>
</p:tagLst>
</file>

<file path=ppt/tags/tag52.xml><?xml version="1.0" encoding="utf-8"?>
<p:tagLst xmlns:p="http://schemas.openxmlformats.org/presentationml/2006/main">
  <p:tag name="AS_UNIQUEID" val="335"/>
</p:tagLst>
</file>

<file path=ppt/tags/tag53.xml><?xml version="1.0" encoding="utf-8"?>
<p:tagLst xmlns:p="http://schemas.openxmlformats.org/presentationml/2006/main">
  <p:tag name="AS_UNIQUEID" val="336"/>
</p:tagLst>
</file>

<file path=ppt/tags/tag54.xml><?xml version="1.0" encoding="utf-8"?>
<p:tagLst xmlns:p="http://schemas.openxmlformats.org/presentationml/2006/main">
  <p:tag name="AS_UNIQUEID" val="338"/>
</p:tagLst>
</file>

<file path=ppt/tags/tag55.xml><?xml version="1.0" encoding="utf-8"?>
<p:tagLst xmlns:p="http://schemas.openxmlformats.org/presentationml/2006/main">
  <p:tag name="AS_UNIQUEID" val="339"/>
</p:tagLst>
</file>

<file path=ppt/tags/tag56.xml><?xml version="1.0" encoding="utf-8"?>
<p:tagLst xmlns:p="http://schemas.openxmlformats.org/presentationml/2006/main">
  <p:tag name="AS_UNIQUEID" val="340"/>
</p:tagLst>
</file>

<file path=ppt/tags/tag57.xml><?xml version="1.0" encoding="utf-8"?>
<p:tagLst xmlns:p="http://schemas.openxmlformats.org/presentationml/2006/main">
  <p:tag name="AS_UNIQUEID" val="341"/>
</p:tagLst>
</file>

<file path=ppt/tags/tag58.xml><?xml version="1.0" encoding="utf-8"?>
<p:tagLst xmlns:p="http://schemas.openxmlformats.org/presentationml/2006/main">
  <p:tag name="AS_UNIQUEID" val="342"/>
</p:tagLst>
</file>

<file path=ppt/tags/tag59.xml><?xml version="1.0" encoding="utf-8"?>
<p:tagLst xmlns:p="http://schemas.openxmlformats.org/presentationml/2006/main">
  <p:tag name="AS_UNIQUEID" val="345"/>
</p:tagLst>
</file>

<file path=ppt/tags/tag6.xml><?xml version="1.0" encoding="utf-8"?>
<p:tagLst xmlns:p="http://schemas.openxmlformats.org/presentationml/2006/main">
  <p:tag name="AS_UNIQUEID" val="281"/>
</p:tagLst>
</file>

<file path=ppt/tags/tag60.xml><?xml version="1.0" encoding="utf-8"?>
<p:tagLst xmlns:p="http://schemas.openxmlformats.org/presentationml/2006/main">
  <p:tag name="AS_UNIQUEID" val="346"/>
</p:tagLst>
</file>

<file path=ppt/tags/tag61.xml><?xml version="1.0" encoding="utf-8"?>
<p:tagLst xmlns:p="http://schemas.openxmlformats.org/presentationml/2006/main">
  <p:tag name="AS_UNIQUEID" val="347"/>
</p:tagLst>
</file>

<file path=ppt/tags/tag62.xml><?xml version="1.0" encoding="utf-8"?>
<p:tagLst xmlns:p="http://schemas.openxmlformats.org/presentationml/2006/main">
  <p:tag name="AS_UNIQUEID" val="348"/>
</p:tagLst>
</file>

<file path=ppt/tags/tag63.xml><?xml version="1.0" encoding="utf-8"?>
<p:tagLst xmlns:p="http://schemas.openxmlformats.org/presentationml/2006/main">
  <p:tag name="AS_UNIQUEID" val="349"/>
</p:tagLst>
</file>

<file path=ppt/tags/tag64.xml><?xml version="1.0" encoding="utf-8"?>
<p:tagLst xmlns:p="http://schemas.openxmlformats.org/presentationml/2006/main">
  <p:tag name="AS_UNIQUEID" val="350"/>
</p:tagLst>
</file>

<file path=ppt/tags/tag65.xml><?xml version="1.0" encoding="utf-8"?>
<p:tagLst xmlns:p="http://schemas.openxmlformats.org/presentationml/2006/main">
  <p:tag name="AS_UNIQUEID" val="351"/>
</p:tagLst>
</file>

<file path=ppt/tags/tag66.xml><?xml version="1.0" encoding="utf-8"?>
<p:tagLst xmlns:p="http://schemas.openxmlformats.org/presentationml/2006/main">
  <p:tag name="AS_UNIQUEID" val="353"/>
</p:tagLst>
</file>

<file path=ppt/tags/tag67.xml><?xml version="1.0" encoding="utf-8"?>
<p:tagLst xmlns:p="http://schemas.openxmlformats.org/presentationml/2006/main">
  <p:tag name="AS_UNIQUEID" val="354"/>
</p:tagLst>
</file>

<file path=ppt/tags/tag68.xml><?xml version="1.0" encoding="utf-8"?>
<p:tagLst xmlns:p="http://schemas.openxmlformats.org/presentationml/2006/main">
  <p:tag name="AS_UNIQUEID" val="355"/>
</p:tagLst>
</file>

<file path=ppt/tags/tag69.xml><?xml version="1.0" encoding="utf-8"?>
<p:tagLst xmlns:p="http://schemas.openxmlformats.org/presentationml/2006/main">
  <p:tag name="AS_UNIQUEID" val="356"/>
</p:tagLst>
</file>

<file path=ppt/tags/tag7.xml><?xml version="1.0" encoding="utf-8"?>
<p:tagLst xmlns:p="http://schemas.openxmlformats.org/presentationml/2006/main">
  <p:tag name="AS_UNIQUEID" val="282"/>
</p:tagLst>
</file>

<file path=ppt/tags/tag70.xml><?xml version="1.0" encoding="utf-8"?>
<p:tagLst xmlns:p="http://schemas.openxmlformats.org/presentationml/2006/main">
  <p:tag name="AS_UNIQUEID" val="357"/>
</p:tagLst>
</file>

<file path=ppt/tags/tag71.xml><?xml version="1.0" encoding="utf-8"?>
<p:tagLst xmlns:p="http://schemas.openxmlformats.org/presentationml/2006/main">
  <p:tag name="AS_UNIQUEID" val="359"/>
</p:tagLst>
</file>

<file path=ppt/tags/tag72.xml><?xml version="1.0" encoding="utf-8"?>
<p:tagLst xmlns:p="http://schemas.openxmlformats.org/presentationml/2006/main">
  <p:tag name="AS_UNIQUEID" val="360"/>
</p:tagLst>
</file>

<file path=ppt/tags/tag73.xml><?xml version="1.0" encoding="utf-8"?>
<p:tagLst xmlns:p="http://schemas.openxmlformats.org/presentationml/2006/main">
  <p:tag name="AS_UNIQUEID" val="361"/>
</p:tagLst>
</file>

<file path=ppt/tags/tag74.xml><?xml version="1.0" encoding="utf-8"?>
<p:tagLst xmlns:p="http://schemas.openxmlformats.org/presentationml/2006/main">
  <p:tag name="AS_UNIQUEID" val="362"/>
</p:tagLst>
</file>

<file path=ppt/tags/tag75.xml><?xml version="1.0" encoding="utf-8"?>
<p:tagLst xmlns:p="http://schemas.openxmlformats.org/presentationml/2006/main">
  <p:tag name="AS_UNIQUEID" val="363"/>
</p:tagLst>
</file>

<file path=ppt/tags/tag76.xml><?xml version="1.0" encoding="utf-8"?>
<p:tagLst xmlns:p="http://schemas.openxmlformats.org/presentationml/2006/main">
  <p:tag name="AS_UNIQUEID" val="365"/>
</p:tagLst>
</file>

<file path=ppt/tags/tag77.xml><?xml version="1.0" encoding="utf-8"?>
<p:tagLst xmlns:p="http://schemas.openxmlformats.org/presentationml/2006/main">
  <p:tag name="AS_UNIQUEID" val="366"/>
</p:tagLst>
</file>

<file path=ppt/tags/tag78.xml><?xml version="1.0" encoding="utf-8"?>
<p:tagLst xmlns:p="http://schemas.openxmlformats.org/presentationml/2006/main">
  <p:tag name="AS_UNIQUEID" val="367"/>
</p:tagLst>
</file>

<file path=ppt/tags/tag79.xml><?xml version="1.0" encoding="utf-8"?>
<p:tagLst xmlns:p="http://schemas.openxmlformats.org/presentationml/2006/main">
  <p:tag name="AS_UNIQUEID" val="368"/>
</p:tagLst>
</file>

<file path=ppt/tags/tag8.xml><?xml version="1.0" encoding="utf-8"?>
<p:tagLst xmlns:p="http://schemas.openxmlformats.org/presentationml/2006/main">
  <p:tag name="AS_UNIQUEID" val="283"/>
</p:tagLst>
</file>

<file path=ppt/tags/tag80.xml><?xml version="1.0" encoding="utf-8"?>
<p:tagLst xmlns:p="http://schemas.openxmlformats.org/presentationml/2006/main">
  <p:tag name="AS_UNIQUEID" val="369"/>
</p:tagLst>
</file>

<file path=ppt/tags/tag81.xml><?xml version="1.0" encoding="utf-8"?>
<p:tagLst xmlns:p="http://schemas.openxmlformats.org/presentationml/2006/main">
  <p:tag name="AS_UNIQUEID" val="371"/>
</p:tagLst>
</file>

<file path=ppt/tags/tag82.xml><?xml version="1.0" encoding="utf-8"?>
<p:tagLst xmlns:p="http://schemas.openxmlformats.org/presentationml/2006/main">
  <p:tag name="AS_UNIQUEID" val="372"/>
</p:tagLst>
</file>

<file path=ppt/tags/tag83.xml><?xml version="1.0" encoding="utf-8"?>
<p:tagLst xmlns:p="http://schemas.openxmlformats.org/presentationml/2006/main">
  <p:tag name="AS_UNIQUEID" val="373"/>
</p:tagLst>
</file>

<file path=ppt/tags/tag84.xml><?xml version="1.0" encoding="utf-8"?>
<p:tagLst xmlns:p="http://schemas.openxmlformats.org/presentationml/2006/main">
  <p:tag name="AS_UNIQUEID" val="374"/>
</p:tagLst>
</file>

<file path=ppt/tags/tag85.xml><?xml version="1.0" encoding="utf-8"?>
<p:tagLst xmlns:p="http://schemas.openxmlformats.org/presentationml/2006/main">
  <p:tag name="AS_UNIQUEID" val="375"/>
</p:tagLst>
</file>

<file path=ppt/tags/tag86.xml><?xml version="1.0" encoding="utf-8"?>
<p:tagLst xmlns:p="http://schemas.openxmlformats.org/presentationml/2006/main">
  <p:tag name="AS_UNIQUEID" val="376"/>
</p:tagLst>
</file>

<file path=ppt/tags/tag87.xml><?xml version="1.0" encoding="utf-8"?>
<p:tagLst xmlns:p="http://schemas.openxmlformats.org/presentationml/2006/main">
  <p:tag name="AS_UNIQUEID" val="378"/>
</p:tagLst>
</file>

<file path=ppt/tags/tag88.xml><?xml version="1.0" encoding="utf-8"?>
<p:tagLst xmlns:p="http://schemas.openxmlformats.org/presentationml/2006/main">
  <p:tag name="AS_UNIQUEID" val="379"/>
</p:tagLst>
</file>

<file path=ppt/tags/tag89.xml><?xml version="1.0" encoding="utf-8"?>
<p:tagLst xmlns:p="http://schemas.openxmlformats.org/presentationml/2006/main">
  <p:tag name="AS_UNIQUEID" val="380"/>
</p:tagLst>
</file>

<file path=ppt/tags/tag9.xml><?xml version="1.0" encoding="utf-8"?>
<p:tagLst xmlns:p="http://schemas.openxmlformats.org/presentationml/2006/main">
  <p:tag name="AS_UNIQUEID" val="284"/>
</p:tagLst>
</file>

<file path=ppt/tags/tag90.xml><?xml version="1.0" encoding="utf-8"?>
<p:tagLst xmlns:p="http://schemas.openxmlformats.org/presentationml/2006/main">
  <p:tag name="AS_UNIQUEID" val="381"/>
</p:tagLst>
</file>

<file path=ppt/tags/tag91.xml><?xml version="1.0" encoding="utf-8"?>
<p:tagLst xmlns:p="http://schemas.openxmlformats.org/presentationml/2006/main">
  <p:tag name="AS_UNIQUEID" val="382"/>
</p:tagLst>
</file>

<file path=ppt/tags/tag92.xml><?xml version="1.0" encoding="utf-8"?>
<p:tagLst xmlns:p="http://schemas.openxmlformats.org/presentationml/2006/main">
  <p:tag name="AS_UNIQUEID" val="383"/>
</p:tagLst>
</file>

<file path=ppt/tags/tag93.xml><?xml version="1.0" encoding="utf-8"?>
<p:tagLst xmlns:p="http://schemas.openxmlformats.org/presentationml/2006/main">
  <p:tag name="AS_UNIQUEID" val="384"/>
</p:tagLst>
</file>

<file path=ppt/tags/tag94.xml><?xml version="1.0" encoding="utf-8"?>
<p:tagLst xmlns:p="http://schemas.openxmlformats.org/presentationml/2006/main">
  <p:tag name="AS_UNIQUEID" val="385"/>
</p:tagLst>
</file>

<file path=ppt/tags/tag95.xml><?xml version="1.0" encoding="utf-8"?>
<p:tagLst xmlns:p="http://schemas.openxmlformats.org/presentationml/2006/main">
  <p:tag name="AS_UNIQUEID" val="387"/>
</p:tagLst>
</file>

<file path=ppt/tags/tag96.xml><?xml version="1.0" encoding="utf-8"?>
<p:tagLst xmlns:p="http://schemas.openxmlformats.org/presentationml/2006/main">
  <p:tag name="AS_UNIQUEID" val="388"/>
</p:tagLst>
</file>

<file path=ppt/tags/tag97.xml><?xml version="1.0" encoding="utf-8"?>
<p:tagLst xmlns:p="http://schemas.openxmlformats.org/presentationml/2006/main">
  <p:tag name="AS_UNIQUEID" val="389"/>
</p:tagLst>
</file>

<file path=ppt/tags/tag98.xml><?xml version="1.0" encoding="utf-8"?>
<p:tagLst xmlns:p="http://schemas.openxmlformats.org/presentationml/2006/main">
  <p:tag name="AS_UNIQUEID" val="390"/>
</p:tagLst>
</file>

<file path=ppt/tags/tag99.xml><?xml version="1.0" encoding="utf-8"?>
<p:tagLst xmlns:p="http://schemas.openxmlformats.org/presentationml/2006/main">
  <p:tag name="AS_UNIQUEID" val="39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101">
      <a:dk1>
        <a:srgbClr val="262626"/>
      </a:dk1>
      <a:lt1>
        <a:srgbClr val="FFFFFF"/>
      </a:lt1>
      <a:dk2>
        <a:srgbClr val="5F5F5F"/>
      </a:dk2>
      <a:lt2>
        <a:srgbClr val="FFFFFF"/>
      </a:lt2>
      <a:accent1>
        <a:srgbClr val="3D94AE"/>
      </a:accent1>
      <a:accent2>
        <a:srgbClr val="67C6D4"/>
      </a:accent2>
      <a:accent3>
        <a:srgbClr val="2C6C7A"/>
      </a:accent3>
      <a:accent4>
        <a:srgbClr val="85FFF0"/>
      </a:accent4>
      <a:accent5>
        <a:srgbClr val="3D579F"/>
      </a:accent5>
      <a:accent6>
        <a:srgbClr val="75CFD9"/>
      </a:accent6>
      <a:hlink>
        <a:srgbClr val="FFFFFF"/>
      </a:hlink>
      <a:folHlink>
        <a:srgbClr val="595959"/>
      </a:folHlink>
    </a:clrScheme>
    <a:fontScheme name="Lato">
      <a:majorFont>
        <a:latin typeface="Lato Regular"/>
        <a:ea typeface="Arial"/>
        <a:cs typeface="Arial"/>
      </a:majorFont>
      <a:minorFont>
        <a:latin typeface="Lato Ligh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8847</Words>
  <Application>WPS 演示</Application>
  <PresentationFormat/>
  <Paragraphs>434</Paragraphs>
  <Slides>22</Slides>
  <Notes>1</Notes>
  <HiddenSlides>1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Algerian</vt:lpstr>
      <vt:lpstr>Aharoni</vt:lpstr>
      <vt:lpstr>Yu Gothic UI Semibold</vt:lpstr>
      <vt:lpstr>Times New Roman</vt:lpstr>
      <vt:lpstr>微软雅黑</vt:lpstr>
      <vt:lpstr>Cambria</vt:lpstr>
      <vt:lpstr>等线</vt:lpstr>
      <vt:lpstr>Arial Unicode MS</vt:lpstr>
      <vt:lpstr>Lato Light</vt:lpstr>
      <vt:lpstr>Segoe Print</vt:lpstr>
      <vt:lpstr>等线 Light</vt:lpstr>
      <vt:lpstr>HelveticaNeue</vt:lpstr>
      <vt:lpstr>Corbel</vt:lpstr>
      <vt:lpstr>华文新魏</vt:lpstr>
      <vt:lpstr>Office 主题​​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24147</cp:lastModifiedBy>
  <cp:revision>58</cp:revision>
  <cp:lastPrinted>2022-05-10T10:29:00Z</cp:lastPrinted>
  <dcterms:created xsi:type="dcterms:W3CDTF">2022-05-10T10:29:00Z</dcterms:created>
  <dcterms:modified xsi:type="dcterms:W3CDTF">2022-07-28T08:17:33Z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60A0CB2233F84E91AD23C08A2142CE7E</vt:lpwstr>
  </property>
  <property fmtid="{D5CDD505-2E9C-101B-9397-08002B2CF9AE}" pid="7" name="KSOProductBuildVer">
    <vt:lpwstr>2052-11.8.2.8411</vt:lpwstr>
  </property>
</Properties>
</file>