
<file path=[Content_Types].xml><?xml version="1.0" encoding="utf-8"?>
<Types xmlns="http://schemas.openxmlformats.org/package/2006/content-types">
  <Default Extension="jpeg" ContentType="image/jpeg"/>
  <Default Extension="png" ContentType="image/png"/>
  <Default Extension="wdp" ContentType="image/vnd.ms-photo"/>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xml" ContentType="application/vnd.openxmlformats-officedocument.themeOverride+xml"/>
  <Override PartName="/ppt/theme/themeOverride20.xml" ContentType="application/vnd.openxmlformats-officedocument.themeOverride+xml"/>
  <Override PartName="/ppt/theme/themeOverride21.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4" r:id="rId3"/>
  </p:sldMasterIdLst>
  <p:notesMasterIdLst>
    <p:notesMasterId r:id="rId7"/>
  </p:notesMasterIdLst>
  <p:handoutMasterIdLst>
    <p:handoutMasterId r:id="rId28"/>
  </p:handoutMasterIdLst>
  <p:sldIdLst>
    <p:sldId id="1246" r:id="rId4"/>
    <p:sldId id="699" r:id="rId5"/>
    <p:sldId id="700" r:id="rId6"/>
    <p:sldId id="1223" r:id="rId8"/>
    <p:sldId id="1224" r:id="rId9"/>
    <p:sldId id="1225" r:id="rId10"/>
    <p:sldId id="1229" r:id="rId11"/>
    <p:sldId id="1230" r:id="rId12"/>
    <p:sldId id="1227" r:id="rId13"/>
    <p:sldId id="1231" r:id="rId14"/>
    <p:sldId id="1233" r:id="rId15"/>
    <p:sldId id="1234" r:id="rId16"/>
    <p:sldId id="701" r:id="rId17"/>
    <p:sldId id="1236" r:id="rId18"/>
    <p:sldId id="1237" r:id="rId19"/>
    <p:sldId id="1238" r:id="rId20"/>
    <p:sldId id="1239" r:id="rId21"/>
    <p:sldId id="1240" r:id="rId22"/>
    <p:sldId id="1235" r:id="rId23"/>
    <p:sldId id="1241" r:id="rId24"/>
    <p:sldId id="1228" r:id="rId25"/>
    <p:sldId id="674" r:id="rId26"/>
    <p:sldId id="1203" r:id="rId27"/>
  </p:sldIdLst>
  <p:sldSz cx="12192000" cy="6858000"/>
  <p:notesSz cx="7103745" cy="10234295"/>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5C9C5"/>
    <a:srgbClr val="1C63B1"/>
    <a:srgbClr val="2367B3"/>
    <a:srgbClr val="799DCA"/>
    <a:srgbClr val="649CC4"/>
    <a:srgbClr val="5FC0C9"/>
    <a:srgbClr val="33739F"/>
    <a:srgbClr val="404040"/>
    <a:srgbClr val="000151"/>
    <a:srgbClr val="BCB3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37" autoAdjust="0"/>
    <p:restoredTop sz="94660"/>
  </p:normalViewPr>
  <p:slideViewPr>
    <p:cSldViewPr snapToGrid="0" showGuides="1">
      <p:cViewPr varScale="1">
        <p:scale>
          <a:sx n="59" d="100"/>
          <a:sy n="59" d="100"/>
        </p:scale>
        <p:origin x="88" y="232"/>
      </p:cViewPr>
      <p:guideLst>
        <p:guide pos="416"/>
        <p:guide pos="3840"/>
        <p:guide orient="horz" pos="3928"/>
        <p:guide orient="horz" pos="3864"/>
        <p:guide orient="horz" pos="2160"/>
      </p:guideLst>
    </p:cSldViewPr>
  </p:slideViewPr>
  <p:notesTextViewPr>
    <p:cViewPr>
      <p:scale>
        <a:sx n="1" d="1"/>
        <a:sy n="1" d="1"/>
      </p:scale>
      <p:origin x="0" y="0"/>
    </p:cViewPr>
  </p:notesTextViewPr>
  <p:notesViewPr>
    <p:cSldViewPr snapToGrid="0">
      <p:cViewPr>
        <p:scale>
          <a:sx n="66" d="100"/>
          <a:sy n="66" d="100"/>
        </p:scale>
        <p:origin x="0" y="0"/>
      </p:cViewPr>
      <p:guideLst/>
    </p:cSldViewPr>
  </p:notesViewPr>
  <p:gridSpacing cx="76319" cy="76319"/>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notesMaster" Target="notesMasters/notesMaster1.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Master" Target="slideMasters/slideMaster2.xml"/><Relationship Id="rId29" Type="http://schemas.openxmlformats.org/officeDocument/2006/relationships/presProps" Target="presProps.xml"/><Relationship Id="rId28" Type="http://schemas.openxmlformats.org/officeDocument/2006/relationships/handoutMaster" Target="handoutMasters/handoutMaster1.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45"/>
            </a:lvl1pPr>
          </a:lstStyle>
          <a:p>
            <a:endParaRPr lang="zh-CN" altLang="en-US"/>
          </a:p>
        </p:txBody>
      </p:sp>
      <p:sp>
        <p:nvSpPr>
          <p:cNvPr id="3" name="日期占位符 2"/>
          <p:cNvSpPr>
            <a:spLocks noGrp="1"/>
          </p:cNvSpPr>
          <p:nvPr>
            <p:ph type="dt" sz="quarter" idx="1"/>
          </p:nvPr>
        </p:nvSpPr>
        <p:spPr>
          <a:xfrm>
            <a:off x="4023812" y="0"/>
            <a:ext cx="3078290" cy="513492"/>
          </a:xfrm>
          <a:prstGeom prst="rect">
            <a:avLst/>
          </a:prstGeom>
        </p:spPr>
        <p:txBody>
          <a:bodyPr vert="horz" lIns="91440" tIns="45720" rIns="91440" bIns="45720" rtlCol="0"/>
          <a:lstStyle>
            <a:lvl1pPr algn="r">
              <a:defRPr sz="1245"/>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9720804"/>
            <a:ext cx="3078290" cy="513491"/>
          </a:xfrm>
          <a:prstGeom prst="rect">
            <a:avLst/>
          </a:prstGeom>
        </p:spPr>
        <p:txBody>
          <a:bodyPr vert="horz" lIns="91440" tIns="45720" rIns="91440" bIns="45720" rtlCol="0" anchor="b"/>
          <a:lstStyle>
            <a:lvl1pPr algn="l">
              <a:defRPr sz="1245"/>
            </a:lvl1pPr>
          </a:lstStyle>
          <a:p>
            <a:endParaRPr lang="zh-CN" altLang="en-US"/>
          </a:p>
        </p:txBody>
      </p:sp>
      <p:sp>
        <p:nvSpPr>
          <p:cNvPr id="5" name="灯片编号占位符 4"/>
          <p:cNvSpPr>
            <a:spLocks noGrp="1"/>
          </p:cNvSpPr>
          <p:nvPr>
            <p:ph type="sldNum" sz="quarter" idx="3"/>
          </p:nvPr>
        </p:nvSpPr>
        <p:spPr>
          <a:xfrm>
            <a:off x="4023812" y="9720804"/>
            <a:ext cx="3078290" cy="513491"/>
          </a:xfrm>
          <a:prstGeom prst="rect">
            <a:avLst/>
          </a:prstGeom>
        </p:spPr>
        <p:txBody>
          <a:bodyPr vert="horz" lIns="91440" tIns="45720" rIns="91440" bIns="45720" rtlCol="0" anchor="b"/>
          <a:lstStyle>
            <a:lvl1pPr algn="r">
              <a:defRPr sz="1245"/>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3812" y="0"/>
            <a:ext cx="3078290" cy="513492"/>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481584" y="1279287"/>
            <a:ext cx="6140577" cy="3454075"/>
          </a:xfrm>
          <a:prstGeom prst="rect">
            <a:avLst/>
          </a:prstGeom>
          <a:noFill/>
          <a:ln w="12700">
            <a:solidFill>
              <a:prstClr val="black"/>
            </a:solidFill>
          </a:ln>
        </p:spPr>
      </p:sp>
      <p:sp>
        <p:nvSpPr>
          <p:cNvPr id="5" name="备注占位符 4"/>
          <p:cNvSpPr>
            <a:spLocks noGrp="1"/>
          </p:cNvSpPr>
          <p:nvPr>
            <p:ph type="body" sz="quarter" idx="3"/>
          </p:nvPr>
        </p:nvSpPr>
        <p:spPr>
          <a:xfrm>
            <a:off x="710375" y="4925254"/>
            <a:ext cx="5682996" cy="4029754"/>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9720804"/>
            <a:ext cx="3078290" cy="513491"/>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3812" y="9720804"/>
            <a:ext cx="3078290" cy="513491"/>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481013" y="1279525"/>
            <a:ext cx="6140450" cy="34544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481013" y="1279525"/>
            <a:ext cx="6140450" cy="34544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481013" y="1279525"/>
            <a:ext cx="6140450" cy="34544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481013" y="1279525"/>
            <a:ext cx="6140450" cy="34544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481013" y="1279525"/>
            <a:ext cx="6140450" cy="34544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481013" y="1279525"/>
            <a:ext cx="6140450" cy="34544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481013" y="1279525"/>
            <a:ext cx="6140450" cy="34544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795A699-AB68-4A20-99FB-6F69DC266D45}"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481013" y="1279525"/>
            <a:ext cx="6140450" cy="34544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481013" y="1279525"/>
            <a:ext cx="6140450" cy="34544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481013" y="1279525"/>
            <a:ext cx="6140450" cy="34544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481013" y="1279525"/>
            <a:ext cx="6140450" cy="34544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481013" y="1279525"/>
            <a:ext cx="6140450" cy="34544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481013" y="1279525"/>
            <a:ext cx="6140450" cy="34544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481013" y="1279525"/>
            <a:ext cx="6140450" cy="34544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481013" y="1279525"/>
            <a:ext cx="6140450" cy="34544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首页">
    <p:spTree>
      <p:nvGrpSpPr>
        <p:cNvPr id="1" name=""/>
        <p:cNvGrpSpPr/>
        <p:nvPr/>
      </p:nvGrpSpPr>
      <p:grpSpPr>
        <a:xfrm>
          <a:off x="0" y="0"/>
          <a:ext cx="0" cy="0"/>
          <a:chOff x="0" y="0"/>
          <a:chExt cx="0" cy="0"/>
        </a:xfrm>
      </p:grpSpPr>
    </p:spTree>
  </p:cSld>
  <p:clrMapOvr>
    <a:masterClrMapping/>
  </p:clrMapOvr>
  <p:transition>
    <p:checker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2854A03-91AF-448A-9954-517C0577E5F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EEFC946-6D13-4F8C-9740-992A906A613E}" type="slidenum">
              <a:rPr lang="zh-CN" altLang="en-US" smtClean="0"/>
            </a:fld>
            <a:endParaRPr lang="zh-CN" altLang="en-US"/>
          </a:p>
        </p:txBody>
      </p:sp>
      <p:sp>
        <p:nvSpPr>
          <p:cNvPr id="14" name="文本框 37"/>
          <p:cNvSpPr txBox="1"/>
          <p:nvPr userDrawn="1"/>
        </p:nvSpPr>
        <p:spPr>
          <a:xfrm>
            <a:off x="1199456" y="319451"/>
            <a:ext cx="1931602" cy="417156"/>
          </a:xfrm>
          <a:prstGeom prst="rect">
            <a:avLst/>
          </a:prstGeom>
          <a:noFill/>
        </p:spPr>
        <p:txBody>
          <a:bodyPr wrap="none" lIns="128579" tIns="64289" rIns="128579" bIns="64289" rtlCol="0">
            <a:spAutoFit/>
          </a:bodyPr>
          <a:lstStyle/>
          <a:p>
            <a:pPr defTabSz="1285875"/>
            <a:r>
              <a:rPr lang="zh-CN" altLang="en-US" sz="1865"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工作规划和展望</a:t>
            </a:r>
            <a:endParaRPr lang="zh-CN" altLang="en-US" sz="1865"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endParaRPr>
          </a:p>
        </p:txBody>
      </p:sp>
      <p:sp>
        <p:nvSpPr>
          <p:cNvPr id="15" name="文本框 38"/>
          <p:cNvSpPr txBox="1"/>
          <p:nvPr userDrawn="1"/>
        </p:nvSpPr>
        <p:spPr>
          <a:xfrm>
            <a:off x="1199457" y="577186"/>
            <a:ext cx="2122359" cy="345277"/>
          </a:xfrm>
          <a:prstGeom prst="rect">
            <a:avLst/>
          </a:prstGeom>
          <a:noFill/>
        </p:spPr>
        <p:txBody>
          <a:bodyPr wrap="none" lIns="128579" tIns="64289" rIns="128579" bIns="64289" rtlCol="0">
            <a:spAutoFit/>
          </a:bodyPr>
          <a:lstStyle/>
          <a:p>
            <a:pPr defTabSz="1285875"/>
            <a:r>
              <a:rPr lang="en-US" altLang="zh-CN" sz="1400" dirty="0">
                <a:solidFill>
                  <a:schemeClr val="tx1">
                    <a:lumMod val="50000"/>
                    <a:lumOff val="50000"/>
                  </a:schemeClr>
                </a:solidFill>
                <a:cs typeface="+mn-ea"/>
                <a:sym typeface="+mn-lt"/>
              </a:rPr>
              <a:t>Job planning and Outlook</a:t>
            </a:r>
            <a:endParaRPr lang="zh-CN" altLang="en-US" sz="1400" dirty="0">
              <a:solidFill>
                <a:schemeClr val="tx1">
                  <a:lumMod val="50000"/>
                  <a:lumOff val="50000"/>
                </a:schemeClr>
              </a:solidFill>
              <a:cs typeface="+mn-ea"/>
              <a:sym typeface="+mn-lt"/>
            </a:endParaRPr>
          </a:p>
        </p:txBody>
      </p:sp>
      <p:pic>
        <p:nvPicPr>
          <p:cNvPr id="10" name="Picture 3" descr="C:\Users\Administrator\Desktop\微立体创业计划\005.png"/>
          <p:cNvPicPr>
            <a:picLocks noChangeAspect="1" noChangeArrowheads="1"/>
          </p:cNvPicPr>
          <p:nvPr userDrawn="1"/>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43340" y="164638"/>
            <a:ext cx="812801" cy="8128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pic>
        <p:nvPicPr>
          <p:cNvPr id="11" name="Picture 4" descr="C:\Users\Administrator\Desktop\微立体创业计划\004.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46538" y="177134"/>
            <a:ext cx="812801" cy="8128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标题和内容">
    <p:bg>
      <p:bgPr>
        <a:gradFill flip="none" rotWithShape="1">
          <a:gsLst>
            <a:gs pos="26000">
              <a:srgbClr val="EBECF0"/>
            </a:gs>
            <a:gs pos="0">
              <a:srgbClr val="D7D9E1"/>
            </a:gs>
            <a:gs pos="100000">
              <a:schemeClr val="bg1"/>
            </a:gs>
          </a:gsLst>
          <a:lin ang="5400000" scaled="1"/>
          <a:tileRect/>
        </a:gradFill>
        <a:effectLst/>
      </p:bgPr>
    </p:bg>
    <p:spTree>
      <p:nvGrpSpPr>
        <p:cNvPr id="1" name=""/>
        <p:cNvGrpSpPr/>
        <p:nvPr/>
      </p:nvGrpSpPr>
      <p:grpSpPr>
        <a:xfrm>
          <a:off x="0" y="0"/>
          <a:ext cx="0" cy="0"/>
          <a:chOff x="0" y="0"/>
          <a:chExt cx="0" cy="0"/>
        </a:xfrm>
      </p:grpSpPr>
      <p:sp>
        <p:nvSpPr>
          <p:cNvPr id="4" name="Rectangle 9"/>
          <p:cNvSpPr/>
          <p:nvPr userDrawn="1"/>
        </p:nvSpPr>
        <p:spPr>
          <a:xfrm>
            <a:off x="11333816" y="322557"/>
            <a:ext cx="487977" cy="28706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121893" tIns="60945" rIns="121893" bIns="60945" rtlCol="0" anchor="ctr"/>
          <a:lstStyle/>
          <a:p>
            <a:pPr algn="ctr"/>
            <a:endParaRPr lang="en-US" sz="2400" dirty="0"/>
          </a:p>
        </p:txBody>
      </p:sp>
      <p:sp>
        <p:nvSpPr>
          <p:cNvPr id="6" name="Isosceles Triangle 10"/>
          <p:cNvSpPr/>
          <p:nvPr userDrawn="1"/>
        </p:nvSpPr>
        <p:spPr>
          <a:xfrm rot="10610802">
            <a:off x="11339649" y="421679"/>
            <a:ext cx="488775" cy="261855"/>
          </a:xfrm>
          <a:prstGeom prst="triangl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121893" tIns="60945" rIns="121893" bIns="60945" rtlCol="0" anchor="ctr"/>
          <a:lstStyle/>
          <a:p>
            <a:pPr algn="ctr"/>
            <a:endParaRPr lang="en-US" sz="2400"/>
          </a:p>
        </p:txBody>
      </p:sp>
      <p:sp>
        <p:nvSpPr>
          <p:cNvPr id="7" name="Slide Number Placeholder 5"/>
          <p:cNvSpPr txBox="1"/>
          <p:nvPr userDrawn="1"/>
        </p:nvSpPr>
        <p:spPr>
          <a:xfrm>
            <a:off x="11359314" y="273253"/>
            <a:ext cx="449441" cy="467448"/>
          </a:xfrm>
          <a:prstGeom prst="rect">
            <a:avLst/>
          </a:prstGeom>
        </p:spPr>
        <p:txBody>
          <a:bodyPr vert="horz" lIns="0" tIns="0" rIns="0" bIns="60945"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14FFB07-917D-5348-AE2D-F9A4E0AD1751}" type="slidenum">
              <a:rPr lang="en-US" sz="1335" smtClean="0"/>
            </a:fld>
            <a:endParaRPr lang="en-US" sz="1335" dirty="0"/>
          </a:p>
        </p:txBody>
      </p:sp>
      <p:grpSp>
        <p:nvGrpSpPr>
          <p:cNvPr id="2" name="Group 5"/>
          <p:cNvGrpSpPr/>
          <p:nvPr userDrawn="1"/>
        </p:nvGrpSpPr>
        <p:grpSpPr>
          <a:xfrm>
            <a:off x="463225" y="6309321"/>
            <a:ext cx="298776" cy="294875"/>
            <a:chOff x="4328868" y="5502988"/>
            <a:chExt cx="500307" cy="493774"/>
          </a:xfrm>
        </p:grpSpPr>
        <p:sp>
          <p:nvSpPr>
            <p:cNvPr id="9" name="Freeform 7">
              <a:hlinkClick r:id="" action="ppaction://hlinkshowjump?jump=previousslide"/>
            </p:cNvPr>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lstStyle/>
            <a:p>
              <a:endParaRPr lang="id-ID" sz="2400"/>
            </a:p>
          </p:txBody>
        </p:sp>
        <p:sp>
          <p:nvSpPr>
            <p:cNvPr id="10" name="Freeform 8">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lstStyle/>
            <a:p>
              <a:endParaRPr lang="id-ID" sz="2400"/>
            </a:p>
          </p:txBody>
        </p:sp>
      </p:grpSp>
      <p:grpSp>
        <p:nvGrpSpPr>
          <p:cNvPr id="3" name="Group 9"/>
          <p:cNvGrpSpPr/>
          <p:nvPr userDrawn="1"/>
        </p:nvGrpSpPr>
        <p:grpSpPr>
          <a:xfrm flipH="1">
            <a:off x="1244945" y="6309321"/>
            <a:ext cx="298776" cy="294875"/>
            <a:chOff x="4328868" y="5502988"/>
            <a:chExt cx="500307" cy="493774"/>
          </a:xfrm>
        </p:grpSpPr>
        <p:sp>
          <p:nvSpPr>
            <p:cNvPr id="12" name="Freeform 10">
              <a:hlinkClick r:id="" action="ppaction://hlinkshowjump?jump=nextslide"/>
            </p:cNvPr>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lstStyle/>
            <a:p>
              <a:endParaRPr lang="id-ID" sz="2400"/>
            </a:p>
          </p:txBody>
        </p:sp>
        <p:sp>
          <p:nvSpPr>
            <p:cNvPr id="13" name="Freeform 11">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lstStyle/>
            <a:p>
              <a:endParaRPr lang="id-ID" sz="2400"/>
            </a:p>
          </p:txBody>
        </p:sp>
      </p:grpSp>
      <p:cxnSp>
        <p:nvCxnSpPr>
          <p:cNvPr id="14" name="Straight Connector 3"/>
          <p:cNvCxnSpPr/>
          <p:nvPr userDrawn="1"/>
        </p:nvCxnSpPr>
        <p:spPr>
          <a:xfrm>
            <a:off x="736945" y="6460467"/>
            <a:ext cx="508000"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pic>
        <p:nvPicPr>
          <p:cNvPr id="15" name="Picture 3" descr="C:\Users\Administrator\Desktop\微立体创业计划\005.png"/>
          <p:cNvPicPr>
            <a:picLocks noChangeAspect="1" noChangeArrowheads="1"/>
          </p:cNvPicPr>
          <p:nvPr userDrawn="1"/>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27382" y="280460"/>
            <a:ext cx="812801" cy="8128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pic>
        <p:nvPicPr>
          <p:cNvPr id="16" name="Picture 4" descr="C:\Users\Administrator\Desktop\微立体创业计划\004.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30581" y="292956"/>
            <a:ext cx="812801" cy="8128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sp>
        <p:nvSpPr>
          <p:cNvPr id="17" name="矩形 3"/>
          <p:cNvSpPr>
            <a:spLocks noChangeArrowheads="1"/>
          </p:cNvSpPr>
          <p:nvPr userDrawn="1"/>
        </p:nvSpPr>
        <p:spPr bwMode="auto">
          <a:xfrm>
            <a:off x="1583499" y="816963"/>
            <a:ext cx="3452618" cy="307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91443" tIns="45723" rIns="91443" bIns="45723">
            <a:spAutoFit/>
          </a:bodyPr>
          <a:lstStyle/>
          <a:p>
            <a:r>
              <a:rPr lang="en-US" altLang="zh-CN" sz="1400" b="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rPr>
              <a:t>Click here to add the title text content</a:t>
            </a:r>
            <a:endParaRPr lang="zh-CN" altLang="en-US" sz="1400" b="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8" name="标题 1"/>
          <p:cNvSpPr>
            <a:spLocks noGrp="1"/>
          </p:cNvSpPr>
          <p:nvPr>
            <p:ph type="title"/>
          </p:nvPr>
        </p:nvSpPr>
        <p:spPr>
          <a:xfrm>
            <a:off x="1579533" y="345515"/>
            <a:ext cx="4235779" cy="479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lvl1pPr>
              <a:defRPr lang="zh-CN" altLang="en-US" sz="2665" b="0">
                <a:solidFill>
                  <a:schemeClr val="tx1">
                    <a:lumMod val="85000"/>
                    <a:lumOff val="15000"/>
                  </a:schemeClr>
                </a:solidFill>
                <a:latin typeface="微软雅黑" panose="020B0503020204020204" pitchFamily="34" charset="-122"/>
                <a:cs typeface="+mn-cs"/>
              </a:defRPr>
            </a:lvl1pPr>
          </a:lstStyle>
          <a:p>
            <a:pPr lvl="0" algn="l"/>
            <a:r>
              <a:rPr lang="zh-CN" altLang="en-US" dirty="0"/>
              <a:t>单击此处编辑母版标题样式</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14:presetBounceEnd="50000">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14:bounceEnd="50000">
                                          <p:cBhvr additive="base">
                                            <p:cTn id="7" dur="1200" fill="hold"/>
                                            <p:tgtEl>
                                              <p:spTgt spid="15"/>
                                            </p:tgtEl>
                                            <p:attrNameLst>
                                              <p:attrName>ppt_x</p:attrName>
                                            </p:attrNameLst>
                                          </p:cBhvr>
                                          <p:tavLst>
                                            <p:tav tm="0">
                                              <p:val>
                                                <p:strVal val="0-#ppt_w/2"/>
                                              </p:val>
                                            </p:tav>
                                            <p:tav tm="100000">
                                              <p:val>
                                                <p:strVal val="#ppt_x"/>
                                              </p:val>
                                            </p:tav>
                                          </p:tavLst>
                                        </p:anim>
                                        <p:anim calcmode="lin" valueType="num" p14:bounceEnd="50000">
                                          <p:cBhvr additive="base">
                                            <p:cTn id="8" dur="1200" fill="hold"/>
                                            <p:tgtEl>
                                              <p:spTgt spid="15"/>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14:presetBounceEnd="50000">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14:bounceEnd="50000">
                                          <p:cBhvr additive="base">
                                            <p:cTn id="11" dur="1200" fill="hold"/>
                                            <p:tgtEl>
                                              <p:spTgt spid="16"/>
                                            </p:tgtEl>
                                            <p:attrNameLst>
                                              <p:attrName>ppt_x</p:attrName>
                                            </p:attrNameLst>
                                          </p:cBhvr>
                                          <p:tavLst>
                                            <p:tav tm="0">
                                              <p:val>
                                                <p:strVal val="#ppt_x"/>
                                              </p:val>
                                            </p:tav>
                                            <p:tav tm="100000">
                                              <p:val>
                                                <p:strVal val="#ppt_x"/>
                                              </p:val>
                                            </p:tav>
                                          </p:tavLst>
                                        </p:anim>
                                        <p:anim calcmode="lin" valueType="num" p14:bounceEnd="50000">
                                          <p:cBhvr additive="base">
                                            <p:cTn id="12" dur="1200" fill="hold"/>
                                            <p:tgtEl>
                                              <p:spTgt spid="16"/>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500"/>
                                            <p:tgtEl>
                                              <p:spTgt spid="1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200" fill="hold"/>
                                            <p:tgtEl>
                                              <p:spTgt spid="15"/>
                                            </p:tgtEl>
                                            <p:attrNameLst>
                                              <p:attrName>ppt_x</p:attrName>
                                            </p:attrNameLst>
                                          </p:cBhvr>
                                          <p:tavLst>
                                            <p:tav tm="0">
                                              <p:val>
                                                <p:strVal val="0-#ppt_w/2"/>
                                              </p:val>
                                            </p:tav>
                                            <p:tav tm="100000">
                                              <p:val>
                                                <p:strVal val="#ppt_x"/>
                                              </p:val>
                                            </p:tav>
                                          </p:tavLst>
                                        </p:anim>
                                        <p:anim calcmode="lin" valueType="num">
                                          <p:cBhvr additive="base">
                                            <p:cTn id="8" dur="1200" fill="hold"/>
                                            <p:tgtEl>
                                              <p:spTgt spid="15"/>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1200" fill="hold"/>
                                            <p:tgtEl>
                                              <p:spTgt spid="16"/>
                                            </p:tgtEl>
                                            <p:attrNameLst>
                                              <p:attrName>ppt_x</p:attrName>
                                            </p:attrNameLst>
                                          </p:cBhvr>
                                          <p:tavLst>
                                            <p:tav tm="0">
                                              <p:val>
                                                <p:strVal val="#ppt_x"/>
                                              </p:val>
                                            </p:tav>
                                            <p:tav tm="100000">
                                              <p:val>
                                                <p:strVal val="#ppt_x"/>
                                              </p:val>
                                            </p:tav>
                                          </p:tavLst>
                                        </p:anim>
                                        <p:anim calcmode="lin" valueType="num">
                                          <p:cBhvr additive="base">
                                            <p:cTn id="12" dur="1200" fill="hold"/>
                                            <p:tgtEl>
                                              <p:spTgt spid="16"/>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500"/>
                                            <p:tgtEl>
                                              <p:spTgt spid="1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F61BD0C8-D35A-439E-96FB-C8D4A6430554}"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70F15A6-E82C-4E1E-834E-C415C51F7DF3}" type="slidenum">
              <a:rPr lang="zh-CN" altLang="en-US" smtClean="0"/>
            </a:fld>
            <a:endParaRPr lang="zh-CN" alt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空白页">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5" y="0"/>
            <a:ext cx="12191332" cy="6858000"/>
          </a:xfrm>
          <a:prstGeom prst="rect">
            <a:avLst/>
          </a:prstGeom>
        </p:spPr>
      </p:pic>
      <p:grpSp>
        <p:nvGrpSpPr>
          <p:cNvPr id="2" name="组合 3"/>
          <p:cNvGrpSpPr/>
          <p:nvPr userDrawn="1"/>
        </p:nvGrpSpPr>
        <p:grpSpPr bwMode="auto">
          <a:xfrm flipH="1">
            <a:off x="-1" y="330691"/>
            <a:ext cx="2396221" cy="676275"/>
            <a:chOff x="2370576" y="533400"/>
            <a:chExt cx="2417494" cy="675969"/>
          </a:xfrm>
          <a:solidFill>
            <a:srgbClr val="EE1C39"/>
          </a:solidFill>
        </p:grpSpPr>
        <p:sp>
          <p:nvSpPr>
            <p:cNvPr id="3" name="矩形 2"/>
            <p:cNvSpPr/>
            <p:nvPr/>
          </p:nvSpPr>
          <p:spPr>
            <a:xfrm>
              <a:off x="2738030" y="533400"/>
              <a:ext cx="2050040" cy="6759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65" dirty="0">
                <a:cs typeface="+mn-ea"/>
                <a:sym typeface="+mn-lt"/>
              </a:endParaRPr>
            </a:p>
          </p:txBody>
        </p:sp>
        <p:sp>
          <p:nvSpPr>
            <p:cNvPr id="4" name="椭圆 3"/>
            <p:cNvSpPr/>
            <p:nvPr/>
          </p:nvSpPr>
          <p:spPr>
            <a:xfrm>
              <a:off x="2370576" y="533400"/>
              <a:ext cx="623734" cy="67596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65" dirty="0">
                <a:cs typeface="+mn-ea"/>
                <a:sym typeface="+mn-lt"/>
              </a:endParaRPr>
            </a:p>
          </p:txBody>
        </p:sp>
      </p:grpSp>
      <p:sp>
        <p:nvSpPr>
          <p:cNvPr id="6" name="文本框 12"/>
          <p:cNvSpPr txBox="1">
            <a:spLocks noChangeArrowheads="1"/>
          </p:cNvSpPr>
          <p:nvPr userDrawn="1"/>
        </p:nvSpPr>
        <p:spPr bwMode="auto">
          <a:xfrm>
            <a:off x="-2" y="493729"/>
            <a:ext cx="2394787" cy="826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6697" tIns="43348" rIns="86697" bIns="43348">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r>
              <a:rPr lang="zh-CN" altLang="en-US" sz="2400" dirty="0">
                <a:solidFill>
                  <a:schemeClr val="bg1"/>
                </a:solidFill>
                <a:latin typeface="微软雅黑" panose="020B0503020204020204" pitchFamily="34" charset="-122"/>
                <a:ea typeface="微软雅黑" panose="020B0503020204020204" pitchFamily="34" charset="-122"/>
                <a:cs typeface="+mn-ea"/>
                <a:sym typeface="+mn-lt"/>
              </a:rPr>
              <a:t>点击添加相关标题文字</a:t>
            </a:r>
            <a:endParaRPr lang="zh-CN" altLang="en-US" sz="2400" dirty="0">
              <a:solidFill>
                <a:schemeClr val="bg1"/>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内容">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1724308" y="960830"/>
            <a:ext cx="8084219" cy="1325880"/>
          </a:xfrm>
        </p:spPr>
        <p:txBody>
          <a:bodyPr/>
          <a:lstStyle>
            <a:lvl1pPr>
              <a:defRPr sz="2800" b="1">
                <a:latin typeface="+mj-lt"/>
              </a:defRPr>
            </a:lvl1pPr>
          </a:lstStyle>
          <a:p>
            <a:r>
              <a:rPr lang="en-US" altLang="zh-CN"/>
              <a:t>A</a:t>
            </a:r>
            <a:endParaRPr lang="zh-CN" altLang="en-US"/>
          </a:p>
        </p:txBody>
      </p:sp>
      <p:sp>
        <p:nvSpPr>
          <p:cNvPr id="3" name="内容占位符 2"/>
          <p:cNvSpPr>
            <a:spLocks noGrp="1"/>
          </p:cNvSpPr>
          <p:nvPr>
            <p:ph idx="1" hasCustomPrompt="1"/>
          </p:nvPr>
        </p:nvSpPr>
        <p:spPr>
          <a:xfrm>
            <a:off x="2792486" y="2430860"/>
            <a:ext cx="6380391" cy="822960"/>
          </a:xfrm>
        </p:spPr>
        <p:txBody>
          <a:bodyPr/>
          <a:lstStyle>
            <a:lvl1pPr algn="l">
              <a:defRPr sz="2400">
                <a:latin typeface="+mj-lt"/>
                <a:ea typeface="楷体" panose="02010609060101010101" pitchFamily="49" charset="-122"/>
              </a:defRPr>
            </a:lvl1pPr>
            <a:lvl2pPr algn="l">
              <a:defRPr sz="1800">
                <a:latin typeface="楷体" panose="02010609060101010101" pitchFamily="49" charset="-122"/>
                <a:ea typeface="楷体" panose="02010609060101010101" pitchFamily="49" charset="-122"/>
              </a:defRPr>
            </a:lvl2pPr>
            <a:lvl3pPr algn="l">
              <a:defRPr sz="1800">
                <a:latin typeface="楷体" panose="02010609060101010101" pitchFamily="49" charset="-122"/>
                <a:ea typeface="楷体" panose="02010609060101010101" pitchFamily="49" charset="-122"/>
              </a:defRPr>
            </a:lvl3pPr>
            <a:lvl4pPr algn="l">
              <a:defRPr sz="1800">
                <a:latin typeface="楷体" panose="02010609060101010101" pitchFamily="49" charset="-122"/>
                <a:ea typeface="楷体" panose="02010609060101010101" pitchFamily="49" charset="-122"/>
              </a:defRPr>
            </a:lvl4pPr>
            <a:lvl5pPr algn="l">
              <a:defRPr sz="1800">
                <a:latin typeface="楷体" panose="02010609060101010101" pitchFamily="49" charset="-122"/>
                <a:ea typeface="楷体" panose="02010609060101010101" pitchFamily="49" charset="-122"/>
              </a:defRPr>
            </a:lvl5pPr>
          </a:lstStyle>
          <a:p>
            <a:pPr lvl="0"/>
            <a:r>
              <a:rPr lang="en-US" altLang="zh-CN"/>
              <a:t>A</a:t>
            </a:r>
            <a:endParaRPr lang="zh-CN" altLang="en-US"/>
          </a:p>
        </p:txBody>
      </p:sp>
    </p:spTree>
  </p:cSld>
  <p:clrMapOvr>
    <a:masterClrMapping/>
  </p:clrMapOvr>
  <p:transition>
    <p:checke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cSld name="空白">
    <p:spTree>
      <p:nvGrpSpPr>
        <p:cNvPr id="1" name=""/>
        <p:cNvGrpSpPr/>
        <p:nvPr/>
      </p:nvGrpSpPr>
      <p:grpSpPr>
        <a:xfrm>
          <a:off x="0" y="0"/>
          <a:ext cx="0" cy="0"/>
          <a:chOff x="0" y="0"/>
          <a:chExt cx="0" cy="0"/>
        </a:xfrm>
      </p:grpSpPr>
    </p:spTree>
  </p:cSld>
  <p:clrMapOvr>
    <a:masterClrMapping/>
  </p:clrMapOvr>
  <p:transition>
    <p:checke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cSld name="尾页">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838200" y="6356352"/>
            <a:ext cx="2743200" cy="365125"/>
          </a:xfrm>
          <a:prstGeom prst="rect">
            <a:avLst/>
          </a:prstGeom>
        </p:spPr>
        <p:txBody>
          <a:bodyPr/>
          <a:lstStyle/>
          <a:p>
            <a:fld id="{3E41F125-B964-4905-9EDB-6E5241BDF7C9}" type="datetimeFigureOut">
              <a:rPr lang="zh-CN" altLang="en-US" smtClean="0"/>
            </a:fld>
            <a:endParaRPr lang="zh-CN" altLang="en-US"/>
          </a:p>
        </p:txBody>
      </p:sp>
      <p:sp>
        <p:nvSpPr>
          <p:cNvPr id="4" name="Footer Placeholder 3"/>
          <p:cNvSpPr>
            <a:spLocks noGrp="1"/>
          </p:cNvSpPr>
          <p:nvPr>
            <p:ph type="ftr" sz="quarter" idx="11"/>
          </p:nvPr>
        </p:nvSpPr>
        <p:spPr>
          <a:xfrm>
            <a:off x="4038600" y="6356352"/>
            <a:ext cx="4114800" cy="365125"/>
          </a:xfrm>
          <a:prstGeom prst="rect">
            <a:avLst/>
          </a:prstGeom>
        </p:spPr>
        <p:txBody>
          <a:bodyPr/>
          <a:lstStyle/>
          <a:p>
            <a:endParaRPr lang="zh-CN" altLang="en-US"/>
          </a:p>
        </p:txBody>
      </p:sp>
      <p:sp>
        <p:nvSpPr>
          <p:cNvPr id="5" name="Slide Number Placeholder 4"/>
          <p:cNvSpPr>
            <a:spLocks noGrp="1"/>
          </p:cNvSpPr>
          <p:nvPr>
            <p:ph type="sldNum" sz="quarter" idx="12"/>
          </p:nvPr>
        </p:nvSpPr>
        <p:spPr>
          <a:xfrm>
            <a:off x="8610600" y="6356352"/>
            <a:ext cx="2743200" cy="365125"/>
          </a:xfrm>
          <a:prstGeom prst="rect">
            <a:avLst/>
          </a:prstGeom>
        </p:spPr>
        <p:txBody>
          <a:bodyPr/>
          <a:lstStyle/>
          <a:p>
            <a:fld id="{A4CE237E-6F30-458A-9C4D-F157BC09361A}" type="slidenum">
              <a:rPr lang="zh-CN" altLang="en-US" smtClean="0"/>
            </a:fld>
            <a:endParaRPr lang="zh-CN" altLang="en-US"/>
          </a:p>
        </p:txBody>
      </p:sp>
      <p:sp>
        <p:nvSpPr>
          <p:cNvPr id="7" name="内容占位符 6"/>
          <p:cNvSpPr>
            <a:spLocks noGrp="1"/>
          </p:cNvSpPr>
          <p:nvPr>
            <p:ph sz="quarter" idx="13" hasCustomPrompt="1"/>
          </p:nvPr>
        </p:nvSpPr>
        <p:spPr>
          <a:xfrm>
            <a:off x="2907419" y="2667020"/>
            <a:ext cx="6908800" cy="1676400"/>
          </a:xfrm>
        </p:spPr>
        <p:txBody>
          <a:bodyPr/>
          <a:lstStyle>
            <a:lvl1pPr>
              <a:defRPr sz="4400">
                <a:latin typeface="+mj-lt"/>
              </a:defRPr>
            </a:lvl1pPr>
          </a:lstStyle>
          <a:p>
            <a:pPr lvl="0"/>
            <a:r>
              <a:rPr lang="en-US" altLang="zh-CN"/>
              <a:t>Thank You</a:t>
            </a:r>
            <a:endParaRPr lang="zh-CN" altLang="en-US"/>
          </a:p>
        </p:txBody>
      </p:sp>
    </p:spTree>
  </p:cSld>
  <p:clrMapOvr>
    <a:masterClrMapping/>
  </p:clrMapOvr>
  <p:transition>
    <p:checke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7D9BB5D0-35E4-459D-AEF3-FE4D7C45CC19}" type="slidenum">
              <a:rPr lang="zh-CN" altLang="en-US" smtClean="0"/>
            </a:fld>
            <a:endParaRPr lang="zh-CN" altLang="en-US"/>
          </a:p>
        </p:txBody>
      </p:sp>
    </p:spTree>
  </p:cSld>
  <p:clrMapOvr>
    <a:masterClrMapping/>
  </p:clrMapOvr>
  <p:transition>
    <p:checke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1">
            <a:lumMod val="95000"/>
          </a:schemeClr>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2854A03-91AF-448A-9954-517C0577E5F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EEFC946-6D13-4F8C-9740-992A906A613E}" type="slidenum">
              <a:rPr lang="zh-CN" altLang="en-US" smtClean="0"/>
            </a:fld>
            <a:endParaRPr lang="zh-CN" altLang="en-US"/>
          </a:p>
        </p:txBody>
      </p:sp>
      <p:sp>
        <p:nvSpPr>
          <p:cNvPr id="15" name="文本框 12"/>
          <p:cNvSpPr txBox="1">
            <a:spLocks noChangeArrowheads="1"/>
          </p:cNvSpPr>
          <p:nvPr userDrawn="1"/>
        </p:nvSpPr>
        <p:spPr bwMode="auto">
          <a:xfrm>
            <a:off x="623392" y="260648"/>
            <a:ext cx="2394787" cy="374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6697" tIns="43348" rIns="86697" bIns="43348">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r>
              <a:rPr lang="zh-CN" altLang="en-US" sz="1865" dirty="0">
                <a:solidFill>
                  <a:schemeClr val="bg1">
                    <a:lumMod val="50000"/>
                  </a:schemeClr>
                </a:solidFill>
                <a:latin typeface="微软雅黑" panose="020B0503020204020204" pitchFamily="34" charset="-122"/>
                <a:ea typeface="微软雅黑" panose="020B0503020204020204" pitchFamily="34" charset="-122"/>
                <a:cs typeface="+mn-ea"/>
                <a:sym typeface="+mn-lt"/>
              </a:rPr>
              <a:t>添加标题文字</a:t>
            </a:r>
            <a:endParaRPr lang="zh-CN" altLang="en-US" sz="1865"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10" name="矩形 9"/>
          <p:cNvSpPr/>
          <p:nvPr userDrawn="1"/>
        </p:nvSpPr>
        <p:spPr>
          <a:xfrm>
            <a:off x="0" y="260648"/>
            <a:ext cx="431371" cy="38404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2854A03-91AF-448A-9954-517C0577E5F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EEFC946-6D13-4F8C-9740-992A906A613E}" type="slidenum">
              <a:rPr lang="zh-CN" altLang="en-US" smtClean="0"/>
            </a:fld>
            <a:endParaRPr lang="zh-CN" altLang="en-US"/>
          </a:p>
        </p:txBody>
      </p:sp>
      <p:sp>
        <p:nvSpPr>
          <p:cNvPr id="14" name="文本框 37"/>
          <p:cNvSpPr txBox="1"/>
          <p:nvPr userDrawn="1"/>
        </p:nvSpPr>
        <p:spPr>
          <a:xfrm>
            <a:off x="1199457" y="319451"/>
            <a:ext cx="1215059" cy="417156"/>
          </a:xfrm>
          <a:prstGeom prst="rect">
            <a:avLst/>
          </a:prstGeom>
          <a:noFill/>
        </p:spPr>
        <p:txBody>
          <a:bodyPr wrap="none" lIns="128579" tIns="64289" rIns="128579" bIns="64289" rtlCol="0">
            <a:spAutoFit/>
          </a:bodyPr>
          <a:lstStyle/>
          <a:p>
            <a:pPr defTabSz="1285875"/>
            <a:r>
              <a:rPr lang="zh-CN" altLang="en-US" sz="1865"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工作回顾</a:t>
            </a:r>
            <a:endParaRPr lang="zh-CN" altLang="en-US" sz="1865"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endParaRPr>
          </a:p>
        </p:txBody>
      </p:sp>
      <p:sp>
        <p:nvSpPr>
          <p:cNvPr id="15" name="文本框 38"/>
          <p:cNvSpPr txBox="1"/>
          <p:nvPr userDrawn="1"/>
        </p:nvSpPr>
        <p:spPr>
          <a:xfrm>
            <a:off x="1199456" y="577186"/>
            <a:ext cx="1180884" cy="345277"/>
          </a:xfrm>
          <a:prstGeom prst="rect">
            <a:avLst/>
          </a:prstGeom>
          <a:noFill/>
        </p:spPr>
        <p:txBody>
          <a:bodyPr wrap="none" lIns="128579" tIns="64289" rIns="128579" bIns="64289" rtlCol="0">
            <a:spAutoFit/>
          </a:bodyPr>
          <a:lstStyle/>
          <a:p>
            <a:pPr defTabSz="1285875"/>
            <a:r>
              <a:rPr lang="en-US" altLang="zh-CN" sz="1400" dirty="0">
                <a:solidFill>
                  <a:schemeClr val="tx1">
                    <a:lumMod val="50000"/>
                    <a:lumOff val="50000"/>
                  </a:schemeClr>
                </a:solidFill>
                <a:cs typeface="+mn-ea"/>
                <a:sym typeface="+mn-lt"/>
              </a:rPr>
              <a:t>Work review</a:t>
            </a:r>
            <a:endParaRPr lang="zh-CN" altLang="en-US" sz="1400" dirty="0">
              <a:solidFill>
                <a:schemeClr val="tx1">
                  <a:lumMod val="50000"/>
                  <a:lumOff val="50000"/>
                </a:schemeClr>
              </a:solidFill>
              <a:cs typeface="+mn-ea"/>
              <a:sym typeface="+mn-lt"/>
            </a:endParaRPr>
          </a:p>
        </p:txBody>
      </p:sp>
      <p:pic>
        <p:nvPicPr>
          <p:cNvPr id="10" name="Picture 3" descr="C:\Users\Administrator\Desktop\微立体创业计划\005.png"/>
          <p:cNvPicPr>
            <a:picLocks noChangeAspect="1" noChangeArrowheads="1"/>
          </p:cNvPicPr>
          <p:nvPr userDrawn="1"/>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43340" y="164638"/>
            <a:ext cx="812801" cy="8128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pic>
        <p:nvPicPr>
          <p:cNvPr id="11" name="Picture 4" descr="C:\Users\Administrator\Desktop\微立体创业计划\004.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46538" y="177134"/>
            <a:ext cx="812801" cy="8128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2854A03-91AF-448A-9954-517C0577E5F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EEFC946-6D13-4F8C-9740-992A906A613E}" type="slidenum">
              <a:rPr lang="zh-CN" altLang="en-US" smtClean="0"/>
            </a:fld>
            <a:endParaRPr lang="zh-CN" altLang="en-US"/>
          </a:p>
        </p:txBody>
      </p:sp>
      <p:sp>
        <p:nvSpPr>
          <p:cNvPr id="14" name="文本框 37"/>
          <p:cNvSpPr txBox="1"/>
          <p:nvPr userDrawn="1"/>
        </p:nvSpPr>
        <p:spPr>
          <a:xfrm>
            <a:off x="1199457" y="319451"/>
            <a:ext cx="1215059" cy="417156"/>
          </a:xfrm>
          <a:prstGeom prst="rect">
            <a:avLst/>
          </a:prstGeom>
          <a:noFill/>
        </p:spPr>
        <p:txBody>
          <a:bodyPr wrap="none" lIns="128579" tIns="64289" rIns="128579" bIns="64289" rtlCol="0">
            <a:spAutoFit/>
          </a:bodyPr>
          <a:lstStyle/>
          <a:p>
            <a:pPr defTabSz="1285875"/>
            <a:r>
              <a:rPr lang="zh-CN" altLang="en-US" sz="1865"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自我评价</a:t>
            </a:r>
            <a:endParaRPr lang="zh-CN" altLang="en-US" sz="1865"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endParaRPr>
          </a:p>
        </p:txBody>
      </p:sp>
      <p:sp>
        <p:nvSpPr>
          <p:cNvPr id="15" name="文本框 38"/>
          <p:cNvSpPr txBox="1"/>
          <p:nvPr userDrawn="1"/>
        </p:nvSpPr>
        <p:spPr>
          <a:xfrm>
            <a:off x="1199457" y="577186"/>
            <a:ext cx="1349327" cy="345277"/>
          </a:xfrm>
          <a:prstGeom prst="rect">
            <a:avLst/>
          </a:prstGeom>
          <a:noFill/>
        </p:spPr>
        <p:txBody>
          <a:bodyPr wrap="none" lIns="128579" tIns="64289" rIns="128579" bIns="64289" rtlCol="0">
            <a:spAutoFit/>
          </a:bodyPr>
          <a:lstStyle/>
          <a:p>
            <a:pPr defTabSz="1285875"/>
            <a:r>
              <a:rPr lang="en-US" altLang="zh-CN" sz="1400" dirty="0">
                <a:solidFill>
                  <a:schemeClr val="tx1">
                    <a:lumMod val="50000"/>
                    <a:lumOff val="50000"/>
                  </a:schemeClr>
                </a:solidFill>
                <a:cs typeface="+mn-ea"/>
                <a:sym typeface="+mn-lt"/>
              </a:rPr>
              <a:t>Self-evaluation</a:t>
            </a:r>
            <a:endParaRPr lang="zh-CN" altLang="en-US" sz="1400" dirty="0">
              <a:solidFill>
                <a:schemeClr val="tx1">
                  <a:lumMod val="50000"/>
                  <a:lumOff val="50000"/>
                </a:schemeClr>
              </a:solidFill>
              <a:cs typeface="+mn-ea"/>
              <a:sym typeface="+mn-lt"/>
            </a:endParaRPr>
          </a:p>
        </p:txBody>
      </p:sp>
      <p:pic>
        <p:nvPicPr>
          <p:cNvPr id="10" name="Picture 3" descr="C:\Users\Administrator\Desktop\微立体创业计划\005.png"/>
          <p:cNvPicPr>
            <a:picLocks noChangeAspect="1" noChangeArrowheads="1"/>
          </p:cNvPicPr>
          <p:nvPr userDrawn="1"/>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43340" y="164638"/>
            <a:ext cx="812801" cy="8128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pic>
        <p:nvPicPr>
          <p:cNvPr id="11" name="Picture 4" descr="C:\Users\Administrator\Desktop\微立体创业计划\004.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46538" y="177134"/>
            <a:ext cx="812801" cy="8128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2854A03-91AF-448A-9954-517C0577E5F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EEFC946-6D13-4F8C-9740-992A906A613E}" type="slidenum">
              <a:rPr lang="zh-CN" altLang="en-US" smtClean="0"/>
            </a:fld>
            <a:endParaRPr lang="zh-CN" altLang="en-US"/>
          </a:p>
        </p:txBody>
      </p:sp>
      <p:sp>
        <p:nvSpPr>
          <p:cNvPr id="14" name="文本框 37"/>
          <p:cNvSpPr txBox="1"/>
          <p:nvPr userDrawn="1"/>
        </p:nvSpPr>
        <p:spPr>
          <a:xfrm>
            <a:off x="1199457" y="319451"/>
            <a:ext cx="1215059" cy="417156"/>
          </a:xfrm>
          <a:prstGeom prst="rect">
            <a:avLst/>
          </a:prstGeom>
          <a:noFill/>
        </p:spPr>
        <p:txBody>
          <a:bodyPr wrap="none" lIns="128579" tIns="64289" rIns="128579" bIns="64289" rtlCol="0">
            <a:spAutoFit/>
          </a:bodyPr>
          <a:lstStyle/>
          <a:p>
            <a:pPr defTabSz="1285875"/>
            <a:r>
              <a:rPr lang="zh-CN" altLang="en-US" sz="1865"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工作体会</a:t>
            </a:r>
            <a:endParaRPr lang="zh-CN" altLang="en-US" sz="1865"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endParaRPr>
          </a:p>
        </p:txBody>
      </p:sp>
      <p:sp>
        <p:nvSpPr>
          <p:cNvPr id="15" name="文本框 38"/>
          <p:cNvSpPr txBox="1"/>
          <p:nvPr userDrawn="1"/>
        </p:nvSpPr>
        <p:spPr>
          <a:xfrm>
            <a:off x="1199456" y="577186"/>
            <a:ext cx="1494944" cy="345277"/>
          </a:xfrm>
          <a:prstGeom prst="rect">
            <a:avLst/>
          </a:prstGeom>
          <a:noFill/>
        </p:spPr>
        <p:txBody>
          <a:bodyPr wrap="none" lIns="128579" tIns="64289" rIns="128579" bIns="64289" rtlCol="0">
            <a:spAutoFit/>
          </a:bodyPr>
          <a:lstStyle/>
          <a:p>
            <a:pPr defTabSz="1285875"/>
            <a:r>
              <a:rPr lang="en-US" altLang="zh-CN" sz="1400" dirty="0">
                <a:solidFill>
                  <a:schemeClr val="tx1">
                    <a:lumMod val="50000"/>
                    <a:lumOff val="50000"/>
                  </a:schemeClr>
                </a:solidFill>
                <a:cs typeface="+mn-ea"/>
                <a:sym typeface="+mn-lt"/>
              </a:rPr>
              <a:t>Work experience</a:t>
            </a:r>
            <a:endParaRPr lang="zh-CN" altLang="en-US" sz="1400" dirty="0">
              <a:solidFill>
                <a:schemeClr val="tx1">
                  <a:lumMod val="50000"/>
                  <a:lumOff val="50000"/>
                </a:schemeClr>
              </a:solidFill>
              <a:cs typeface="+mn-ea"/>
              <a:sym typeface="+mn-lt"/>
            </a:endParaRPr>
          </a:p>
        </p:txBody>
      </p:sp>
      <p:pic>
        <p:nvPicPr>
          <p:cNvPr id="10" name="Picture 3" descr="C:\Users\Administrator\Desktop\微立体创业计划\005.png"/>
          <p:cNvPicPr>
            <a:picLocks noChangeAspect="1" noChangeArrowheads="1"/>
          </p:cNvPicPr>
          <p:nvPr userDrawn="1"/>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43340" y="164638"/>
            <a:ext cx="812801" cy="8128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pic>
        <p:nvPicPr>
          <p:cNvPr id="11" name="Picture 4" descr="C:\Users\Administrator\Desktop\微立体创业计划\004.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46538" y="177134"/>
            <a:ext cx="812801" cy="8128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p:sldLayout>
</file>

<file path=ppt/slideMasters/_rels/slideMaster1.xml.rels><?xml version="1.0" encoding="UTF-8" standalone="yes"?>
<Relationships xmlns="http://schemas.openxmlformats.org/package/2006/relationships"><Relationship Id="rId9" Type="http://schemas.openxmlformats.org/officeDocument/2006/relationships/theme" Target="../theme/theme1.xml"/><Relationship Id="rId8" Type="http://schemas.openxmlformats.org/officeDocument/2006/relationships/image" Target="../media/image2.png"/><Relationship Id="rId7" Type="http://schemas.openxmlformats.org/officeDocument/2006/relationships/image" Target="file:///D:\qq&#25991;&#20214;\712321467\Image\C2C\Image2\%7b75232B38-A165-1FB7-499C-2E1C792CACB5%7d.png" TargetMode="External"/><Relationship Id="rId6" Type="http://schemas.openxmlformats.org/officeDocument/2006/relationships/image" Target="../media/image1.png"/><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4.xml"/><Relationship Id="rId8" Type="http://schemas.openxmlformats.org/officeDocument/2006/relationships/slideLayout" Target="../slideLayouts/slideLayout13.xml"/><Relationship Id="rId7" Type="http://schemas.openxmlformats.org/officeDocument/2006/relationships/slideLayout" Target="../slideLayouts/slideLayout12.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 Id="rId3" Type="http://schemas.openxmlformats.org/officeDocument/2006/relationships/slideLayout" Target="../slideLayouts/slideLayout8.xml"/><Relationship Id="rId2" Type="http://schemas.openxmlformats.org/officeDocument/2006/relationships/slideLayout" Target="../slideLayouts/slideLayout7.xml"/><Relationship Id="rId12" Type="http://schemas.openxmlformats.org/officeDocument/2006/relationships/theme" Target="../theme/theme2.xml"/><Relationship Id="rId11" Type="http://schemas.openxmlformats.org/officeDocument/2006/relationships/image" Target="../media/image2.png"/><Relationship Id="rId10" Type="http://schemas.openxmlformats.org/officeDocument/2006/relationships/slideLayout" Target="../slideLayouts/slideLayout15.xml"/><Relationship Id="rId1"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1027" name="标题占位符 1"/>
          <p:cNvSpPr>
            <a:spLocks noGrp="1"/>
          </p:cNvSpPr>
          <p:nvPr>
            <p:ph type="title"/>
          </p:nvPr>
        </p:nvSpPr>
        <p:spPr bwMode="auto">
          <a:xfrm>
            <a:off x="4476751" y="1821180"/>
            <a:ext cx="3238500" cy="1325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en-US" altLang="zh-CN"/>
              <a:t>A</a:t>
            </a:r>
            <a:endParaRPr lang="zh-CN" altLang="en-US"/>
          </a:p>
        </p:txBody>
      </p:sp>
      <p:sp>
        <p:nvSpPr>
          <p:cNvPr id="1028" name="文本占位符 2"/>
          <p:cNvSpPr>
            <a:spLocks noGrp="1"/>
          </p:cNvSpPr>
          <p:nvPr>
            <p:ph type="body" idx="1"/>
          </p:nvPr>
        </p:nvSpPr>
        <p:spPr bwMode="auto">
          <a:xfrm>
            <a:off x="4563535" y="3381376"/>
            <a:ext cx="3064933" cy="822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en-US" altLang="zh-CN">
                <a:latin typeface="+mj-lt"/>
              </a:rPr>
              <a:t>a</a:t>
            </a:r>
            <a:endParaRPr lang="zh-CN" altLang="en-US"/>
          </a:p>
        </p:txBody>
      </p:sp>
      <p:pic>
        <p:nvPicPr>
          <p:cNvPr id="1029" name="图片 1073743875" descr="学科网 zxxk.com"/>
          <p:cNvPicPr>
            <a:picLocks noChangeAspect="1"/>
          </p:cNvPicPr>
          <p:nvPr userDrawn="1"/>
        </p:nvPicPr>
        <p:blipFill>
          <a:blip r:embed="rId6" r:link="rId7"/>
          <a:stretch>
            <a:fillRect/>
          </a:stretch>
        </p:blipFill>
        <p:spPr>
          <a:xfrm>
            <a:off x="838200" y="365125"/>
            <a:ext cx="9525" cy="9525"/>
          </a:xfrm>
          <a:prstGeom prst="rect">
            <a:avLst/>
          </a:prstGeom>
          <a:noFill/>
          <a:ln>
            <a:noFill/>
            <a:miter lim="800000"/>
            <a:headEnd/>
            <a:tailEnd/>
          </a:ln>
        </p:spPr>
      </p:pic>
      <p:pic>
        <p:nvPicPr>
          <p:cNvPr id="12" name="图片 11" descr="水印"/>
          <p:cNvPicPr>
            <a:picLocks noChangeAspect="1"/>
          </p:cNvPicPr>
          <p:nvPr userDrawn="1"/>
        </p:nvPicPr>
        <p:blipFill>
          <a:blip r:embed="rId8"/>
          <a:stretch>
            <a:fillRect/>
          </a:stretch>
        </p:blipFill>
        <p:spPr>
          <a:xfrm>
            <a:off x="7186295" y="63500"/>
            <a:ext cx="4902200" cy="158686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ransition>
    <p:checker dir="vert"/>
  </p:transition>
  <p:txStyles>
    <p:titleStyle>
      <a:lvl1pPr algn="ctr" rtl="0" eaLnBrk="1" fontAlgn="base" hangingPunct="1">
        <a:lnSpc>
          <a:spcPct val="90000"/>
        </a:lnSpc>
        <a:spcBef>
          <a:spcPct val="0"/>
        </a:spcBef>
        <a:spcAft>
          <a:spcPct val="0"/>
        </a:spcAft>
        <a:defRPr sz="4400" kern="1200">
          <a:solidFill>
            <a:schemeClr val="tx1"/>
          </a:solidFill>
          <a:latin typeface="+mj-lt"/>
          <a:ea typeface="楷体" panose="02010609060101010101" pitchFamily="49" charset="-122"/>
          <a:cs typeface="+mj-cs"/>
        </a:defRPr>
      </a:lvl1pPr>
      <a:lvl2pPr algn="ctr" rtl="0" eaLnBrk="1" fontAlgn="base" hangingPunct="1">
        <a:lnSpc>
          <a:spcPct val="90000"/>
        </a:lnSpc>
        <a:spcBef>
          <a:spcPct val="0"/>
        </a:spcBef>
        <a:spcAft>
          <a:spcPct val="0"/>
        </a:spcAft>
        <a:defRPr sz="3960">
          <a:solidFill>
            <a:schemeClr val="tx1"/>
          </a:solidFill>
          <a:latin typeface="楷体" panose="02010609060101010101" pitchFamily="49" charset="-122"/>
          <a:ea typeface="楷体" panose="02010609060101010101" pitchFamily="49" charset="-122"/>
        </a:defRPr>
      </a:lvl2pPr>
      <a:lvl3pPr algn="ctr" rtl="0" eaLnBrk="1" fontAlgn="base" hangingPunct="1">
        <a:lnSpc>
          <a:spcPct val="90000"/>
        </a:lnSpc>
        <a:spcBef>
          <a:spcPct val="0"/>
        </a:spcBef>
        <a:spcAft>
          <a:spcPct val="0"/>
        </a:spcAft>
        <a:defRPr sz="3960">
          <a:solidFill>
            <a:schemeClr val="tx1"/>
          </a:solidFill>
          <a:latin typeface="楷体" panose="02010609060101010101" pitchFamily="49" charset="-122"/>
          <a:ea typeface="楷体" panose="02010609060101010101" pitchFamily="49" charset="-122"/>
        </a:defRPr>
      </a:lvl3pPr>
      <a:lvl4pPr algn="ctr" rtl="0" eaLnBrk="1" fontAlgn="base" hangingPunct="1">
        <a:lnSpc>
          <a:spcPct val="90000"/>
        </a:lnSpc>
        <a:spcBef>
          <a:spcPct val="0"/>
        </a:spcBef>
        <a:spcAft>
          <a:spcPct val="0"/>
        </a:spcAft>
        <a:defRPr sz="3960">
          <a:solidFill>
            <a:schemeClr val="tx1"/>
          </a:solidFill>
          <a:latin typeface="楷体" panose="02010609060101010101" pitchFamily="49" charset="-122"/>
          <a:ea typeface="楷体" panose="02010609060101010101" pitchFamily="49" charset="-122"/>
        </a:defRPr>
      </a:lvl4pPr>
      <a:lvl5pPr algn="ctr" rtl="0" eaLnBrk="1" fontAlgn="base" hangingPunct="1">
        <a:lnSpc>
          <a:spcPct val="90000"/>
        </a:lnSpc>
        <a:spcBef>
          <a:spcPct val="0"/>
        </a:spcBef>
        <a:spcAft>
          <a:spcPct val="0"/>
        </a:spcAft>
        <a:defRPr sz="3960">
          <a:solidFill>
            <a:schemeClr val="tx1"/>
          </a:solidFill>
          <a:latin typeface="楷体" panose="02010609060101010101" pitchFamily="49" charset="-122"/>
          <a:ea typeface="楷体" panose="02010609060101010101" pitchFamily="49" charset="-122"/>
        </a:defRPr>
      </a:lvl5pPr>
      <a:lvl6pPr marL="411480" algn="l" rtl="0" eaLnBrk="1" fontAlgn="base" hangingPunct="1">
        <a:lnSpc>
          <a:spcPct val="90000"/>
        </a:lnSpc>
        <a:spcBef>
          <a:spcPct val="0"/>
        </a:spcBef>
        <a:spcAft>
          <a:spcPct val="0"/>
        </a:spcAft>
        <a:defRPr sz="3960">
          <a:solidFill>
            <a:schemeClr val="tx1"/>
          </a:solidFill>
          <a:latin typeface="Calibri Light" panose="020F0302020204030204" charset="0"/>
          <a:ea typeface="宋体" panose="02010600030101010101" pitchFamily="2" charset="-122"/>
        </a:defRPr>
      </a:lvl6pPr>
      <a:lvl7pPr marL="822960" algn="l" rtl="0" eaLnBrk="1" fontAlgn="base" hangingPunct="1">
        <a:lnSpc>
          <a:spcPct val="90000"/>
        </a:lnSpc>
        <a:spcBef>
          <a:spcPct val="0"/>
        </a:spcBef>
        <a:spcAft>
          <a:spcPct val="0"/>
        </a:spcAft>
        <a:defRPr sz="3960">
          <a:solidFill>
            <a:schemeClr val="tx1"/>
          </a:solidFill>
          <a:latin typeface="Calibri Light" panose="020F0302020204030204" charset="0"/>
          <a:ea typeface="宋体" panose="02010600030101010101" pitchFamily="2" charset="-122"/>
        </a:defRPr>
      </a:lvl7pPr>
      <a:lvl8pPr marL="1234440" algn="l" rtl="0" eaLnBrk="1" fontAlgn="base" hangingPunct="1">
        <a:lnSpc>
          <a:spcPct val="90000"/>
        </a:lnSpc>
        <a:spcBef>
          <a:spcPct val="0"/>
        </a:spcBef>
        <a:spcAft>
          <a:spcPct val="0"/>
        </a:spcAft>
        <a:defRPr sz="3960">
          <a:solidFill>
            <a:schemeClr val="tx1"/>
          </a:solidFill>
          <a:latin typeface="Calibri Light" panose="020F0302020204030204" charset="0"/>
          <a:ea typeface="宋体" panose="02010600030101010101" pitchFamily="2" charset="-122"/>
        </a:defRPr>
      </a:lvl8pPr>
      <a:lvl9pPr marL="1645920" algn="l" rtl="0" eaLnBrk="1" fontAlgn="base" hangingPunct="1">
        <a:lnSpc>
          <a:spcPct val="90000"/>
        </a:lnSpc>
        <a:spcBef>
          <a:spcPct val="0"/>
        </a:spcBef>
        <a:spcAft>
          <a:spcPct val="0"/>
        </a:spcAft>
        <a:defRPr sz="3960">
          <a:solidFill>
            <a:schemeClr val="tx1"/>
          </a:solidFill>
          <a:latin typeface="Calibri Light" panose="020F0302020204030204" charset="0"/>
          <a:ea typeface="宋体" panose="02010600030101010101" pitchFamily="2" charset="-122"/>
        </a:defRPr>
      </a:lvl9pPr>
    </p:titleStyle>
    <p:bodyStyle>
      <a:lvl1pPr algn="ctr" rtl="0" eaLnBrk="1" fontAlgn="base" hangingPunct="1">
        <a:lnSpc>
          <a:spcPct val="90000"/>
        </a:lnSpc>
        <a:spcBef>
          <a:spcPts val="900"/>
        </a:spcBef>
        <a:spcAft>
          <a:spcPct val="0"/>
        </a:spcAft>
        <a:buFont typeface="Arial" panose="020B0604020202020204" pitchFamily="34" charset="0"/>
        <a:defRPr sz="2800" kern="1200">
          <a:solidFill>
            <a:schemeClr val="tx1"/>
          </a:solidFill>
          <a:latin typeface="+mj-lt"/>
          <a:ea typeface="楷体" panose="02010609060101010101" pitchFamily="49" charset="-122"/>
          <a:cs typeface="+mn-cs"/>
        </a:defRPr>
      </a:lvl1pPr>
      <a:lvl2pPr marL="617220" indent="-205740" algn="l" rtl="0" eaLnBrk="1" fontAlgn="base" hangingPunct="1">
        <a:lnSpc>
          <a:spcPct val="90000"/>
        </a:lnSpc>
        <a:spcBef>
          <a:spcPts val="450"/>
        </a:spcBef>
        <a:spcAft>
          <a:spcPct val="0"/>
        </a:spcAft>
        <a:buFont typeface="Arial" panose="020B0604020202020204" pitchFamily="34" charset="0"/>
        <a:buChar char="•"/>
        <a:defRPr sz="2160" kern="1200">
          <a:solidFill>
            <a:schemeClr val="tx1"/>
          </a:solidFill>
          <a:latin typeface="+mn-lt"/>
          <a:ea typeface="+mn-ea"/>
          <a:cs typeface="+mn-cs"/>
        </a:defRPr>
      </a:lvl2pPr>
      <a:lvl3pPr marL="1028700" indent="-205740" algn="l" rtl="0" eaLnBrk="1" fontAlgn="base" hangingPunct="1">
        <a:lnSpc>
          <a:spcPct val="90000"/>
        </a:lnSpc>
        <a:spcBef>
          <a:spcPts val="450"/>
        </a:spcBef>
        <a:spcAft>
          <a:spcPct val="0"/>
        </a:spcAft>
        <a:buFont typeface="Arial" panose="020B0604020202020204" pitchFamily="34" charset="0"/>
        <a:buChar char="•"/>
        <a:defRPr sz="1800" kern="1200">
          <a:solidFill>
            <a:schemeClr val="tx1"/>
          </a:solidFill>
          <a:latin typeface="+mn-lt"/>
          <a:ea typeface="+mn-ea"/>
          <a:cs typeface="+mn-cs"/>
        </a:defRPr>
      </a:lvl3pPr>
      <a:lvl4pPr marL="1440180" indent="-205740" algn="l" rtl="0" eaLnBrk="1" fontAlgn="base" hangingPunct="1">
        <a:lnSpc>
          <a:spcPct val="90000"/>
        </a:lnSpc>
        <a:spcBef>
          <a:spcPts val="450"/>
        </a:spcBef>
        <a:spcAft>
          <a:spcPct val="0"/>
        </a:spcAft>
        <a:buFont typeface="Arial" panose="020B0604020202020204" pitchFamily="34" charset="0"/>
        <a:buChar char="•"/>
        <a:defRPr kern="1200">
          <a:solidFill>
            <a:schemeClr val="tx1"/>
          </a:solidFill>
          <a:latin typeface="+mn-lt"/>
          <a:ea typeface="+mn-ea"/>
          <a:cs typeface="+mn-cs"/>
        </a:defRPr>
      </a:lvl4pPr>
      <a:lvl5pPr marL="1851660" indent="-205740" algn="l" rtl="0" eaLnBrk="1" fontAlgn="base" hangingPunct="1">
        <a:lnSpc>
          <a:spcPct val="90000"/>
        </a:lnSpc>
        <a:spcBef>
          <a:spcPts val="450"/>
        </a:spcBef>
        <a:spcAft>
          <a:spcPct val="0"/>
        </a:spcAft>
        <a:buFont typeface="Arial" panose="020B0604020202020204" pitchFamily="34" charset="0"/>
        <a:buChar char="•"/>
        <a:defRPr kern="1200">
          <a:solidFill>
            <a:schemeClr val="tx1"/>
          </a:solidFill>
          <a:latin typeface="+mn-lt"/>
          <a:ea typeface="+mn-ea"/>
          <a:cs typeface="+mn-cs"/>
        </a:defRPr>
      </a:lvl5pPr>
      <a:lvl6pPr marL="226314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462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10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75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p:bodyStyle>
    <p:otherStyle>
      <a:defPPr>
        <a:defRPr lang="zh-CN"/>
      </a:defPPr>
      <a:lvl1pPr marL="0" algn="l" defTabSz="822960" rtl="0" eaLnBrk="1" latinLnBrk="0" hangingPunct="1">
        <a:defRPr sz="1620" kern="1200">
          <a:solidFill>
            <a:schemeClr val="tx1"/>
          </a:solidFill>
          <a:latin typeface="+mn-lt"/>
          <a:ea typeface="+mn-ea"/>
          <a:cs typeface="+mn-cs"/>
        </a:defRPr>
      </a:lvl1pPr>
      <a:lvl2pPr marL="411480" algn="l" defTabSz="822960" rtl="0" eaLnBrk="1" latinLnBrk="0" hangingPunct="1">
        <a:defRPr sz="1620" kern="1200">
          <a:solidFill>
            <a:schemeClr val="tx1"/>
          </a:solidFill>
          <a:latin typeface="+mn-lt"/>
          <a:ea typeface="+mn-ea"/>
          <a:cs typeface="+mn-cs"/>
        </a:defRPr>
      </a:lvl2pPr>
      <a:lvl3pPr marL="822960" algn="l" defTabSz="822960" rtl="0" eaLnBrk="1" latinLnBrk="0" hangingPunct="1">
        <a:defRPr sz="1620" kern="1200">
          <a:solidFill>
            <a:schemeClr val="tx1"/>
          </a:solidFill>
          <a:latin typeface="+mn-lt"/>
          <a:ea typeface="+mn-ea"/>
          <a:cs typeface="+mn-cs"/>
        </a:defRPr>
      </a:lvl3pPr>
      <a:lvl4pPr marL="1234440" algn="l" defTabSz="822960" rtl="0" eaLnBrk="1" latinLnBrk="0" hangingPunct="1">
        <a:defRPr sz="1620" kern="1200">
          <a:solidFill>
            <a:schemeClr val="tx1"/>
          </a:solidFill>
          <a:latin typeface="+mn-lt"/>
          <a:ea typeface="+mn-ea"/>
          <a:cs typeface="+mn-cs"/>
        </a:defRPr>
      </a:lvl4pPr>
      <a:lvl5pPr marL="1645920" algn="l" defTabSz="822960" rtl="0" eaLnBrk="1" latinLnBrk="0" hangingPunct="1">
        <a:defRPr sz="1620" kern="1200">
          <a:solidFill>
            <a:schemeClr val="tx1"/>
          </a:solidFill>
          <a:latin typeface="+mn-lt"/>
          <a:ea typeface="+mn-ea"/>
          <a:cs typeface="+mn-cs"/>
        </a:defRPr>
      </a:lvl5pPr>
      <a:lvl6pPr marL="2057400" algn="l" defTabSz="822960" rtl="0" eaLnBrk="1" latinLnBrk="0" hangingPunct="1">
        <a:defRPr sz="1620" kern="1200">
          <a:solidFill>
            <a:schemeClr val="tx1"/>
          </a:solidFill>
          <a:latin typeface="+mn-lt"/>
          <a:ea typeface="+mn-ea"/>
          <a:cs typeface="+mn-cs"/>
        </a:defRPr>
      </a:lvl6pPr>
      <a:lvl7pPr marL="2468880" algn="l" defTabSz="822960" rtl="0" eaLnBrk="1" latinLnBrk="0" hangingPunct="1">
        <a:defRPr sz="1620" kern="1200">
          <a:solidFill>
            <a:schemeClr val="tx1"/>
          </a:solidFill>
          <a:latin typeface="+mn-lt"/>
          <a:ea typeface="+mn-ea"/>
          <a:cs typeface="+mn-cs"/>
        </a:defRPr>
      </a:lvl7pPr>
      <a:lvl8pPr marL="2880360" algn="l" defTabSz="822960" rtl="0" eaLnBrk="1" latinLnBrk="0" hangingPunct="1">
        <a:defRPr sz="1620" kern="1200">
          <a:solidFill>
            <a:schemeClr val="tx1"/>
          </a:solidFill>
          <a:latin typeface="+mn-lt"/>
          <a:ea typeface="+mn-ea"/>
          <a:cs typeface="+mn-cs"/>
        </a:defRPr>
      </a:lvl8pPr>
      <a:lvl9pPr marL="3291840" algn="l" defTabSz="822960" rtl="0" eaLnBrk="1" latinLnBrk="0" hangingPunct="1">
        <a:defRPr sz="162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1" y="274639"/>
            <a:ext cx="10972800" cy="1143000"/>
          </a:xfrm>
          <a:prstGeom prst="rect">
            <a:avLst/>
          </a:prstGeom>
        </p:spPr>
        <p:txBody>
          <a:bodyPr vert="horz" lIns="91428" tIns="45714" rIns="91428" bIns="45714"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609601" y="1600201"/>
            <a:ext cx="10972800" cy="4525963"/>
          </a:xfrm>
          <a:prstGeom prst="rect">
            <a:avLst/>
          </a:prstGeom>
        </p:spPr>
        <p:txBody>
          <a:bodyPr vert="horz" lIns="91428" tIns="45714" rIns="91428" bIns="45714"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609601" y="6356352"/>
            <a:ext cx="2844800" cy="365125"/>
          </a:xfrm>
          <a:prstGeom prst="rect">
            <a:avLst/>
          </a:prstGeom>
        </p:spPr>
        <p:txBody>
          <a:bodyPr vert="horz" lIns="91428" tIns="45714" rIns="91428" bIns="45714" rtlCol="0" anchor="ctr"/>
          <a:lstStyle>
            <a:lvl1pPr algn="l">
              <a:defRPr sz="1600">
                <a:solidFill>
                  <a:schemeClr val="tx1">
                    <a:tint val="75000"/>
                  </a:schemeClr>
                </a:solidFill>
              </a:defRPr>
            </a:lvl1pPr>
          </a:lstStyle>
          <a:p>
            <a:fld id="{02854A03-91AF-448A-9954-517C0577E5F0}" type="datetimeFigureOut">
              <a:rPr lang="zh-CN" altLang="en-US" smtClean="0"/>
            </a:fld>
            <a:endParaRPr lang="zh-CN" altLang="en-US"/>
          </a:p>
        </p:txBody>
      </p:sp>
      <p:sp>
        <p:nvSpPr>
          <p:cNvPr id="5" name="页脚占位符 4"/>
          <p:cNvSpPr>
            <a:spLocks noGrp="1"/>
          </p:cNvSpPr>
          <p:nvPr>
            <p:ph type="ftr" sz="quarter" idx="3"/>
          </p:nvPr>
        </p:nvSpPr>
        <p:spPr>
          <a:xfrm>
            <a:off x="4165601" y="6356352"/>
            <a:ext cx="3860800" cy="365125"/>
          </a:xfrm>
          <a:prstGeom prst="rect">
            <a:avLst/>
          </a:prstGeom>
        </p:spPr>
        <p:txBody>
          <a:bodyPr vert="horz" lIns="91428" tIns="45714" rIns="91428" bIns="45714" rtlCol="0" anchor="ctr"/>
          <a:lstStyle>
            <a:lvl1pPr algn="ctr">
              <a:defRPr sz="16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7601" y="6356352"/>
            <a:ext cx="2844800" cy="365125"/>
          </a:xfrm>
          <a:prstGeom prst="rect">
            <a:avLst/>
          </a:prstGeom>
        </p:spPr>
        <p:txBody>
          <a:bodyPr vert="horz" lIns="91428" tIns="45714" rIns="91428" bIns="45714" rtlCol="0" anchor="ctr"/>
          <a:lstStyle>
            <a:lvl1pPr algn="r">
              <a:defRPr sz="1600">
                <a:solidFill>
                  <a:schemeClr val="tx1">
                    <a:tint val="75000"/>
                  </a:schemeClr>
                </a:solidFill>
              </a:defRPr>
            </a:lvl1pPr>
          </a:lstStyle>
          <a:p>
            <a:fld id="{2EEFC946-6D13-4F8C-9740-992A906A613E}" type="slidenum">
              <a:rPr lang="zh-CN" altLang="en-US" smtClean="0"/>
            </a:fld>
            <a:endParaRPr lang="zh-CN" altLang="en-US"/>
          </a:p>
        </p:txBody>
      </p:sp>
      <p:pic>
        <p:nvPicPr>
          <p:cNvPr id="12" name="图片 11" descr="水印"/>
          <p:cNvPicPr>
            <a:picLocks noChangeAspect="1"/>
          </p:cNvPicPr>
          <p:nvPr userDrawn="1"/>
        </p:nvPicPr>
        <p:blipFill>
          <a:blip r:embed="rId11"/>
          <a:stretch>
            <a:fillRect/>
          </a:stretch>
        </p:blipFill>
        <p:spPr>
          <a:xfrm>
            <a:off x="7186295" y="63500"/>
            <a:ext cx="4902200" cy="1586865"/>
          </a:xfrm>
          <a:prstGeom prst="rect">
            <a:avLst/>
          </a:prstGeom>
        </p:spPr>
      </p:pic>
    </p:spTree>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Lst>
  <p:transition/>
  <p:txStyles>
    <p:titleStyle>
      <a:lvl1pPr algn="ctr" defTabSz="1219200" rtl="0" eaLnBrk="1" latinLnBrk="0" hangingPunct="1">
        <a:spcBef>
          <a:spcPct val="0"/>
        </a:spcBef>
        <a:buNone/>
        <a:defRPr sz="5865" kern="1200">
          <a:solidFill>
            <a:schemeClr val="tx1"/>
          </a:solidFill>
          <a:latin typeface="+mj-lt"/>
          <a:ea typeface="+mj-ea"/>
          <a:cs typeface="+mj-cs"/>
        </a:defRPr>
      </a:lvl1pPr>
    </p:titleStyle>
    <p:bodyStyle>
      <a:lvl1pPr marL="457200" indent="-457200" algn="l" defTabSz="1219200" rtl="0" eaLnBrk="1" latinLnBrk="0" hangingPunct="1">
        <a:spcBef>
          <a:spcPct val="20000"/>
        </a:spcBef>
        <a:buFont typeface="Arial" panose="020B0604020202020204" pitchFamily="34" charset="0"/>
        <a:buChar char="•"/>
        <a:defRPr sz="4265" kern="1200">
          <a:solidFill>
            <a:schemeClr val="tx1"/>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3735" kern="1200">
          <a:solidFill>
            <a:schemeClr val="tx1"/>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2965"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4pPr>
      <a:lvl5pPr marL="2742565"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5pPr>
      <a:lvl6pPr marL="3352165"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6pPr>
      <a:lvl7pPr marL="3961765"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7pPr>
      <a:lvl8pPr marL="4571365"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8pPr>
      <a:lvl9pPr marL="5180965"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9pPr>
    </p:bodyStyle>
    <p:other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7765" algn="l" defTabSz="1219200" rtl="0" eaLnBrk="1" latinLnBrk="0" hangingPunct="1">
        <a:defRPr sz="2400" kern="1200">
          <a:solidFill>
            <a:schemeClr val="tx1"/>
          </a:solidFill>
          <a:latin typeface="+mn-lt"/>
          <a:ea typeface="+mn-ea"/>
          <a:cs typeface="+mn-cs"/>
        </a:defRPr>
      </a:lvl5pPr>
      <a:lvl6pPr marL="3047365" algn="l" defTabSz="1219200" rtl="0" eaLnBrk="1" latinLnBrk="0" hangingPunct="1">
        <a:defRPr sz="2400" kern="1200">
          <a:solidFill>
            <a:schemeClr val="tx1"/>
          </a:solidFill>
          <a:latin typeface="+mn-lt"/>
          <a:ea typeface="+mn-ea"/>
          <a:cs typeface="+mn-cs"/>
        </a:defRPr>
      </a:lvl6pPr>
      <a:lvl7pPr marL="3656965" algn="l" defTabSz="1219200" rtl="0" eaLnBrk="1" latinLnBrk="0" hangingPunct="1">
        <a:defRPr sz="2400" kern="1200">
          <a:solidFill>
            <a:schemeClr val="tx1"/>
          </a:solidFill>
          <a:latin typeface="+mn-lt"/>
          <a:ea typeface="+mn-ea"/>
          <a:cs typeface="+mn-cs"/>
        </a:defRPr>
      </a:lvl7pPr>
      <a:lvl8pPr marL="4266565" algn="l" defTabSz="1219200" rtl="0" eaLnBrk="1" latinLnBrk="0" hangingPunct="1">
        <a:defRPr sz="2400" kern="1200">
          <a:solidFill>
            <a:schemeClr val="tx1"/>
          </a:solidFill>
          <a:latin typeface="+mn-lt"/>
          <a:ea typeface="+mn-ea"/>
          <a:cs typeface="+mn-cs"/>
        </a:defRPr>
      </a:lvl8pPr>
      <a:lvl9pPr marL="4876165" algn="l" defTabSz="121920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6.jpeg"/></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hemeOverride" Target="../theme/themeOverride9.xml"/><Relationship Id="rId2" Type="http://schemas.openxmlformats.org/officeDocument/2006/relationships/tags" Target="../tags/tag7.xml"/><Relationship Id="rId1" Type="http://schemas.openxmlformats.org/officeDocument/2006/relationships/slide" Target="slide13.xml"/></Relationships>
</file>

<file path=ppt/slides/_rels/slide11.xml.rels><?xml version="1.0" encoding="UTF-8" standalone="yes"?>
<Relationships xmlns="http://schemas.openxmlformats.org/package/2006/relationships"><Relationship Id="rId7" Type="http://schemas.openxmlformats.org/officeDocument/2006/relationships/notesSlide" Target="../notesSlides/notesSlide4.xml"/><Relationship Id="rId6" Type="http://schemas.openxmlformats.org/officeDocument/2006/relationships/slideLayout" Target="../slideLayouts/slideLayout5.xml"/><Relationship Id="rId5" Type="http://schemas.openxmlformats.org/officeDocument/2006/relationships/themeOverride" Target="../theme/themeOverride10.xml"/><Relationship Id="rId4" Type="http://schemas.openxmlformats.org/officeDocument/2006/relationships/image" Target="../media/image22.jpeg"/><Relationship Id="rId3" Type="http://schemas.openxmlformats.org/officeDocument/2006/relationships/image" Target="../media/image21.png"/><Relationship Id="rId2" Type="http://schemas.openxmlformats.org/officeDocument/2006/relationships/image" Target="../media/image9.png"/><Relationship Id="rId1" Type="http://schemas.openxmlformats.org/officeDocument/2006/relationships/tags" Target="../tags/tag8.xml"/></Relationships>
</file>

<file path=ppt/slides/_rels/slide12.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5.xml"/><Relationship Id="rId3" Type="http://schemas.openxmlformats.org/officeDocument/2006/relationships/themeOverride" Target="../theme/themeOverride11.xml"/><Relationship Id="rId2" Type="http://schemas.openxmlformats.org/officeDocument/2006/relationships/image" Target="../media/image9.png"/><Relationship Id="rId1" Type="http://schemas.openxmlformats.org/officeDocument/2006/relationships/tags" Target="../tags/tag9.xml"/></Relationships>
</file>

<file path=ppt/slides/_rels/slide13.xml.rels><?xml version="1.0" encoding="UTF-8" standalone="yes"?>
<Relationships xmlns="http://schemas.openxmlformats.org/package/2006/relationships"><Relationship Id="rId7" Type="http://schemas.openxmlformats.org/officeDocument/2006/relationships/notesSlide" Target="../notesSlides/notesSlide6.xml"/><Relationship Id="rId6" Type="http://schemas.openxmlformats.org/officeDocument/2006/relationships/slideLayout" Target="../slideLayouts/slideLayout5.xml"/><Relationship Id="rId5" Type="http://schemas.openxmlformats.org/officeDocument/2006/relationships/themeOverride" Target="../theme/themeOverride12.xml"/><Relationship Id="rId4" Type="http://schemas.openxmlformats.org/officeDocument/2006/relationships/tags" Target="../tags/tag11.xml"/><Relationship Id="rId3" Type="http://schemas.openxmlformats.org/officeDocument/2006/relationships/slide" Target="slide12.xml"/><Relationship Id="rId2" Type="http://schemas.openxmlformats.org/officeDocument/2006/relationships/image" Target="../media/image9.png"/><Relationship Id="rId1" Type="http://schemas.openxmlformats.org/officeDocument/2006/relationships/tags" Target="../tags/tag10.xml"/></Relationships>
</file>

<file path=ppt/slides/_rels/slide14.xml.rels><?xml version="1.0" encoding="UTF-8" standalone="yes"?>
<Relationships xmlns="http://schemas.openxmlformats.org/package/2006/relationships"><Relationship Id="rId6" Type="http://schemas.openxmlformats.org/officeDocument/2006/relationships/notesSlide" Target="../notesSlides/notesSlide7.xml"/><Relationship Id="rId5" Type="http://schemas.openxmlformats.org/officeDocument/2006/relationships/slideLayout" Target="../slideLayouts/slideLayout5.xml"/><Relationship Id="rId4" Type="http://schemas.openxmlformats.org/officeDocument/2006/relationships/themeOverride" Target="../theme/themeOverride13.xml"/><Relationship Id="rId3" Type="http://schemas.openxmlformats.org/officeDocument/2006/relationships/image" Target="../media/image23.jpeg"/><Relationship Id="rId2" Type="http://schemas.openxmlformats.org/officeDocument/2006/relationships/image" Target="../media/image9.png"/><Relationship Id="rId1" Type="http://schemas.openxmlformats.org/officeDocument/2006/relationships/tags" Target="../tags/tag12.xml"/></Relationships>
</file>

<file path=ppt/slides/_rels/slide15.xml.rels><?xml version="1.0" encoding="UTF-8" standalone="yes"?>
<Relationships xmlns="http://schemas.openxmlformats.org/package/2006/relationships"><Relationship Id="rId7" Type="http://schemas.openxmlformats.org/officeDocument/2006/relationships/notesSlide" Target="../notesSlides/notesSlide8.xml"/><Relationship Id="rId6" Type="http://schemas.openxmlformats.org/officeDocument/2006/relationships/slideLayout" Target="../slideLayouts/slideLayout5.xml"/><Relationship Id="rId5" Type="http://schemas.openxmlformats.org/officeDocument/2006/relationships/themeOverride" Target="../theme/themeOverride14.xml"/><Relationship Id="rId4" Type="http://schemas.openxmlformats.org/officeDocument/2006/relationships/tags" Target="../tags/tag14.xml"/><Relationship Id="rId3" Type="http://schemas.openxmlformats.org/officeDocument/2006/relationships/image" Target="../media/image24.jpeg"/><Relationship Id="rId2" Type="http://schemas.openxmlformats.org/officeDocument/2006/relationships/image" Target="../media/image9.png"/><Relationship Id="rId1" Type="http://schemas.openxmlformats.org/officeDocument/2006/relationships/tags" Target="../tags/tag13.xml"/></Relationships>
</file>

<file path=ppt/slides/_rels/slide16.xml.rels><?xml version="1.0" encoding="UTF-8" standalone="yes"?>
<Relationships xmlns="http://schemas.openxmlformats.org/package/2006/relationships"><Relationship Id="rId8" Type="http://schemas.openxmlformats.org/officeDocument/2006/relationships/notesSlide" Target="../notesSlides/notesSlide9.xml"/><Relationship Id="rId7" Type="http://schemas.openxmlformats.org/officeDocument/2006/relationships/slideLayout" Target="../slideLayouts/slideLayout5.xml"/><Relationship Id="rId6" Type="http://schemas.openxmlformats.org/officeDocument/2006/relationships/themeOverride" Target="../theme/themeOverride15.xml"/><Relationship Id="rId5" Type="http://schemas.openxmlformats.org/officeDocument/2006/relationships/tags" Target="../tags/tag17.xml"/><Relationship Id="rId4" Type="http://schemas.openxmlformats.org/officeDocument/2006/relationships/image" Target="../media/image25.jpeg"/><Relationship Id="rId3" Type="http://schemas.openxmlformats.org/officeDocument/2006/relationships/tags" Target="../tags/tag16.xml"/><Relationship Id="rId2" Type="http://schemas.openxmlformats.org/officeDocument/2006/relationships/image" Target="../media/image9.png"/><Relationship Id="rId1" Type="http://schemas.openxmlformats.org/officeDocument/2006/relationships/tags" Target="../tags/tag15.xml"/></Relationships>
</file>

<file path=ppt/slides/_rels/slide17.xml.rels><?xml version="1.0" encoding="UTF-8" standalone="yes"?>
<Relationships xmlns="http://schemas.openxmlformats.org/package/2006/relationships"><Relationship Id="rId7" Type="http://schemas.openxmlformats.org/officeDocument/2006/relationships/notesSlide" Target="../notesSlides/notesSlide10.xml"/><Relationship Id="rId6" Type="http://schemas.openxmlformats.org/officeDocument/2006/relationships/slideLayout" Target="../slideLayouts/slideLayout5.xml"/><Relationship Id="rId5" Type="http://schemas.openxmlformats.org/officeDocument/2006/relationships/themeOverride" Target="../theme/themeOverride16.xml"/><Relationship Id="rId4" Type="http://schemas.openxmlformats.org/officeDocument/2006/relationships/tags" Target="../tags/tag19.xml"/><Relationship Id="rId3" Type="http://schemas.openxmlformats.org/officeDocument/2006/relationships/image" Target="../media/image9.png"/><Relationship Id="rId2" Type="http://schemas.openxmlformats.org/officeDocument/2006/relationships/tags" Target="../tags/tag18.xml"/><Relationship Id="rId1" Type="http://schemas.openxmlformats.org/officeDocument/2006/relationships/image" Target="../media/image26.jpeg"/></Relationships>
</file>

<file path=ppt/slides/_rels/slide18.xml.rels><?xml version="1.0" encoding="UTF-8" standalone="yes"?>
<Relationships xmlns="http://schemas.openxmlformats.org/package/2006/relationships"><Relationship Id="rId5" Type="http://schemas.openxmlformats.org/officeDocument/2006/relationships/notesSlide" Target="../notesSlides/notesSlide11.xml"/><Relationship Id="rId4" Type="http://schemas.openxmlformats.org/officeDocument/2006/relationships/slideLayout" Target="../slideLayouts/slideLayout5.xml"/><Relationship Id="rId3" Type="http://schemas.openxmlformats.org/officeDocument/2006/relationships/themeOverride" Target="../theme/themeOverride17.xml"/><Relationship Id="rId2" Type="http://schemas.openxmlformats.org/officeDocument/2006/relationships/image" Target="../media/image9.png"/><Relationship Id="rId1" Type="http://schemas.openxmlformats.org/officeDocument/2006/relationships/tags" Target="../tags/tag20.xml"/></Relationships>
</file>

<file path=ppt/slides/_rels/slide19.xml.rels><?xml version="1.0" encoding="UTF-8" standalone="yes"?>
<Relationships xmlns="http://schemas.openxmlformats.org/package/2006/relationships"><Relationship Id="rId5" Type="http://schemas.openxmlformats.org/officeDocument/2006/relationships/notesSlide" Target="../notesSlides/notesSlide12.xml"/><Relationship Id="rId4" Type="http://schemas.openxmlformats.org/officeDocument/2006/relationships/slideLayout" Target="../slideLayouts/slideLayout5.xml"/><Relationship Id="rId3" Type="http://schemas.openxmlformats.org/officeDocument/2006/relationships/themeOverride" Target="../theme/themeOverride18.xml"/><Relationship Id="rId2" Type="http://schemas.openxmlformats.org/officeDocument/2006/relationships/image" Target="../media/image9.png"/><Relationship Id="rId1" Type="http://schemas.openxmlformats.org/officeDocument/2006/relationships/tags" Target="../tags/tag21.xml"/></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hemeOverride" Target="../theme/themeOverride1.xml"/><Relationship Id="rId2" Type="http://schemas.openxmlformats.org/officeDocument/2006/relationships/image" Target="../media/image8.jpeg"/><Relationship Id="rId1" Type="http://schemas.openxmlformats.org/officeDocument/2006/relationships/image" Target="../media/image7.jpeg"/></Relationships>
</file>

<file path=ppt/slides/_rels/slide20.xml.rels><?xml version="1.0" encoding="UTF-8" standalone="yes"?>
<Relationships xmlns="http://schemas.openxmlformats.org/package/2006/relationships"><Relationship Id="rId5" Type="http://schemas.openxmlformats.org/officeDocument/2006/relationships/notesSlide" Target="../notesSlides/notesSlide13.xml"/><Relationship Id="rId4" Type="http://schemas.openxmlformats.org/officeDocument/2006/relationships/slideLayout" Target="../slideLayouts/slideLayout5.xml"/><Relationship Id="rId3" Type="http://schemas.openxmlformats.org/officeDocument/2006/relationships/themeOverride" Target="../theme/themeOverride19.xml"/><Relationship Id="rId2" Type="http://schemas.openxmlformats.org/officeDocument/2006/relationships/image" Target="../media/image9.png"/><Relationship Id="rId1" Type="http://schemas.openxmlformats.org/officeDocument/2006/relationships/tags" Target="../tags/tag22.xml"/></Relationships>
</file>

<file path=ppt/slides/_rels/slide21.xml.rels><?xml version="1.0" encoding="UTF-8" standalone="yes"?>
<Relationships xmlns="http://schemas.openxmlformats.org/package/2006/relationships"><Relationship Id="rId8" Type="http://schemas.openxmlformats.org/officeDocument/2006/relationships/notesSlide" Target="../notesSlides/notesSlide14.xml"/><Relationship Id="rId7" Type="http://schemas.openxmlformats.org/officeDocument/2006/relationships/slideLayout" Target="../slideLayouts/slideLayout5.xml"/><Relationship Id="rId6" Type="http://schemas.openxmlformats.org/officeDocument/2006/relationships/themeOverride" Target="../theme/themeOverride20.xml"/><Relationship Id="rId5" Type="http://schemas.openxmlformats.org/officeDocument/2006/relationships/image" Target="../media/image28.png"/><Relationship Id="rId4" Type="http://schemas.openxmlformats.org/officeDocument/2006/relationships/image" Target="../media/image27.GIF"/><Relationship Id="rId3" Type="http://schemas.openxmlformats.org/officeDocument/2006/relationships/tags" Target="../tags/tag24.xml"/><Relationship Id="rId2" Type="http://schemas.openxmlformats.org/officeDocument/2006/relationships/image" Target="../media/image9.png"/><Relationship Id="rId1" Type="http://schemas.openxmlformats.org/officeDocument/2006/relationships/tags" Target="../tags/tag23.xml"/></Relationships>
</file>

<file path=ppt/slides/_rels/slide22.xml.rels><?xml version="1.0" encoding="UTF-8" standalone="yes"?>
<Relationships xmlns="http://schemas.openxmlformats.org/package/2006/relationships"><Relationship Id="rId7" Type="http://schemas.openxmlformats.org/officeDocument/2006/relationships/notesSlide" Target="../notesSlides/notesSlide15.xml"/><Relationship Id="rId6" Type="http://schemas.openxmlformats.org/officeDocument/2006/relationships/slideLayout" Target="../slideLayouts/slideLayout5.xml"/><Relationship Id="rId5" Type="http://schemas.openxmlformats.org/officeDocument/2006/relationships/themeOverride" Target="../theme/themeOverride21.xml"/><Relationship Id="rId4" Type="http://schemas.openxmlformats.org/officeDocument/2006/relationships/image" Target="../media/image9.png"/><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image" Target="../media/image29.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2.xml"/><Relationship Id="rId1" Type="http://schemas.openxmlformats.org/officeDocument/2006/relationships/image" Target="../media/image30.png"/></Relationships>
</file>

<file path=ppt/slides/_rels/slide3.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5.xml"/><Relationship Id="rId4" Type="http://schemas.openxmlformats.org/officeDocument/2006/relationships/themeOverride" Target="../theme/themeOverride2.xml"/><Relationship Id="rId3" Type="http://schemas.openxmlformats.org/officeDocument/2006/relationships/image" Target="../media/image8.jpeg"/><Relationship Id="rId2" Type="http://schemas.openxmlformats.org/officeDocument/2006/relationships/image" Target="../media/image9.png"/><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7" Type="http://schemas.openxmlformats.org/officeDocument/2006/relationships/slideLayout" Target="../slideLayouts/slideLayout5.xml"/><Relationship Id="rId6" Type="http://schemas.openxmlformats.org/officeDocument/2006/relationships/themeOverride" Target="../theme/themeOverride3.xml"/><Relationship Id="rId5" Type="http://schemas.microsoft.com/office/2007/relationships/hdphoto" Target="../media/image13.wdp"/><Relationship Id="rId4" Type="http://schemas.openxmlformats.org/officeDocument/2006/relationships/image" Target="../media/image12.png"/><Relationship Id="rId3" Type="http://schemas.openxmlformats.org/officeDocument/2006/relationships/tags" Target="../tags/tag2.xml"/><Relationship Id="rId2" Type="http://schemas.openxmlformats.org/officeDocument/2006/relationships/image" Target="../media/image11.jpeg"/><Relationship Id="rId1" Type="http://schemas.openxmlformats.org/officeDocument/2006/relationships/image" Target="../media/image10.jpeg"/></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hemeOverride" Target="../theme/themeOverride4.xml"/><Relationship Id="rId2" Type="http://schemas.openxmlformats.org/officeDocument/2006/relationships/image" Target="../media/image15.jpeg"/><Relationship Id="rId1" Type="http://schemas.openxmlformats.org/officeDocument/2006/relationships/image" Target="../media/image14.jpeg"/></Relationships>
</file>

<file path=ppt/slides/_rels/slide6.xml.rels><?xml version="1.0" encoding="UTF-8" standalone="yes"?>
<Relationships xmlns="http://schemas.openxmlformats.org/package/2006/relationships"><Relationship Id="rId7" Type="http://schemas.openxmlformats.org/officeDocument/2006/relationships/notesSlide" Target="../notesSlides/notesSlide2.xml"/><Relationship Id="rId6" Type="http://schemas.openxmlformats.org/officeDocument/2006/relationships/slideLayout" Target="../slideLayouts/slideLayout5.xml"/><Relationship Id="rId5" Type="http://schemas.openxmlformats.org/officeDocument/2006/relationships/themeOverride" Target="../theme/themeOverride5.xml"/><Relationship Id="rId4" Type="http://schemas.openxmlformats.org/officeDocument/2006/relationships/image" Target="../media/image15.jpeg"/><Relationship Id="rId3" Type="http://schemas.openxmlformats.org/officeDocument/2006/relationships/image" Target="../media/image14.jpeg"/><Relationship Id="rId2" Type="http://schemas.openxmlformats.org/officeDocument/2006/relationships/image" Target="../media/image9.png"/><Relationship Id="rId1" Type="http://schemas.openxmlformats.org/officeDocument/2006/relationships/tags" Target="../tags/tag3.xml"/></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hemeOverride" Target="../theme/themeOverride6.xml"/><Relationship Id="rId2" Type="http://schemas.openxmlformats.org/officeDocument/2006/relationships/tags" Target="../tags/tag4.xml"/><Relationship Id="rId1" Type="http://schemas.openxmlformats.org/officeDocument/2006/relationships/image" Target="../media/image16.jpeg"/></Relationships>
</file>

<file path=ppt/slides/_rels/slide8.xml.rels><?xml version="1.0" encoding="UTF-8" standalone="yes"?>
<Relationships xmlns="http://schemas.openxmlformats.org/package/2006/relationships"><Relationship Id="rId6" Type="http://schemas.openxmlformats.org/officeDocument/2006/relationships/slideLayout" Target="../slideLayouts/slideLayout5.xml"/><Relationship Id="rId5" Type="http://schemas.openxmlformats.org/officeDocument/2006/relationships/themeOverride" Target="../theme/themeOverride7.xml"/><Relationship Id="rId4" Type="http://schemas.microsoft.com/office/2007/relationships/hdphoto" Target="../media/image18.wdp"/><Relationship Id="rId3" Type="http://schemas.openxmlformats.org/officeDocument/2006/relationships/image" Target="../media/image17.png"/><Relationship Id="rId2" Type="http://schemas.openxmlformats.org/officeDocument/2006/relationships/tags" Target="../tags/tag5.xml"/><Relationship Id="rId1" Type="http://schemas.openxmlformats.org/officeDocument/2006/relationships/slide" Target="slide13.xml"/></Relationships>
</file>

<file path=ppt/slides/_rels/slide9.xml.rels><?xml version="1.0" encoding="UTF-8" standalone="yes"?>
<Relationships xmlns="http://schemas.openxmlformats.org/package/2006/relationships"><Relationship Id="rId8" Type="http://schemas.openxmlformats.org/officeDocument/2006/relationships/notesSlide" Target="../notesSlides/notesSlide3.xml"/><Relationship Id="rId7" Type="http://schemas.openxmlformats.org/officeDocument/2006/relationships/slideLayout" Target="../slideLayouts/slideLayout5.xml"/><Relationship Id="rId6" Type="http://schemas.openxmlformats.org/officeDocument/2006/relationships/themeOverride" Target="../theme/themeOverride8.xml"/><Relationship Id="rId5" Type="http://schemas.microsoft.com/office/2007/relationships/hdphoto" Target="../media/image20.wdp"/><Relationship Id="rId4" Type="http://schemas.openxmlformats.org/officeDocument/2006/relationships/image" Target="../media/image19.png"/><Relationship Id="rId3" Type="http://schemas.openxmlformats.org/officeDocument/2006/relationships/slide" Target="slide13.xml"/><Relationship Id="rId2" Type="http://schemas.openxmlformats.org/officeDocument/2006/relationships/image" Target="../media/image9.png"/><Relationship Id="rId1" Type="http://schemas.openxmlformats.org/officeDocument/2006/relationships/tags" Target="../tags/tag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762000" y="1246505"/>
            <a:ext cx="6538595" cy="5015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9pPr>
          </a:lstStyle>
          <a:p>
            <a:pPr eaLnBrk="1" hangingPunct="1">
              <a:spcBef>
                <a:spcPct val="0"/>
              </a:spcBef>
              <a:buFontTx/>
              <a:buNone/>
              <a:defRPr/>
            </a:pPr>
            <a:r>
              <a:rPr lang="zh-CN" altLang="en-US" sz="400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4000" b="1">
              <a:solidFill>
                <a:srgbClr val="FF0000"/>
              </a:solidFill>
              <a:latin typeface="HelveticaNeue" panose="02000503000000020004" pitchFamily="2" charset="0"/>
            </a:endParaRPr>
          </a:p>
          <a:p>
            <a:pPr eaLnBrk="1" hangingPunct="1">
              <a:spcBef>
                <a:spcPct val="0"/>
              </a:spcBef>
              <a:buFontTx/>
              <a:buNone/>
              <a:defRPr/>
            </a:pP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更多教学资源请关注</a:t>
            </a: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公众号：溯恩高中英语</a:t>
            </a:r>
            <a:endParaRPr lang="zh-CN" altLang="en-US" sz="4000" b="1">
              <a:solidFill>
                <a:srgbClr val="FF0000"/>
              </a:solidFill>
              <a:latin typeface="HelveticaNeue" panose="02000503000000020004" pitchFamily="2" charset="0"/>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271385" y="2273935"/>
            <a:ext cx="3359150" cy="33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7311390" y="1616710"/>
            <a:ext cx="3603625"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9pPr>
          </a:lstStyle>
          <a:p>
            <a:pPr eaLnBrk="1" hangingPunct="1">
              <a:spcBef>
                <a:spcPct val="0"/>
              </a:spcBef>
              <a:buFontTx/>
              <a:buNone/>
              <a:defRPr/>
            </a:pPr>
            <a:r>
              <a:rPr lang="zh-CN" altLang="en-US" sz="4000" b="1">
                <a:latin typeface="华文新魏" panose="02010800040101010101" pitchFamily="2" charset="-122"/>
              </a:rPr>
              <a:t>知识产权声明</a:t>
            </a:r>
            <a:endParaRPr lang="zh-CN" altLang="en-US" sz="4000" b="1">
              <a:latin typeface="华文新魏" panose="02010800040101010101" pitchFamily="2" charset="-122"/>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448309" y="373380"/>
            <a:ext cx="5176660" cy="523240"/>
            <a:chOff x="370" y="221"/>
            <a:chExt cx="7247" cy="824"/>
          </a:xfrm>
        </p:grpSpPr>
        <p:sp>
          <p:nvSpPr>
            <p:cNvPr id="5" name="矩形 4"/>
            <p:cNvSpPr/>
            <p:nvPr/>
          </p:nvSpPr>
          <p:spPr>
            <a:xfrm>
              <a:off x="574" y="562"/>
              <a:ext cx="400" cy="396"/>
            </a:xfrm>
            <a:prstGeom prst="rect">
              <a:avLst/>
            </a:prstGeom>
            <a:solidFill>
              <a:srgbClr val="5FC0C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ea"/>
                <a:sym typeface="+mn-lt"/>
              </a:endParaRPr>
            </a:p>
          </p:txBody>
        </p:sp>
        <p:sp>
          <p:nvSpPr>
            <p:cNvPr id="6" name="矩形 5"/>
            <p:cNvSpPr/>
            <p:nvPr/>
          </p:nvSpPr>
          <p:spPr>
            <a:xfrm>
              <a:off x="370" y="341"/>
              <a:ext cx="472" cy="497"/>
            </a:xfrm>
            <a:prstGeom prst="rect">
              <a:avLst/>
            </a:prstGeom>
            <a:gradFill>
              <a:gsLst>
                <a:gs pos="0">
                  <a:srgbClr val="007BD3"/>
                </a:gs>
                <a:gs pos="100000">
                  <a:srgbClr val="034373"/>
                </a:gs>
              </a:gsLst>
              <a:lin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ea"/>
                <a:sym typeface="+mn-lt"/>
              </a:endParaRPr>
            </a:p>
          </p:txBody>
        </p:sp>
        <p:sp>
          <p:nvSpPr>
            <p:cNvPr id="7" name="文本框 6"/>
            <p:cNvSpPr txBox="1"/>
            <p:nvPr/>
          </p:nvSpPr>
          <p:spPr>
            <a:xfrm>
              <a:off x="1067" y="221"/>
              <a:ext cx="6550" cy="8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1" i="0" u="none" strike="noStrike" kern="1200" cap="none" spc="0" normalizeH="0" baseline="0" noProof="0" dirty="0">
                  <a:ln>
                    <a:noFill/>
                  </a:ln>
                  <a:solidFill>
                    <a:srgbClr val="404040"/>
                  </a:solidFill>
                  <a:effectLst/>
                  <a:uLnTx/>
                  <a:uFillTx/>
                  <a:latin typeface="Arial" panose="020B0604020202020204"/>
                  <a:ea typeface="微软雅黑" panose="020B0503020204020204" pitchFamily="34" charset="-122"/>
                  <a:cs typeface="+mn-ea"/>
                  <a:sym typeface="+mn-lt"/>
                </a:rPr>
                <a:t>Organize the notes well. </a:t>
              </a:r>
              <a:endParaRPr kumimoji="0" lang="en-US" altLang="zh-CN" sz="2800" b="1" i="0" u="none" strike="noStrike" kern="1200" cap="none" spc="0" normalizeH="0" baseline="0" noProof="0" dirty="0">
                <a:ln>
                  <a:noFill/>
                </a:ln>
                <a:solidFill>
                  <a:srgbClr val="404040"/>
                </a:solidFill>
                <a:effectLst/>
                <a:uLnTx/>
                <a:uFillTx/>
                <a:latin typeface="Arial" panose="020B0604020202020204"/>
                <a:ea typeface="微软雅黑" panose="020B0503020204020204" pitchFamily="34" charset="-122"/>
                <a:cs typeface="+mn-ea"/>
                <a:sym typeface="+mn-lt"/>
              </a:endParaRPr>
            </a:p>
          </p:txBody>
        </p:sp>
      </p:grpSp>
      <p:cxnSp>
        <p:nvCxnSpPr>
          <p:cNvPr id="9" name="直接连接符 8"/>
          <p:cNvCxnSpPr/>
          <p:nvPr/>
        </p:nvCxnSpPr>
        <p:spPr>
          <a:xfrm>
            <a:off x="7286953" y="1561436"/>
            <a:ext cx="2951612" cy="6746"/>
          </a:xfrm>
          <a:prstGeom prst="line">
            <a:avLst/>
          </a:prstGeom>
          <a:noFill/>
          <a:ln w="44450" cap="flat" cmpd="sng" algn="ctr">
            <a:solidFill>
              <a:srgbClr val="0070C0"/>
            </a:solidFill>
            <a:prstDash val="solid"/>
            <a:miter lim="800000"/>
          </a:ln>
          <a:effectLst/>
        </p:spPr>
      </p:cxnSp>
      <p:sp>
        <p:nvSpPr>
          <p:cNvPr id="10" name="文本框 9"/>
          <p:cNvSpPr txBox="1"/>
          <p:nvPr/>
        </p:nvSpPr>
        <p:spPr>
          <a:xfrm>
            <a:off x="7127724" y="1705093"/>
            <a:ext cx="2676172" cy="400110"/>
          </a:xfrm>
          <a:prstGeom prst="rect">
            <a:avLst/>
          </a:prstGeom>
          <a:noFill/>
        </p:spPr>
        <p:txBody>
          <a:bodyPr wrap="square" rtlCol="0">
            <a:spAutoFit/>
          </a:bodyPr>
          <a:lstStyle/>
          <a:p>
            <a:pPr algn="r"/>
            <a:r>
              <a:rPr lang="en-US" altLang="zh-CN" sz="2000" i="1" dirty="0">
                <a:solidFill>
                  <a:srgbClr val="404040"/>
                </a:solidFill>
                <a:ea typeface="宋体" panose="02010600030101010101" pitchFamily="2" charset="-122"/>
                <a:cs typeface="Times New Roman" panose="02020603050405020304" charset="0"/>
              </a:rPr>
              <a:t> </a:t>
            </a:r>
            <a:r>
              <a:rPr lang="en-US" altLang="zh-CN" sz="2000" dirty="0">
                <a:solidFill>
                  <a:srgbClr val="404040"/>
                </a:solidFill>
                <a:ea typeface="宋体" panose="02010600030101010101" pitchFamily="2" charset="-122"/>
                <a:cs typeface="Times New Roman" panose="02020603050405020304" charset="0"/>
              </a:rPr>
              <a:t>AU =  </a:t>
            </a:r>
            <a:r>
              <a:rPr lang="en-US" altLang="zh-CN" sz="2000" i="1" dirty="0">
                <a:solidFill>
                  <a:srgbClr val="404040"/>
                </a:solidFill>
                <a:ea typeface="宋体" panose="02010600030101010101" pitchFamily="2" charset="-122"/>
                <a:cs typeface="Times New Roman" panose="02020603050405020304" charset="0"/>
              </a:rPr>
              <a:t>down under</a:t>
            </a:r>
            <a:endParaRPr lang="en-US" altLang="zh-CN" sz="2000" i="1" dirty="0">
              <a:solidFill>
                <a:srgbClr val="404040"/>
              </a:solidFill>
              <a:ea typeface="宋体" panose="02010600030101010101" pitchFamily="2" charset="-122"/>
              <a:cs typeface="Times New Roman" panose="02020603050405020304" charset="0"/>
            </a:endParaRPr>
          </a:p>
        </p:txBody>
      </p:sp>
      <p:sp>
        <p:nvSpPr>
          <p:cNvPr id="11" name="文本框 10">
            <a:hlinkClick r:id="rId1" action="ppaction://hlinksldjump"/>
          </p:cNvPr>
          <p:cNvSpPr txBox="1"/>
          <p:nvPr/>
        </p:nvSpPr>
        <p:spPr>
          <a:xfrm>
            <a:off x="7092243" y="490964"/>
            <a:ext cx="597769" cy="427746"/>
          </a:xfrm>
          <a:prstGeom prst="rect">
            <a:avLst/>
          </a:prstGeom>
          <a:noFill/>
        </p:spPr>
        <p:txBody>
          <a:bodyPr wrap="square" rtlCol="0">
            <a:spAutoFit/>
          </a:bodyPr>
          <a:lstStyle/>
          <a:p>
            <a:pPr>
              <a:lnSpc>
                <a:spcPct val="120000"/>
              </a:lnSpc>
            </a:pPr>
            <a:r>
              <a:rPr lang="en-US" altLang="zh-CN" sz="2000" dirty="0">
                <a:solidFill>
                  <a:srgbClr val="404040"/>
                </a:solidFill>
                <a:ea typeface="宋体" panose="02010600030101010101" pitchFamily="2" charset="-122"/>
                <a:cs typeface="Times New Roman" panose="02020603050405020304" charset="0"/>
              </a:rPr>
              <a:t>N</a:t>
            </a:r>
            <a:endParaRPr lang="zh-CN" altLang="en-US" sz="2000" dirty="0">
              <a:solidFill>
                <a:srgbClr val="404040"/>
              </a:solidFill>
              <a:ea typeface="宋体" panose="02010600030101010101" pitchFamily="2" charset="-122"/>
              <a:cs typeface="Times New Roman" panose="02020603050405020304" charset="0"/>
            </a:endParaRPr>
          </a:p>
        </p:txBody>
      </p:sp>
      <p:sp>
        <p:nvSpPr>
          <p:cNvPr id="12" name="文本框 11">
            <a:hlinkClick r:id="rId1" action="ppaction://hlinksldjump"/>
          </p:cNvPr>
          <p:cNvSpPr txBox="1"/>
          <p:nvPr/>
        </p:nvSpPr>
        <p:spPr>
          <a:xfrm>
            <a:off x="6025069" y="1230950"/>
            <a:ext cx="1254002" cy="413326"/>
          </a:xfrm>
          <a:prstGeom prst="rect">
            <a:avLst/>
          </a:prstGeom>
          <a:noFill/>
        </p:spPr>
        <p:txBody>
          <a:bodyPr wrap="square" rtlCol="0">
            <a:spAutoFit/>
          </a:bodyPr>
          <a:lstStyle>
            <a:defPPr>
              <a:defRPr lang="zh-CN"/>
            </a:defPPr>
            <a:lvl1pPr>
              <a:defRPr sz="3200" b="1" i="1">
                <a:solidFill>
                  <a:srgbClr val="FF0000"/>
                </a:solidFill>
                <a:latin typeface="Times New Roman" panose="02020603050405020304" charset="0"/>
                <a:cs typeface="Times New Roman" panose="02020603050405020304" charset="0"/>
              </a:defRPr>
            </a:lvl1pPr>
          </a:lstStyle>
          <a:p>
            <a:r>
              <a:rPr lang="en-US" altLang="zh-CN" sz="2000" b="0" dirty="0">
                <a:latin typeface="+mn-lt"/>
                <a:ea typeface="宋体" panose="02010600030101010101" pitchFamily="2" charset="-122"/>
              </a:rPr>
              <a:t>equator</a:t>
            </a:r>
            <a:endParaRPr lang="zh-CN" altLang="en-US" sz="2000" b="0" dirty="0">
              <a:latin typeface="+mn-lt"/>
              <a:ea typeface="宋体" panose="02010600030101010101" pitchFamily="2" charset="-122"/>
            </a:endParaRPr>
          </a:p>
        </p:txBody>
      </p:sp>
      <p:sp>
        <p:nvSpPr>
          <p:cNvPr id="13" name="文本框 12">
            <a:hlinkClick r:id="rId1" action="ppaction://hlinksldjump"/>
          </p:cNvPr>
          <p:cNvSpPr txBox="1"/>
          <p:nvPr/>
        </p:nvSpPr>
        <p:spPr>
          <a:xfrm>
            <a:off x="7092243" y="2166021"/>
            <a:ext cx="597769" cy="427746"/>
          </a:xfrm>
          <a:prstGeom prst="rect">
            <a:avLst/>
          </a:prstGeom>
          <a:noFill/>
        </p:spPr>
        <p:txBody>
          <a:bodyPr wrap="square" rtlCol="0">
            <a:spAutoFit/>
          </a:bodyPr>
          <a:lstStyle/>
          <a:p>
            <a:pPr>
              <a:lnSpc>
                <a:spcPct val="120000"/>
              </a:lnSpc>
            </a:pPr>
            <a:r>
              <a:rPr lang="en-US" altLang="zh-CN" sz="2000" dirty="0">
                <a:solidFill>
                  <a:srgbClr val="404040"/>
                </a:solidFill>
                <a:ea typeface="宋体" panose="02010600030101010101" pitchFamily="2" charset="-122"/>
                <a:cs typeface="Times New Roman" panose="02020603050405020304" charset="0"/>
              </a:rPr>
              <a:t>S</a:t>
            </a:r>
            <a:endParaRPr lang="zh-CN" altLang="en-US" sz="2000" dirty="0">
              <a:solidFill>
                <a:srgbClr val="404040"/>
              </a:solidFill>
              <a:ea typeface="宋体" panose="02010600030101010101" pitchFamily="2" charset="-122"/>
              <a:cs typeface="Times New Roman" panose="02020603050405020304" charset="0"/>
            </a:endParaRPr>
          </a:p>
        </p:txBody>
      </p:sp>
      <p:cxnSp>
        <p:nvCxnSpPr>
          <p:cNvPr id="14" name="直接箭头连接符 13"/>
          <p:cNvCxnSpPr/>
          <p:nvPr/>
        </p:nvCxnSpPr>
        <p:spPr>
          <a:xfrm flipH="1">
            <a:off x="7286953" y="1010147"/>
            <a:ext cx="18829" cy="1234134"/>
          </a:xfrm>
          <a:prstGeom prst="straightConnector1">
            <a:avLst/>
          </a:prstGeom>
          <a:noFill/>
          <a:ln w="57150" cap="flat" cmpd="sng" algn="ctr">
            <a:solidFill>
              <a:srgbClr val="0070C0"/>
            </a:solidFill>
            <a:prstDash val="solid"/>
            <a:miter lim="800000"/>
            <a:tailEnd type="triangle"/>
          </a:ln>
          <a:effectLst/>
        </p:spPr>
      </p:cxnSp>
      <p:sp>
        <p:nvSpPr>
          <p:cNvPr id="15" name="文本框 14">
            <a:hlinkClick r:id="rId1" action="ppaction://hlinksldjump"/>
          </p:cNvPr>
          <p:cNvSpPr txBox="1"/>
          <p:nvPr/>
        </p:nvSpPr>
        <p:spPr>
          <a:xfrm>
            <a:off x="7497898" y="896189"/>
            <a:ext cx="2570266" cy="400110"/>
          </a:xfrm>
          <a:prstGeom prst="rect">
            <a:avLst/>
          </a:prstGeom>
          <a:noFill/>
        </p:spPr>
        <p:txBody>
          <a:bodyPr wrap="square" rtlCol="0">
            <a:spAutoFit/>
          </a:bodyPr>
          <a:lstStyle>
            <a:defPPr>
              <a:defRPr lang="zh-CN"/>
            </a:defPPr>
            <a:lvl1pPr>
              <a:defRPr sz="3200" b="1" i="1">
                <a:latin typeface="Times New Roman" panose="02020603050405020304" charset="0"/>
                <a:cs typeface="Times New Roman" panose="02020603050405020304" charset="0"/>
              </a:defRPr>
            </a:lvl1pPr>
          </a:lstStyle>
          <a:p>
            <a:r>
              <a:rPr lang="en-US" altLang="zh-CN" sz="2000" b="0" dirty="0">
                <a:solidFill>
                  <a:srgbClr val="404040"/>
                </a:solidFill>
                <a:latin typeface="+mn-lt"/>
                <a:ea typeface="宋体" panose="02010600030101010101" pitchFamily="2" charset="-122"/>
              </a:rPr>
              <a:t>many countries</a:t>
            </a:r>
            <a:endParaRPr lang="zh-CN" altLang="en-US" sz="2000" b="0" dirty="0">
              <a:solidFill>
                <a:srgbClr val="404040"/>
              </a:solidFill>
              <a:latin typeface="+mn-lt"/>
              <a:ea typeface="宋体" panose="02010600030101010101" pitchFamily="2" charset="-122"/>
            </a:endParaRPr>
          </a:p>
        </p:txBody>
      </p:sp>
      <p:sp>
        <p:nvSpPr>
          <p:cNvPr id="16" name="文本框 15"/>
          <p:cNvSpPr txBox="1"/>
          <p:nvPr/>
        </p:nvSpPr>
        <p:spPr>
          <a:xfrm>
            <a:off x="3598183" y="1230950"/>
            <a:ext cx="1662006" cy="707886"/>
          </a:xfrm>
          <a:prstGeom prst="rect">
            <a:avLst/>
          </a:prstGeom>
          <a:noFill/>
          <a:ln w="28575">
            <a:solidFill>
              <a:srgbClr val="5FC0C9"/>
            </a:solidFill>
          </a:ln>
        </p:spPr>
        <p:txBody>
          <a:bodyPr wrap="square">
            <a:spAutoFit/>
          </a:bodyPr>
          <a:lstStyle/>
          <a:p>
            <a:r>
              <a:rPr lang="en-US" altLang="zh-CN" sz="2000" dirty="0">
                <a:solidFill>
                  <a:srgbClr val="404040"/>
                </a:solidFill>
              </a:rPr>
              <a:t>1. Location</a:t>
            </a:r>
            <a:r>
              <a:rPr lang="en-US" altLang="zh-CN" sz="2000" dirty="0">
                <a:solidFill>
                  <a:srgbClr val="767171"/>
                </a:solidFill>
              </a:rPr>
              <a:t> </a:t>
            </a:r>
            <a:r>
              <a:rPr lang="en-US" altLang="zh-CN" sz="2000" dirty="0">
                <a:solidFill>
                  <a:srgbClr val="404040"/>
                </a:solidFill>
              </a:rPr>
              <a:t>of </a:t>
            </a:r>
            <a:r>
              <a:rPr lang="en-US" altLang="zh-CN" sz="2000" u="sng" dirty="0" err="1">
                <a:solidFill>
                  <a:srgbClr val="404040"/>
                </a:solidFill>
              </a:rPr>
              <a:t>Aus</a:t>
            </a:r>
            <a:endParaRPr lang="zh-CN" altLang="en-US" sz="2000" u="sng" dirty="0">
              <a:solidFill>
                <a:srgbClr val="404040"/>
              </a:solidFill>
            </a:endParaRPr>
          </a:p>
        </p:txBody>
      </p:sp>
      <p:sp>
        <p:nvSpPr>
          <p:cNvPr id="17" name="圆角矩形 14"/>
          <p:cNvSpPr/>
          <p:nvPr/>
        </p:nvSpPr>
        <p:spPr>
          <a:xfrm>
            <a:off x="3595586" y="3276286"/>
            <a:ext cx="1740978" cy="988769"/>
          </a:xfrm>
          <a:prstGeom prst="roundRect">
            <a:avLst>
              <a:gd name="adj" fmla="val 3329"/>
            </a:avLst>
          </a:prstGeom>
          <a:noFill/>
          <a:ln w="38100" cap="flat" cmpd="sng" algn="ctr">
            <a:solidFill>
              <a:srgbClr val="5FC0C9"/>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000" i="0" u="none" strike="noStrike" kern="0" cap="none" spc="0" normalizeH="0" baseline="0" noProof="0" dirty="0">
                <a:ln>
                  <a:noFill/>
                </a:ln>
                <a:solidFill>
                  <a:srgbClr val="404040"/>
                </a:solidFill>
                <a:effectLst/>
                <a:uLnTx/>
                <a:uFillTx/>
                <a:ea typeface="宋体" panose="02010600030101010101" pitchFamily="2" charset="-122"/>
                <a:cs typeface="Times New Roman" panose="02020603050405020304" charset="0"/>
              </a:rPr>
              <a:t>2. iconic sites &amp; animals</a:t>
            </a:r>
            <a:endParaRPr kumimoji="0" lang="en-US" altLang="zh-CN" sz="2000" i="0" u="none" strike="noStrike" kern="0" cap="none" spc="0" normalizeH="0" baseline="0" noProof="0" dirty="0">
              <a:ln>
                <a:noFill/>
              </a:ln>
              <a:solidFill>
                <a:srgbClr val="404040"/>
              </a:solidFill>
              <a:effectLst/>
              <a:uLnTx/>
              <a:uFillTx/>
              <a:ea typeface="宋体" panose="02010600030101010101" pitchFamily="2" charset="-122"/>
              <a:cs typeface="Times New Roman" panose="02020603050405020304" charset="0"/>
            </a:endParaRPr>
          </a:p>
        </p:txBody>
      </p:sp>
      <p:sp>
        <p:nvSpPr>
          <p:cNvPr id="18" name="文本框 17">
            <a:hlinkClick r:id="rId1" action="ppaction://hlinksldjump"/>
          </p:cNvPr>
          <p:cNvSpPr txBox="1"/>
          <p:nvPr/>
        </p:nvSpPr>
        <p:spPr>
          <a:xfrm>
            <a:off x="6330641" y="2717370"/>
            <a:ext cx="843519" cy="427746"/>
          </a:xfrm>
          <a:prstGeom prst="rect">
            <a:avLst/>
          </a:prstGeom>
          <a:noFill/>
        </p:spPr>
        <p:txBody>
          <a:bodyPr wrap="square" rtlCol="0">
            <a:spAutoFit/>
          </a:bodyPr>
          <a:lstStyle/>
          <a:p>
            <a:pPr>
              <a:lnSpc>
                <a:spcPct val="120000"/>
              </a:lnSpc>
            </a:pPr>
            <a:r>
              <a:rPr lang="en-US" altLang="zh-CN" sz="2000" dirty="0">
                <a:solidFill>
                  <a:srgbClr val="404040"/>
                </a:solidFill>
                <a:ea typeface="宋体" panose="02010600030101010101" pitchFamily="2" charset="-122"/>
                <a:cs typeface="Times New Roman" panose="02020603050405020304" charset="0"/>
              </a:rPr>
              <a:t>SOH</a:t>
            </a:r>
            <a:endParaRPr lang="zh-CN" altLang="en-US" sz="2000" dirty="0">
              <a:solidFill>
                <a:srgbClr val="404040"/>
              </a:solidFill>
              <a:ea typeface="宋体" panose="02010600030101010101" pitchFamily="2" charset="-122"/>
              <a:cs typeface="Times New Roman" panose="02020603050405020304" charset="0"/>
            </a:endParaRPr>
          </a:p>
        </p:txBody>
      </p:sp>
      <p:sp>
        <p:nvSpPr>
          <p:cNvPr id="19" name="文本框 18">
            <a:hlinkClick r:id="rId1" action="ppaction://hlinksldjump"/>
          </p:cNvPr>
          <p:cNvSpPr txBox="1"/>
          <p:nvPr/>
        </p:nvSpPr>
        <p:spPr>
          <a:xfrm>
            <a:off x="6354036" y="3395630"/>
            <a:ext cx="925035" cy="427746"/>
          </a:xfrm>
          <a:prstGeom prst="rect">
            <a:avLst/>
          </a:prstGeom>
          <a:noFill/>
        </p:spPr>
        <p:txBody>
          <a:bodyPr wrap="square" rtlCol="0">
            <a:spAutoFit/>
          </a:bodyPr>
          <a:lstStyle/>
          <a:p>
            <a:pPr>
              <a:lnSpc>
                <a:spcPct val="120000"/>
              </a:lnSpc>
            </a:pPr>
            <a:r>
              <a:rPr lang="en-US" altLang="zh-CN" sz="2000" dirty="0">
                <a:solidFill>
                  <a:srgbClr val="404040"/>
                </a:solidFill>
                <a:ea typeface="宋体" panose="02010600030101010101" pitchFamily="2" charset="-122"/>
                <a:cs typeface="Times New Roman" panose="02020603050405020304" charset="0"/>
              </a:rPr>
              <a:t>GOR</a:t>
            </a:r>
            <a:endParaRPr lang="zh-CN" altLang="en-US" sz="2000" dirty="0">
              <a:solidFill>
                <a:srgbClr val="404040"/>
              </a:solidFill>
              <a:ea typeface="宋体" panose="02010600030101010101" pitchFamily="2" charset="-122"/>
              <a:cs typeface="Times New Roman" panose="02020603050405020304" charset="0"/>
            </a:endParaRPr>
          </a:p>
        </p:txBody>
      </p:sp>
      <p:sp>
        <p:nvSpPr>
          <p:cNvPr id="20" name="文本框 19">
            <a:hlinkClick r:id="rId1" action="ppaction://hlinksldjump"/>
          </p:cNvPr>
          <p:cNvSpPr txBox="1"/>
          <p:nvPr/>
        </p:nvSpPr>
        <p:spPr>
          <a:xfrm>
            <a:off x="6304099" y="4066692"/>
            <a:ext cx="3431031" cy="427746"/>
          </a:xfrm>
          <a:prstGeom prst="rect">
            <a:avLst/>
          </a:prstGeom>
          <a:noFill/>
        </p:spPr>
        <p:txBody>
          <a:bodyPr wrap="square" rtlCol="0">
            <a:spAutoFit/>
          </a:bodyPr>
          <a:lstStyle/>
          <a:p>
            <a:pPr>
              <a:lnSpc>
                <a:spcPct val="120000"/>
              </a:lnSpc>
            </a:pPr>
            <a:r>
              <a:rPr lang="en-US" altLang="zh-CN" sz="2000" dirty="0">
                <a:solidFill>
                  <a:srgbClr val="404040"/>
                </a:solidFill>
                <a:ea typeface="宋体" panose="02010600030101010101" pitchFamily="2" charset="-122"/>
                <a:cs typeface="Times New Roman" panose="02020603050405020304" charset="0"/>
              </a:rPr>
              <a:t>koalas &amp;kangaroos</a:t>
            </a:r>
            <a:endParaRPr lang="zh-CN" altLang="en-US" sz="2000" dirty="0">
              <a:solidFill>
                <a:srgbClr val="404040"/>
              </a:solidFill>
              <a:ea typeface="宋体" panose="02010600030101010101" pitchFamily="2" charset="-122"/>
              <a:cs typeface="Times New Roman" panose="02020603050405020304" charset="0"/>
            </a:endParaRPr>
          </a:p>
        </p:txBody>
      </p:sp>
      <p:sp>
        <p:nvSpPr>
          <p:cNvPr id="21" name="左大括号 20"/>
          <p:cNvSpPr/>
          <p:nvPr/>
        </p:nvSpPr>
        <p:spPr>
          <a:xfrm>
            <a:off x="5644159" y="2851075"/>
            <a:ext cx="542969" cy="1719584"/>
          </a:xfrm>
          <a:prstGeom prst="leftBrace">
            <a:avLst/>
          </a:prstGeom>
          <a:noFill/>
          <a:ln w="57150" cap="flat" cmpd="sng" algn="ctr">
            <a:solidFill>
              <a:srgbClr val="0070C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000" i="0" u="none" strike="noStrike" kern="0" cap="none" spc="0" normalizeH="0" baseline="0" noProof="0">
              <a:ln>
                <a:noFill/>
              </a:ln>
              <a:solidFill>
                <a:srgbClr val="404040"/>
              </a:solidFill>
              <a:effectLst/>
              <a:uLnTx/>
              <a:uFillTx/>
              <a:ea typeface="宋体" panose="02010600030101010101" pitchFamily="2" charset="-122"/>
              <a:cs typeface="+mn-cs"/>
            </a:endParaRPr>
          </a:p>
        </p:txBody>
      </p:sp>
      <p:cxnSp>
        <p:nvCxnSpPr>
          <p:cNvPr id="22" name="直接连接符 21"/>
          <p:cNvCxnSpPr/>
          <p:nvPr/>
        </p:nvCxnSpPr>
        <p:spPr>
          <a:xfrm>
            <a:off x="6399361" y="3167246"/>
            <a:ext cx="843519" cy="2"/>
          </a:xfrm>
          <a:prstGeom prst="line">
            <a:avLst/>
          </a:prstGeom>
          <a:noFill/>
          <a:ln w="38100" cap="flat" cmpd="sng" algn="ctr">
            <a:solidFill>
              <a:srgbClr val="0070C0"/>
            </a:solidFill>
            <a:prstDash val="solid"/>
            <a:miter lim="800000"/>
          </a:ln>
          <a:effectLst/>
        </p:spPr>
      </p:cxnSp>
      <p:cxnSp>
        <p:nvCxnSpPr>
          <p:cNvPr id="23" name="直接连接符 22"/>
          <p:cNvCxnSpPr/>
          <p:nvPr/>
        </p:nvCxnSpPr>
        <p:spPr>
          <a:xfrm>
            <a:off x="6399361" y="3856600"/>
            <a:ext cx="843519" cy="2"/>
          </a:xfrm>
          <a:prstGeom prst="line">
            <a:avLst/>
          </a:prstGeom>
          <a:noFill/>
          <a:ln w="38100" cap="flat" cmpd="sng" algn="ctr">
            <a:solidFill>
              <a:srgbClr val="0070C0"/>
            </a:solidFill>
            <a:prstDash val="solid"/>
            <a:miter lim="800000"/>
          </a:ln>
          <a:effectLst/>
        </p:spPr>
      </p:cxnSp>
      <p:cxnSp>
        <p:nvCxnSpPr>
          <p:cNvPr id="24" name="直接连接符 23"/>
          <p:cNvCxnSpPr/>
          <p:nvPr/>
        </p:nvCxnSpPr>
        <p:spPr>
          <a:xfrm>
            <a:off x="6450076" y="4588479"/>
            <a:ext cx="2034010" cy="0"/>
          </a:xfrm>
          <a:prstGeom prst="line">
            <a:avLst/>
          </a:prstGeom>
          <a:noFill/>
          <a:ln w="38100" cap="flat" cmpd="sng" algn="ctr">
            <a:solidFill>
              <a:srgbClr val="0070C0"/>
            </a:solidFill>
            <a:prstDash val="solid"/>
            <a:miter lim="800000"/>
          </a:ln>
          <a:effectLst/>
        </p:spPr>
      </p:cxnSp>
      <p:sp>
        <p:nvSpPr>
          <p:cNvPr id="25" name="圆角矩形 14"/>
          <p:cNvSpPr/>
          <p:nvPr/>
        </p:nvSpPr>
        <p:spPr>
          <a:xfrm>
            <a:off x="3661036" y="5316278"/>
            <a:ext cx="1641475" cy="856185"/>
          </a:xfrm>
          <a:prstGeom prst="roundRect">
            <a:avLst>
              <a:gd name="adj" fmla="val 3329"/>
            </a:avLst>
          </a:prstGeom>
          <a:noFill/>
          <a:ln w="38100" cap="flat" cmpd="sng" algn="ctr">
            <a:solidFill>
              <a:srgbClr val="5FC0C9"/>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000" i="0" u="none" strike="noStrike" kern="0" cap="none" spc="0" normalizeH="0" baseline="0" noProof="0" dirty="0">
                <a:ln>
                  <a:noFill/>
                </a:ln>
                <a:solidFill>
                  <a:srgbClr val="404040"/>
                </a:solidFill>
                <a:effectLst/>
                <a:uLnTx/>
                <a:uFillTx/>
                <a:ea typeface="宋体" panose="02010600030101010101" pitchFamily="2" charset="-122"/>
                <a:cs typeface="Times New Roman" panose="02020603050405020304" charset="0"/>
              </a:rPr>
              <a:t>3. Interest </a:t>
            </a:r>
            <a:r>
              <a:rPr kumimoji="0" lang="en-US" altLang="zh-CN" sz="2000" b="1" i="0" u="none" strike="noStrike" kern="1200" cap="none" spc="0" normalizeH="0" baseline="30000" noProof="0" dirty="0">
                <a:ln>
                  <a:noFill/>
                </a:ln>
                <a:solidFill>
                  <a:srgbClr val="000000"/>
                </a:solidFill>
                <a:effectLst/>
                <a:uLnTx/>
                <a:uFillTx/>
                <a:ea typeface="宋体" panose="02010600030101010101" pitchFamily="2" charset="-122"/>
                <a:cs typeface="Times New Roman" panose="02020603050405020304" charset="0"/>
              </a:rPr>
              <a:t>2</a:t>
            </a:r>
            <a:endParaRPr kumimoji="0" lang="en-US" altLang="zh-CN" sz="2000" i="0" u="none" strike="noStrike" kern="0" cap="none" spc="0" normalizeH="0" baseline="0" noProof="0" dirty="0">
              <a:ln>
                <a:noFill/>
              </a:ln>
              <a:solidFill>
                <a:srgbClr val="404040"/>
              </a:solidFill>
              <a:effectLst/>
              <a:uLnTx/>
              <a:uFillTx/>
              <a:ea typeface="宋体" panose="02010600030101010101" pitchFamily="2" charset="-122"/>
              <a:cs typeface="Times New Roman" panose="02020603050405020304" charset="0"/>
            </a:endParaRPr>
          </a:p>
        </p:txBody>
      </p:sp>
      <p:sp>
        <p:nvSpPr>
          <p:cNvPr id="26" name="文本框 25">
            <a:hlinkClick r:id="rId1" action="ppaction://hlinksldjump"/>
          </p:cNvPr>
          <p:cNvSpPr txBox="1"/>
          <p:nvPr/>
        </p:nvSpPr>
        <p:spPr>
          <a:xfrm>
            <a:off x="6085361" y="5164851"/>
            <a:ext cx="2084725" cy="427746"/>
          </a:xfrm>
          <a:prstGeom prst="rect">
            <a:avLst/>
          </a:prstGeom>
          <a:noFill/>
        </p:spPr>
        <p:txBody>
          <a:bodyPr wrap="square" rtlCol="0">
            <a:spAutoFit/>
          </a:bodyPr>
          <a:lstStyle/>
          <a:p>
            <a:pPr>
              <a:lnSpc>
                <a:spcPct val="120000"/>
              </a:lnSpc>
            </a:pPr>
            <a:r>
              <a:rPr lang="en-US" altLang="zh-CN" sz="2000" dirty="0">
                <a:solidFill>
                  <a:srgbClr val="404040"/>
                </a:solidFill>
                <a:ea typeface="宋体" panose="02010600030101010101" pitchFamily="2" charset="-122"/>
                <a:cs typeface="Times New Roman" panose="02020603050405020304" charset="0"/>
              </a:rPr>
              <a:t>meeting people</a:t>
            </a:r>
            <a:endParaRPr lang="zh-CN" altLang="en-US" sz="2000" dirty="0">
              <a:solidFill>
                <a:srgbClr val="404040"/>
              </a:solidFill>
              <a:ea typeface="宋体" panose="02010600030101010101" pitchFamily="2" charset="-122"/>
              <a:cs typeface="Times New Roman" panose="02020603050405020304" charset="0"/>
            </a:endParaRPr>
          </a:p>
        </p:txBody>
      </p:sp>
      <p:sp>
        <p:nvSpPr>
          <p:cNvPr id="27" name="文本框 26">
            <a:hlinkClick r:id="rId1" action="ppaction://hlinksldjump"/>
          </p:cNvPr>
          <p:cNvSpPr txBox="1"/>
          <p:nvPr/>
        </p:nvSpPr>
        <p:spPr>
          <a:xfrm>
            <a:off x="6025069" y="5878908"/>
            <a:ext cx="4581055" cy="400110"/>
          </a:xfrm>
          <a:prstGeom prst="rect">
            <a:avLst/>
          </a:prstGeom>
          <a:noFill/>
        </p:spPr>
        <p:txBody>
          <a:bodyPr wrap="square" rtlCol="0">
            <a:spAutoFit/>
          </a:bodyPr>
          <a:lstStyle/>
          <a:p>
            <a:r>
              <a:rPr lang="en-US" altLang="zh-CN" sz="2000" dirty="0">
                <a:solidFill>
                  <a:srgbClr val="404040"/>
                </a:solidFill>
                <a:ea typeface="宋体" panose="02010600030101010101" pitchFamily="2" charset="-122"/>
                <a:cs typeface="Times New Roman" panose="02020603050405020304" charset="0"/>
              </a:rPr>
              <a:t>experiencing culture, food &amp; way of life</a:t>
            </a:r>
            <a:endParaRPr lang="zh-CN" altLang="en-US" sz="2000" dirty="0">
              <a:solidFill>
                <a:srgbClr val="404040"/>
              </a:solidFill>
              <a:ea typeface="宋体" panose="02010600030101010101" pitchFamily="2" charset="-122"/>
              <a:cs typeface="Times New Roman" panose="02020603050405020304" charset="0"/>
            </a:endParaRPr>
          </a:p>
        </p:txBody>
      </p:sp>
      <p:sp>
        <p:nvSpPr>
          <p:cNvPr id="30" name="左大括号 29"/>
          <p:cNvSpPr/>
          <p:nvPr/>
        </p:nvSpPr>
        <p:spPr>
          <a:xfrm>
            <a:off x="5537930" y="5222778"/>
            <a:ext cx="349127" cy="856185"/>
          </a:xfrm>
          <a:prstGeom prst="leftBrace">
            <a:avLst>
              <a:gd name="adj1" fmla="val 8333"/>
              <a:gd name="adj2" fmla="val 54967"/>
            </a:avLst>
          </a:prstGeom>
          <a:noFill/>
          <a:ln w="57150" cap="flat" cmpd="sng" algn="ctr">
            <a:solidFill>
              <a:srgbClr val="0070C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000" i="0" u="none" strike="noStrike" kern="0" cap="none" spc="0" normalizeH="0" baseline="0" noProof="0">
              <a:ln>
                <a:noFill/>
              </a:ln>
              <a:solidFill>
                <a:srgbClr val="404040"/>
              </a:solidFill>
              <a:effectLst/>
              <a:uLnTx/>
              <a:uFillTx/>
              <a:ea typeface="宋体" panose="02010600030101010101" pitchFamily="2" charset="-122"/>
              <a:cs typeface="+mn-cs"/>
            </a:endParaRPr>
          </a:p>
        </p:txBody>
      </p:sp>
      <p:cxnSp>
        <p:nvCxnSpPr>
          <p:cNvPr id="31" name="曲线连接符 28"/>
          <p:cNvCxnSpPr>
            <a:stCxn id="25" idx="2"/>
            <a:endCxn id="32" idx="1"/>
          </p:cNvCxnSpPr>
          <p:nvPr/>
        </p:nvCxnSpPr>
        <p:spPr>
          <a:xfrm rot="16200000" flipH="1">
            <a:off x="4874221" y="5780015"/>
            <a:ext cx="430213" cy="1215107"/>
          </a:xfrm>
          <a:prstGeom prst="curvedConnector2">
            <a:avLst/>
          </a:prstGeom>
          <a:noFill/>
          <a:ln w="38100" cap="flat" cmpd="sng" algn="ctr">
            <a:solidFill>
              <a:srgbClr val="0070C0"/>
            </a:solidFill>
            <a:prstDash val="sysDash"/>
            <a:miter lim="800000"/>
            <a:tailEnd type="triangle"/>
          </a:ln>
          <a:effectLst/>
        </p:spPr>
      </p:cxnSp>
      <p:sp>
        <p:nvSpPr>
          <p:cNvPr id="32" name="文本框 31"/>
          <p:cNvSpPr txBox="1"/>
          <p:nvPr/>
        </p:nvSpPr>
        <p:spPr>
          <a:xfrm>
            <a:off x="5696881" y="6402621"/>
            <a:ext cx="3065878" cy="400110"/>
          </a:xfrm>
          <a:prstGeom prst="rect">
            <a:avLst/>
          </a:prstGeom>
          <a:noFill/>
          <a:ln w="38100">
            <a:solidFill>
              <a:srgbClr val="0070C0"/>
            </a:solidFill>
          </a:ln>
        </p:spPr>
        <p:txBody>
          <a:bodyPr wrap="square">
            <a:spAutoFit/>
          </a:bodyPr>
          <a:lstStyle/>
          <a:p>
            <a:r>
              <a:rPr lang="zh-CN" altLang="en-US" sz="2000" dirty="0">
                <a:solidFill>
                  <a:srgbClr val="404040"/>
                </a:solidFill>
              </a:rPr>
              <a:t>∴</a:t>
            </a:r>
            <a:r>
              <a:rPr lang="en-US" altLang="zh-CN" sz="2000" dirty="0">
                <a:solidFill>
                  <a:srgbClr val="404040"/>
                </a:solidFill>
              </a:rPr>
              <a:t>major in social studies</a:t>
            </a:r>
            <a:endParaRPr lang="en-US" altLang="zh-CN" sz="2000" dirty="0">
              <a:solidFill>
                <a:srgbClr val="404040"/>
              </a:solidFill>
            </a:endParaRPr>
          </a:p>
        </p:txBody>
      </p:sp>
      <p:sp>
        <p:nvSpPr>
          <p:cNvPr id="37" name="文本框 36"/>
          <p:cNvSpPr txBox="1"/>
          <p:nvPr>
            <p:custDataLst>
              <p:tags r:id="rId2"/>
            </p:custDataLst>
          </p:nvPr>
        </p:nvSpPr>
        <p:spPr>
          <a:xfrm>
            <a:off x="-26745" y="2985840"/>
            <a:ext cx="2701302" cy="1569660"/>
          </a:xfrm>
          <a:prstGeom prst="rect">
            <a:avLst/>
          </a:prstGeom>
          <a:solidFill>
            <a:srgbClr val="5268A5"/>
          </a:solidFill>
          <a:ln>
            <a:noFill/>
          </a:ln>
        </p:spPr>
        <p:txBody>
          <a:bodyPr wrap="square">
            <a:spAutoFit/>
          </a:bodyPr>
          <a:lstStyle/>
          <a:p>
            <a:pPr marR="0" lvl="0" defTabSz="914400" eaLnBrk="1" fontAlgn="auto" latinLnBrk="0" hangingPunct="1">
              <a:lnSpc>
                <a:spcPct val="100000"/>
              </a:lnSpc>
              <a:spcBef>
                <a:spcPts val="0"/>
              </a:spcBef>
              <a:spcAft>
                <a:spcPts val="0"/>
              </a:spcAft>
              <a:buClrTx/>
              <a:buSzTx/>
              <a:defRPr/>
            </a:pPr>
            <a:r>
              <a:rPr kumimoji="0" lang="en-US" altLang="zh-CN" sz="3200" b="1" i="0" u="none" strike="noStrike" kern="0" cap="none" spc="0" normalizeH="0" baseline="0" noProof="0" dirty="0">
                <a:ln>
                  <a:noFill/>
                </a:ln>
                <a:solidFill>
                  <a:schemeClr val="bg1"/>
                </a:solidFill>
                <a:effectLst/>
                <a:uLnTx/>
                <a:uFillTx/>
                <a:cs typeface="Comic Sans MS" panose="030F0702030302020204" charset="0"/>
                <a:sym typeface="+mn-ea"/>
              </a:rPr>
              <a:t>Blog 1</a:t>
            </a:r>
            <a:r>
              <a:rPr kumimoji="0" lang="zh-CN" altLang="en-US" sz="3200" b="1" i="0" u="none" strike="noStrike" kern="0" cap="none" spc="0" normalizeH="0" baseline="0" noProof="0" dirty="0">
                <a:ln>
                  <a:noFill/>
                </a:ln>
                <a:solidFill>
                  <a:schemeClr val="bg1"/>
                </a:solidFill>
                <a:effectLst/>
                <a:uLnTx/>
                <a:uFillTx/>
                <a:cs typeface="Comic Sans MS" panose="030F0702030302020204" charset="0"/>
                <a:sym typeface="+mn-ea"/>
              </a:rPr>
              <a:t>：</a:t>
            </a:r>
            <a:r>
              <a:rPr kumimoji="0" lang="en-US" altLang="zh-CN" sz="3200" b="1" i="0" u="none" strike="noStrike" kern="0" cap="none" spc="0" normalizeH="0" baseline="0" noProof="0" dirty="0">
                <a:ln>
                  <a:noFill/>
                </a:ln>
                <a:solidFill>
                  <a:schemeClr val="bg1"/>
                </a:solidFill>
                <a:effectLst/>
                <a:uLnTx/>
                <a:uFillTx/>
                <a:cs typeface="Comic Sans MS" panose="030F0702030302020204" charset="0"/>
                <a:sym typeface="+mn-ea"/>
              </a:rPr>
              <a:t>Preparing to travel</a:t>
            </a:r>
            <a:endParaRPr kumimoji="0" lang="en-US" altLang="zh-CN" sz="3200" b="1" i="0" u="none" strike="noStrike" kern="0" cap="none" spc="0" normalizeH="0" baseline="0" noProof="0" dirty="0">
              <a:ln>
                <a:noFill/>
              </a:ln>
              <a:solidFill>
                <a:schemeClr val="bg1"/>
              </a:solidFill>
              <a:effectLst/>
              <a:uLnTx/>
              <a:uFillTx/>
              <a:cs typeface="Comic Sans MS" panose="030F0702030302020204" charset="0"/>
            </a:endParaRPr>
          </a:p>
        </p:txBody>
      </p:sp>
      <p:sp>
        <p:nvSpPr>
          <p:cNvPr id="49" name="箭头: 右 48"/>
          <p:cNvSpPr/>
          <p:nvPr/>
        </p:nvSpPr>
        <p:spPr>
          <a:xfrm rot="19122945">
            <a:off x="2311489" y="2456114"/>
            <a:ext cx="1590098" cy="427746"/>
          </a:xfrm>
          <a:prstGeom prst="rightArrow">
            <a:avLst/>
          </a:prstGeom>
          <a:solidFill>
            <a:srgbClr val="5268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箭头: 右 49"/>
          <p:cNvSpPr/>
          <p:nvPr/>
        </p:nvSpPr>
        <p:spPr>
          <a:xfrm>
            <a:off x="2539709" y="3483585"/>
            <a:ext cx="1055877" cy="427746"/>
          </a:xfrm>
          <a:prstGeom prst="rightArrow">
            <a:avLst/>
          </a:prstGeom>
          <a:solidFill>
            <a:srgbClr val="5268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箭头: 右 50"/>
          <p:cNvSpPr/>
          <p:nvPr/>
        </p:nvSpPr>
        <p:spPr>
          <a:xfrm rot="2991439">
            <a:off x="2262550" y="4784846"/>
            <a:ext cx="1590098" cy="427746"/>
          </a:xfrm>
          <a:prstGeom prst="rightArrow">
            <a:avLst/>
          </a:prstGeom>
          <a:solidFill>
            <a:srgbClr val="5268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文本框 51">
            <a:hlinkClick r:id="rId1" action="ppaction://hlinksldjump"/>
          </p:cNvPr>
          <p:cNvSpPr txBox="1"/>
          <p:nvPr/>
        </p:nvSpPr>
        <p:spPr>
          <a:xfrm>
            <a:off x="1710640" y="2193657"/>
            <a:ext cx="1658137" cy="400110"/>
          </a:xfrm>
          <a:prstGeom prst="rect">
            <a:avLst/>
          </a:prstGeom>
          <a:noFill/>
        </p:spPr>
        <p:txBody>
          <a:bodyPr wrap="square" rtlCol="0">
            <a:spAutoFit/>
          </a:bodyPr>
          <a:lstStyle>
            <a:defPPr>
              <a:defRPr lang="zh-CN"/>
            </a:defPPr>
            <a:lvl1pPr>
              <a:defRPr sz="3200" b="1" i="1">
                <a:latin typeface="Times New Roman" panose="02020603050405020304" charset="0"/>
                <a:cs typeface="Times New Roman" panose="02020603050405020304" charset="0"/>
              </a:defRPr>
            </a:lvl1pPr>
          </a:lstStyle>
          <a:p>
            <a:r>
              <a:rPr lang="en-US" altLang="zh-CN" sz="2000" b="0" dirty="0">
                <a:solidFill>
                  <a:srgbClr val="404040"/>
                </a:solidFill>
                <a:latin typeface="+mn-lt"/>
                <a:ea typeface="宋体" panose="02010600030101010101" pitchFamily="2" charset="-122"/>
              </a:rPr>
              <a:t>do research</a:t>
            </a:r>
            <a:endParaRPr lang="en-US" altLang="zh-CN" sz="2000" b="0" dirty="0">
              <a:solidFill>
                <a:srgbClr val="404040"/>
              </a:solidFill>
              <a:latin typeface="+mn-lt"/>
              <a:ea typeface="宋体" panose="02010600030101010101" pitchFamily="2" charset="-122"/>
            </a:endParaRPr>
          </a:p>
        </p:txBody>
      </p:sp>
      <p:sp>
        <p:nvSpPr>
          <p:cNvPr id="53" name="文本框 52">
            <a:hlinkClick r:id="rId1" action="ppaction://hlinksldjump"/>
          </p:cNvPr>
          <p:cNvSpPr txBox="1"/>
          <p:nvPr/>
        </p:nvSpPr>
        <p:spPr>
          <a:xfrm>
            <a:off x="2740023" y="2925975"/>
            <a:ext cx="1558112" cy="400110"/>
          </a:xfrm>
          <a:prstGeom prst="rect">
            <a:avLst/>
          </a:prstGeom>
          <a:noFill/>
        </p:spPr>
        <p:txBody>
          <a:bodyPr wrap="square" rtlCol="0">
            <a:spAutoFit/>
          </a:bodyPr>
          <a:lstStyle>
            <a:defPPr>
              <a:defRPr lang="zh-CN"/>
            </a:defPPr>
            <a:lvl1pPr>
              <a:defRPr sz="3200" b="1" i="1">
                <a:latin typeface="Times New Roman" panose="02020603050405020304" charset="0"/>
                <a:cs typeface="Times New Roman" panose="02020603050405020304" charset="0"/>
              </a:defRPr>
            </a:lvl1pPr>
          </a:lstStyle>
          <a:p>
            <a:r>
              <a:rPr lang="en-US" altLang="zh-CN" sz="2000" b="0" dirty="0">
                <a:solidFill>
                  <a:srgbClr val="404040"/>
                </a:solidFill>
                <a:latin typeface="+mn-lt"/>
                <a:ea typeface="宋体" panose="02010600030101010101" pitchFamily="2" charset="-122"/>
              </a:rPr>
              <a:t>read about </a:t>
            </a:r>
            <a:endParaRPr lang="en-US" altLang="zh-CN" sz="2000" b="0" dirty="0">
              <a:solidFill>
                <a:srgbClr val="404040"/>
              </a:solidFill>
              <a:latin typeface="+mn-lt"/>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linds(horizontal)">
                                      <p:cBhvr>
                                        <p:cTn id="7" dur="500"/>
                                        <p:tgtEl>
                                          <p:spTgt spid="5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3"/>
                                        </p:tgtEl>
                                        <p:attrNameLst>
                                          <p:attrName>style.visibility</p:attrName>
                                        </p:attrNameLst>
                                      </p:cBhvr>
                                      <p:to>
                                        <p:strVal val="visible"/>
                                      </p:to>
                                    </p:set>
                                    <p:animEffect transition="in" filter="blinds(horizontal)">
                                      <p:cBhvr>
                                        <p:cTn id="10"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thumbnail_icon_ppt" hidden="1"/>
          <p:cNvPicPr>
            <a:picLocks noChangeAspect="1"/>
          </p:cNvPicPr>
          <p:nvPr>
            <p:custDataLst>
              <p:tags r:id="rId1"/>
            </p:custDataLst>
          </p:nvPr>
        </p:nvPicPr>
        <p:blipFill>
          <a:blip r:embed="rId2"/>
          <a:stretch>
            <a:fillRect/>
          </a:stretch>
        </p:blipFill>
        <p:spPr>
          <a:xfrm>
            <a:off x="4940300" y="2552700"/>
            <a:ext cx="2311400" cy="1752600"/>
          </a:xfrm>
          <a:prstGeom prst="rect">
            <a:avLst/>
          </a:prstGeom>
        </p:spPr>
      </p:pic>
      <p:sp>
        <p:nvSpPr>
          <p:cNvPr id="23" name="矩形 22"/>
          <p:cNvSpPr/>
          <p:nvPr/>
        </p:nvSpPr>
        <p:spPr>
          <a:xfrm>
            <a:off x="-26532" y="1444706"/>
            <a:ext cx="4138237" cy="2439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4111706" y="1444706"/>
            <a:ext cx="4044908" cy="2439229"/>
          </a:xfrm>
          <a:prstGeom prst="rect">
            <a:avLst/>
          </a:prstGeom>
          <a:solidFill>
            <a:srgbClr val="5FC0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en-US" altLang="zh-CN" sz="320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ea"/>
                <a:sym typeface="+mn-lt"/>
              </a:rPr>
              <a:t>How to take notes?</a:t>
            </a:r>
            <a:endParaRPr kumimoji="0" lang="en-US" altLang="zh-CN" sz="3200" b="0" i="0" u="none" strike="noStrike" kern="1200" cap="none" spc="0" normalizeH="0" baseline="0" noProof="0" dirty="0">
              <a:ln>
                <a:noFill/>
              </a:ln>
              <a:solidFill>
                <a:srgbClr val="FFFFFF"/>
              </a:solidFill>
              <a:effectLst/>
              <a:uLnTx/>
              <a:uFillTx/>
              <a:latin typeface="Arial" panose="020B0604020202020204"/>
              <a:ea typeface="微软雅黑" panose="020B0503020204020204" pitchFamily="34" charset="-122"/>
              <a:cs typeface="+mn-ea"/>
              <a:sym typeface="+mn-lt"/>
            </a:endParaRPr>
          </a:p>
        </p:txBody>
      </p:sp>
      <p:sp>
        <p:nvSpPr>
          <p:cNvPr id="14" name="矩形 13"/>
          <p:cNvSpPr/>
          <p:nvPr/>
        </p:nvSpPr>
        <p:spPr>
          <a:xfrm>
            <a:off x="8156615" y="1444705"/>
            <a:ext cx="4044908" cy="2439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26532" y="3883935"/>
            <a:ext cx="4138237" cy="2439229"/>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4111705" y="3883935"/>
            <a:ext cx="4044909" cy="2439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8156613" y="3883934"/>
            <a:ext cx="4044909" cy="243922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p:cNvSpPr txBox="1"/>
          <p:nvPr/>
        </p:nvSpPr>
        <p:spPr>
          <a:xfrm>
            <a:off x="-26532" y="1444705"/>
            <a:ext cx="4044908" cy="2267544"/>
          </a:xfrm>
          <a:prstGeom prst="rect">
            <a:avLst/>
          </a:prstGeom>
          <a:noFill/>
        </p:spPr>
        <p:txBody>
          <a:bodyPr wrap="square">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en-US" altLang="zh-CN" sz="2400" b="0" i="0" u="none" strike="noStrike" kern="1200" cap="none" spc="0" normalizeH="0" baseline="0" noProof="0" dirty="0">
                <a:ln>
                  <a:noFill/>
                </a:ln>
                <a:solidFill>
                  <a:schemeClr val="bg1"/>
                </a:solidFill>
                <a:effectLst/>
                <a:uLnTx/>
                <a:uFillTx/>
                <a:latin typeface="Arial" panose="020B0604020202020204"/>
                <a:ea typeface="微软雅黑" panose="020B0503020204020204" pitchFamily="34" charset="-122"/>
                <a:cs typeface="+mn-cs"/>
              </a:rPr>
              <a:t>1.When you read a passage, sometimes it helps to take notes so that you can better remember and understand what you have learnt. </a:t>
            </a:r>
            <a:endParaRPr kumimoji="0" lang="en-US" altLang="zh-CN" sz="2400" b="0" i="0" u="none" strike="noStrike" kern="1200" cap="none" spc="0" normalizeH="0" baseline="0" noProof="0" dirty="0">
              <a:ln>
                <a:noFill/>
              </a:ln>
              <a:solidFill>
                <a:schemeClr val="bg1"/>
              </a:solidFill>
              <a:effectLst/>
              <a:uLnTx/>
              <a:uFillTx/>
              <a:latin typeface="Arial" panose="020B0604020202020204"/>
              <a:ea typeface="微软雅黑" panose="020B0503020204020204" pitchFamily="34" charset="-122"/>
              <a:cs typeface="+mn-cs"/>
            </a:endParaRPr>
          </a:p>
        </p:txBody>
      </p:sp>
      <p:sp>
        <p:nvSpPr>
          <p:cNvPr id="22" name="文本框 21"/>
          <p:cNvSpPr txBox="1"/>
          <p:nvPr/>
        </p:nvSpPr>
        <p:spPr>
          <a:xfrm>
            <a:off x="4112181" y="3904299"/>
            <a:ext cx="4137761" cy="2267544"/>
          </a:xfrm>
          <a:prstGeom prst="rect">
            <a:avLst/>
          </a:prstGeom>
          <a:noFill/>
        </p:spPr>
        <p:txBody>
          <a:bodyPr wrap="square">
            <a:spAutoFit/>
          </a:bodyPr>
          <a:lstStyle/>
          <a:p>
            <a:pPr>
              <a:lnSpc>
                <a:spcPct val="120000"/>
              </a:lnSpc>
            </a:pPr>
            <a:r>
              <a:rPr lang="en-US" altLang="zh-CN" sz="2400" dirty="0">
                <a:solidFill>
                  <a:schemeClr val="bg1"/>
                </a:solidFill>
              </a:rPr>
              <a:t>2. When you take notes, it is good to write down the important facts just using key words and ignore many of the small words. </a:t>
            </a:r>
            <a:endParaRPr lang="en-US" altLang="zh-CN" sz="2400" dirty="0">
              <a:solidFill>
                <a:schemeClr val="bg1"/>
              </a:solidFill>
            </a:endParaRPr>
          </a:p>
        </p:txBody>
      </p:sp>
      <p:sp>
        <p:nvSpPr>
          <p:cNvPr id="24" name="文本框 23"/>
          <p:cNvSpPr txBox="1"/>
          <p:nvPr/>
        </p:nvSpPr>
        <p:spPr>
          <a:xfrm>
            <a:off x="8161968" y="1574120"/>
            <a:ext cx="4188025" cy="2267544"/>
          </a:xfrm>
          <a:prstGeom prst="rect">
            <a:avLst/>
          </a:prstGeom>
          <a:noFill/>
        </p:spPr>
        <p:txBody>
          <a:bodyPr wrap="square">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en-US" altLang="zh-CN" sz="2400" b="0" i="0" u="none" strike="noStrike" kern="1200" cap="none" spc="0" normalizeH="0" baseline="0" noProof="0" dirty="0">
                <a:ln>
                  <a:noFill/>
                </a:ln>
                <a:solidFill>
                  <a:schemeClr val="bg1"/>
                </a:solidFill>
                <a:effectLst/>
                <a:uLnTx/>
                <a:uFillTx/>
                <a:latin typeface="Arial" panose="020B0604020202020204"/>
                <a:ea typeface="微软雅黑" panose="020B0503020204020204" pitchFamily="34" charset="-122"/>
                <a:cs typeface="+mn-cs"/>
              </a:rPr>
              <a:t>3. You can also use </a:t>
            </a:r>
            <a:r>
              <a:rPr kumimoji="0" lang="en-US" altLang="zh-CN" sz="2400" b="0" i="0" u="sng" strike="noStrike" kern="1200" cap="none" spc="0" normalizeH="0" baseline="0" noProof="0" dirty="0">
                <a:ln>
                  <a:noFill/>
                </a:ln>
                <a:solidFill>
                  <a:schemeClr val="bg1"/>
                </a:solidFill>
                <a:effectLst/>
                <a:uLnTx/>
                <a:uFillTx/>
                <a:latin typeface="Arial" panose="020B0604020202020204"/>
                <a:ea typeface="微软雅黑" panose="020B0503020204020204" pitchFamily="34" charset="-122"/>
                <a:cs typeface="+mn-cs"/>
              </a:rPr>
              <a:t>abbreviations</a:t>
            </a:r>
            <a:r>
              <a:rPr kumimoji="0" lang="en-US" altLang="zh-CN" sz="2400" b="0" i="0" u="none" strike="noStrike" kern="1200" cap="none" spc="0" normalizeH="0" baseline="0" noProof="0" dirty="0">
                <a:ln>
                  <a:noFill/>
                </a:ln>
                <a:solidFill>
                  <a:schemeClr val="bg1"/>
                </a:solidFill>
                <a:effectLst/>
                <a:uLnTx/>
                <a:uFillTx/>
                <a:latin typeface="Arial" panose="020B0604020202020204"/>
                <a:ea typeface="微软雅黑" panose="020B0503020204020204" pitchFamily="34" charset="-122"/>
                <a:cs typeface="+mn-cs"/>
              </a:rPr>
              <a:t>, such as “</a:t>
            </a:r>
            <a:r>
              <a:rPr kumimoji="0" lang="en-US" altLang="zh-CN" sz="2400" b="0" i="0" u="none" strike="noStrike" kern="1200" cap="none" spc="0" normalizeH="0" baseline="0" noProof="0" dirty="0" err="1">
                <a:ln>
                  <a:noFill/>
                </a:ln>
                <a:solidFill>
                  <a:schemeClr val="bg1"/>
                </a:solidFill>
                <a:effectLst/>
                <a:uLnTx/>
                <a:uFillTx/>
                <a:latin typeface="Arial" panose="020B0604020202020204"/>
                <a:ea typeface="微软雅黑" panose="020B0503020204020204" pitchFamily="34" charset="-122"/>
                <a:cs typeface="+mn-cs"/>
              </a:rPr>
              <a:t>Aus</a:t>
            </a:r>
            <a:r>
              <a:rPr kumimoji="0" lang="en-US" altLang="zh-CN" sz="2400" b="0" i="0" u="none" strike="noStrike" kern="1200" cap="none" spc="0" normalizeH="0" baseline="0" noProof="0" dirty="0">
                <a:ln>
                  <a:noFill/>
                </a:ln>
                <a:solidFill>
                  <a:schemeClr val="bg1"/>
                </a:solidFill>
                <a:effectLst/>
                <a:uLnTx/>
                <a:uFillTx/>
                <a:latin typeface="Arial" panose="020B0604020202020204"/>
                <a:ea typeface="微软雅黑" panose="020B0503020204020204" pitchFamily="34" charset="-122"/>
                <a:cs typeface="+mn-cs"/>
              </a:rPr>
              <a:t>” for “Australia” and “N” for “north”, and use </a:t>
            </a:r>
            <a:r>
              <a:rPr kumimoji="0" lang="en-US" altLang="zh-CN" sz="2400" b="0" i="0" u="sng" strike="noStrike" kern="1200" cap="none" spc="0" normalizeH="0" baseline="0" noProof="0" dirty="0">
                <a:ln>
                  <a:noFill/>
                </a:ln>
                <a:solidFill>
                  <a:schemeClr val="bg1"/>
                </a:solidFill>
                <a:effectLst/>
                <a:uLnTx/>
                <a:uFillTx/>
                <a:latin typeface="Arial" panose="020B0604020202020204"/>
                <a:ea typeface="微软雅黑" panose="020B0503020204020204" pitchFamily="34" charset="-122"/>
                <a:cs typeface="+mn-cs"/>
              </a:rPr>
              <a:t>symbols </a:t>
            </a:r>
            <a:r>
              <a:rPr kumimoji="0" lang="en-US" altLang="zh-CN" sz="2400" b="0" i="0" u="none" strike="noStrike" kern="1200" cap="none" spc="0" normalizeH="0" baseline="0" noProof="0" dirty="0">
                <a:ln>
                  <a:noFill/>
                </a:ln>
                <a:solidFill>
                  <a:schemeClr val="bg1"/>
                </a:solidFill>
                <a:effectLst/>
                <a:uLnTx/>
                <a:uFillTx/>
                <a:latin typeface="Arial" panose="020B0604020202020204"/>
                <a:ea typeface="微软雅黑" panose="020B0503020204020204" pitchFamily="34" charset="-122"/>
                <a:cs typeface="+mn-cs"/>
              </a:rPr>
              <a:t>such as “&amp;” for “and”.</a:t>
            </a:r>
            <a:endParaRPr kumimoji="0" lang="en-US" altLang="zh-CN" sz="2400" b="0" i="0" u="none" strike="noStrike" kern="1200" cap="none" spc="0" normalizeH="0" baseline="0" noProof="0" dirty="0">
              <a:ln>
                <a:noFill/>
              </a:ln>
              <a:solidFill>
                <a:schemeClr val="bg1"/>
              </a:solidFill>
              <a:effectLst/>
              <a:uLnTx/>
              <a:uFillTx/>
              <a:latin typeface="Arial" panose="020B0604020202020204"/>
              <a:ea typeface="微软雅黑" panose="020B0503020204020204" pitchFamily="34" charset="-122"/>
              <a:cs typeface="+mn-cs"/>
            </a:endParaRPr>
          </a:p>
        </p:txBody>
      </p:sp>
      <p:grpSp>
        <p:nvGrpSpPr>
          <p:cNvPr id="17" name="组合 16"/>
          <p:cNvGrpSpPr/>
          <p:nvPr/>
        </p:nvGrpSpPr>
        <p:grpSpPr>
          <a:xfrm>
            <a:off x="448309" y="373380"/>
            <a:ext cx="3434439" cy="523240"/>
            <a:chOff x="370" y="221"/>
            <a:chExt cx="4808" cy="824"/>
          </a:xfrm>
        </p:grpSpPr>
        <p:sp>
          <p:nvSpPr>
            <p:cNvPr id="25" name="矩形 24"/>
            <p:cNvSpPr/>
            <p:nvPr/>
          </p:nvSpPr>
          <p:spPr>
            <a:xfrm>
              <a:off x="574" y="562"/>
              <a:ext cx="400" cy="396"/>
            </a:xfrm>
            <a:prstGeom prst="rect">
              <a:avLst/>
            </a:prstGeom>
            <a:solidFill>
              <a:srgbClr val="5FC0C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ea"/>
                <a:sym typeface="+mn-lt"/>
              </a:endParaRPr>
            </a:p>
          </p:txBody>
        </p:sp>
        <p:sp>
          <p:nvSpPr>
            <p:cNvPr id="26" name="矩形 25"/>
            <p:cNvSpPr/>
            <p:nvPr/>
          </p:nvSpPr>
          <p:spPr>
            <a:xfrm>
              <a:off x="370" y="341"/>
              <a:ext cx="472" cy="497"/>
            </a:xfrm>
            <a:prstGeom prst="rect">
              <a:avLst/>
            </a:prstGeom>
            <a:gradFill>
              <a:gsLst>
                <a:gs pos="0">
                  <a:srgbClr val="007BD3"/>
                </a:gs>
                <a:gs pos="100000">
                  <a:srgbClr val="034373"/>
                </a:gs>
              </a:gsLst>
              <a:lin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ea"/>
                <a:sym typeface="+mn-lt"/>
              </a:endParaRPr>
            </a:p>
          </p:txBody>
        </p:sp>
        <p:sp>
          <p:nvSpPr>
            <p:cNvPr id="27" name="文本框 26"/>
            <p:cNvSpPr txBox="1"/>
            <p:nvPr/>
          </p:nvSpPr>
          <p:spPr>
            <a:xfrm>
              <a:off x="1067" y="221"/>
              <a:ext cx="4111" cy="8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1" i="0" u="none" strike="noStrike" kern="1200" cap="none" spc="0" normalizeH="0" baseline="0" noProof="0" dirty="0">
                  <a:ln>
                    <a:noFill/>
                  </a:ln>
                  <a:solidFill>
                    <a:srgbClr val="404040"/>
                  </a:solidFill>
                  <a:effectLst/>
                  <a:uLnTx/>
                  <a:uFillTx/>
                  <a:latin typeface="Arial" panose="020B0604020202020204"/>
                  <a:ea typeface="微软雅黑" panose="020B0503020204020204" pitchFamily="34" charset="-122"/>
                  <a:cs typeface="+mn-ea"/>
                  <a:sym typeface="+mn-lt"/>
                </a:rPr>
                <a:t>Careful Reading</a:t>
              </a:r>
              <a:endParaRPr kumimoji="0" lang="en-US" altLang="zh-CN" sz="2800" b="1" i="0" u="none" strike="noStrike" kern="1200" cap="none" spc="0" normalizeH="0" baseline="0" noProof="0" dirty="0">
                <a:ln>
                  <a:noFill/>
                </a:ln>
                <a:solidFill>
                  <a:srgbClr val="404040"/>
                </a:solidFill>
                <a:effectLst/>
                <a:uLnTx/>
                <a:uFillTx/>
                <a:latin typeface="Arial" panose="020B0604020202020204"/>
                <a:ea typeface="微软雅黑" panose="020B0503020204020204" pitchFamily="34" charset="-122"/>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thumbnail_icon_ppt" hidden="1"/>
          <p:cNvPicPr>
            <a:picLocks noChangeAspect="1"/>
          </p:cNvPicPr>
          <p:nvPr>
            <p:custDataLst>
              <p:tags r:id="rId1"/>
            </p:custDataLst>
          </p:nvPr>
        </p:nvPicPr>
        <p:blipFill>
          <a:blip r:embed="rId2"/>
          <a:stretch>
            <a:fillRect/>
          </a:stretch>
        </p:blipFill>
        <p:spPr>
          <a:xfrm>
            <a:off x="4940300" y="2552700"/>
            <a:ext cx="2311400" cy="1752600"/>
          </a:xfrm>
          <a:prstGeom prst="rect">
            <a:avLst/>
          </a:prstGeom>
        </p:spPr>
      </p:pic>
      <p:sp>
        <p:nvSpPr>
          <p:cNvPr id="17" name="Rectangle 3"/>
          <p:cNvSpPr/>
          <p:nvPr/>
        </p:nvSpPr>
        <p:spPr>
          <a:xfrm>
            <a:off x="20963" y="1039236"/>
            <a:ext cx="6082576" cy="5818764"/>
          </a:xfrm>
          <a:prstGeom prst="rect">
            <a:avLst/>
          </a:prstGeom>
          <a:solidFill>
            <a:srgbClr val="33739F"/>
          </a:solidFill>
          <a:ln w="25400" cap="flat" cmpd="sng" algn="ctr">
            <a:noFill/>
            <a:prstDash val="solid"/>
          </a:ln>
          <a:effectLst/>
        </p:spPr>
        <p:txBody>
          <a:bodyPr lIns="68574" tIns="34286" rIns="68574" bIns="34286"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8" name="Rectangle 6"/>
          <p:cNvSpPr>
            <a:spLocks noChangeArrowheads="1"/>
          </p:cNvSpPr>
          <p:nvPr/>
        </p:nvSpPr>
        <p:spPr bwMode="auto">
          <a:xfrm>
            <a:off x="6281536" y="1036955"/>
            <a:ext cx="5915687" cy="5818764"/>
          </a:xfrm>
          <a:prstGeom prst="rect">
            <a:avLst/>
          </a:prstGeom>
          <a:solidFill>
            <a:srgbClr val="5FC0C9"/>
          </a:solidFill>
          <a:ln w="0">
            <a:noFill/>
            <a:prstDash val="solid"/>
            <a:miter lim="800000"/>
          </a:ln>
        </p:spPr>
        <p:txBody>
          <a:bodyPr vert="horz" wrap="square" lIns="91433" tIns="45717" rIns="91433" bIns="45717"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ndParaRPr>
          </a:p>
        </p:txBody>
      </p:sp>
      <p:graphicFrame>
        <p:nvGraphicFramePr>
          <p:cNvPr id="22" name="表格 21"/>
          <p:cNvGraphicFramePr>
            <a:graphicFrameLocks noGrp="1"/>
          </p:cNvGraphicFramePr>
          <p:nvPr/>
        </p:nvGraphicFramePr>
        <p:xfrm>
          <a:off x="270312" y="1046266"/>
          <a:ext cx="5516345" cy="5745349"/>
        </p:xfrm>
        <a:graphic>
          <a:graphicData uri="http://schemas.openxmlformats.org/drawingml/2006/table">
            <a:tbl>
              <a:tblPr firstRow="1" bandRow="1"/>
              <a:tblGrid>
                <a:gridCol w="1895321"/>
                <a:gridCol w="3621024"/>
              </a:tblGrid>
              <a:tr h="505096">
                <a:tc gridSpan="2">
                  <a:txBody>
                    <a:bodyPr/>
                    <a:lstStyle>
                      <a:lvl1pPr marL="0" algn="l" defTabSz="822960" rtl="0" eaLnBrk="1" latinLnBrk="0" hangingPunct="1">
                        <a:defRPr sz="1620" b="1" kern="1200">
                          <a:solidFill>
                            <a:schemeClr val="lt1"/>
                          </a:solidFill>
                          <a:latin typeface="Calibri" panose="020F0502020204030204"/>
                        </a:defRPr>
                      </a:lvl1pPr>
                      <a:lvl2pPr marL="411480" algn="l" defTabSz="822960" rtl="0" eaLnBrk="1" latinLnBrk="0" hangingPunct="1">
                        <a:defRPr sz="1620" b="1" kern="1200">
                          <a:solidFill>
                            <a:schemeClr val="lt1"/>
                          </a:solidFill>
                          <a:latin typeface="Calibri" panose="020F0502020204030204"/>
                        </a:defRPr>
                      </a:lvl2pPr>
                      <a:lvl3pPr marL="822960" algn="l" defTabSz="822960" rtl="0" eaLnBrk="1" latinLnBrk="0" hangingPunct="1">
                        <a:defRPr sz="1620" b="1" kern="1200">
                          <a:solidFill>
                            <a:schemeClr val="lt1"/>
                          </a:solidFill>
                          <a:latin typeface="Calibri" panose="020F0502020204030204"/>
                        </a:defRPr>
                      </a:lvl3pPr>
                      <a:lvl4pPr marL="1234440" algn="l" defTabSz="822960" rtl="0" eaLnBrk="1" latinLnBrk="0" hangingPunct="1">
                        <a:defRPr sz="1620" b="1" kern="1200">
                          <a:solidFill>
                            <a:schemeClr val="lt1"/>
                          </a:solidFill>
                          <a:latin typeface="Calibri" panose="020F0502020204030204"/>
                        </a:defRPr>
                      </a:lvl4pPr>
                      <a:lvl5pPr marL="1645920" algn="l" defTabSz="822960" rtl="0" eaLnBrk="1" latinLnBrk="0" hangingPunct="1">
                        <a:defRPr sz="1620" b="1" kern="1200">
                          <a:solidFill>
                            <a:schemeClr val="lt1"/>
                          </a:solidFill>
                          <a:latin typeface="Calibri" panose="020F0502020204030204"/>
                        </a:defRPr>
                      </a:lvl5pPr>
                      <a:lvl6pPr marL="2057400" algn="l" defTabSz="822960" rtl="0" eaLnBrk="1" latinLnBrk="0" hangingPunct="1">
                        <a:defRPr sz="1620" b="1" kern="1200">
                          <a:solidFill>
                            <a:schemeClr val="lt1"/>
                          </a:solidFill>
                          <a:latin typeface="Calibri" panose="020F0502020204030204"/>
                        </a:defRPr>
                      </a:lvl6pPr>
                      <a:lvl7pPr marL="2468880" algn="l" defTabSz="822960" rtl="0" eaLnBrk="1" latinLnBrk="0" hangingPunct="1">
                        <a:defRPr sz="1620" b="1" kern="1200">
                          <a:solidFill>
                            <a:schemeClr val="lt1"/>
                          </a:solidFill>
                          <a:latin typeface="Calibri" panose="020F0502020204030204"/>
                        </a:defRPr>
                      </a:lvl7pPr>
                      <a:lvl8pPr marL="2880360" algn="l" defTabSz="822960" rtl="0" eaLnBrk="1" latinLnBrk="0" hangingPunct="1">
                        <a:defRPr sz="1620" b="1" kern="1200">
                          <a:solidFill>
                            <a:schemeClr val="lt1"/>
                          </a:solidFill>
                          <a:latin typeface="Calibri" panose="020F0502020204030204"/>
                        </a:defRPr>
                      </a:lvl8pPr>
                      <a:lvl9pPr marL="3291840" algn="l" defTabSz="822960" rtl="0" eaLnBrk="1" latinLnBrk="0" hangingPunct="1">
                        <a:defRPr sz="1620" b="1" kern="1200">
                          <a:solidFill>
                            <a:schemeClr val="lt1"/>
                          </a:solidFill>
                          <a:latin typeface="Calibri" panose="020F0502020204030204"/>
                        </a:defRPr>
                      </a:lvl9pPr>
                    </a:lstStyle>
                    <a:p>
                      <a:pPr algn="ctr"/>
                      <a:r>
                        <a:rPr lang="en-US" altLang="zh-CN" sz="3200" b="1" kern="1200" dirty="0">
                          <a:solidFill>
                            <a:schemeClr val="bg1"/>
                          </a:solidFill>
                          <a:latin typeface="+mn-lt"/>
                          <a:ea typeface="+mn-ea"/>
                          <a:cs typeface="Times New Roman" panose="02020603050405020304" charset="0"/>
                        </a:rPr>
                        <a:t>Abbreviation</a:t>
                      </a:r>
                      <a:endParaRPr lang="en-US" altLang="zh-CN" sz="3200" b="1" kern="1200" dirty="0">
                        <a:solidFill>
                          <a:schemeClr val="bg1"/>
                        </a:solidFill>
                        <a:latin typeface="+mn-lt"/>
                        <a:ea typeface="+mn-ea"/>
                        <a:cs typeface="Times New Roman" panose="02020603050405020304" charset="0"/>
                      </a:endParaRPr>
                    </a:p>
                    <a:p>
                      <a:pPr algn="ctr"/>
                      <a:r>
                        <a:rPr lang="en-US" altLang="zh-CN" sz="3200" b="1" kern="1200" dirty="0">
                          <a:solidFill>
                            <a:schemeClr val="bg1"/>
                          </a:solidFill>
                          <a:latin typeface="+mn-lt"/>
                          <a:ea typeface="+mn-ea"/>
                          <a:cs typeface="Times New Roman" panose="02020603050405020304" charset="0"/>
                        </a:rPr>
                        <a:t> </a:t>
                      </a:r>
                      <a:endParaRPr lang="zh-CN" altLang="en-US" sz="3200" b="1" kern="1200" dirty="0">
                        <a:solidFill>
                          <a:schemeClr val="bg1"/>
                        </a:solidFill>
                        <a:latin typeface="+mn-lt"/>
                        <a:ea typeface="+mn-ea"/>
                        <a:cs typeface="Times New Roman" panose="02020603050405020304" charset="0"/>
                      </a:endParaRPr>
                    </a:p>
                  </a:txBody>
                  <a:tcP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cPr/>
                </a:tc>
              </a:tr>
              <a:tr h="607571">
                <a:tc>
                  <a:txBody>
                    <a:bodyPr/>
                    <a:lstStyle>
                      <a:lvl1pPr marL="0" algn="l" defTabSz="822960" rtl="0" eaLnBrk="1" latinLnBrk="0" hangingPunct="1">
                        <a:defRPr sz="1620" kern="1200">
                          <a:solidFill>
                            <a:schemeClr val="dk1"/>
                          </a:solidFill>
                          <a:latin typeface="Calibri" panose="020F0502020204030204"/>
                        </a:defRPr>
                      </a:lvl1pPr>
                      <a:lvl2pPr marL="411480" algn="l" defTabSz="822960" rtl="0" eaLnBrk="1" latinLnBrk="0" hangingPunct="1">
                        <a:defRPr sz="1620" kern="1200">
                          <a:solidFill>
                            <a:schemeClr val="dk1"/>
                          </a:solidFill>
                          <a:latin typeface="Calibri" panose="020F0502020204030204"/>
                        </a:defRPr>
                      </a:lvl2pPr>
                      <a:lvl3pPr marL="822960" algn="l" defTabSz="822960" rtl="0" eaLnBrk="1" latinLnBrk="0" hangingPunct="1">
                        <a:defRPr sz="1620" kern="1200">
                          <a:solidFill>
                            <a:schemeClr val="dk1"/>
                          </a:solidFill>
                          <a:latin typeface="Calibri" panose="020F0502020204030204"/>
                        </a:defRPr>
                      </a:lvl3pPr>
                      <a:lvl4pPr marL="1234440" algn="l" defTabSz="822960" rtl="0" eaLnBrk="1" latinLnBrk="0" hangingPunct="1">
                        <a:defRPr sz="1620" kern="1200">
                          <a:solidFill>
                            <a:schemeClr val="dk1"/>
                          </a:solidFill>
                          <a:latin typeface="Calibri" panose="020F0502020204030204"/>
                        </a:defRPr>
                      </a:lvl4pPr>
                      <a:lvl5pPr marL="1645920" algn="l" defTabSz="822960" rtl="0" eaLnBrk="1" latinLnBrk="0" hangingPunct="1">
                        <a:defRPr sz="1620" kern="1200">
                          <a:solidFill>
                            <a:schemeClr val="dk1"/>
                          </a:solidFill>
                          <a:latin typeface="Calibri" panose="020F0502020204030204"/>
                        </a:defRPr>
                      </a:lvl5pPr>
                      <a:lvl6pPr marL="2057400" algn="l" defTabSz="822960" rtl="0" eaLnBrk="1" latinLnBrk="0" hangingPunct="1">
                        <a:defRPr sz="1620" kern="1200">
                          <a:solidFill>
                            <a:schemeClr val="dk1"/>
                          </a:solidFill>
                          <a:latin typeface="Calibri" panose="020F0502020204030204"/>
                        </a:defRPr>
                      </a:lvl6pPr>
                      <a:lvl7pPr marL="2468880" algn="l" defTabSz="822960" rtl="0" eaLnBrk="1" latinLnBrk="0" hangingPunct="1">
                        <a:defRPr sz="1620" kern="1200">
                          <a:solidFill>
                            <a:schemeClr val="dk1"/>
                          </a:solidFill>
                          <a:latin typeface="Calibri" panose="020F0502020204030204"/>
                        </a:defRPr>
                      </a:lvl7pPr>
                      <a:lvl8pPr marL="2880360" algn="l" defTabSz="822960" rtl="0" eaLnBrk="1" latinLnBrk="0" hangingPunct="1">
                        <a:defRPr sz="1620" kern="1200">
                          <a:solidFill>
                            <a:schemeClr val="dk1"/>
                          </a:solidFill>
                          <a:latin typeface="Calibri" panose="020F0502020204030204"/>
                        </a:defRPr>
                      </a:lvl8pPr>
                      <a:lvl9pPr marL="3291840" algn="l" defTabSz="822960" rtl="0" eaLnBrk="1" latinLnBrk="0" hangingPunct="1">
                        <a:defRPr sz="1620" kern="1200">
                          <a:solidFill>
                            <a:schemeClr val="dk1"/>
                          </a:solidFill>
                          <a:latin typeface="Calibri" panose="020F0502020204030204"/>
                        </a:defRPr>
                      </a:lvl9pPr>
                    </a:lstStyle>
                    <a:p>
                      <a:pPr algn="ctr"/>
                      <a:r>
                        <a:rPr lang="en-US" altLang="zh-CN" sz="2800" b="1" kern="1200" dirty="0">
                          <a:solidFill>
                            <a:schemeClr val="bg1"/>
                          </a:solidFill>
                          <a:latin typeface="+mn-lt"/>
                          <a:ea typeface="+mn-ea"/>
                          <a:cs typeface="Times New Roman" panose="02020603050405020304" charset="0"/>
                        </a:rPr>
                        <a:t>cf.</a:t>
                      </a:r>
                      <a:endParaRPr lang="zh-CN" altLang="en-US" sz="2800" b="1" kern="1200" dirty="0">
                        <a:solidFill>
                          <a:schemeClr val="bg1"/>
                        </a:solidFill>
                        <a:latin typeface="+mn-lt"/>
                        <a:ea typeface="+mn-ea"/>
                        <a:cs typeface="Times New Roman" panose="02020603050405020304" charset="0"/>
                      </a:endParaRPr>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22960" rtl="0" eaLnBrk="1" latinLnBrk="0" hangingPunct="1">
                        <a:defRPr sz="1620" kern="1200">
                          <a:solidFill>
                            <a:schemeClr val="dk1"/>
                          </a:solidFill>
                          <a:latin typeface="Calibri" panose="020F0502020204030204"/>
                        </a:defRPr>
                      </a:lvl1pPr>
                      <a:lvl2pPr marL="411480" algn="l" defTabSz="822960" rtl="0" eaLnBrk="1" latinLnBrk="0" hangingPunct="1">
                        <a:defRPr sz="1620" kern="1200">
                          <a:solidFill>
                            <a:schemeClr val="dk1"/>
                          </a:solidFill>
                          <a:latin typeface="Calibri" panose="020F0502020204030204"/>
                        </a:defRPr>
                      </a:lvl2pPr>
                      <a:lvl3pPr marL="822960" algn="l" defTabSz="822960" rtl="0" eaLnBrk="1" latinLnBrk="0" hangingPunct="1">
                        <a:defRPr sz="1620" kern="1200">
                          <a:solidFill>
                            <a:schemeClr val="dk1"/>
                          </a:solidFill>
                          <a:latin typeface="Calibri" panose="020F0502020204030204"/>
                        </a:defRPr>
                      </a:lvl3pPr>
                      <a:lvl4pPr marL="1234440" algn="l" defTabSz="822960" rtl="0" eaLnBrk="1" latinLnBrk="0" hangingPunct="1">
                        <a:defRPr sz="1620" kern="1200">
                          <a:solidFill>
                            <a:schemeClr val="dk1"/>
                          </a:solidFill>
                          <a:latin typeface="Calibri" panose="020F0502020204030204"/>
                        </a:defRPr>
                      </a:lvl4pPr>
                      <a:lvl5pPr marL="1645920" algn="l" defTabSz="822960" rtl="0" eaLnBrk="1" latinLnBrk="0" hangingPunct="1">
                        <a:defRPr sz="1620" kern="1200">
                          <a:solidFill>
                            <a:schemeClr val="dk1"/>
                          </a:solidFill>
                          <a:latin typeface="Calibri" panose="020F0502020204030204"/>
                        </a:defRPr>
                      </a:lvl5pPr>
                      <a:lvl6pPr marL="2057400" algn="l" defTabSz="822960" rtl="0" eaLnBrk="1" latinLnBrk="0" hangingPunct="1">
                        <a:defRPr sz="1620" kern="1200">
                          <a:solidFill>
                            <a:schemeClr val="dk1"/>
                          </a:solidFill>
                          <a:latin typeface="Calibri" panose="020F0502020204030204"/>
                        </a:defRPr>
                      </a:lvl6pPr>
                      <a:lvl7pPr marL="2468880" algn="l" defTabSz="822960" rtl="0" eaLnBrk="1" latinLnBrk="0" hangingPunct="1">
                        <a:defRPr sz="1620" kern="1200">
                          <a:solidFill>
                            <a:schemeClr val="dk1"/>
                          </a:solidFill>
                          <a:latin typeface="Calibri" panose="020F0502020204030204"/>
                        </a:defRPr>
                      </a:lvl7pPr>
                      <a:lvl8pPr marL="2880360" algn="l" defTabSz="822960" rtl="0" eaLnBrk="1" latinLnBrk="0" hangingPunct="1">
                        <a:defRPr sz="1620" kern="1200">
                          <a:solidFill>
                            <a:schemeClr val="dk1"/>
                          </a:solidFill>
                          <a:latin typeface="Calibri" panose="020F0502020204030204"/>
                        </a:defRPr>
                      </a:lvl8pPr>
                      <a:lvl9pPr marL="3291840" algn="l" defTabSz="822960" rtl="0" eaLnBrk="1" latinLnBrk="0" hangingPunct="1">
                        <a:defRPr sz="1620" kern="1200">
                          <a:solidFill>
                            <a:schemeClr val="dk1"/>
                          </a:solidFill>
                          <a:latin typeface="Calibri" panose="020F0502020204030204"/>
                        </a:defRPr>
                      </a:lvl9pPr>
                    </a:lstStyle>
                    <a:p>
                      <a:pPr algn="ctr"/>
                      <a:r>
                        <a:rPr lang="en-US" altLang="zh-CN" sz="2800" b="1" kern="1200" dirty="0">
                          <a:solidFill>
                            <a:schemeClr val="bg1"/>
                          </a:solidFill>
                          <a:latin typeface="+mn-lt"/>
                          <a:ea typeface="+mn-ea"/>
                          <a:cs typeface="Times New Roman" panose="02020603050405020304" charset="0"/>
                        </a:rPr>
                        <a:t>compare</a:t>
                      </a:r>
                      <a:endParaRPr lang="zh-CN" altLang="en-US" sz="2800" b="1" kern="1200" dirty="0">
                        <a:solidFill>
                          <a:schemeClr val="bg1"/>
                        </a:solidFill>
                        <a:latin typeface="+mn-lt"/>
                        <a:ea typeface="+mn-ea"/>
                        <a:cs typeface="Times New Roman" panose="0202060305040502030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r h="752234">
                <a:tc>
                  <a:txBody>
                    <a:bodyPr/>
                    <a:lstStyle>
                      <a:lvl1pPr marL="0" algn="l" defTabSz="822960" rtl="0" eaLnBrk="1" latinLnBrk="0" hangingPunct="1">
                        <a:defRPr sz="1620" kern="1200">
                          <a:solidFill>
                            <a:schemeClr val="dk1"/>
                          </a:solidFill>
                          <a:latin typeface="Calibri" panose="020F0502020204030204"/>
                        </a:defRPr>
                      </a:lvl1pPr>
                      <a:lvl2pPr marL="411480" algn="l" defTabSz="822960" rtl="0" eaLnBrk="1" latinLnBrk="0" hangingPunct="1">
                        <a:defRPr sz="1620" kern="1200">
                          <a:solidFill>
                            <a:schemeClr val="dk1"/>
                          </a:solidFill>
                          <a:latin typeface="Calibri" panose="020F0502020204030204"/>
                        </a:defRPr>
                      </a:lvl2pPr>
                      <a:lvl3pPr marL="822960" algn="l" defTabSz="822960" rtl="0" eaLnBrk="1" latinLnBrk="0" hangingPunct="1">
                        <a:defRPr sz="1620" kern="1200">
                          <a:solidFill>
                            <a:schemeClr val="dk1"/>
                          </a:solidFill>
                          <a:latin typeface="Calibri" panose="020F0502020204030204"/>
                        </a:defRPr>
                      </a:lvl3pPr>
                      <a:lvl4pPr marL="1234440" algn="l" defTabSz="822960" rtl="0" eaLnBrk="1" latinLnBrk="0" hangingPunct="1">
                        <a:defRPr sz="1620" kern="1200">
                          <a:solidFill>
                            <a:schemeClr val="dk1"/>
                          </a:solidFill>
                          <a:latin typeface="Calibri" panose="020F0502020204030204"/>
                        </a:defRPr>
                      </a:lvl4pPr>
                      <a:lvl5pPr marL="1645920" algn="l" defTabSz="822960" rtl="0" eaLnBrk="1" latinLnBrk="0" hangingPunct="1">
                        <a:defRPr sz="1620" kern="1200">
                          <a:solidFill>
                            <a:schemeClr val="dk1"/>
                          </a:solidFill>
                          <a:latin typeface="Calibri" panose="020F0502020204030204"/>
                        </a:defRPr>
                      </a:lvl5pPr>
                      <a:lvl6pPr marL="2057400" algn="l" defTabSz="822960" rtl="0" eaLnBrk="1" latinLnBrk="0" hangingPunct="1">
                        <a:defRPr sz="1620" kern="1200">
                          <a:solidFill>
                            <a:schemeClr val="dk1"/>
                          </a:solidFill>
                          <a:latin typeface="Calibri" panose="020F0502020204030204"/>
                        </a:defRPr>
                      </a:lvl6pPr>
                      <a:lvl7pPr marL="2468880" algn="l" defTabSz="822960" rtl="0" eaLnBrk="1" latinLnBrk="0" hangingPunct="1">
                        <a:defRPr sz="1620" kern="1200">
                          <a:solidFill>
                            <a:schemeClr val="dk1"/>
                          </a:solidFill>
                          <a:latin typeface="Calibri" panose="020F0502020204030204"/>
                        </a:defRPr>
                      </a:lvl7pPr>
                      <a:lvl8pPr marL="2880360" algn="l" defTabSz="822960" rtl="0" eaLnBrk="1" latinLnBrk="0" hangingPunct="1">
                        <a:defRPr sz="1620" kern="1200">
                          <a:solidFill>
                            <a:schemeClr val="dk1"/>
                          </a:solidFill>
                          <a:latin typeface="Calibri" panose="020F0502020204030204"/>
                        </a:defRPr>
                      </a:lvl8pPr>
                      <a:lvl9pPr marL="3291840" algn="l" defTabSz="822960" rtl="0" eaLnBrk="1" latinLnBrk="0" hangingPunct="1">
                        <a:defRPr sz="1620" kern="1200">
                          <a:solidFill>
                            <a:schemeClr val="dk1"/>
                          </a:solidFill>
                          <a:latin typeface="Calibri" panose="020F0502020204030204"/>
                        </a:defRPr>
                      </a:lvl9pPr>
                    </a:lstStyle>
                    <a:p>
                      <a:pPr algn="ctr"/>
                      <a:r>
                        <a:rPr lang="en-US" altLang="zh-CN" sz="2800" b="1" kern="1200" dirty="0">
                          <a:solidFill>
                            <a:schemeClr val="bg1"/>
                          </a:solidFill>
                          <a:latin typeface="+mn-lt"/>
                          <a:ea typeface="+mn-ea"/>
                          <a:cs typeface="Times New Roman" panose="02020603050405020304" charset="0"/>
                        </a:rPr>
                        <a:t>c.</a:t>
                      </a:r>
                      <a:endParaRPr lang="zh-CN" altLang="en-US" sz="2800" b="1" kern="1200" dirty="0">
                        <a:solidFill>
                          <a:schemeClr val="bg1"/>
                        </a:solidFill>
                        <a:latin typeface="+mn-lt"/>
                        <a:ea typeface="+mn-ea"/>
                        <a:cs typeface="Times New Roman" panose="02020603050405020304" charset="0"/>
                      </a:endParaRPr>
                    </a:p>
                  </a:txBody>
                  <a:tcPr>
                    <a:lnL w="12700" cmpd="sng">
                      <a:noFill/>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22960" rtl="0" eaLnBrk="1" latinLnBrk="0" hangingPunct="1">
                        <a:defRPr sz="1620" kern="1200">
                          <a:solidFill>
                            <a:schemeClr val="dk1"/>
                          </a:solidFill>
                          <a:latin typeface="Calibri" panose="020F0502020204030204"/>
                        </a:defRPr>
                      </a:lvl1pPr>
                      <a:lvl2pPr marL="411480" algn="l" defTabSz="822960" rtl="0" eaLnBrk="1" latinLnBrk="0" hangingPunct="1">
                        <a:defRPr sz="1620" kern="1200">
                          <a:solidFill>
                            <a:schemeClr val="dk1"/>
                          </a:solidFill>
                          <a:latin typeface="Calibri" panose="020F0502020204030204"/>
                        </a:defRPr>
                      </a:lvl2pPr>
                      <a:lvl3pPr marL="822960" algn="l" defTabSz="822960" rtl="0" eaLnBrk="1" latinLnBrk="0" hangingPunct="1">
                        <a:defRPr sz="1620" kern="1200">
                          <a:solidFill>
                            <a:schemeClr val="dk1"/>
                          </a:solidFill>
                          <a:latin typeface="Calibri" panose="020F0502020204030204"/>
                        </a:defRPr>
                      </a:lvl3pPr>
                      <a:lvl4pPr marL="1234440" algn="l" defTabSz="822960" rtl="0" eaLnBrk="1" latinLnBrk="0" hangingPunct="1">
                        <a:defRPr sz="1620" kern="1200">
                          <a:solidFill>
                            <a:schemeClr val="dk1"/>
                          </a:solidFill>
                          <a:latin typeface="Calibri" panose="020F0502020204030204"/>
                        </a:defRPr>
                      </a:lvl4pPr>
                      <a:lvl5pPr marL="1645920" algn="l" defTabSz="822960" rtl="0" eaLnBrk="1" latinLnBrk="0" hangingPunct="1">
                        <a:defRPr sz="1620" kern="1200">
                          <a:solidFill>
                            <a:schemeClr val="dk1"/>
                          </a:solidFill>
                          <a:latin typeface="Calibri" panose="020F0502020204030204"/>
                        </a:defRPr>
                      </a:lvl5pPr>
                      <a:lvl6pPr marL="2057400" algn="l" defTabSz="822960" rtl="0" eaLnBrk="1" latinLnBrk="0" hangingPunct="1">
                        <a:defRPr sz="1620" kern="1200">
                          <a:solidFill>
                            <a:schemeClr val="dk1"/>
                          </a:solidFill>
                          <a:latin typeface="Calibri" panose="020F0502020204030204"/>
                        </a:defRPr>
                      </a:lvl6pPr>
                      <a:lvl7pPr marL="2468880" algn="l" defTabSz="822960" rtl="0" eaLnBrk="1" latinLnBrk="0" hangingPunct="1">
                        <a:defRPr sz="1620" kern="1200">
                          <a:solidFill>
                            <a:schemeClr val="dk1"/>
                          </a:solidFill>
                          <a:latin typeface="Calibri" panose="020F0502020204030204"/>
                        </a:defRPr>
                      </a:lvl7pPr>
                      <a:lvl8pPr marL="2880360" algn="l" defTabSz="822960" rtl="0" eaLnBrk="1" latinLnBrk="0" hangingPunct="1">
                        <a:defRPr sz="1620" kern="1200">
                          <a:solidFill>
                            <a:schemeClr val="dk1"/>
                          </a:solidFill>
                          <a:latin typeface="Calibri" panose="020F0502020204030204"/>
                        </a:defRPr>
                      </a:lvl8pPr>
                      <a:lvl9pPr marL="3291840" algn="l" defTabSz="822960" rtl="0" eaLnBrk="1" latinLnBrk="0" hangingPunct="1">
                        <a:defRPr sz="1620" kern="1200">
                          <a:solidFill>
                            <a:schemeClr val="dk1"/>
                          </a:solidFill>
                          <a:latin typeface="Calibri" panose="020F0502020204030204"/>
                        </a:defRPr>
                      </a:lvl9pPr>
                    </a:lstStyle>
                    <a:p>
                      <a:pPr algn="ctr"/>
                      <a:r>
                        <a:rPr lang="en-US" altLang="zh-CN" sz="2800" b="1" kern="1200" dirty="0">
                          <a:solidFill>
                            <a:schemeClr val="bg1"/>
                          </a:solidFill>
                          <a:latin typeface="+mn-lt"/>
                          <a:ea typeface="+mn-ea"/>
                          <a:cs typeface="Times New Roman" panose="02020603050405020304" charset="0"/>
                        </a:rPr>
                        <a:t>about / approximately</a:t>
                      </a:r>
                      <a:endParaRPr lang="zh-CN" altLang="en-US" sz="2800" b="1" kern="1200" dirty="0">
                        <a:solidFill>
                          <a:schemeClr val="bg1"/>
                        </a:solidFill>
                        <a:latin typeface="+mn-lt"/>
                        <a:ea typeface="+mn-ea"/>
                        <a:cs typeface="Times New Roman" panose="0202060305040502030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r h="1119209">
                <a:tc>
                  <a:txBody>
                    <a:bodyPr/>
                    <a:lstStyle>
                      <a:lvl1pPr marL="0" algn="l" defTabSz="822960" rtl="0" eaLnBrk="1" latinLnBrk="0" hangingPunct="1">
                        <a:defRPr sz="1620" kern="1200">
                          <a:solidFill>
                            <a:schemeClr val="dk1"/>
                          </a:solidFill>
                          <a:latin typeface="Calibri" panose="020F0502020204030204"/>
                        </a:defRPr>
                      </a:lvl1pPr>
                      <a:lvl2pPr marL="411480" algn="l" defTabSz="822960" rtl="0" eaLnBrk="1" latinLnBrk="0" hangingPunct="1">
                        <a:defRPr sz="1620" kern="1200">
                          <a:solidFill>
                            <a:schemeClr val="dk1"/>
                          </a:solidFill>
                          <a:latin typeface="Calibri" panose="020F0502020204030204"/>
                        </a:defRPr>
                      </a:lvl2pPr>
                      <a:lvl3pPr marL="822960" algn="l" defTabSz="822960" rtl="0" eaLnBrk="1" latinLnBrk="0" hangingPunct="1">
                        <a:defRPr sz="1620" kern="1200">
                          <a:solidFill>
                            <a:schemeClr val="dk1"/>
                          </a:solidFill>
                          <a:latin typeface="Calibri" panose="020F0502020204030204"/>
                        </a:defRPr>
                      </a:lvl3pPr>
                      <a:lvl4pPr marL="1234440" algn="l" defTabSz="822960" rtl="0" eaLnBrk="1" latinLnBrk="0" hangingPunct="1">
                        <a:defRPr sz="1620" kern="1200">
                          <a:solidFill>
                            <a:schemeClr val="dk1"/>
                          </a:solidFill>
                          <a:latin typeface="Calibri" panose="020F0502020204030204"/>
                        </a:defRPr>
                      </a:lvl4pPr>
                      <a:lvl5pPr marL="1645920" algn="l" defTabSz="822960" rtl="0" eaLnBrk="1" latinLnBrk="0" hangingPunct="1">
                        <a:defRPr sz="1620" kern="1200">
                          <a:solidFill>
                            <a:schemeClr val="dk1"/>
                          </a:solidFill>
                          <a:latin typeface="Calibri" panose="020F0502020204030204"/>
                        </a:defRPr>
                      </a:lvl5pPr>
                      <a:lvl6pPr marL="2057400" algn="l" defTabSz="822960" rtl="0" eaLnBrk="1" latinLnBrk="0" hangingPunct="1">
                        <a:defRPr sz="1620" kern="1200">
                          <a:solidFill>
                            <a:schemeClr val="dk1"/>
                          </a:solidFill>
                          <a:latin typeface="Calibri" panose="020F0502020204030204"/>
                        </a:defRPr>
                      </a:lvl6pPr>
                      <a:lvl7pPr marL="2468880" algn="l" defTabSz="822960" rtl="0" eaLnBrk="1" latinLnBrk="0" hangingPunct="1">
                        <a:defRPr sz="1620" kern="1200">
                          <a:solidFill>
                            <a:schemeClr val="dk1"/>
                          </a:solidFill>
                          <a:latin typeface="Calibri" panose="020F0502020204030204"/>
                        </a:defRPr>
                      </a:lvl7pPr>
                      <a:lvl8pPr marL="2880360" algn="l" defTabSz="822960" rtl="0" eaLnBrk="1" latinLnBrk="0" hangingPunct="1">
                        <a:defRPr sz="1620" kern="1200">
                          <a:solidFill>
                            <a:schemeClr val="dk1"/>
                          </a:solidFill>
                          <a:latin typeface="Calibri" panose="020F0502020204030204"/>
                        </a:defRPr>
                      </a:lvl8pPr>
                      <a:lvl9pPr marL="3291840" algn="l" defTabSz="822960" rtl="0" eaLnBrk="1" latinLnBrk="0" hangingPunct="1">
                        <a:defRPr sz="1620" kern="1200">
                          <a:solidFill>
                            <a:schemeClr val="dk1"/>
                          </a:solidFill>
                          <a:latin typeface="Calibri" panose="020F0502020204030204"/>
                        </a:defRPr>
                      </a:lvl9pPr>
                    </a:lstStyle>
                    <a:p>
                      <a:pPr algn="ctr"/>
                      <a:r>
                        <a:rPr lang="en-US" altLang="zh-CN" sz="2800" b="1" kern="1200" dirty="0">
                          <a:solidFill>
                            <a:schemeClr val="bg1"/>
                          </a:solidFill>
                          <a:latin typeface="+mn-lt"/>
                          <a:ea typeface="+mn-ea"/>
                          <a:cs typeface="Times New Roman" panose="02020603050405020304" charset="0"/>
                        </a:rPr>
                        <a:t>imp.</a:t>
                      </a:r>
                      <a:endParaRPr lang="zh-CN" altLang="en-US" sz="2800" b="1" kern="1200" dirty="0">
                        <a:solidFill>
                          <a:schemeClr val="bg1"/>
                        </a:solidFill>
                        <a:latin typeface="+mn-lt"/>
                        <a:ea typeface="+mn-ea"/>
                        <a:cs typeface="Times New Roman" panose="02020603050405020304" charset="0"/>
                      </a:endParaRPr>
                    </a:p>
                  </a:txBody>
                  <a:tcPr>
                    <a:lnL w="12700" cmpd="sng">
                      <a:noFill/>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22960" rtl="0" eaLnBrk="1" latinLnBrk="0" hangingPunct="1">
                        <a:defRPr sz="1620" kern="1200">
                          <a:solidFill>
                            <a:schemeClr val="dk1"/>
                          </a:solidFill>
                          <a:latin typeface="Calibri" panose="020F0502020204030204"/>
                        </a:defRPr>
                      </a:lvl1pPr>
                      <a:lvl2pPr marL="411480" algn="l" defTabSz="822960" rtl="0" eaLnBrk="1" latinLnBrk="0" hangingPunct="1">
                        <a:defRPr sz="1620" kern="1200">
                          <a:solidFill>
                            <a:schemeClr val="dk1"/>
                          </a:solidFill>
                          <a:latin typeface="Calibri" panose="020F0502020204030204"/>
                        </a:defRPr>
                      </a:lvl2pPr>
                      <a:lvl3pPr marL="822960" algn="l" defTabSz="822960" rtl="0" eaLnBrk="1" latinLnBrk="0" hangingPunct="1">
                        <a:defRPr sz="1620" kern="1200">
                          <a:solidFill>
                            <a:schemeClr val="dk1"/>
                          </a:solidFill>
                          <a:latin typeface="Calibri" panose="020F0502020204030204"/>
                        </a:defRPr>
                      </a:lvl3pPr>
                      <a:lvl4pPr marL="1234440" algn="l" defTabSz="822960" rtl="0" eaLnBrk="1" latinLnBrk="0" hangingPunct="1">
                        <a:defRPr sz="1620" kern="1200">
                          <a:solidFill>
                            <a:schemeClr val="dk1"/>
                          </a:solidFill>
                          <a:latin typeface="Calibri" panose="020F0502020204030204"/>
                        </a:defRPr>
                      </a:lvl4pPr>
                      <a:lvl5pPr marL="1645920" algn="l" defTabSz="822960" rtl="0" eaLnBrk="1" latinLnBrk="0" hangingPunct="1">
                        <a:defRPr sz="1620" kern="1200">
                          <a:solidFill>
                            <a:schemeClr val="dk1"/>
                          </a:solidFill>
                          <a:latin typeface="Calibri" panose="020F0502020204030204"/>
                        </a:defRPr>
                      </a:lvl5pPr>
                      <a:lvl6pPr marL="2057400" algn="l" defTabSz="822960" rtl="0" eaLnBrk="1" latinLnBrk="0" hangingPunct="1">
                        <a:defRPr sz="1620" kern="1200">
                          <a:solidFill>
                            <a:schemeClr val="dk1"/>
                          </a:solidFill>
                          <a:latin typeface="Calibri" panose="020F0502020204030204"/>
                        </a:defRPr>
                      </a:lvl6pPr>
                      <a:lvl7pPr marL="2468880" algn="l" defTabSz="822960" rtl="0" eaLnBrk="1" latinLnBrk="0" hangingPunct="1">
                        <a:defRPr sz="1620" kern="1200">
                          <a:solidFill>
                            <a:schemeClr val="dk1"/>
                          </a:solidFill>
                          <a:latin typeface="Calibri" panose="020F0502020204030204"/>
                        </a:defRPr>
                      </a:lvl7pPr>
                      <a:lvl8pPr marL="2880360" algn="l" defTabSz="822960" rtl="0" eaLnBrk="1" latinLnBrk="0" hangingPunct="1">
                        <a:defRPr sz="1620" kern="1200">
                          <a:solidFill>
                            <a:schemeClr val="dk1"/>
                          </a:solidFill>
                          <a:latin typeface="Calibri" panose="020F0502020204030204"/>
                        </a:defRPr>
                      </a:lvl8pPr>
                      <a:lvl9pPr marL="3291840" algn="l" defTabSz="822960" rtl="0" eaLnBrk="1" latinLnBrk="0" hangingPunct="1">
                        <a:defRPr sz="1620" kern="1200">
                          <a:solidFill>
                            <a:schemeClr val="dk1"/>
                          </a:solidFill>
                          <a:latin typeface="Calibri" panose="020F0502020204030204"/>
                        </a:defRPr>
                      </a:lvl9pPr>
                    </a:lstStyle>
                    <a:p>
                      <a:pPr algn="ctr"/>
                      <a:r>
                        <a:rPr lang="en-US" altLang="zh-CN" sz="2800" b="1" kern="1200" dirty="0">
                          <a:solidFill>
                            <a:schemeClr val="bg1"/>
                          </a:solidFill>
                          <a:latin typeface="+mn-lt"/>
                          <a:ea typeface="+mn-ea"/>
                          <a:cs typeface="Times New Roman" panose="02020603050405020304" charset="0"/>
                        </a:rPr>
                        <a:t>important / importance</a:t>
                      </a:r>
                      <a:endParaRPr lang="zh-CN" altLang="en-US" sz="2800" b="1" kern="1200" dirty="0">
                        <a:solidFill>
                          <a:schemeClr val="bg1"/>
                        </a:solidFill>
                        <a:latin typeface="+mn-lt"/>
                        <a:ea typeface="+mn-ea"/>
                        <a:cs typeface="Times New Roman" panose="0202060305040502030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r h="712447">
                <a:tc>
                  <a:txBody>
                    <a:bodyPr/>
                    <a:lstStyle>
                      <a:lvl1pPr marL="0" algn="l" defTabSz="822960" rtl="0" eaLnBrk="1" latinLnBrk="0" hangingPunct="1">
                        <a:defRPr sz="1620" kern="1200">
                          <a:solidFill>
                            <a:schemeClr val="dk1"/>
                          </a:solidFill>
                          <a:latin typeface="Calibri" panose="020F0502020204030204"/>
                        </a:defRPr>
                      </a:lvl1pPr>
                      <a:lvl2pPr marL="411480" algn="l" defTabSz="822960" rtl="0" eaLnBrk="1" latinLnBrk="0" hangingPunct="1">
                        <a:defRPr sz="1620" kern="1200">
                          <a:solidFill>
                            <a:schemeClr val="dk1"/>
                          </a:solidFill>
                          <a:latin typeface="Calibri" panose="020F0502020204030204"/>
                        </a:defRPr>
                      </a:lvl2pPr>
                      <a:lvl3pPr marL="822960" algn="l" defTabSz="822960" rtl="0" eaLnBrk="1" latinLnBrk="0" hangingPunct="1">
                        <a:defRPr sz="1620" kern="1200">
                          <a:solidFill>
                            <a:schemeClr val="dk1"/>
                          </a:solidFill>
                          <a:latin typeface="Calibri" panose="020F0502020204030204"/>
                        </a:defRPr>
                      </a:lvl3pPr>
                      <a:lvl4pPr marL="1234440" algn="l" defTabSz="822960" rtl="0" eaLnBrk="1" latinLnBrk="0" hangingPunct="1">
                        <a:defRPr sz="1620" kern="1200">
                          <a:solidFill>
                            <a:schemeClr val="dk1"/>
                          </a:solidFill>
                          <a:latin typeface="Calibri" panose="020F0502020204030204"/>
                        </a:defRPr>
                      </a:lvl4pPr>
                      <a:lvl5pPr marL="1645920" algn="l" defTabSz="822960" rtl="0" eaLnBrk="1" latinLnBrk="0" hangingPunct="1">
                        <a:defRPr sz="1620" kern="1200">
                          <a:solidFill>
                            <a:schemeClr val="dk1"/>
                          </a:solidFill>
                          <a:latin typeface="Calibri" panose="020F0502020204030204"/>
                        </a:defRPr>
                      </a:lvl5pPr>
                      <a:lvl6pPr marL="2057400" algn="l" defTabSz="822960" rtl="0" eaLnBrk="1" latinLnBrk="0" hangingPunct="1">
                        <a:defRPr sz="1620" kern="1200">
                          <a:solidFill>
                            <a:schemeClr val="dk1"/>
                          </a:solidFill>
                          <a:latin typeface="Calibri" panose="020F0502020204030204"/>
                        </a:defRPr>
                      </a:lvl6pPr>
                      <a:lvl7pPr marL="2468880" algn="l" defTabSz="822960" rtl="0" eaLnBrk="1" latinLnBrk="0" hangingPunct="1">
                        <a:defRPr sz="1620" kern="1200">
                          <a:solidFill>
                            <a:schemeClr val="dk1"/>
                          </a:solidFill>
                          <a:latin typeface="Calibri" panose="020F0502020204030204"/>
                        </a:defRPr>
                      </a:lvl7pPr>
                      <a:lvl8pPr marL="2880360" algn="l" defTabSz="822960" rtl="0" eaLnBrk="1" latinLnBrk="0" hangingPunct="1">
                        <a:defRPr sz="1620" kern="1200">
                          <a:solidFill>
                            <a:schemeClr val="dk1"/>
                          </a:solidFill>
                          <a:latin typeface="Calibri" panose="020F0502020204030204"/>
                        </a:defRPr>
                      </a:lvl8pPr>
                      <a:lvl9pPr marL="3291840" algn="l" defTabSz="822960" rtl="0" eaLnBrk="1" latinLnBrk="0" hangingPunct="1">
                        <a:defRPr sz="1620" kern="1200">
                          <a:solidFill>
                            <a:schemeClr val="dk1"/>
                          </a:solidFill>
                          <a:latin typeface="Calibri" panose="020F0502020204030204"/>
                        </a:defRPr>
                      </a:lvl9pPr>
                    </a:lstStyle>
                    <a:p>
                      <a:pPr algn="ctr"/>
                      <a:r>
                        <a:rPr lang="en-US" altLang="zh-CN" sz="2800" b="1" kern="1200" dirty="0" err="1">
                          <a:solidFill>
                            <a:schemeClr val="bg1"/>
                          </a:solidFill>
                          <a:latin typeface="+mn-lt"/>
                          <a:ea typeface="+mn-ea"/>
                          <a:cs typeface="Times New Roman" panose="02020603050405020304" charset="0"/>
                        </a:rPr>
                        <a:t>tho</a:t>
                      </a:r>
                      <a:endParaRPr lang="zh-CN" altLang="en-US" sz="2800" b="1" kern="1200" dirty="0">
                        <a:solidFill>
                          <a:schemeClr val="bg1"/>
                        </a:solidFill>
                        <a:latin typeface="+mn-lt"/>
                        <a:ea typeface="+mn-ea"/>
                        <a:cs typeface="Times New Roman" panose="02020603050405020304" charset="0"/>
                      </a:endParaRPr>
                    </a:p>
                  </a:txBody>
                  <a:tcPr>
                    <a:lnL w="12700" cmpd="sng">
                      <a:noFill/>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22960" rtl="0" eaLnBrk="1" latinLnBrk="0" hangingPunct="1">
                        <a:defRPr sz="1620" kern="1200">
                          <a:solidFill>
                            <a:schemeClr val="dk1"/>
                          </a:solidFill>
                          <a:latin typeface="Calibri" panose="020F0502020204030204"/>
                        </a:defRPr>
                      </a:lvl1pPr>
                      <a:lvl2pPr marL="411480" algn="l" defTabSz="822960" rtl="0" eaLnBrk="1" latinLnBrk="0" hangingPunct="1">
                        <a:defRPr sz="1620" kern="1200">
                          <a:solidFill>
                            <a:schemeClr val="dk1"/>
                          </a:solidFill>
                          <a:latin typeface="Calibri" panose="020F0502020204030204"/>
                        </a:defRPr>
                      </a:lvl2pPr>
                      <a:lvl3pPr marL="822960" algn="l" defTabSz="822960" rtl="0" eaLnBrk="1" latinLnBrk="0" hangingPunct="1">
                        <a:defRPr sz="1620" kern="1200">
                          <a:solidFill>
                            <a:schemeClr val="dk1"/>
                          </a:solidFill>
                          <a:latin typeface="Calibri" panose="020F0502020204030204"/>
                        </a:defRPr>
                      </a:lvl3pPr>
                      <a:lvl4pPr marL="1234440" algn="l" defTabSz="822960" rtl="0" eaLnBrk="1" latinLnBrk="0" hangingPunct="1">
                        <a:defRPr sz="1620" kern="1200">
                          <a:solidFill>
                            <a:schemeClr val="dk1"/>
                          </a:solidFill>
                          <a:latin typeface="Calibri" panose="020F0502020204030204"/>
                        </a:defRPr>
                      </a:lvl4pPr>
                      <a:lvl5pPr marL="1645920" algn="l" defTabSz="822960" rtl="0" eaLnBrk="1" latinLnBrk="0" hangingPunct="1">
                        <a:defRPr sz="1620" kern="1200">
                          <a:solidFill>
                            <a:schemeClr val="dk1"/>
                          </a:solidFill>
                          <a:latin typeface="Calibri" panose="020F0502020204030204"/>
                        </a:defRPr>
                      </a:lvl5pPr>
                      <a:lvl6pPr marL="2057400" algn="l" defTabSz="822960" rtl="0" eaLnBrk="1" latinLnBrk="0" hangingPunct="1">
                        <a:defRPr sz="1620" kern="1200">
                          <a:solidFill>
                            <a:schemeClr val="dk1"/>
                          </a:solidFill>
                          <a:latin typeface="Calibri" panose="020F0502020204030204"/>
                        </a:defRPr>
                      </a:lvl6pPr>
                      <a:lvl7pPr marL="2468880" algn="l" defTabSz="822960" rtl="0" eaLnBrk="1" latinLnBrk="0" hangingPunct="1">
                        <a:defRPr sz="1620" kern="1200">
                          <a:solidFill>
                            <a:schemeClr val="dk1"/>
                          </a:solidFill>
                          <a:latin typeface="Calibri" panose="020F0502020204030204"/>
                        </a:defRPr>
                      </a:lvl7pPr>
                      <a:lvl8pPr marL="2880360" algn="l" defTabSz="822960" rtl="0" eaLnBrk="1" latinLnBrk="0" hangingPunct="1">
                        <a:defRPr sz="1620" kern="1200">
                          <a:solidFill>
                            <a:schemeClr val="dk1"/>
                          </a:solidFill>
                          <a:latin typeface="Calibri" panose="020F0502020204030204"/>
                        </a:defRPr>
                      </a:lvl8pPr>
                      <a:lvl9pPr marL="3291840" algn="l" defTabSz="822960" rtl="0" eaLnBrk="1" latinLnBrk="0" hangingPunct="1">
                        <a:defRPr sz="1620" kern="1200">
                          <a:solidFill>
                            <a:schemeClr val="dk1"/>
                          </a:solidFill>
                          <a:latin typeface="Calibri" panose="020F0502020204030204"/>
                        </a:defRPr>
                      </a:lvl9pPr>
                    </a:lstStyle>
                    <a:p>
                      <a:pPr algn="ctr"/>
                      <a:r>
                        <a:rPr lang="en-US" altLang="zh-CN" sz="2800" b="1" kern="1200" dirty="0">
                          <a:solidFill>
                            <a:schemeClr val="bg1"/>
                          </a:solidFill>
                          <a:latin typeface="+mn-lt"/>
                          <a:ea typeface="+mn-ea"/>
                          <a:cs typeface="Times New Roman" panose="02020603050405020304" charset="0"/>
                        </a:rPr>
                        <a:t>though</a:t>
                      </a:r>
                      <a:endParaRPr lang="zh-CN" altLang="en-US" sz="2800" b="1" kern="1200" dirty="0">
                        <a:solidFill>
                          <a:schemeClr val="bg1"/>
                        </a:solidFill>
                        <a:latin typeface="+mn-lt"/>
                        <a:ea typeface="+mn-ea"/>
                        <a:cs typeface="Times New Roman" panose="0202060305040502030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r h="686871">
                <a:tc>
                  <a:txBody>
                    <a:bodyPr/>
                    <a:lstStyle>
                      <a:lvl1pPr marL="0" algn="l" defTabSz="822960" rtl="0" eaLnBrk="1" latinLnBrk="0" hangingPunct="1">
                        <a:defRPr sz="1620" kern="1200">
                          <a:solidFill>
                            <a:schemeClr val="dk1"/>
                          </a:solidFill>
                          <a:latin typeface="Calibri" panose="020F0502020204030204"/>
                        </a:defRPr>
                      </a:lvl1pPr>
                      <a:lvl2pPr marL="411480" algn="l" defTabSz="822960" rtl="0" eaLnBrk="1" latinLnBrk="0" hangingPunct="1">
                        <a:defRPr sz="1620" kern="1200">
                          <a:solidFill>
                            <a:schemeClr val="dk1"/>
                          </a:solidFill>
                          <a:latin typeface="Calibri" panose="020F0502020204030204"/>
                        </a:defRPr>
                      </a:lvl2pPr>
                      <a:lvl3pPr marL="822960" algn="l" defTabSz="822960" rtl="0" eaLnBrk="1" latinLnBrk="0" hangingPunct="1">
                        <a:defRPr sz="1620" kern="1200">
                          <a:solidFill>
                            <a:schemeClr val="dk1"/>
                          </a:solidFill>
                          <a:latin typeface="Calibri" panose="020F0502020204030204"/>
                        </a:defRPr>
                      </a:lvl3pPr>
                      <a:lvl4pPr marL="1234440" algn="l" defTabSz="822960" rtl="0" eaLnBrk="1" latinLnBrk="0" hangingPunct="1">
                        <a:defRPr sz="1620" kern="1200">
                          <a:solidFill>
                            <a:schemeClr val="dk1"/>
                          </a:solidFill>
                          <a:latin typeface="Calibri" panose="020F0502020204030204"/>
                        </a:defRPr>
                      </a:lvl4pPr>
                      <a:lvl5pPr marL="1645920" algn="l" defTabSz="822960" rtl="0" eaLnBrk="1" latinLnBrk="0" hangingPunct="1">
                        <a:defRPr sz="1620" kern="1200">
                          <a:solidFill>
                            <a:schemeClr val="dk1"/>
                          </a:solidFill>
                          <a:latin typeface="Calibri" panose="020F0502020204030204"/>
                        </a:defRPr>
                      </a:lvl5pPr>
                      <a:lvl6pPr marL="2057400" algn="l" defTabSz="822960" rtl="0" eaLnBrk="1" latinLnBrk="0" hangingPunct="1">
                        <a:defRPr sz="1620" kern="1200">
                          <a:solidFill>
                            <a:schemeClr val="dk1"/>
                          </a:solidFill>
                          <a:latin typeface="Calibri" panose="020F0502020204030204"/>
                        </a:defRPr>
                      </a:lvl6pPr>
                      <a:lvl7pPr marL="2468880" algn="l" defTabSz="822960" rtl="0" eaLnBrk="1" latinLnBrk="0" hangingPunct="1">
                        <a:defRPr sz="1620" kern="1200">
                          <a:solidFill>
                            <a:schemeClr val="dk1"/>
                          </a:solidFill>
                          <a:latin typeface="Calibri" panose="020F0502020204030204"/>
                        </a:defRPr>
                      </a:lvl7pPr>
                      <a:lvl8pPr marL="2880360" algn="l" defTabSz="822960" rtl="0" eaLnBrk="1" latinLnBrk="0" hangingPunct="1">
                        <a:defRPr sz="1620" kern="1200">
                          <a:solidFill>
                            <a:schemeClr val="dk1"/>
                          </a:solidFill>
                          <a:latin typeface="Calibri" panose="020F0502020204030204"/>
                        </a:defRPr>
                      </a:lvl8pPr>
                      <a:lvl9pPr marL="3291840" algn="l" defTabSz="822960" rtl="0" eaLnBrk="1" latinLnBrk="0" hangingPunct="1">
                        <a:defRPr sz="1620" kern="1200">
                          <a:solidFill>
                            <a:schemeClr val="dk1"/>
                          </a:solidFill>
                          <a:latin typeface="Calibri" panose="020F0502020204030204"/>
                        </a:defRPr>
                      </a:lvl9pPr>
                    </a:lstStyle>
                    <a:p>
                      <a:pPr algn="ctr"/>
                      <a:r>
                        <a:rPr lang="en-US" altLang="zh-CN" sz="2800" b="1" kern="1200" dirty="0">
                          <a:solidFill>
                            <a:schemeClr val="bg1"/>
                          </a:solidFill>
                          <a:latin typeface="+mn-lt"/>
                          <a:ea typeface="+mn-ea"/>
                          <a:cs typeface="Times New Roman" panose="02020603050405020304" charset="0"/>
                        </a:rPr>
                        <a:t>e.g.</a:t>
                      </a:r>
                      <a:endParaRPr lang="zh-CN" altLang="en-US" sz="2800" b="1" kern="1200" dirty="0">
                        <a:solidFill>
                          <a:schemeClr val="bg1"/>
                        </a:solidFill>
                        <a:latin typeface="+mn-lt"/>
                        <a:ea typeface="+mn-ea"/>
                        <a:cs typeface="Times New Roman" panose="02020603050405020304" charset="0"/>
                      </a:endParaRPr>
                    </a:p>
                  </a:txBody>
                  <a:tcPr>
                    <a:lnL w="12700" cmpd="sng">
                      <a:noFill/>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22960" rtl="0" eaLnBrk="1" latinLnBrk="0" hangingPunct="1">
                        <a:defRPr sz="1620" kern="1200">
                          <a:solidFill>
                            <a:schemeClr val="dk1"/>
                          </a:solidFill>
                          <a:latin typeface="Calibri" panose="020F0502020204030204"/>
                        </a:defRPr>
                      </a:lvl1pPr>
                      <a:lvl2pPr marL="411480" algn="l" defTabSz="822960" rtl="0" eaLnBrk="1" latinLnBrk="0" hangingPunct="1">
                        <a:defRPr sz="1620" kern="1200">
                          <a:solidFill>
                            <a:schemeClr val="dk1"/>
                          </a:solidFill>
                          <a:latin typeface="Calibri" panose="020F0502020204030204"/>
                        </a:defRPr>
                      </a:lvl2pPr>
                      <a:lvl3pPr marL="822960" algn="l" defTabSz="822960" rtl="0" eaLnBrk="1" latinLnBrk="0" hangingPunct="1">
                        <a:defRPr sz="1620" kern="1200">
                          <a:solidFill>
                            <a:schemeClr val="dk1"/>
                          </a:solidFill>
                          <a:latin typeface="Calibri" panose="020F0502020204030204"/>
                        </a:defRPr>
                      </a:lvl3pPr>
                      <a:lvl4pPr marL="1234440" algn="l" defTabSz="822960" rtl="0" eaLnBrk="1" latinLnBrk="0" hangingPunct="1">
                        <a:defRPr sz="1620" kern="1200">
                          <a:solidFill>
                            <a:schemeClr val="dk1"/>
                          </a:solidFill>
                          <a:latin typeface="Calibri" panose="020F0502020204030204"/>
                        </a:defRPr>
                      </a:lvl4pPr>
                      <a:lvl5pPr marL="1645920" algn="l" defTabSz="822960" rtl="0" eaLnBrk="1" latinLnBrk="0" hangingPunct="1">
                        <a:defRPr sz="1620" kern="1200">
                          <a:solidFill>
                            <a:schemeClr val="dk1"/>
                          </a:solidFill>
                          <a:latin typeface="Calibri" panose="020F0502020204030204"/>
                        </a:defRPr>
                      </a:lvl5pPr>
                      <a:lvl6pPr marL="2057400" algn="l" defTabSz="822960" rtl="0" eaLnBrk="1" latinLnBrk="0" hangingPunct="1">
                        <a:defRPr sz="1620" kern="1200">
                          <a:solidFill>
                            <a:schemeClr val="dk1"/>
                          </a:solidFill>
                          <a:latin typeface="Calibri" panose="020F0502020204030204"/>
                        </a:defRPr>
                      </a:lvl6pPr>
                      <a:lvl7pPr marL="2468880" algn="l" defTabSz="822960" rtl="0" eaLnBrk="1" latinLnBrk="0" hangingPunct="1">
                        <a:defRPr sz="1620" kern="1200">
                          <a:solidFill>
                            <a:schemeClr val="dk1"/>
                          </a:solidFill>
                          <a:latin typeface="Calibri" panose="020F0502020204030204"/>
                        </a:defRPr>
                      </a:lvl7pPr>
                      <a:lvl8pPr marL="2880360" algn="l" defTabSz="822960" rtl="0" eaLnBrk="1" latinLnBrk="0" hangingPunct="1">
                        <a:defRPr sz="1620" kern="1200">
                          <a:solidFill>
                            <a:schemeClr val="dk1"/>
                          </a:solidFill>
                          <a:latin typeface="Calibri" panose="020F0502020204030204"/>
                        </a:defRPr>
                      </a:lvl8pPr>
                      <a:lvl9pPr marL="3291840" algn="l" defTabSz="822960" rtl="0" eaLnBrk="1" latinLnBrk="0" hangingPunct="1">
                        <a:defRPr sz="1620" kern="1200">
                          <a:solidFill>
                            <a:schemeClr val="dk1"/>
                          </a:solidFill>
                          <a:latin typeface="Calibri" panose="020F0502020204030204"/>
                        </a:defRPr>
                      </a:lvl9pPr>
                    </a:lstStyle>
                    <a:p>
                      <a:pPr algn="ctr"/>
                      <a:r>
                        <a:rPr lang="en-US" altLang="zh-CN" sz="2800" b="1" kern="1200" dirty="0">
                          <a:solidFill>
                            <a:schemeClr val="bg1"/>
                          </a:solidFill>
                          <a:latin typeface="+mn-lt"/>
                          <a:ea typeface="+mn-ea"/>
                          <a:cs typeface="Times New Roman" panose="02020603050405020304" charset="0"/>
                        </a:rPr>
                        <a:t>example</a:t>
                      </a:r>
                      <a:endParaRPr lang="zh-CN" altLang="en-US" sz="2800" b="1" kern="1200" dirty="0">
                        <a:solidFill>
                          <a:schemeClr val="bg1"/>
                        </a:solidFill>
                        <a:latin typeface="+mn-lt"/>
                        <a:ea typeface="+mn-ea"/>
                        <a:cs typeface="Times New Roman" panose="0202060305040502030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r h="607571">
                <a:tc>
                  <a:txBody>
                    <a:bodyPr/>
                    <a:lstStyle>
                      <a:lvl1pPr marL="0" algn="l" defTabSz="822960" rtl="0" eaLnBrk="1" latinLnBrk="0" hangingPunct="1">
                        <a:defRPr sz="1620" kern="1200">
                          <a:solidFill>
                            <a:schemeClr val="dk1"/>
                          </a:solidFill>
                          <a:latin typeface="Calibri" panose="020F0502020204030204"/>
                        </a:defRPr>
                      </a:lvl1pPr>
                      <a:lvl2pPr marL="411480" algn="l" defTabSz="822960" rtl="0" eaLnBrk="1" latinLnBrk="0" hangingPunct="1">
                        <a:defRPr sz="1620" kern="1200">
                          <a:solidFill>
                            <a:schemeClr val="dk1"/>
                          </a:solidFill>
                          <a:latin typeface="Calibri" panose="020F0502020204030204"/>
                        </a:defRPr>
                      </a:lvl2pPr>
                      <a:lvl3pPr marL="822960" algn="l" defTabSz="822960" rtl="0" eaLnBrk="1" latinLnBrk="0" hangingPunct="1">
                        <a:defRPr sz="1620" kern="1200">
                          <a:solidFill>
                            <a:schemeClr val="dk1"/>
                          </a:solidFill>
                          <a:latin typeface="Calibri" panose="020F0502020204030204"/>
                        </a:defRPr>
                      </a:lvl3pPr>
                      <a:lvl4pPr marL="1234440" algn="l" defTabSz="822960" rtl="0" eaLnBrk="1" latinLnBrk="0" hangingPunct="1">
                        <a:defRPr sz="1620" kern="1200">
                          <a:solidFill>
                            <a:schemeClr val="dk1"/>
                          </a:solidFill>
                          <a:latin typeface="Calibri" panose="020F0502020204030204"/>
                        </a:defRPr>
                      </a:lvl4pPr>
                      <a:lvl5pPr marL="1645920" algn="l" defTabSz="822960" rtl="0" eaLnBrk="1" latinLnBrk="0" hangingPunct="1">
                        <a:defRPr sz="1620" kern="1200">
                          <a:solidFill>
                            <a:schemeClr val="dk1"/>
                          </a:solidFill>
                          <a:latin typeface="Calibri" panose="020F0502020204030204"/>
                        </a:defRPr>
                      </a:lvl5pPr>
                      <a:lvl6pPr marL="2057400" algn="l" defTabSz="822960" rtl="0" eaLnBrk="1" latinLnBrk="0" hangingPunct="1">
                        <a:defRPr sz="1620" kern="1200">
                          <a:solidFill>
                            <a:schemeClr val="dk1"/>
                          </a:solidFill>
                          <a:latin typeface="Calibri" panose="020F0502020204030204"/>
                        </a:defRPr>
                      </a:lvl6pPr>
                      <a:lvl7pPr marL="2468880" algn="l" defTabSz="822960" rtl="0" eaLnBrk="1" latinLnBrk="0" hangingPunct="1">
                        <a:defRPr sz="1620" kern="1200">
                          <a:solidFill>
                            <a:schemeClr val="dk1"/>
                          </a:solidFill>
                          <a:latin typeface="Calibri" panose="020F0502020204030204"/>
                        </a:defRPr>
                      </a:lvl7pPr>
                      <a:lvl8pPr marL="2880360" algn="l" defTabSz="822960" rtl="0" eaLnBrk="1" latinLnBrk="0" hangingPunct="1">
                        <a:defRPr sz="1620" kern="1200">
                          <a:solidFill>
                            <a:schemeClr val="dk1"/>
                          </a:solidFill>
                          <a:latin typeface="Calibri" panose="020F0502020204030204"/>
                        </a:defRPr>
                      </a:lvl8pPr>
                      <a:lvl9pPr marL="3291840" algn="l" defTabSz="822960" rtl="0" eaLnBrk="1" latinLnBrk="0" hangingPunct="1">
                        <a:defRPr sz="1620" kern="1200">
                          <a:solidFill>
                            <a:schemeClr val="dk1"/>
                          </a:solidFill>
                          <a:latin typeface="Calibri" panose="020F0502020204030204"/>
                        </a:defRPr>
                      </a:lvl9pPr>
                    </a:lstStyle>
                    <a:p>
                      <a:pPr algn="ctr"/>
                      <a:r>
                        <a:rPr lang="en-US" altLang="zh-CN" sz="2800" b="1" kern="1200" dirty="0">
                          <a:solidFill>
                            <a:schemeClr val="bg1"/>
                          </a:solidFill>
                          <a:latin typeface="+mn-lt"/>
                          <a:ea typeface="+mn-ea"/>
                          <a:cs typeface="Times New Roman" panose="02020603050405020304" charset="0"/>
                        </a:rPr>
                        <a:t>info</a:t>
                      </a:r>
                      <a:endParaRPr lang="zh-CN" altLang="en-US" sz="2800" b="1" kern="1200" dirty="0">
                        <a:solidFill>
                          <a:schemeClr val="bg1"/>
                        </a:solidFill>
                        <a:latin typeface="+mn-lt"/>
                        <a:ea typeface="+mn-ea"/>
                        <a:cs typeface="Times New Roman" panose="02020603050405020304" charset="0"/>
                      </a:endParaRPr>
                    </a:p>
                  </a:txBody>
                  <a:tcPr>
                    <a:lnL w="12700" cmpd="sng">
                      <a:noFill/>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22960" rtl="0" eaLnBrk="1" latinLnBrk="0" hangingPunct="1">
                        <a:defRPr sz="1620" kern="1200">
                          <a:solidFill>
                            <a:schemeClr val="dk1"/>
                          </a:solidFill>
                          <a:latin typeface="Calibri" panose="020F0502020204030204"/>
                        </a:defRPr>
                      </a:lvl1pPr>
                      <a:lvl2pPr marL="411480" algn="l" defTabSz="822960" rtl="0" eaLnBrk="1" latinLnBrk="0" hangingPunct="1">
                        <a:defRPr sz="1620" kern="1200">
                          <a:solidFill>
                            <a:schemeClr val="dk1"/>
                          </a:solidFill>
                          <a:latin typeface="Calibri" panose="020F0502020204030204"/>
                        </a:defRPr>
                      </a:lvl2pPr>
                      <a:lvl3pPr marL="822960" algn="l" defTabSz="822960" rtl="0" eaLnBrk="1" latinLnBrk="0" hangingPunct="1">
                        <a:defRPr sz="1620" kern="1200">
                          <a:solidFill>
                            <a:schemeClr val="dk1"/>
                          </a:solidFill>
                          <a:latin typeface="Calibri" panose="020F0502020204030204"/>
                        </a:defRPr>
                      </a:lvl3pPr>
                      <a:lvl4pPr marL="1234440" algn="l" defTabSz="822960" rtl="0" eaLnBrk="1" latinLnBrk="0" hangingPunct="1">
                        <a:defRPr sz="1620" kern="1200">
                          <a:solidFill>
                            <a:schemeClr val="dk1"/>
                          </a:solidFill>
                          <a:latin typeface="Calibri" panose="020F0502020204030204"/>
                        </a:defRPr>
                      </a:lvl4pPr>
                      <a:lvl5pPr marL="1645920" algn="l" defTabSz="822960" rtl="0" eaLnBrk="1" latinLnBrk="0" hangingPunct="1">
                        <a:defRPr sz="1620" kern="1200">
                          <a:solidFill>
                            <a:schemeClr val="dk1"/>
                          </a:solidFill>
                          <a:latin typeface="Calibri" panose="020F0502020204030204"/>
                        </a:defRPr>
                      </a:lvl5pPr>
                      <a:lvl6pPr marL="2057400" algn="l" defTabSz="822960" rtl="0" eaLnBrk="1" latinLnBrk="0" hangingPunct="1">
                        <a:defRPr sz="1620" kern="1200">
                          <a:solidFill>
                            <a:schemeClr val="dk1"/>
                          </a:solidFill>
                          <a:latin typeface="Calibri" panose="020F0502020204030204"/>
                        </a:defRPr>
                      </a:lvl6pPr>
                      <a:lvl7pPr marL="2468880" algn="l" defTabSz="822960" rtl="0" eaLnBrk="1" latinLnBrk="0" hangingPunct="1">
                        <a:defRPr sz="1620" kern="1200">
                          <a:solidFill>
                            <a:schemeClr val="dk1"/>
                          </a:solidFill>
                          <a:latin typeface="Calibri" panose="020F0502020204030204"/>
                        </a:defRPr>
                      </a:lvl7pPr>
                      <a:lvl8pPr marL="2880360" algn="l" defTabSz="822960" rtl="0" eaLnBrk="1" latinLnBrk="0" hangingPunct="1">
                        <a:defRPr sz="1620" kern="1200">
                          <a:solidFill>
                            <a:schemeClr val="dk1"/>
                          </a:solidFill>
                          <a:latin typeface="Calibri" panose="020F0502020204030204"/>
                        </a:defRPr>
                      </a:lvl8pPr>
                      <a:lvl9pPr marL="3291840" algn="l" defTabSz="822960" rtl="0" eaLnBrk="1" latinLnBrk="0" hangingPunct="1">
                        <a:defRPr sz="1620" kern="1200">
                          <a:solidFill>
                            <a:schemeClr val="dk1"/>
                          </a:solidFill>
                          <a:latin typeface="Calibri" panose="020F0502020204030204"/>
                        </a:defRPr>
                      </a:lvl9pPr>
                    </a:lstStyle>
                    <a:p>
                      <a:pPr algn="ctr"/>
                      <a:r>
                        <a:rPr lang="en-US" altLang="zh-CN" sz="2800" b="1" kern="1200" dirty="0">
                          <a:solidFill>
                            <a:schemeClr val="bg1"/>
                          </a:solidFill>
                          <a:latin typeface="+mn-lt"/>
                          <a:ea typeface="+mn-ea"/>
                          <a:cs typeface="Times New Roman" panose="02020603050405020304" charset="0"/>
                        </a:rPr>
                        <a:t>information</a:t>
                      </a:r>
                      <a:endParaRPr lang="zh-CN" altLang="en-US" sz="2800" b="1" kern="1200" dirty="0">
                        <a:solidFill>
                          <a:schemeClr val="bg1"/>
                        </a:solidFill>
                        <a:latin typeface="+mn-lt"/>
                        <a:ea typeface="+mn-ea"/>
                        <a:cs typeface="Times New Roman" panose="0202060305040502030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cxnSp>
        <p:nvCxnSpPr>
          <p:cNvPr id="24" name="直接连接符 23"/>
          <p:cNvCxnSpPr/>
          <p:nvPr/>
        </p:nvCxnSpPr>
        <p:spPr bwMode="auto">
          <a:xfrm>
            <a:off x="1669498" y="1749982"/>
            <a:ext cx="2594846" cy="0"/>
          </a:xfrm>
          <a:prstGeom prst="line">
            <a:avLst/>
          </a:prstGeom>
          <a:solidFill>
            <a:srgbClr val="0F6FC6"/>
          </a:solidFill>
          <a:ln w="38100" cap="flat" cmpd="sng" algn="ctr">
            <a:solidFill>
              <a:sysClr val="window" lastClr="FFFFFF"/>
            </a:solidFill>
            <a:prstDash val="solid"/>
            <a:round/>
            <a:headEnd type="none" w="med" len="med"/>
            <a:tailEnd type="none" w="med" len="med"/>
          </a:ln>
          <a:effectLst/>
        </p:spPr>
      </p:cxnSp>
      <p:graphicFrame>
        <p:nvGraphicFramePr>
          <p:cNvPr id="3" name="表格 2"/>
          <p:cNvGraphicFramePr>
            <a:graphicFrameLocks noGrp="1"/>
          </p:cNvGraphicFramePr>
          <p:nvPr/>
        </p:nvGraphicFramePr>
        <p:xfrm>
          <a:off x="6459603" y="1130300"/>
          <a:ext cx="5559551" cy="5564344"/>
        </p:xfrm>
        <a:graphic>
          <a:graphicData uri="http://schemas.openxmlformats.org/drawingml/2006/table">
            <a:tbl>
              <a:tblPr firstRow="1" bandRow="1"/>
              <a:tblGrid>
                <a:gridCol w="1597152"/>
                <a:gridCol w="3962399"/>
              </a:tblGrid>
              <a:tr h="460401">
                <a:tc gridSpan="2">
                  <a:txBody>
                    <a:bodyPr/>
                    <a:lstStyle>
                      <a:lvl1pPr marL="0" algn="l" defTabSz="822960" rtl="0" eaLnBrk="1" latinLnBrk="0" hangingPunct="1">
                        <a:defRPr sz="1620" b="1" kern="1200">
                          <a:solidFill>
                            <a:schemeClr val="lt1"/>
                          </a:solidFill>
                          <a:latin typeface="Calibri" panose="020F0502020204030204"/>
                        </a:defRPr>
                      </a:lvl1pPr>
                      <a:lvl2pPr marL="411480" algn="l" defTabSz="822960" rtl="0" eaLnBrk="1" latinLnBrk="0" hangingPunct="1">
                        <a:defRPr sz="1620" b="1" kern="1200">
                          <a:solidFill>
                            <a:schemeClr val="lt1"/>
                          </a:solidFill>
                          <a:latin typeface="Calibri" panose="020F0502020204030204"/>
                        </a:defRPr>
                      </a:lvl2pPr>
                      <a:lvl3pPr marL="822960" algn="l" defTabSz="822960" rtl="0" eaLnBrk="1" latinLnBrk="0" hangingPunct="1">
                        <a:defRPr sz="1620" b="1" kern="1200">
                          <a:solidFill>
                            <a:schemeClr val="lt1"/>
                          </a:solidFill>
                          <a:latin typeface="Calibri" panose="020F0502020204030204"/>
                        </a:defRPr>
                      </a:lvl3pPr>
                      <a:lvl4pPr marL="1234440" algn="l" defTabSz="822960" rtl="0" eaLnBrk="1" latinLnBrk="0" hangingPunct="1">
                        <a:defRPr sz="1620" b="1" kern="1200">
                          <a:solidFill>
                            <a:schemeClr val="lt1"/>
                          </a:solidFill>
                          <a:latin typeface="Calibri" panose="020F0502020204030204"/>
                        </a:defRPr>
                      </a:lvl4pPr>
                      <a:lvl5pPr marL="1645920" algn="l" defTabSz="822960" rtl="0" eaLnBrk="1" latinLnBrk="0" hangingPunct="1">
                        <a:defRPr sz="1620" b="1" kern="1200">
                          <a:solidFill>
                            <a:schemeClr val="lt1"/>
                          </a:solidFill>
                          <a:latin typeface="Calibri" panose="020F0502020204030204"/>
                        </a:defRPr>
                      </a:lvl5pPr>
                      <a:lvl6pPr marL="2057400" algn="l" defTabSz="822960" rtl="0" eaLnBrk="1" latinLnBrk="0" hangingPunct="1">
                        <a:defRPr sz="1620" b="1" kern="1200">
                          <a:solidFill>
                            <a:schemeClr val="lt1"/>
                          </a:solidFill>
                          <a:latin typeface="Calibri" panose="020F0502020204030204"/>
                        </a:defRPr>
                      </a:lvl6pPr>
                      <a:lvl7pPr marL="2468880" algn="l" defTabSz="822960" rtl="0" eaLnBrk="1" latinLnBrk="0" hangingPunct="1">
                        <a:defRPr sz="1620" b="1" kern="1200">
                          <a:solidFill>
                            <a:schemeClr val="lt1"/>
                          </a:solidFill>
                          <a:latin typeface="Calibri" panose="020F0502020204030204"/>
                        </a:defRPr>
                      </a:lvl7pPr>
                      <a:lvl8pPr marL="2880360" algn="l" defTabSz="822960" rtl="0" eaLnBrk="1" latinLnBrk="0" hangingPunct="1">
                        <a:defRPr sz="1620" b="1" kern="1200">
                          <a:solidFill>
                            <a:schemeClr val="lt1"/>
                          </a:solidFill>
                          <a:latin typeface="Calibri" panose="020F0502020204030204"/>
                        </a:defRPr>
                      </a:lvl8pPr>
                      <a:lvl9pPr marL="3291840" algn="l" defTabSz="822960" rtl="0" eaLnBrk="1" latinLnBrk="0" hangingPunct="1">
                        <a:defRPr sz="1620" b="1" kern="1200">
                          <a:solidFill>
                            <a:schemeClr val="lt1"/>
                          </a:solidFill>
                          <a:latin typeface="Calibri" panose="020F0502020204030204"/>
                        </a:defRPr>
                      </a:lvl9pPr>
                    </a:lstStyle>
                    <a:p>
                      <a:pPr algn="ctr"/>
                      <a:r>
                        <a:rPr lang="en-US" altLang="zh-CN" sz="3200" b="1" kern="1200" dirty="0">
                          <a:solidFill>
                            <a:schemeClr val="bg1"/>
                          </a:solidFill>
                          <a:latin typeface="+mn-lt"/>
                          <a:ea typeface="+mn-ea"/>
                          <a:cs typeface="Times New Roman" panose="02020603050405020304" charset="0"/>
                        </a:rPr>
                        <a:t>Symbol </a:t>
                      </a:r>
                      <a:endParaRPr lang="en-US" altLang="zh-CN" sz="3200" b="1" kern="1200" dirty="0">
                        <a:solidFill>
                          <a:schemeClr val="bg1"/>
                        </a:solidFill>
                        <a:latin typeface="+mn-lt"/>
                        <a:ea typeface="+mn-ea"/>
                        <a:cs typeface="Times New Roman" panose="02020603050405020304" charset="0"/>
                      </a:endParaRPr>
                    </a:p>
                    <a:p>
                      <a:pPr algn="ctr"/>
                      <a:endParaRPr lang="zh-CN" altLang="en-US" sz="3200" b="1" kern="1200" dirty="0">
                        <a:solidFill>
                          <a:schemeClr val="bg1"/>
                        </a:solidFill>
                        <a:latin typeface="+mn-lt"/>
                        <a:ea typeface="+mn-ea"/>
                        <a:cs typeface="Times New Roman" panose="02020603050405020304" charset="0"/>
                      </a:endParaRPr>
                    </a:p>
                  </a:txBody>
                  <a:tcP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cPr/>
                </a:tc>
              </a:tr>
              <a:tr h="460401">
                <a:tc>
                  <a:txBody>
                    <a:bodyPr/>
                    <a:lstStyle>
                      <a:lvl1pPr marL="0" algn="l" defTabSz="822960" rtl="0" eaLnBrk="1" latinLnBrk="0" hangingPunct="1">
                        <a:defRPr sz="1620" kern="1200">
                          <a:solidFill>
                            <a:schemeClr val="dk1"/>
                          </a:solidFill>
                          <a:latin typeface="Calibri" panose="020F0502020204030204"/>
                        </a:defRPr>
                      </a:lvl1pPr>
                      <a:lvl2pPr marL="411480" algn="l" defTabSz="822960" rtl="0" eaLnBrk="1" latinLnBrk="0" hangingPunct="1">
                        <a:defRPr sz="1620" kern="1200">
                          <a:solidFill>
                            <a:schemeClr val="dk1"/>
                          </a:solidFill>
                          <a:latin typeface="Calibri" panose="020F0502020204030204"/>
                        </a:defRPr>
                      </a:lvl2pPr>
                      <a:lvl3pPr marL="822960" algn="l" defTabSz="822960" rtl="0" eaLnBrk="1" latinLnBrk="0" hangingPunct="1">
                        <a:defRPr sz="1620" kern="1200">
                          <a:solidFill>
                            <a:schemeClr val="dk1"/>
                          </a:solidFill>
                          <a:latin typeface="Calibri" panose="020F0502020204030204"/>
                        </a:defRPr>
                      </a:lvl3pPr>
                      <a:lvl4pPr marL="1234440" algn="l" defTabSz="822960" rtl="0" eaLnBrk="1" latinLnBrk="0" hangingPunct="1">
                        <a:defRPr sz="1620" kern="1200">
                          <a:solidFill>
                            <a:schemeClr val="dk1"/>
                          </a:solidFill>
                          <a:latin typeface="Calibri" panose="020F0502020204030204"/>
                        </a:defRPr>
                      </a:lvl4pPr>
                      <a:lvl5pPr marL="1645920" algn="l" defTabSz="822960" rtl="0" eaLnBrk="1" latinLnBrk="0" hangingPunct="1">
                        <a:defRPr sz="1620" kern="1200">
                          <a:solidFill>
                            <a:schemeClr val="dk1"/>
                          </a:solidFill>
                          <a:latin typeface="Calibri" panose="020F0502020204030204"/>
                        </a:defRPr>
                      </a:lvl5pPr>
                      <a:lvl6pPr marL="2057400" algn="l" defTabSz="822960" rtl="0" eaLnBrk="1" latinLnBrk="0" hangingPunct="1">
                        <a:defRPr sz="1620" kern="1200">
                          <a:solidFill>
                            <a:schemeClr val="dk1"/>
                          </a:solidFill>
                          <a:latin typeface="Calibri" panose="020F0502020204030204"/>
                        </a:defRPr>
                      </a:lvl6pPr>
                      <a:lvl7pPr marL="2468880" algn="l" defTabSz="822960" rtl="0" eaLnBrk="1" latinLnBrk="0" hangingPunct="1">
                        <a:defRPr sz="1620" kern="1200">
                          <a:solidFill>
                            <a:schemeClr val="dk1"/>
                          </a:solidFill>
                          <a:latin typeface="Calibri" panose="020F0502020204030204"/>
                        </a:defRPr>
                      </a:lvl7pPr>
                      <a:lvl8pPr marL="2880360" algn="l" defTabSz="822960" rtl="0" eaLnBrk="1" latinLnBrk="0" hangingPunct="1">
                        <a:defRPr sz="1620" kern="1200">
                          <a:solidFill>
                            <a:schemeClr val="dk1"/>
                          </a:solidFill>
                          <a:latin typeface="Calibri" panose="020F0502020204030204"/>
                        </a:defRPr>
                      </a:lvl8pPr>
                      <a:lvl9pPr marL="3291840" algn="l" defTabSz="822960" rtl="0" eaLnBrk="1" latinLnBrk="0" hangingPunct="1">
                        <a:defRPr sz="1620" kern="1200">
                          <a:solidFill>
                            <a:schemeClr val="dk1"/>
                          </a:solidFill>
                          <a:latin typeface="Calibri" panose="020F0502020204030204"/>
                        </a:defRPr>
                      </a:lvl9pPr>
                    </a:lstStyle>
                    <a:p>
                      <a:pPr algn="ctr"/>
                      <a:r>
                        <a:rPr lang="zh-CN" altLang="en-US" sz="2800" b="1" kern="1200" dirty="0">
                          <a:solidFill>
                            <a:schemeClr val="bg1"/>
                          </a:solidFill>
                          <a:latin typeface="+mn-lt"/>
                          <a:ea typeface="+mn-ea"/>
                          <a:cs typeface="Times New Roman" panose="02020603050405020304" charset="0"/>
                        </a:rPr>
                        <a:t>∴</a:t>
                      </a:r>
                      <a:endParaRPr lang="zh-CN" altLang="en-US" sz="2800" b="1" kern="1200" dirty="0">
                        <a:solidFill>
                          <a:schemeClr val="bg1"/>
                        </a:solidFill>
                        <a:latin typeface="+mn-lt"/>
                        <a:ea typeface="+mn-ea"/>
                        <a:cs typeface="Times New Roman" panose="02020603050405020304" charset="0"/>
                      </a:endParaRPr>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22960" rtl="0" eaLnBrk="1" latinLnBrk="0" hangingPunct="1">
                        <a:defRPr sz="1620" kern="1200">
                          <a:solidFill>
                            <a:schemeClr val="dk1"/>
                          </a:solidFill>
                          <a:latin typeface="Calibri" panose="020F0502020204030204"/>
                        </a:defRPr>
                      </a:lvl1pPr>
                      <a:lvl2pPr marL="411480" algn="l" defTabSz="822960" rtl="0" eaLnBrk="1" latinLnBrk="0" hangingPunct="1">
                        <a:defRPr sz="1620" kern="1200">
                          <a:solidFill>
                            <a:schemeClr val="dk1"/>
                          </a:solidFill>
                          <a:latin typeface="Calibri" panose="020F0502020204030204"/>
                        </a:defRPr>
                      </a:lvl2pPr>
                      <a:lvl3pPr marL="822960" algn="l" defTabSz="822960" rtl="0" eaLnBrk="1" latinLnBrk="0" hangingPunct="1">
                        <a:defRPr sz="1620" kern="1200">
                          <a:solidFill>
                            <a:schemeClr val="dk1"/>
                          </a:solidFill>
                          <a:latin typeface="Calibri" panose="020F0502020204030204"/>
                        </a:defRPr>
                      </a:lvl3pPr>
                      <a:lvl4pPr marL="1234440" algn="l" defTabSz="822960" rtl="0" eaLnBrk="1" latinLnBrk="0" hangingPunct="1">
                        <a:defRPr sz="1620" kern="1200">
                          <a:solidFill>
                            <a:schemeClr val="dk1"/>
                          </a:solidFill>
                          <a:latin typeface="Calibri" panose="020F0502020204030204"/>
                        </a:defRPr>
                      </a:lvl4pPr>
                      <a:lvl5pPr marL="1645920" algn="l" defTabSz="822960" rtl="0" eaLnBrk="1" latinLnBrk="0" hangingPunct="1">
                        <a:defRPr sz="1620" kern="1200">
                          <a:solidFill>
                            <a:schemeClr val="dk1"/>
                          </a:solidFill>
                          <a:latin typeface="Calibri" panose="020F0502020204030204"/>
                        </a:defRPr>
                      </a:lvl5pPr>
                      <a:lvl6pPr marL="2057400" algn="l" defTabSz="822960" rtl="0" eaLnBrk="1" latinLnBrk="0" hangingPunct="1">
                        <a:defRPr sz="1620" kern="1200">
                          <a:solidFill>
                            <a:schemeClr val="dk1"/>
                          </a:solidFill>
                          <a:latin typeface="Calibri" panose="020F0502020204030204"/>
                        </a:defRPr>
                      </a:lvl6pPr>
                      <a:lvl7pPr marL="2468880" algn="l" defTabSz="822960" rtl="0" eaLnBrk="1" latinLnBrk="0" hangingPunct="1">
                        <a:defRPr sz="1620" kern="1200">
                          <a:solidFill>
                            <a:schemeClr val="dk1"/>
                          </a:solidFill>
                          <a:latin typeface="Calibri" panose="020F0502020204030204"/>
                        </a:defRPr>
                      </a:lvl7pPr>
                      <a:lvl8pPr marL="2880360" algn="l" defTabSz="822960" rtl="0" eaLnBrk="1" latinLnBrk="0" hangingPunct="1">
                        <a:defRPr sz="1620" kern="1200">
                          <a:solidFill>
                            <a:schemeClr val="dk1"/>
                          </a:solidFill>
                          <a:latin typeface="Calibri" panose="020F0502020204030204"/>
                        </a:defRPr>
                      </a:lvl8pPr>
                      <a:lvl9pPr marL="3291840" algn="l" defTabSz="822960" rtl="0" eaLnBrk="1" latinLnBrk="0" hangingPunct="1">
                        <a:defRPr sz="1620" kern="1200">
                          <a:solidFill>
                            <a:schemeClr val="dk1"/>
                          </a:solidFill>
                          <a:latin typeface="Calibri" panose="020F0502020204030204"/>
                        </a:defRPr>
                      </a:lvl9pPr>
                    </a:lstStyle>
                    <a:p>
                      <a:pPr algn="ctr"/>
                      <a:r>
                        <a:rPr lang="en-US" altLang="zh-CN" sz="2800" b="1" kern="1200" dirty="0">
                          <a:solidFill>
                            <a:schemeClr val="bg1"/>
                          </a:solidFill>
                          <a:latin typeface="+mn-lt"/>
                          <a:ea typeface="+mn-ea"/>
                          <a:cs typeface="Times New Roman" panose="02020603050405020304" charset="0"/>
                        </a:rPr>
                        <a:t>therefore</a:t>
                      </a:r>
                      <a:endParaRPr lang="zh-CN" altLang="en-US" sz="2800" b="1" kern="1200" dirty="0">
                        <a:solidFill>
                          <a:schemeClr val="bg1"/>
                        </a:solidFill>
                        <a:latin typeface="+mn-lt"/>
                        <a:ea typeface="+mn-ea"/>
                        <a:cs typeface="Times New Roman" panose="02020603050405020304" charset="0"/>
                      </a:endParaRPr>
                    </a:p>
                  </a:txBody>
                  <a:tcP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r h="713740">
                <a:tc>
                  <a:txBody>
                    <a:bodyPr/>
                    <a:lstStyle>
                      <a:lvl1pPr marL="0" algn="l" defTabSz="822960" rtl="0" eaLnBrk="1" latinLnBrk="0" hangingPunct="1">
                        <a:defRPr sz="1620" kern="1200">
                          <a:solidFill>
                            <a:schemeClr val="dk1"/>
                          </a:solidFill>
                          <a:latin typeface="Calibri" panose="020F0502020204030204"/>
                        </a:defRPr>
                      </a:lvl1pPr>
                      <a:lvl2pPr marL="411480" algn="l" defTabSz="822960" rtl="0" eaLnBrk="1" latinLnBrk="0" hangingPunct="1">
                        <a:defRPr sz="1620" kern="1200">
                          <a:solidFill>
                            <a:schemeClr val="dk1"/>
                          </a:solidFill>
                          <a:latin typeface="Calibri" panose="020F0502020204030204"/>
                        </a:defRPr>
                      </a:lvl2pPr>
                      <a:lvl3pPr marL="822960" algn="l" defTabSz="822960" rtl="0" eaLnBrk="1" latinLnBrk="0" hangingPunct="1">
                        <a:defRPr sz="1620" kern="1200">
                          <a:solidFill>
                            <a:schemeClr val="dk1"/>
                          </a:solidFill>
                          <a:latin typeface="Calibri" panose="020F0502020204030204"/>
                        </a:defRPr>
                      </a:lvl3pPr>
                      <a:lvl4pPr marL="1234440" algn="l" defTabSz="822960" rtl="0" eaLnBrk="1" latinLnBrk="0" hangingPunct="1">
                        <a:defRPr sz="1620" kern="1200">
                          <a:solidFill>
                            <a:schemeClr val="dk1"/>
                          </a:solidFill>
                          <a:latin typeface="Calibri" panose="020F0502020204030204"/>
                        </a:defRPr>
                      </a:lvl4pPr>
                      <a:lvl5pPr marL="1645920" algn="l" defTabSz="822960" rtl="0" eaLnBrk="1" latinLnBrk="0" hangingPunct="1">
                        <a:defRPr sz="1620" kern="1200">
                          <a:solidFill>
                            <a:schemeClr val="dk1"/>
                          </a:solidFill>
                          <a:latin typeface="Calibri" panose="020F0502020204030204"/>
                        </a:defRPr>
                      </a:lvl5pPr>
                      <a:lvl6pPr marL="2057400" algn="l" defTabSz="822960" rtl="0" eaLnBrk="1" latinLnBrk="0" hangingPunct="1">
                        <a:defRPr sz="1620" kern="1200">
                          <a:solidFill>
                            <a:schemeClr val="dk1"/>
                          </a:solidFill>
                          <a:latin typeface="Calibri" panose="020F0502020204030204"/>
                        </a:defRPr>
                      </a:lvl6pPr>
                      <a:lvl7pPr marL="2468880" algn="l" defTabSz="822960" rtl="0" eaLnBrk="1" latinLnBrk="0" hangingPunct="1">
                        <a:defRPr sz="1620" kern="1200">
                          <a:solidFill>
                            <a:schemeClr val="dk1"/>
                          </a:solidFill>
                          <a:latin typeface="Calibri" panose="020F0502020204030204"/>
                        </a:defRPr>
                      </a:lvl7pPr>
                      <a:lvl8pPr marL="2880360" algn="l" defTabSz="822960" rtl="0" eaLnBrk="1" latinLnBrk="0" hangingPunct="1">
                        <a:defRPr sz="1620" kern="1200">
                          <a:solidFill>
                            <a:schemeClr val="dk1"/>
                          </a:solidFill>
                          <a:latin typeface="Calibri" panose="020F0502020204030204"/>
                        </a:defRPr>
                      </a:lvl8pPr>
                      <a:lvl9pPr marL="3291840" algn="l" defTabSz="822960" rtl="0" eaLnBrk="1" latinLnBrk="0" hangingPunct="1">
                        <a:defRPr sz="1620" kern="1200">
                          <a:solidFill>
                            <a:schemeClr val="dk1"/>
                          </a:solidFill>
                          <a:latin typeface="Calibri" panose="020F0502020204030204"/>
                        </a:defRPr>
                      </a:lvl9pPr>
                    </a:lstStyle>
                    <a:p>
                      <a:pPr algn="ctr"/>
                      <a:r>
                        <a:rPr lang="zh-CN" altLang="en-US" sz="2800" b="1" kern="1200" dirty="0">
                          <a:solidFill>
                            <a:schemeClr val="bg1"/>
                          </a:solidFill>
                          <a:latin typeface="+mn-lt"/>
                          <a:ea typeface="+mn-ea"/>
                          <a:cs typeface="Times New Roman" panose="02020603050405020304" charset="0"/>
                        </a:rPr>
                        <a:t> ∵</a:t>
                      </a:r>
                      <a:endParaRPr lang="zh-CN" altLang="en-US" sz="2800" b="1" kern="1200" dirty="0">
                        <a:solidFill>
                          <a:schemeClr val="bg1"/>
                        </a:solidFill>
                        <a:latin typeface="+mn-lt"/>
                        <a:ea typeface="+mn-ea"/>
                        <a:cs typeface="Times New Roman" panose="02020603050405020304" charset="0"/>
                      </a:endParaRPr>
                    </a:p>
                  </a:txBody>
                  <a:tcPr>
                    <a:lnL w="12700" cmpd="sng">
                      <a:noFill/>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22960" rtl="0" eaLnBrk="1" latinLnBrk="0" hangingPunct="1">
                        <a:defRPr sz="1620" kern="1200">
                          <a:solidFill>
                            <a:schemeClr val="dk1"/>
                          </a:solidFill>
                          <a:latin typeface="Calibri" panose="020F0502020204030204"/>
                        </a:defRPr>
                      </a:lvl1pPr>
                      <a:lvl2pPr marL="411480" algn="l" defTabSz="822960" rtl="0" eaLnBrk="1" latinLnBrk="0" hangingPunct="1">
                        <a:defRPr sz="1620" kern="1200">
                          <a:solidFill>
                            <a:schemeClr val="dk1"/>
                          </a:solidFill>
                          <a:latin typeface="Calibri" panose="020F0502020204030204"/>
                        </a:defRPr>
                      </a:lvl2pPr>
                      <a:lvl3pPr marL="822960" algn="l" defTabSz="822960" rtl="0" eaLnBrk="1" latinLnBrk="0" hangingPunct="1">
                        <a:defRPr sz="1620" kern="1200">
                          <a:solidFill>
                            <a:schemeClr val="dk1"/>
                          </a:solidFill>
                          <a:latin typeface="Calibri" panose="020F0502020204030204"/>
                        </a:defRPr>
                      </a:lvl3pPr>
                      <a:lvl4pPr marL="1234440" algn="l" defTabSz="822960" rtl="0" eaLnBrk="1" latinLnBrk="0" hangingPunct="1">
                        <a:defRPr sz="1620" kern="1200">
                          <a:solidFill>
                            <a:schemeClr val="dk1"/>
                          </a:solidFill>
                          <a:latin typeface="Calibri" panose="020F0502020204030204"/>
                        </a:defRPr>
                      </a:lvl4pPr>
                      <a:lvl5pPr marL="1645920" algn="l" defTabSz="822960" rtl="0" eaLnBrk="1" latinLnBrk="0" hangingPunct="1">
                        <a:defRPr sz="1620" kern="1200">
                          <a:solidFill>
                            <a:schemeClr val="dk1"/>
                          </a:solidFill>
                          <a:latin typeface="Calibri" panose="020F0502020204030204"/>
                        </a:defRPr>
                      </a:lvl5pPr>
                      <a:lvl6pPr marL="2057400" algn="l" defTabSz="822960" rtl="0" eaLnBrk="1" latinLnBrk="0" hangingPunct="1">
                        <a:defRPr sz="1620" kern="1200">
                          <a:solidFill>
                            <a:schemeClr val="dk1"/>
                          </a:solidFill>
                          <a:latin typeface="Calibri" panose="020F0502020204030204"/>
                        </a:defRPr>
                      </a:lvl6pPr>
                      <a:lvl7pPr marL="2468880" algn="l" defTabSz="822960" rtl="0" eaLnBrk="1" latinLnBrk="0" hangingPunct="1">
                        <a:defRPr sz="1620" kern="1200">
                          <a:solidFill>
                            <a:schemeClr val="dk1"/>
                          </a:solidFill>
                          <a:latin typeface="Calibri" panose="020F0502020204030204"/>
                        </a:defRPr>
                      </a:lvl7pPr>
                      <a:lvl8pPr marL="2880360" algn="l" defTabSz="822960" rtl="0" eaLnBrk="1" latinLnBrk="0" hangingPunct="1">
                        <a:defRPr sz="1620" kern="1200">
                          <a:solidFill>
                            <a:schemeClr val="dk1"/>
                          </a:solidFill>
                          <a:latin typeface="Calibri" panose="020F0502020204030204"/>
                        </a:defRPr>
                      </a:lvl8pPr>
                      <a:lvl9pPr marL="3291840" algn="l" defTabSz="822960" rtl="0" eaLnBrk="1" latinLnBrk="0" hangingPunct="1">
                        <a:defRPr sz="1620" kern="1200">
                          <a:solidFill>
                            <a:schemeClr val="dk1"/>
                          </a:solidFill>
                          <a:latin typeface="Calibri" panose="020F0502020204030204"/>
                        </a:defRPr>
                      </a:lvl9pPr>
                    </a:lstStyle>
                    <a:p>
                      <a:pPr algn="ctr"/>
                      <a:r>
                        <a:rPr lang="en-US" altLang="zh-CN" sz="2800" b="1" kern="1200" dirty="0">
                          <a:solidFill>
                            <a:schemeClr val="bg1"/>
                          </a:solidFill>
                          <a:latin typeface="+mn-lt"/>
                          <a:ea typeface="+mn-ea"/>
                          <a:cs typeface="Times New Roman" panose="02020603050405020304" charset="0"/>
                        </a:rPr>
                        <a:t>because</a:t>
                      </a:r>
                      <a:endParaRPr lang="zh-CN" altLang="en-US" sz="2800" b="1" kern="1200" dirty="0">
                        <a:solidFill>
                          <a:schemeClr val="bg1"/>
                        </a:solidFill>
                        <a:latin typeface="+mn-lt"/>
                        <a:ea typeface="+mn-ea"/>
                        <a:cs typeface="Times New Roman" panose="02020603050405020304" charset="0"/>
                      </a:endParaRPr>
                    </a:p>
                  </a:txBody>
                  <a:tcPr>
                    <a:lnL w="12700" cap="flat" cmpd="sng" algn="ctr">
                      <a:no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r h="1048012">
                <a:tc>
                  <a:txBody>
                    <a:bodyPr/>
                    <a:lstStyle>
                      <a:lvl1pPr marL="0" algn="l" defTabSz="822960" rtl="0" eaLnBrk="1" latinLnBrk="0" hangingPunct="1">
                        <a:defRPr sz="1620" kern="1200">
                          <a:solidFill>
                            <a:schemeClr val="dk1"/>
                          </a:solidFill>
                          <a:latin typeface="Calibri" panose="020F0502020204030204"/>
                        </a:defRPr>
                      </a:lvl1pPr>
                      <a:lvl2pPr marL="411480" algn="l" defTabSz="822960" rtl="0" eaLnBrk="1" latinLnBrk="0" hangingPunct="1">
                        <a:defRPr sz="1620" kern="1200">
                          <a:solidFill>
                            <a:schemeClr val="dk1"/>
                          </a:solidFill>
                          <a:latin typeface="Calibri" panose="020F0502020204030204"/>
                        </a:defRPr>
                      </a:lvl2pPr>
                      <a:lvl3pPr marL="822960" algn="l" defTabSz="822960" rtl="0" eaLnBrk="1" latinLnBrk="0" hangingPunct="1">
                        <a:defRPr sz="1620" kern="1200">
                          <a:solidFill>
                            <a:schemeClr val="dk1"/>
                          </a:solidFill>
                          <a:latin typeface="Calibri" panose="020F0502020204030204"/>
                        </a:defRPr>
                      </a:lvl3pPr>
                      <a:lvl4pPr marL="1234440" algn="l" defTabSz="822960" rtl="0" eaLnBrk="1" latinLnBrk="0" hangingPunct="1">
                        <a:defRPr sz="1620" kern="1200">
                          <a:solidFill>
                            <a:schemeClr val="dk1"/>
                          </a:solidFill>
                          <a:latin typeface="Calibri" panose="020F0502020204030204"/>
                        </a:defRPr>
                      </a:lvl4pPr>
                      <a:lvl5pPr marL="1645920" algn="l" defTabSz="822960" rtl="0" eaLnBrk="1" latinLnBrk="0" hangingPunct="1">
                        <a:defRPr sz="1620" kern="1200">
                          <a:solidFill>
                            <a:schemeClr val="dk1"/>
                          </a:solidFill>
                          <a:latin typeface="Calibri" panose="020F0502020204030204"/>
                        </a:defRPr>
                      </a:lvl5pPr>
                      <a:lvl6pPr marL="2057400" algn="l" defTabSz="822960" rtl="0" eaLnBrk="1" latinLnBrk="0" hangingPunct="1">
                        <a:defRPr sz="1620" kern="1200">
                          <a:solidFill>
                            <a:schemeClr val="dk1"/>
                          </a:solidFill>
                          <a:latin typeface="Calibri" panose="020F0502020204030204"/>
                        </a:defRPr>
                      </a:lvl6pPr>
                      <a:lvl7pPr marL="2468880" algn="l" defTabSz="822960" rtl="0" eaLnBrk="1" latinLnBrk="0" hangingPunct="1">
                        <a:defRPr sz="1620" kern="1200">
                          <a:solidFill>
                            <a:schemeClr val="dk1"/>
                          </a:solidFill>
                          <a:latin typeface="Calibri" panose="020F0502020204030204"/>
                        </a:defRPr>
                      </a:lvl7pPr>
                      <a:lvl8pPr marL="2880360" algn="l" defTabSz="822960" rtl="0" eaLnBrk="1" latinLnBrk="0" hangingPunct="1">
                        <a:defRPr sz="1620" kern="1200">
                          <a:solidFill>
                            <a:schemeClr val="dk1"/>
                          </a:solidFill>
                          <a:latin typeface="Calibri" panose="020F0502020204030204"/>
                        </a:defRPr>
                      </a:lvl8pPr>
                      <a:lvl9pPr marL="3291840" algn="l" defTabSz="822960" rtl="0" eaLnBrk="1" latinLnBrk="0" hangingPunct="1">
                        <a:defRPr sz="1620" kern="1200">
                          <a:solidFill>
                            <a:schemeClr val="dk1"/>
                          </a:solidFill>
                          <a:latin typeface="Calibri" panose="020F0502020204030204"/>
                        </a:defRPr>
                      </a:lvl9pPr>
                    </a:lstStyle>
                    <a:p>
                      <a:pPr algn="ctr"/>
                      <a:r>
                        <a:rPr lang="zh-CN" altLang="en-US" sz="2800" b="1" kern="1200" dirty="0">
                          <a:solidFill>
                            <a:schemeClr val="bg1"/>
                          </a:solidFill>
                          <a:latin typeface="+mn-lt"/>
                          <a:ea typeface="+mn-ea"/>
                          <a:cs typeface="Times New Roman" panose="02020603050405020304" charset="0"/>
                        </a:rPr>
                        <a:t>≠</a:t>
                      </a:r>
                      <a:endParaRPr lang="zh-CN" altLang="en-US" sz="2800" b="1" kern="1200" dirty="0">
                        <a:solidFill>
                          <a:schemeClr val="bg1"/>
                        </a:solidFill>
                        <a:latin typeface="+mn-lt"/>
                        <a:ea typeface="+mn-ea"/>
                        <a:cs typeface="Times New Roman" panose="02020603050405020304" charset="0"/>
                      </a:endParaRPr>
                    </a:p>
                  </a:txBody>
                  <a:tcPr>
                    <a:lnL w="12700" cmpd="sng">
                      <a:noFill/>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22960" rtl="0" eaLnBrk="1" latinLnBrk="0" hangingPunct="1">
                        <a:defRPr sz="1620" kern="1200">
                          <a:solidFill>
                            <a:schemeClr val="dk1"/>
                          </a:solidFill>
                          <a:latin typeface="Calibri" panose="020F0502020204030204"/>
                        </a:defRPr>
                      </a:lvl1pPr>
                      <a:lvl2pPr marL="411480" algn="l" defTabSz="822960" rtl="0" eaLnBrk="1" latinLnBrk="0" hangingPunct="1">
                        <a:defRPr sz="1620" kern="1200">
                          <a:solidFill>
                            <a:schemeClr val="dk1"/>
                          </a:solidFill>
                          <a:latin typeface="Calibri" panose="020F0502020204030204"/>
                        </a:defRPr>
                      </a:lvl2pPr>
                      <a:lvl3pPr marL="822960" algn="l" defTabSz="822960" rtl="0" eaLnBrk="1" latinLnBrk="0" hangingPunct="1">
                        <a:defRPr sz="1620" kern="1200">
                          <a:solidFill>
                            <a:schemeClr val="dk1"/>
                          </a:solidFill>
                          <a:latin typeface="Calibri" panose="020F0502020204030204"/>
                        </a:defRPr>
                      </a:lvl3pPr>
                      <a:lvl4pPr marL="1234440" algn="l" defTabSz="822960" rtl="0" eaLnBrk="1" latinLnBrk="0" hangingPunct="1">
                        <a:defRPr sz="1620" kern="1200">
                          <a:solidFill>
                            <a:schemeClr val="dk1"/>
                          </a:solidFill>
                          <a:latin typeface="Calibri" panose="020F0502020204030204"/>
                        </a:defRPr>
                      </a:lvl4pPr>
                      <a:lvl5pPr marL="1645920" algn="l" defTabSz="822960" rtl="0" eaLnBrk="1" latinLnBrk="0" hangingPunct="1">
                        <a:defRPr sz="1620" kern="1200">
                          <a:solidFill>
                            <a:schemeClr val="dk1"/>
                          </a:solidFill>
                          <a:latin typeface="Calibri" panose="020F0502020204030204"/>
                        </a:defRPr>
                      </a:lvl5pPr>
                      <a:lvl6pPr marL="2057400" algn="l" defTabSz="822960" rtl="0" eaLnBrk="1" latinLnBrk="0" hangingPunct="1">
                        <a:defRPr sz="1620" kern="1200">
                          <a:solidFill>
                            <a:schemeClr val="dk1"/>
                          </a:solidFill>
                          <a:latin typeface="Calibri" panose="020F0502020204030204"/>
                        </a:defRPr>
                      </a:lvl6pPr>
                      <a:lvl7pPr marL="2468880" algn="l" defTabSz="822960" rtl="0" eaLnBrk="1" latinLnBrk="0" hangingPunct="1">
                        <a:defRPr sz="1620" kern="1200">
                          <a:solidFill>
                            <a:schemeClr val="dk1"/>
                          </a:solidFill>
                          <a:latin typeface="Calibri" panose="020F0502020204030204"/>
                        </a:defRPr>
                      </a:lvl7pPr>
                      <a:lvl8pPr marL="2880360" algn="l" defTabSz="822960" rtl="0" eaLnBrk="1" latinLnBrk="0" hangingPunct="1">
                        <a:defRPr sz="1620" kern="1200">
                          <a:solidFill>
                            <a:schemeClr val="dk1"/>
                          </a:solidFill>
                          <a:latin typeface="Calibri" panose="020F0502020204030204"/>
                        </a:defRPr>
                      </a:lvl8pPr>
                      <a:lvl9pPr marL="3291840" algn="l" defTabSz="822960" rtl="0" eaLnBrk="1" latinLnBrk="0" hangingPunct="1">
                        <a:defRPr sz="1620" kern="1200">
                          <a:solidFill>
                            <a:schemeClr val="dk1"/>
                          </a:solidFill>
                          <a:latin typeface="Calibri" panose="020F0502020204030204"/>
                        </a:defRPr>
                      </a:lvl9pPr>
                    </a:lstStyle>
                    <a:p>
                      <a:pPr algn="ctr"/>
                      <a:r>
                        <a:rPr lang="en-US" altLang="zh-CN" sz="2800" b="1" kern="1200" dirty="0">
                          <a:solidFill>
                            <a:schemeClr val="bg1"/>
                          </a:solidFill>
                          <a:latin typeface="+mn-lt"/>
                          <a:ea typeface="+mn-ea"/>
                          <a:cs typeface="Times New Roman" panose="02020603050405020304" charset="0"/>
                        </a:rPr>
                        <a:t>differs from, is the opposite of</a:t>
                      </a:r>
                      <a:endParaRPr lang="zh-CN" altLang="en-US" sz="2800" b="1" kern="1200" dirty="0">
                        <a:solidFill>
                          <a:schemeClr val="bg1"/>
                        </a:solidFill>
                        <a:latin typeface="+mn-lt"/>
                        <a:ea typeface="+mn-ea"/>
                        <a:cs typeface="Times New Roman" panose="02020603050405020304" charset="0"/>
                      </a:endParaRPr>
                    </a:p>
                  </a:txBody>
                  <a:tcPr>
                    <a:lnL w="12700" cap="flat" cmpd="sng" algn="ctr">
                      <a:no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r h="983549">
                <a:tc>
                  <a:txBody>
                    <a:bodyPr/>
                    <a:lstStyle>
                      <a:lvl1pPr marL="0" algn="l" defTabSz="822960" rtl="0" eaLnBrk="1" latinLnBrk="0" hangingPunct="1">
                        <a:defRPr sz="1620" kern="1200">
                          <a:solidFill>
                            <a:schemeClr val="dk1"/>
                          </a:solidFill>
                          <a:latin typeface="Calibri" panose="020F0502020204030204"/>
                        </a:defRPr>
                      </a:lvl1pPr>
                      <a:lvl2pPr marL="411480" algn="l" defTabSz="822960" rtl="0" eaLnBrk="1" latinLnBrk="0" hangingPunct="1">
                        <a:defRPr sz="1620" kern="1200">
                          <a:solidFill>
                            <a:schemeClr val="dk1"/>
                          </a:solidFill>
                          <a:latin typeface="Calibri" panose="020F0502020204030204"/>
                        </a:defRPr>
                      </a:lvl2pPr>
                      <a:lvl3pPr marL="822960" algn="l" defTabSz="822960" rtl="0" eaLnBrk="1" latinLnBrk="0" hangingPunct="1">
                        <a:defRPr sz="1620" kern="1200">
                          <a:solidFill>
                            <a:schemeClr val="dk1"/>
                          </a:solidFill>
                          <a:latin typeface="Calibri" panose="020F0502020204030204"/>
                        </a:defRPr>
                      </a:lvl3pPr>
                      <a:lvl4pPr marL="1234440" algn="l" defTabSz="822960" rtl="0" eaLnBrk="1" latinLnBrk="0" hangingPunct="1">
                        <a:defRPr sz="1620" kern="1200">
                          <a:solidFill>
                            <a:schemeClr val="dk1"/>
                          </a:solidFill>
                          <a:latin typeface="Calibri" panose="020F0502020204030204"/>
                        </a:defRPr>
                      </a:lvl4pPr>
                      <a:lvl5pPr marL="1645920" algn="l" defTabSz="822960" rtl="0" eaLnBrk="1" latinLnBrk="0" hangingPunct="1">
                        <a:defRPr sz="1620" kern="1200">
                          <a:solidFill>
                            <a:schemeClr val="dk1"/>
                          </a:solidFill>
                          <a:latin typeface="Calibri" panose="020F0502020204030204"/>
                        </a:defRPr>
                      </a:lvl5pPr>
                      <a:lvl6pPr marL="2057400" algn="l" defTabSz="822960" rtl="0" eaLnBrk="1" latinLnBrk="0" hangingPunct="1">
                        <a:defRPr sz="1620" kern="1200">
                          <a:solidFill>
                            <a:schemeClr val="dk1"/>
                          </a:solidFill>
                          <a:latin typeface="Calibri" panose="020F0502020204030204"/>
                        </a:defRPr>
                      </a:lvl6pPr>
                      <a:lvl7pPr marL="2468880" algn="l" defTabSz="822960" rtl="0" eaLnBrk="1" latinLnBrk="0" hangingPunct="1">
                        <a:defRPr sz="1620" kern="1200">
                          <a:solidFill>
                            <a:schemeClr val="dk1"/>
                          </a:solidFill>
                          <a:latin typeface="Calibri" panose="020F0502020204030204"/>
                        </a:defRPr>
                      </a:lvl7pPr>
                      <a:lvl8pPr marL="2880360" algn="l" defTabSz="822960" rtl="0" eaLnBrk="1" latinLnBrk="0" hangingPunct="1">
                        <a:defRPr sz="1620" kern="1200">
                          <a:solidFill>
                            <a:schemeClr val="dk1"/>
                          </a:solidFill>
                          <a:latin typeface="Calibri" panose="020F0502020204030204"/>
                        </a:defRPr>
                      </a:lvl8pPr>
                      <a:lvl9pPr marL="3291840" algn="l" defTabSz="822960" rtl="0" eaLnBrk="1" latinLnBrk="0" hangingPunct="1">
                        <a:defRPr sz="1620" kern="1200">
                          <a:solidFill>
                            <a:schemeClr val="dk1"/>
                          </a:solidFill>
                          <a:latin typeface="Calibri" panose="020F0502020204030204"/>
                        </a:defRPr>
                      </a:lvl9pPr>
                    </a:lstStyle>
                    <a:p>
                      <a:pPr algn="ctr"/>
                      <a:r>
                        <a:rPr lang="en-US" altLang="zh-CN" sz="2800" b="1" kern="1200" dirty="0">
                          <a:solidFill>
                            <a:schemeClr val="bg1"/>
                          </a:solidFill>
                          <a:latin typeface="+mn-lt"/>
                          <a:ea typeface="+mn-ea"/>
                          <a:cs typeface="Times New Roman" panose="02020603050405020304" charset="0"/>
                        </a:rPr>
                        <a:t>=</a:t>
                      </a:r>
                      <a:endParaRPr lang="zh-CN" altLang="en-US" sz="2800" b="1" kern="1200" dirty="0">
                        <a:solidFill>
                          <a:schemeClr val="bg1"/>
                        </a:solidFill>
                        <a:latin typeface="+mn-lt"/>
                        <a:ea typeface="+mn-ea"/>
                        <a:cs typeface="Times New Roman" panose="02020603050405020304" charset="0"/>
                      </a:endParaRPr>
                    </a:p>
                  </a:txBody>
                  <a:tcPr>
                    <a:lnL w="12700" cmpd="sng">
                      <a:noFill/>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22960" rtl="0" eaLnBrk="1" latinLnBrk="0" hangingPunct="1">
                        <a:defRPr sz="1620" kern="1200">
                          <a:solidFill>
                            <a:schemeClr val="dk1"/>
                          </a:solidFill>
                          <a:latin typeface="Calibri" panose="020F0502020204030204"/>
                        </a:defRPr>
                      </a:lvl1pPr>
                      <a:lvl2pPr marL="411480" algn="l" defTabSz="822960" rtl="0" eaLnBrk="1" latinLnBrk="0" hangingPunct="1">
                        <a:defRPr sz="1620" kern="1200">
                          <a:solidFill>
                            <a:schemeClr val="dk1"/>
                          </a:solidFill>
                          <a:latin typeface="Calibri" panose="020F0502020204030204"/>
                        </a:defRPr>
                      </a:lvl2pPr>
                      <a:lvl3pPr marL="822960" algn="l" defTabSz="822960" rtl="0" eaLnBrk="1" latinLnBrk="0" hangingPunct="1">
                        <a:defRPr sz="1620" kern="1200">
                          <a:solidFill>
                            <a:schemeClr val="dk1"/>
                          </a:solidFill>
                          <a:latin typeface="Calibri" panose="020F0502020204030204"/>
                        </a:defRPr>
                      </a:lvl3pPr>
                      <a:lvl4pPr marL="1234440" algn="l" defTabSz="822960" rtl="0" eaLnBrk="1" latinLnBrk="0" hangingPunct="1">
                        <a:defRPr sz="1620" kern="1200">
                          <a:solidFill>
                            <a:schemeClr val="dk1"/>
                          </a:solidFill>
                          <a:latin typeface="Calibri" panose="020F0502020204030204"/>
                        </a:defRPr>
                      </a:lvl4pPr>
                      <a:lvl5pPr marL="1645920" algn="l" defTabSz="822960" rtl="0" eaLnBrk="1" latinLnBrk="0" hangingPunct="1">
                        <a:defRPr sz="1620" kern="1200">
                          <a:solidFill>
                            <a:schemeClr val="dk1"/>
                          </a:solidFill>
                          <a:latin typeface="Calibri" panose="020F0502020204030204"/>
                        </a:defRPr>
                      </a:lvl5pPr>
                      <a:lvl6pPr marL="2057400" algn="l" defTabSz="822960" rtl="0" eaLnBrk="1" latinLnBrk="0" hangingPunct="1">
                        <a:defRPr sz="1620" kern="1200">
                          <a:solidFill>
                            <a:schemeClr val="dk1"/>
                          </a:solidFill>
                          <a:latin typeface="Calibri" panose="020F0502020204030204"/>
                        </a:defRPr>
                      </a:lvl6pPr>
                      <a:lvl7pPr marL="2468880" algn="l" defTabSz="822960" rtl="0" eaLnBrk="1" latinLnBrk="0" hangingPunct="1">
                        <a:defRPr sz="1620" kern="1200">
                          <a:solidFill>
                            <a:schemeClr val="dk1"/>
                          </a:solidFill>
                          <a:latin typeface="Calibri" panose="020F0502020204030204"/>
                        </a:defRPr>
                      </a:lvl7pPr>
                      <a:lvl8pPr marL="2880360" algn="l" defTabSz="822960" rtl="0" eaLnBrk="1" latinLnBrk="0" hangingPunct="1">
                        <a:defRPr sz="1620" kern="1200">
                          <a:solidFill>
                            <a:schemeClr val="dk1"/>
                          </a:solidFill>
                          <a:latin typeface="Calibri" panose="020F0502020204030204"/>
                        </a:defRPr>
                      </a:lvl8pPr>
                      <a:lvl9pPr marL="3291840" algn="l" defTabSz="822960" rtl="0" eaLnBrk="1" latinLnBrk="0" hangingPunct="1">
                        <a:defRPr sz="1620" kern="1200">
                          <a:solidFill>
                            <a:schemeClr val="dk1"/>
                          </a:solidFill>
                          <a:latin typeface="Calibri" panose="020F0502020204030204"/>
                        </a:defRPr>
                      </a:lvl9pPr>
                    </a:lstStyle>
                    <a:p>
                      <a:pPr algn="ctr"/>
                      <a:r>
                        <a:rPr lang="en-US" altLang="zh-CN" sz="2800" b="1" kern="1200" dirty="0">
                          <a:solidFill>
                            <a:schemeClr val="bg1"/>
                          </a:solidFill>
                          <a:latin typeface="+mn-lt"/>
                          <a:ea typeface="+mn-ea"/>
                          <a:cs typeface="Times New Roman" panose="02020603050405020304" charset="0"/>
                        </a:rPr>
                        <a:t>is/are/have/has/</a:t>
                      </a:r>
                      <a:endParaRPr lang="en-US" altLang="zh-CN" sz="2800" b="1" kern="1200" dirty="0">
                        <a:solidFill>
                          <a:schemeClr val="bg1"/>
                        </a:solidFill>
                        <a:latin typeface="+mn-lt"/>
                        <a:ea typeface="+mn-ea"/>
                        <a:cs typeface="Times New Roman" panose="02020603050405020304" charset="0"/>
                      </a:endParaRPr>
                    </a:p>
                    <a:p>
                      <a:pPr algn="ctr"/>
                      <a:r>
                        <a:rPr lang="en-US" altLang="zh-CN" sz="2800" b="1" kern="1200" dirty="0">
                          <a:solidFill>
                            <a:schemeClr val="bg1"/>
                          </a:solidFill>
                          <a:latin typeface="+mn-lt"/>
                          <a:ea typeface="+mn-ea"/>
                          <a:cs typeface="Times New Roman" panose="02020603050405020304" charset="0"/>
                        </a:rPr>
                        <a:t>equals</a:t>
                      </a:r>
                      <a:endParaRPr lang="zh-CN" altLang="en-US" sz="2800" b="1" kern="1200" dirty="0">
                        <a:solidFill>
                          <a:schemeClr val="bg1"/>
                        </a:solidFill>
                        <a:latin typeface="+mn-lt"/>
                        <a:ea typeface="+mn-ea"/>
                        <a:cs typeface="Times New Roman" panose="02020603050405020304" charset="0"/>
                      </a:endParaRPr>
                    </a:p>
                  </a:txBody>
                  <a:tcPr>
                    <a:lnL w="12700" cap="flat" cmpd="sng" algn="ctr">
                      <a:no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r h="715923">
                <a:tc>
                  <a:txBody>
                    <a:bodyPr/>
                    <a:lstStyle>
                      <a:lvl1pPr marL="0" algn="l" defTabSz="822960" rtl="0" eaLnBrk="1" latinLnBrk="0" hangingPunct="1">
                        <a:defRPr sz="1620" kern="1200">
                          <a:solidFill>
                            <a:schemeClr val="dk1"/>
                          </a:solidFill>
                          <a:latin typeface="Calibri" panose="020F0502020204030204"/>
                        </a:defRPr>
                      </a:lvl1pPr>
                      <a:lvl2pPr marL="411480" algn="l" defTabSz="822960" rtl="0" eaLnBrk="1" latinLnBrk="0" hangingPunct="1">
                        <a:defRPr sz="1620" kern="1200">
                          <a:solidFill>
                            <a:schemeClr val="dk1"/>
                          </a:solidFill>
                          <a:latin typeface="Calibri" panose="020F0502020204030204"/>
                        </a:defRPr>
                      </a:lvl2pPr>
                      <a:lvl3pPr marL="822960" algn="l" defTabSz="822960" rtl="0" eaLnBrk="1" latinLnBrk="0" hangingPunct="1">
                        <a:defRPr sz="1620" kern="1200">
                          <a:solidFill>
                            <a:schemeClr val="dk1"/>
                          </a:solidFill>
                          <a:latin typeface="Calibri" panose="020F0502020204030204"/>
                        </a:defRPr>
                      </a:lvl3pPr>
                      <a:lvl4pPr marL="1234440" algn="l" defTabSz="822960" rtl="0" eaLnBrk="1" latinLnBrk="0" hangingPunct="1">
                        <a:defRPr sz="1620" kern="1200">
                          <a:solidFill>
                            <a:schemeClr val="dk1"/>
                          </a:solidFill>
                          <a:latin typeface="Calibri" panose="020F0502020204030204"/>
                        </a:defRPr>
                      </a:lvl4pPr>
                      <a:lvl5pPr marL="1645920" algn="l" defTabSz="822960" rtl="0" eaLnBrk="1" latinLnBrk="0" hangingPunct="1">
                        <a:defRPr sz="1620" kern="1200">
                          <a:solidFill>
                            <a:schemeClr val="dk1"/>
                          </a:solidFill>
                          <a:latin typeface="Calibri" panose="020F0502020204030204"/>
                        </a:defRPr>
                      </a:lvl5pPr>
                      <a:lvl6pPr marL="2057400" algn="l" defTabSz="822960" rtl="0" eaLnBrk="1" latinLnBrk="0" hangingPunct="1">
                        <a:defRPr sz="1620" kern="1200">
                          <a:solidFill>
                            <a:schemeClr val="dk1"/>
                          </a:solidFill>
                          <a:latin typeface="Calibri" panose="020F0502020204030204"/>
                        </a:defRPr>
                      </a:lvl6pPr>
                      <a:lvl7pPr marL="2468880" algn="l" defTabSz="822960" rtl="0" eaLnBrk="1" latinLnBrk="0" hangingPunct="1">
                        <a:defRPr sz="1620" kern="1200">
                          <a:solidFill>
                            <a:schemeClr val="dk1"/>
                          </a:solidFill>
                          <a:latin typeface="Calibri" panose="020F0502020204030204"/>
                        </a:defRPr>
                      </a:lvl7pPr>
                      <a:lvl8pPr marL="2880360" algn="l" defTabSz="822960" rtl="0" eaLnBrk="1" latinLnBrk="0" hangingPunct="1">
                        <a:defRPr sz="1620" kern="1200">
                          <a:solidFill>
                            <a:schemeClr val="dk1"/>
                          </a:solidFill>
                          <a:latin typeface="Calibri" panose="020F0502020204030204"/>
                        </a:defRPr>
                      </a:lvl8pPr>
                      <a:lvl9pPr marL="3291840" algn="l" defTabSz="822960" rtl="0" eaLnBrk="1" latinLnBrk="0" hangingPunct="1">
                        <a:defRPr sz="1620" kern="1200">
                          <a:solidFill>
                            <a:schemeClr val="dk1"/>
                          </a:solidFill>
                          <a:latin typeface="Calibri" panose="020F0502020204030204"/>
                        </a:defRPr>
                      </a:lvl9pPr>
                    </a:lstStyle>
                    <a:p>
                      <a:pPr algn="ctr"/>
                      <a:r>
                        <a:rPr lang="en-US" altLang="zh-CN" sz="2800" b="1" kern="1200" dirty="0">
                          <a:solidFill>
                            <a:schemeClr val="bg1"/>
                          </a:solidFill>
                          <a:latin typeface="+mn-lt"/>
                          <a:ea typeface="+mn-ea"/>
                          <a:cs typeface="Times New Roman" panose="02020603050405020304" charset="0"/>
                        </a:rPr>
                        <a:t>∧</a:t>
                      </a:r>
                      <a:endParaRPr lang="zh-CN" altLang="en-US" sz="2800" b="1" kern="1200" dirty="0">
                        <a:solidFill>
                          <a:schemeClr val="bg1"/>
                        </a:solidFill>
                        <a:latin typeface="+mn-lt"/>
                        <a:ea typeface="+mn-ea"/>
                        <a:cs typeface="Times New Roman" panose="02020603050405020304" charset="0"/>
                      </a:endParaRPr>
                    </a:p>
                  </a:txBody>
                  <a:tcPr>
                    <a:lnL w="12700" cmpd="sng">
                      <a:noFill/>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22960" rtl="0" eaLnBrk="1" latinLnBrk="0" hangingPunct="1">
                        <a:defRPr sz="1620" kern="1200">
                          <a:solidFill>
                            <a:schemeClr val="dk1"/>
                          </a:solidFill>
                          <a:latin typeface="Calibri" panose="020F0502020204030204"/>
                        </a:defRPr>
                      </a:lvl1pPr>
                      <a:lvl2pPr marL="411480" algn="l" defTabSz="822960" rtl="0" eaLnBrk="1" latinLnBrk="0" hangingPunct="1">
                        <a:defRPr sz="1620" kern="1200">
                          <a:solidFill>
                            <a:schemeClr val="dk1"/>
                          </a:solidFill>
                          <a:latin typeface="Calibri" panose="020F0502020204030204"/>
                        </a:defRPr>
                      </a:lvl2pPr>
                      <a:lvl3pPr marL="822960" algn="l" defTabSz="822960" rtl="0" eaLnBrk="1" latinLnBrk="0" hangingPunct="1">
                        <a:defRPr sz="1620" kern="1200">
                          <a:solidFill>
                            <a:schemeClr val="dk1"/>
                          </a:solidFill>
                          <a:latin typeface="Calibri" panose="020F0502020204030204"/>
                        </a:defRPr>
                      </a:lvl3pPr>
                      <a:lvl4pPr marL="1234440" algn="l" defTabSz="822960" rtl="0" eaLnBrk="1" latinLnBrk="0" hangingPunct="1">
                        <a:defRPr sz="1620" kern="1200">
                          <a:solidFill>
                            <a:schemeClr val="dk1"/>
                          </a:solidFill>
                          <a:latin typeface="Calibri" panose="020F0502020204030204"/>
                        </a:defRPr>
                      </a:lvl4pPr>
                      <a:lvl5pPr marL="1645920" algn="l" defTabSz="822960" rtl="0" eaLnBrk="1" latinLnBrk="0" hangingPunct="1">
                        <a:defRPr sz="1620" kern="1200">
                          <a:solidFill>
                            <a:schemeClr val="dk1"/>
                          </a:solidFill>
                          <a:latin typeface="Calibri" panose="020F0502020204030204"/>
                        </a:defRPr>
                      </a:lvl5pPr>
                      <a:lvl6pPr marL="2057400" algn="l" defTabSz="822960" rtl="0" eaLnBrk="1" latinLnBrk="0" hangingPunct="1">
                        <a:defRPr sz="1620" kern="1200">
                          <a:solidFill>
                            <a:schemeClr val="dk1"/>
                          </a:solidFill>
                          <a:latin typeface="Calibri" panose="020F0502020204030204"/>
                        </a:defRPr>
                      </a:lvl6pPr>
                      <a:lvl7pPr marL="2468880" algn="l" defTabSz="822960" rtl="0" eaLnBrk="1" latinLnBrk="0" hangingPunct="1">
                        <a:defRPr sz="1620" kern="1200">
                          <a:solidFill>
                            <a:schemeClr val="dk1"/>
                          </a:solidFill>
                          <a:latin typeface="Calibri" panose="020F0502020204030204"/>
                        </a:defRPr>
                      </a:lvl7pPr>
                      <a:lvl8pPr marL="2880360" algn="l" defTabSz="822960" rtl="0" eaLnBrk="1" latinLnBrk="0" hangingPunct="1">
                        <a:defRPr sz="1620" kern="1200">
                          <a:solidFill>
                            <a:schemeClr val="dk1"/>
                          </a:solidFill>
                          <a:latin typeface="Calibri" panose="020F0502020204030204"/>
                        </a:defRPr>
                      </a:lvl8pPr>
                      <a:lvl9pPr marL="3291840" algn="l" defTabSz="822960" rtl="0" eaLnBrk="1" latinLnBrk="0" hangingPunct="1">
                        <a:defRPr sz="1620" kern="1200">
                          <a:solidFill>
                            <a:schemeClr val="dk1"/>
                          </a:solidFill>
                          <a:latin typeface="Calibri" panose="020F0502020204030204"/>
                        </a:defRPr>
                      </a:lvl9pPr>
                    </a:lstStyle>
                    <a:p>
                      <a:pPr algn="ctr"/>
                      <a:r>
                        <a:rPr lang="en-US" altLang="zh-CN" sz="2800" b="1" kern="1200" dirty="0">
                          <a:solidFill>
                            <a:schemeClr val="bg1"/>
                          </a:solidFill>
                          <a:latin typeface="+mn-lt"/>
                          <a:ea typeface="+mn-ea"/>
                          <a:cs typeface="Times New Roman" panose="02020603050405020304" charset="0"/>
                        </a:rPr>
                        <a:t>but</a:t>
                      </a:r>
                      <a:endParaRPr lang="zh-CN" altLang="en-US" sz="2800" b="1" kern="1200" dirty="0">
                        <a:solidFill>
                          <a:schemeClr val="bg1"/>
                        </a:solidFill>
                        <a:latin typeface="+mn-lt"/>
                        <a:ea typeface="+mn-ea"/>
                        <a:cs typeface="Times New Roman" panose="02020603050405020304" charset="0"/>
                      </a:endParaRPr>
                    </a:p>
                  </a:txBody>
                  <a:tcPr>
                    <a:lnL w="12700" cap="flat" cmpd="sng" algn="ctr">
                      <a:no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r h="460401">
                <a:tc>
                  <a:txBody>
                    <a:bodyPr/>
                    <a:lstStyle>
                      <a:lvl1pPr marL="0" algn="l" defTabSz="822960" rtl="0" eaLnBrk="1" latinLnBrk="0" hangingPunct="1">
                        <a:defRPr sz="1620" kern="1200">
                          <a:solidFill>
                            <a:schemeClr val="dk1"/>
                          </a:solidFill>
                          <a:latin typeface="Calibri" panose="020F0502020204030204"/>
                        </a:defRPr>
                      </a:lvl1pPr>
                      <a:lvl2pPr marL="411480" algn="l" defTabSz="822960" rtl="0" eaLnBrk="1" latinLnBrk="0" hangingPunct="1">
                        <a:defRPr sz="1620" kern="1200">
                          <a:solidFill>
                            <a:schemeClr val="dk1"/>
                          </a:solidFill>
                          <a:latin typeface="Calibri" panose="020F0502020204030204"/>
                        </a:defRPr>
                      </a:lvl2pPr>
                      <a:lvl3pPr marL="822960" algn="l" defTabSz="822960" rtl="0" eaLnBrk="1" latinLnBrk="0" hangingPunct="1">
                        <a:defRPr sz="1620" kern="1200">
                          <a:solidFill>
                            <a:schemeClr val="dk1"/>
                          </a:solidFill>
                          <a:latin typeface="Calibri" panose="020F0502020204030204"/>
                        </a:defRPr>
                      </a:lvl3pPr>
                      <a:lvl4pPr marL="1234440" algn="l" defTabSz="822960" rtl="0" eaLnBrk="1" latinLnBrk="0" hangingPunct="1">
                        <a:defRPr sz="1620" kern="1200">
                          <a:solidFill>
                            <a:schemeClr val="dk1"/>
                          </a:solidFill>
                          <a:latin typeface="Calibri" panose="020F0502020204030204"/>
                        </a:defRPr>
                      </a:lvl4pPr>
                      <a:lvl5pPr marL="1645920" algn="l" defTabSz="822960" rtl="0" eaLnBrk="1" latinLnBrk="0" hangingPunct="1">
                        <a:defRPr sz="1620" kern="1200">
                          <a:solidFill>
                            <a:schemeClr val="dk1"/>
                          </a:solidFill>
                          <a:latin typeface="Calibri" panose="020F0502020204030204"/>
                        </a:defRPr>
                      </a:lvl5pPr>
                      <a:lvl6pPr marL="2057400" algn="l" defTabSz="822960" rtl="0" eaLnBrk="1" latinLnBrk="0" hangingPunct="1">
                        <a:defRPr sz="1620" kern="1200">
                          <a:solidFill>
                            <a:schemeClr val="dk1"/>
                          </a:solidFill>
                          <a:latin typeface="Calibri" panose="020F0502020204030204"/>
                        </a:defRPr>
                      </a:lvl6pPr>
                      <a:lvl7pPr marL="2468880" algn="l" defTabSz="822960" rtl="0" eaLnBrk="1" latinLnBrk="0" hangingPunct="1">
                        <a:defRPr sz="1620" kern="1200">
                          <a:solidFill>
                            <a:schemeClr val="dk1"/>
                          </a:solidFill>
                          <a:latin typeface="Calibri" panose="020F0502020204030204"/>
                        </a:defRPr>
                      </a:lvl7pPr>
                      <a:lvl8pPr marL="2880360" algn="l" defTabSz="822960" rtl="0" eaLnBrk="1" latinLnBrk="0" hangingPunct="1">
                        <a:defRPr sz="1620" kern="1200">
                          <a:solidFill>
                            <a:schemeClr val="dk1"/>
                          </a:solidFill>
                          <a:latin typeface="Calibri" panose="020F0502020204030204"/>
                        </a:defRPr>
                      </a:lvl8pPr>
                      <a:lvl9pPr marL="3291840" algn="l" defTabSz="822960" rtl="0" eaLnBrk="1" latinLnBrk="0" hangingPunct="1">
                        <a:defRPr sz="1620" kern="1200">
                          <a:solidFill>
                            <a:schemeClr val="dk1"/>
                          </a:solidFill>
                          <a:latin typeface="Calibri" panose="020F0502020204030204"/>
                        </a:defRPr>
                      </a:lvl9pPr>
                    </a:lstStyle>
                    <a:p>
                      <a:pPr algn="ctr"/>
                      <a:r>
                        <a:rPr lang="en-US" altLang="zh-CN" sz="2800" b="1" kern="1200" dirty="0">
                          <a:solidFill>
                            <a:schemeClr val="bg1"/>
                          </a:solidFill>
                          <a:latin typeface="+mn-lt"/>
                          <a:ea typeface="+mn-ea"/>
                          <a:cs typeface="Times New Roman" panose="02020603050405020304" charset="0"/>
                        </a:rPr>
                        <a:t>&amp;</a:t>
                      </a:r>
                      <a:endParaRPr lang="zh-CN" altLang="en-US" sz="2800" b="1" kern="1200" dirty="0">
                        <a:solidFill>
                          <a:schemeClr val="bg1"/>
                        </a:solidFill>
                        <a:latin typeface="+mn-lt"/>
                        <a:ea typeface="+mn-ea"/>
                        <a:cs typeface="Times New Roman" panose="02020603050405020304" charset="0"/>
                      </a:endParaRPr>
                    </a:p>
                  </a:txBody>
                  <a:tcPr>
                    <a:lnL w="12700" cmpd="sng">
                      <a:noFill/>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22960" rtl="0" eaLnBrk="1" latinLnBrk="0" hangingPunct="1">
                        <a:defRPr sz="1620" kern="1200">
                          <a:solidFill>
                            <a:schemeClr val="dk1"/>
                          </a:solidFill>
                          <a:latin typeface="Calibri" panose="020F0502020204030204"/>
                        </a:defRPr>
                      </a:lvl1pPr>
                      <a:lvl2pPr marL="411480" algn="l" defTabSz="822960" rtl="0" eaLnBrk="1" latinLnBrk="0" hangingPunct="1">
                        <a:defRPr sz="1620" kern="1200">
                          <a:solidFill>
                            <a:schemeClr val="dk1"/>
                          </a:solidFill>
                          <a:latin typeface="Calibri" panose="020F0502020204030204"/>
                        </a:defRPr>
                      </a:lvl2pPr>
                      <a:lvl3pPr marL="822960" algn="l" defTabSz="822960" rtl="0" eaLnBrk="1" latinLnBrk="0" hangingPunct="1">
                        <a:defRPr sz="1620" kern="1200">
                          <a:solidFill>
                            <a:schemeClr val="dk1"/>
                          </a:solidFill>
                          <a:latin typeface="Calibri" panose="020F0502020204030204"/>
                        </a:defRPr>
                      </a:lvl3pPr>
                      <a:lvl4pPr marL="1234440" algn="l" defTabSz="822960" rtl="0" eaLnBrk="1" latinLnBrk="0" hangingPunct="1">
                        <a:defRPr sz="1620" kern="1200">
                          <a:solidFill>
                            <a:schemeClr val="dk1"/>
                          </a:solidFill>
                          <a:latin typeface="Calibri" panose="020F0502020204030204"/>
                        </a:defRPr>
                      </a:lvl4pPr>
                      <a:lvl5pPr marL="1645920" algn="l" defTabSz="822960" rtl="0" eaLnBrk="1" latinLnBrk="0" hangingPunct="1">
                        <a:defRPr sz="1620" kern="1200">
                          <a:solidFill>
                            <a:schemeClr val="dk1"/>
                          </a:solidFill>
                          <a:latin typeface="Calibri" panose="020F0502020204030204"/>
                        </a:defRPr>
                      </a:lvl5pPr>
                      <a:lvl6pPr marL="2057400" algn="l" defTabSz="822960" rtl="0" eaLnBrk="1" latinLnBrk="0" hangingPunct="1">
                        <a:defRPr sz="1620" kern="1200">
                          <a:solidFill>
                            <a:schemeClr val="dk1"/>
                          </a:solidFill>
                          <a:latin typeface="Calibri" panose="020F0502020204030204"/>
                        </a:defRPr>
                      </a:lvl6pPr>
                      <a:lvl7pPr marL="2468880" algn="l" defTabSz="822960" rtl="0" eaLnBrk="1" latinLnBrk="0" hangingPunct="1">
                        <a:defRPr sz="1620" kern="1200">
                          <a:solidFill>
                            <a:schemeClr val="dk1"/>
                          </a:solidFill>
                          <a:latin typeface="Calibri" panose="020F0502020204030204"/>
                        </a:defRPr>
                      </a:lvl7pPr>
                      <a:lvl8pPr marL="2880360" algn="l" defTabSz="822960" rtl="0" eaLnBrk="1" latinLnBrk="0" hangingPunct="1">
                        <a:defRPr sz="1620" kern="1200">
                          <a:solidFill>
                            <a:schemeClr val="dk1"/>
                          </a:solidFill>
                          <a:latin typeface="Calibri" panose="020F0502020204030204"/>
                        </a:defRPr>
                      </a:lvl8pPr>
                      <a:lvl9pPr marL="3291840" algn="l" defTabSz="822960" rtl="0" eaLnBrk="1" latinLnBrk="0" hangingPunct="1">
                        <a:defRPr sz="1620" kern="1200">
                          <a:solidFill>
                            <a:schemeClr val="dk1"/>
                          </a:solidFill>
                          <a:latin typeface="Calibri" panose="020F0502020204030204"/>
                        </a:defRPr>
                      </a:lvl9pPr>
                    </a:lstStyle>
                    <a:p>
                      <a:pPr algn="ctr"/>
                      <a:r>
                        <a:rPr lang="en-US" altLang="zh-CN" sz="2800" b="1" kern="1200" dirty="0">
                          <a:solidFill>
                            <a:schemeClr val="bg1"/>
                          </a:solidFill>
                          <a:latin typeface="+mn-lt"/>
                          <a:ea typeface="+mn-ea"/>
                          <a:cs typeface="Times New Roman" panose="02020603050405020304" charset="0"/>
                        </a:rPr>
                        <a:t>and</a:t>
                      </a:r>
                      <a:endParaRPr lang="zh-CN" altLang="en-US" sz="2800" b="1" kern="1200" dirty="0">
                        <a:solidFill>
                          <a:schemeClr val="bg1"/>
                        </a:solidFill>
                        <a:latin typeface="+mn-lt"/>
                        <a:ea typeface="+mn-ea"/>
                        <a:cs typeface="Times New Roman" panose="02020603050405020304" charset="0"/>
                      </a:endParaRPr>
                    </a:p>
                  </a:txBody>
                  <a:tcPr>
                    <a:lnL w="12700" cap="flat" cmpd="sng" algn="ctr">
                      <a:no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cxnSp>
        <p:nvCxnSpPr>
          <p:cNvPr id="25" name="直接连接符 24"/>
          <p:cNvCxnSpPr/>
          <p:nvPr/>
        </p:nvCxnSpPr>
        <p:spPr bwMode="auto">
          <a:xfrm>
            <a:off x="7941955" y="1749982"/>
            <a:ext cx="2594846" cy="0"/>
          </a:xfrm>
          <a:prstGeom prst="line">
            <a:avLst/>
          </a:prstGeom>
          <a:solidFill>
            <a:srgbClr val="0F6FC6"/>
          </a:solidFill>
          <a:ln w="38100" cap="flat" cmpd="sng" algn="ctr">
            <a:solidFill>
              <a:sysClr val="window" lastClr="FFFFFF"/>
            </a:solidFill>
            <a:prstDash val="solid"/>
            <a:round/>
            <a:headEnd type="none" w="med" len="med"/>
            <a:tailEnd type="none" w="med" len="med"/>
          </a:ln>
          <a:effectLst/>
        </p:spPr>
      </p:cxnSp>
      <p:sp>
        <p:nvSpPr>
          <p:cNvPr id="26" name="iconfont-11655-2733970"/>
          <p:cNvSpPr/>
          <p:nvPr/>
        </p:nvSpPr>
        <p:spPr>
          <a:xfrm>
            <a:off x="7077562" y="1158495"/>
            <a:ext cx="608475" cy="609685"/>
          </a:xfrm>
          <a:custGeom>
            <a:avLst/>
            <a:gdLst>
              <a:gd name="T0" fmla="*/ 11519 w 11519"/>
              <a:gd name="T1" fmla="*/ 713 h 11544"/>
              <a:gd name="T2" fmla="*/ 2234 w 11519"/>
              <a:gd name="T3" fmla="*/ 0 h 11544"/>
              <a:gd name="T4" fmla="*/ 1521 w 11519"/>
              <a:gd name="T5" fmla="*/ 1528 h 11544"/>
              <a:gd name="T6" fmla="*/ 713 w 11519"/>
              <a:gd name="T7" fmla="*/ 1546 h 11544"/>
              <a:gd name="T8" fmla="*/ 0 w 11519"/>
              <a:gd name="T9" fmla="*/ 10831 h 11544"/>
              <a:gd name="T10" fmla="*/ 9285 w 11519"/>
              <a:gd name="T11" fmla="*/ 11544 h 11544"/>
              <a:gd name="T12" fmla="*/ 9998 w 11519"/>
              <a:gd name="T13" fmla="*/ 10016 h 11544"/>
              <a:gd name="T14" fmla="*/ 10826 w 11519"/>
              <a:gd name="T15" fmla="*/ 9998 h 11544"/>
              <a:gd name="T16" fmla="*/ 2080 w 11519"/>
              <a:gd name="T17" fmla="*/ 603 h 11544"/>
              <a:gd name="T18" fmla="*/ 10898 w 11519"/>
              <a:gd name="T19" fmla="*/ 560 h 11544"/>
              <a:gd name="T20" fmla="*/ 10960 w 11519"/>
              <a:gd name="T21" fmla="*/ 9377 h 11544"/>
              <a:gd name="T22" fmla="*/ 10015 w 11519"/>
              <a:gd name="T23" fmla="*/ 9439 h 11544"/>
              <a:gd name="T24" fmla="*/ 10023 w 11519"/>
              <a:gd name="T25" fmla="*/ 2268 h 11544"/>
              <a:gd name="T26" fmla="*/ 2099 w 11519"/>
              <a:gd name="T27" fmla="*/ 1546 h 11544"/>
              <a:gd name="T28" fmla="*/ 2080 w 11519"/>
              <a:gd name="T29" fmla="*/ 603 h 11544"/>
              <a:gd name="T30" fmla="*/ 620 w 11519"/>
              <a:gd name="T31" fmla="*/ 10983 h 11544"/>
              <a:gd name="T32" fmla="*/ 559 w 11519"/>
              <a:gd name="T33" fmla="*/ 2165 h 11544"/>
              <a:gd name="T34" fmla="*/ 9403 w 11519"/>
              <a:gd name="T35" fmla="*/ 2112 h 11544"/>
              <a:gd name="T36" fmla="*/ 9438 w 11519"/>
              <a:gd name="T37" fmla="*/ 10938 h 11544"/>
              <a:gd name="T38" fmla="*/ 9394 w 11519"/>
              <a:gd name="T39" fmla="*/ 10983 h 11544"/>
              <a:gd name="T40" fmla="*/ 4399 w 11519"/>
              <a:gd name="T41" fmla="*/ 3159 h 11544"/>
              <a:gd name="T42" fmla="*/ 1786 w 11519"/>
              <a:gd name="T43" fmla="*/ 3852 h 11544"/>
              <a:gd name="T44" fmla="*/ 2480 w 11519"/>
              <a:gd name="T45" fmla="*/ 6288 h 11544"/>
              <a:gd name="T46" fmla="*/ 5070 w 11519"/>
              <a:gd name="T47" fmla="*/ 5593 h 11544"/>
              <a:gd name="T48" fmla="*/ 5068 w 11519"/>
              <a:gd name="T49" fmla="*/ 3852 h 11544"/>
              <a:gd name="T50" fmla="*/ 4468 w 11519"/>
              <a:gd name="T51" fmla="*/ 5728 h 11544"/>
              <a:gd name="T52" fmla="*/ 2344 w 11519"/>
              <a:gd name="T53" fmla="*/ 5685 h 11544"/>
              <a:gd name="T54" fmla="*/ 2387 w 11519"/>
              <a:gd name="T55" fmla="*/ 3716 h 11544"/>
              <a:gd name="T56" fmla="*/ 4509 w 11519"/>
              <a:gd name="T57" fmla="*/ 3760 h 11544"/>
              <a:gd name="T58" fmla="*/ 4511 w 11519"/>
              <a:gd name="T59" fmla="*/ 5685 h 11544"/>
              <a:gd name="T60" fmla="*/ 7472 w 11519"/>
              <a:gd name="T61" fmla="*/ 3159 h 11544"/>
              <a:gd name="T62" fmla="*/ 5659 w 11519"/>
              <a:gd name="T63" fmla="*/ 3852 h 11544"/>
              <a:gd name="T64" fmla="*/ 6353 w 11519"/>
              <a:gd name="T65" fmla="*/ 10120 h 11544"/>
              <a:gd name="T66" fmla="*/ 8143 w 11519"/>
              <a:gd name="T67" fmla="*/ 9426 h 11544"/>
              <a:gd name="T68" fmla="*/ 7585 w 11519"/>
              <a:gd name="T69" fmla="*/ 9519 h 11544"/>
              <a:gd name="T70" fmla="*/ 6261 w 11519"/>
              <a:gd name="T71" fmla="*/ 9562 h 11544"/>
              <a:gd name="T72" fmla="*/ 6218 w 11519"/>
              <a:gd name="T73" fmla="*/ 3760 h 11544"/>
              <a:gd name="T74" fmla="*/ 7540 w 11519"/>
              <a:gd name="T75" fmla="*/ 3717 h 11544"/>
              <a:gd name="T76" fmla="*/ 7584 w 11519"/>
              <a:gd name="T77" fmla="*/ 9519 h 11544"/>
              <a:gd name="T78" fmla="*/ 5104 w 11519"/>
              <a:gd name="T79" fmla="*/ 7680 h 11544"/>
              <a:gd name="T80" fmla="*/ 2490 w 11519"/>
              <a:gd name="T81" fmla="*/ 6988 h 11544"/>
              <a:gd name="T82" fmla="*/ 1820 w 11519"/>
              <a:gd name="T83" fmla="*/ 9422 h 11544"/>
              <a:gd name="T84" fmla="*/ 4409 w 11519"/>
              <a:gd name="T85" fmla="*/ 10116 h 11544"/>
              <a:gd name="T86" fmla="*/ 5104 w 11519"/>
              <a:gd name="T87" fmla="*/ 7680 h 11544"/>
              <a:gd name="T88" fmla="*/ 4501 w 11519"/>
              <a:gd name="T89" fmla="*/ 9557 h 11544"/>
              <a:gd name="T90" fmla="*/ 2379 w 11519"/>
              <a:gd name="T91" fmla="*/ 9514 h 11544"/>
              <a:gd name="T92" fmla="*/ 2422 w 11519"/>
              <a:gd name="T93" fmla="*/ 7545 h 11544"/>
              <a:gd name="T94" fmla="*/ 4544 w 11519"/>
              <a:gd name="T95" fmla="*/ 7588 h 11544"/>
              <a:gd name="T96" fmla="*/ 4544 w 11519"/>
              <a:gd name="T97" fmla="*/ 9514 h 11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519" h="11544">
                <a:moveTo>
                  <a:pt x="11519" y="9302"/>
                </a:moveTo>
                <a:lnTo>
                  <a:pt x="11519" y="713"/>
                </a:lnTo>
                <a:cubicBezTo>
                  <a:pt x="11519" y="319"/>
                  <a:pt x="11200" y="0"/>
                  <a:pt x="10806" y="0"/>
                </a:cubicBezTo>
                <a:lnTo>
                  <a:pt x="2234" y="0"/>
                </a:lnTo>
                <a:cubicBezTo>
                  <a:pt x="1840" y="0"/>
                  <a:pt x="1521" y="320"/>
                  <a:pt x="1521" y="713"/>
                </a:cubicBezTo>
                <a:lnTo>
                  <a:pt x="1521" y="1528"/>
                </a:lnTo>
                <a:cubicBezTo>
                  <a:pt x="1521" y="1538"/>
                  <a:pt x="1513" y="1546"/>
                  <a:pt x="1503" y="1546"/>
                </a:cubicBezTo>
                <a:lnTo>
                  <a:pt x="713" y="1546"/>
                </a:lnTo>
                <a:cubicBezTo>
                  <a:pt x="320" y="1546"/>
                  <a:pt x="0" y="1865"/>
                  <a:pt x="0" y="2259"/>
                </a:cubicBezTo>
                <a:lnTo>
                  <a:pt x="0" y="10831"/>
                </a:lnTo>
                <a:cubicBezTo>
                  <a:pt x="0" y="11225"/>
                  <a:pt x="319" y="11544"/>
                  <a:pt x="713" y="11544"/>
                </a:cubicBezTo>
                <a:lnTo>
                  <a:pt x="9285" y="11544"/>
                </a:lnTo>
                <a:cubicBezTo>
                  <a:pt x="9679" y="11544"/>
                  <a:pt x="9998" y="11225"/>
                  <a:pt x="9998" y="10831"/>
                </a:cubicBezTo>
                <a:lnTo>
                  <a:pt x="9998" y="10016"/>
                </a:lnTo>
                <a:cubicBezTo>
                  <a:pt x="9998" y="10006"/>
                  <a:pt x="10006" y="9998"/>
                  <a:pt x="10016" y="9998"/>
                </a:cubicBezTo>
                <a:lnTo>
                  <a:pt x="10826" y="9998"/>
                </a:lnTo>
                <a:cubicBezTo>
                  <a:pt x="11209" y="9996"/>
                  <a:pt x="11518" y="9685"/>
                  <a:pt x="11519" y="9302"/>
                </a:cubicBezTo>
                <a:close/>
                <a:moveTo>
                  <a:pt x="2080" y="603"/>
                </a:moveTo>
                <a:cubicBezTo>
                  <a:pt x="2080" y="578"/>
                  <a:pt x="2100" y="560"/>
                  <a:pt x="2124" y="560"/>
                </a:cubicBezTo>
                <a:lnTo>
                  <a:pt x="10898" y="560"/>
                </a:lnTo>
                <a:cubicBezTo>
                  <a:pt x="10932" y="560"/>
                  <a:pt x="10960" y="588"/>
                  <a:pt x="10960" y="621"/>
                </a:cubicBezTo>
                <a:lnTo>
                  <a:pt x="10960" y="9377"/>
                </a:lnTo>
                <a:cubicBezTo>
                  <a:pt x="10959" y="9411"/>
                  <a:pt x="10932" y="9438"/>
                  <a:pt x="10898" y="9439"/>
                </a:cubicBezTo>
                <a:lnTo>
                  <a:pt x="10015" y="9439"/>
                </a:lnTo>
                <a:cubicBezTo>
                  <a:pt x="10005" y="9439"/>
                  <a:pt x="9996" y="9431"/>
                  <a:pt x="9996" y="9420"/>
                </a:cubicBezTo>
                <a:lnTo>
                  <a:pt x="10023" y="2268"/>
                </a:lnTo>
                <a:cubicBezTo>
                  <a:pt x="10023" y="1874"/>
                  <a:pt x="9704" y="1554"/>
                  <a:pt x="9310" y="1555"/>
                </a:cubicBezTo>
                <a:lnTo>
                  <a:pt x="2099" y="1546"/>
                </a:lnTo>
                <a:cubicBezTo>
                  <a:pt x="2089" y="1546"/>
                  <a:pt x="2080" y="1538"/>
                  <a:pt x="2080" y="1528"/>
                </a:cubicBezTo>
                <a:lnTo>
                  <a:pt x="2080" y="603"/>
                </a:lnTo>
                <a:close/>
                <a:moveTo>
                  <a:pt x="9394" y="10983"/>
                </a:moveTo>
                <a:lnTo>
                  <a:pt x="620" y="10983"/>
                </a:lnTo>
                <a:cubicBezTo>
                  <a:pt x="586" y="10983"/>
                  <a:pt x="559" y="10955"/>
                  <a:pt x="559" y="10921"/>
                </a:cubicBezTo>
                <a:lnTo>
                  <a:pt x="559" y="2165"/>
                </a:lnTo>
                <a:cubicBezTo>
                  <a:pt x="559" y="2132"/>
                  <a:pt x="586" y="2104"/>
                  <a:pt x="620" y="2104"/>
                </a:cubicBezTo>
                <a:lnTo>
                  <a:pt x="9403" y="2112"/>
                </a:lnTo>
                <a:cubicBezTo>
                  <a:pt x="9436" y="2112"/>
                  <a:pt x="9464" y="2140"/>
                  <a:pt x="9464" y="2174"/>
                </a:cubicBezTo>
                <a:lnTo>
                  <a:pt x="9438" y="10938"/>
                </a:lnTo>
                <a:cubicBezTo>
                  <a:pt x="9438" y="10963"/>
                  <a:pt x="9419" y="10983"/>
                  <a:pt x="9394" y="10983"/>
                </a:cubicBezTo>
                <a:close/>
                <a:moveTo>
                  <a:pt x="9394" y="10983"/>
                </a:moveTo>
                <a:close/>
                <a:moveTo>
                  <a:pt x="5068" y="3852"/>
                </a:moveTo>
                <a:cubicBezTo>
                  <a:pt x="5068" y="3478"/>
                  <a:pt x="4772" y="3172"/>
                  <a:pt x="4399" y="3159"/>
                </a:cubicBezTo>
                <a:lnTo>
                  <a:pt x="2456" y="3159"/>
                </a:lnTo>
                <a:cubicBezTo>
                  <a:pt x="2083" y="3171"/>
                  <a:pt x="1786" y="3478"/>
                  <a:pt x="1786" y="3852"/>
                </a:cubicBezTo>
                <a:lnTo>
                  <a:pt x="1786" y="5593"/>
                </a:lnTo>
                <a:cubicBezTo>
                  <a:pt x="1786" y="5976"/>
                  <a:pt x="2097" y="6288"/>
                  <a:pt x="2480" y="6288"/>
                </a:cubicBezTo>
                <a:lnTo>
                  <a:pt x="4376" y="6288"/>
                </a:lnTo>
                <a:cubicBezTo>
                  <a:pt x="4759" y="6288"/>
                  <a:pt x="5070" y="5977"/>
                  <a:pt x="5070" y="5593"/>
                </a:cubicBezTo>
                <a:lnTo>
                  <a:pt x="5070" y="3852"/>
                </a:lnTo>
                <a:lnTo>
                  <a:pt x="5068" y="3852"/>
                </a:lnTo>
                <a:close/>
                <a:moveTo>
                  <a:pt x="4511" y="5685"/>
                </a:moveTo>
                <a:cubicBezTo>
                  <a:pt x="4511" y="5709"/>
                  <a:pt x="4491" y="5728"/>
                  <a:pt x="4468" y="5728"/>
                </a:cubicBezTo>
                <a:lnTo>
                  <a:pt x="2387" y="5728"/>
                </a:lnTo>
                <a:cubicBezTo>
                  <a:pt x="2363" y="5728"/>
                  <a:pt x="2344" y="5709"/>
                  <a:pt x="2344" y="5685"/>
                </a:cubicBezTo>
                <a:lnTo>
                  <a:pt x="2344" y="3760"/>
                </a:lnTo>
                <a:cubicBezTo>
                  <a:pt x="2344" y="3735"/>
                  <a:pt x="2364" y="3716"/>
                  <a:pt x="2387" y="3716"/>
                </a:cubicBezTo>
                <a:lnTo>
                  <a:pt x="4466" y="3716"/>
                </a:lnTo>
                <a:cubicBezTo>
                  <a:pt x="4491" y="3716"/>
                  <a:pt x="4509" y="3736"/>
                  <a:pt x="4509" y="3760"/>
                </a:cubicBezTo>
                <a:lnTo>
                  <a:pt x="4509" y="5685"/>
                </a:lnTo>
                <a:lnTo>
                  <a:pt x="4511" y="5685"/>
                </a:lnTo>
                <a:close/>
                <a:moveTo>
                  <a:pt x="8143" y="3852"/>
                </a:moveTo>
                <a:cubicBezTo>
                  <a:pt x="8143" y="3478"/>
                  <a:pt x="7846" y="3171"/>
                  <a:pt x="7472" y="3159"/>
                </a:cubicBezTo>
                <a:lnTo>
                  <a:pt x="6328" y="3159"/>
                </a:lnTo>
                <a:cubicBezTo>
                  <a:pt x="5955" y="3172"/>
                  <a:pt x="5659" y="3478"/>
                  <a:pt x="5659" y="3852"/>
                </a:cubicBezTo>
                <a:lnTo>
                  <a:pt x="5659" y="9426"/>
                </a:lnTo>
                <a:cubicBezTo>
                  <a:pt x="5659" y="9809"/>
                  <a:pt x="5970" y="10120"/>
                  <a:pt x="6353" y="10120"/>
                </a:cubicBezTo>
                <a:lnTo>
                  <a:pt x="7448" y="10120"/>
                </a:lnTo>
                <a:cubicBezTo>
                  <a:pt x="7832" y="10120"/>
                  <a:pt x="8143" y="9810"/>
                  <a:pt x="8143" y="9426"/>
                </a:cubicBezTo>
                <a:lnTo>
                  <a:pt x="8143" y="3852"/>
                </a:lnTo>
                <a:close/>
                <a:moveTo>
                  <a:pt x="7585" y="9519"/>
                </a:moveTo>
                <a:cubicBezTo>
                  <a:pt x="7585" y="9543"/>
                  <a:pt x="7566" y="9562"/>
                  <a:pt x="7542" y="9562"/>
                </a:cubicBezTo>
                <a:lnTo>
                  <a:pt x="6261" y="9562"/>
                </a:lnTo>
                <a:cubicBezTo>
                  <a:pt x="6237" y="9562"/>
                  <a:pt x="6218" y="9543"/>
                  <a:pt x="6218" y="9519"/>
                </a:cubicBezTo>
                <a:lnTo>
                  <a:pt x="6218" y="3760"/>
                </a:lnTo>
                <a:cubicBezTo>
                  <a:pt x="6218" y="3736"/>
                  <a:pt x="6238" y="3717"/>
                  <a:pt x="6261" y="3717"/>
                </a:cubicBezTo>
                <a:lnTo>
                  <a:pt x="7540" y="3717"/>
                </a:lnTo>
                <a:cubicBezTo>
                  <a:pt x="7565" y="3717"/>
                  <a:pt x="7584" y="3737"/>
                  <a:pt x="7584" y="3760"/>
                </a:cubicBezTo>
                <a:lnTo>
                  <a:pt x="7584" y="9519"/>
                </a:lnTo>
                <a:lnTo>
                  <a:pt x="7585" y="9519"/>
                </a:lnTo>
                <a:close/>
                <a:moveTo>
                  <a:pt x="5104" y="7680"/>
                </a:moveTo>
                <a:cubicBezTo>
                  <a:pt x="5104" y="7307"/>
                  <a:pt x="4808" y="7000"/>
                  <a:pt x="4434" y="6988"/>
                </a:cubicBezTo>
                <a:lnTo>
                  <a:pt x="2490" y="6988"/>
                </a:lnTo>
                <a:cubicBezTo>
                  <a:pt x="2116" y="7000"/>
                  <a:pt x="1820" y="7307"/>
                  <a:pt x="1820" y="7680"/>
                </a:cubicBezTo>
                <a:lnTo>
                  <a:pt x="1820" y="9422"/>
                </a:lnTo>
                <a:cubicBezTo>
                  <a:pt x="1820" y="9805"/>
                  <a:pt x="2131" y="10116"/>
                  <a:pt x="2514" y="10116"/>
                </a:cubicBezTo>
                <a:lnTo>
                  <a:pt x="4409" y="10116"/>
                </a:lnTo>
                <a:cubicBezTo>
                  <a:pt x="4793" y="10116"/>
                  <a:pt x="5104" y="9806"/>
                  <a:pt x="5104" y="9422"/>
                </a:cubicBezTo>
                <a:lnTo>
                  <a:pt x="5104" y="7680"/>
                </a:lnTo>
                <a:close/>
                <a:moveTo>
                  <a:pt x="4544" y="9514"/>
                </a:moveTo>
                <a:cubicBezTo>
                  <a:pt x="4544" y="9538"/>
                  <a:pt x="4525" y="9557"/>
                  <a:pt x="4501" y="9557"/>
                </a:cubicBezTo>
                <a:lnTo>
                  <a:pt x="2422" y="9557"/>
                </a:lnTo>
                <a:cubicBezTo>
                  <a:pt x="2398" y="9557"/>
                  <a:pt x="2379" y="9538"/>
                  <a:pt x="2379" y="9514"/>
                </a:cubicBezTo>
                <a:lnTo>
                  <a:pt x="2379" y="7588"/>
                </a:lnTo>
                <a:cubicBezTo>
                  <a:pt x="2379" y="7564"/>
                  <a:pt x="2399" y="7545"/>
                  <a:pt x="2422" y="7545"/>
                </a:cubicBezTo>
                <a:lnTo>
                  <a:pt x="4501" y="7545"/>
                </a:lnTo>
                <a:cubicBezTo>
                  <a:pt x="4526" y="7545"/>
                  <a:pt x="4544" y="7565"/>
                  <a:pt x="4544" y="7588"/>
                </a:cubicBezTo>
                <a:lnTo>
                  <a:pt x="4544" y="9514"/>
                </a:lnTo>
                <a:close/>
                <a:moveTo>
                  <a:pt x="4544" y="9514"/>
                </a:moveTo>
                <a:close/>
              </a:path>
            </a:pathLst>
          </a:custGeom>
          <a:solidFill>
            <a:srgbClr val="3373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iconfont-11655-2733970"/>
          <p:cNvSpPr/>
          <p:nvPr/>
        </p:nvSpPr>
        <p:spPr>
          <a:xfrm>
            <a:off x="775697" y="1176693"/>
            <a:ext cx="608475" cy="609685"/>
          </a:xfrm>
          <a:custGeom>
            <a:avLst/>
            <a:gdLst>
              <a:gd name="T0" fmla="*/ 11519 w 11519"/>
              <a:gd name="T1" fmla="*/ 713 h 11544"/>
              <a:gd name="T2" fmla="*/ 2234 w 11519"/>
              <a:gd name="T3" fmla="*/ 0 h 11544"/>
              <a:gd name="T4" fmla="*/ 1521 w 11519"/>
              <a:gd name="T5" fmla="*/ 1528 h 11544"/>
              <a:gd name="T6" fmla="*/ 713 w 11519"/>
              <a:gd name="T7" fmla="*/ 1546 h 11544"/>
              <a:gd name="T8" fmla="*/ 0 w 11519"/>
              <a:gd name="T9" fmla="*/ 10831 h 11544"/>
              <a:gd name="T10" fmla="*/ 9285 w 11519"/>
              <a:gd name="T11" fmla="*/ 11544 h 11544"/>
              <a:gd name="T12" fmla="*/ 9998 w 11519"/>
              <a:gd name="T13" fmla="*/ 10016 h 11544"/>
              <a:gd name="T14" fmla="*/ 10826 w 11519"/>
              <a:gd name="T15" fmla="*/ 9998 h 11544"/>
              <a:gd name="T16" fmla="*/ 2080 w 11519"/>
              <a:gd name="T17" fmla="*/ 603 h 11544"/>
              <a:gd name="T18" fmla="*/ 10898 w 11519"/>
              <a:gd name="T19" fmla="*/ 560 h 11544"/>
              <a:gd name="T20" fmla="*/ 10960 w 11519"/>
              <a:gd name="T21" fmla="*/ 9377 h 11544"/>
              <a:gd name="T22" fmla="*/ 10015 w 11519"/>
              <a:gd name="T23" fmla="*/ 9439 h 11544"/>
              <a:gd name="T24" fmla="*/ 10023 w 11519"/>
              <a:gd name="T25" fmla="*/ 2268 h 11544"/>
              <a:gd name="T26" fmla="*/ 2099 w 11519"/>
              <a:gd name="T27" fmla="*/ 1546 h 11544"/>
              <a:gd name="T28" fmla="*/ 2080 w 11519"/>
              <a:gd name="T29" fmla="*/ 603 h 11544"/>
              <a:gd name="T30" fmla="*/ 620 w 11519"/>
              <a:gd name="T31" fmla="*/ 10983 h 11544"/>
              <a:gd name="T32" fmla="*/ 559 w 11519"/>
              <a:gd name="T33" fmla="*/ 2165 h 11544"/>
              <a:gd name="T34" fmla="*/ 9403 w 11519"/>
              <a:gd name="T35" fmla="*/ 2112 h 11544"/>
              <a:gd name="T36" fmla="*/ 9438 w 11519"/>
              <a:gd name="T37" fmla="*/ 10938 h 11544"/>
              <a:gd name="T38" fmla="*/ 9394 w 11519"/>
              <a:gd name="T39" fmla="*/ 10983 h 11544"/>
              <a:gd name="T40" fmla="*/ 4399 w 11519"/>
              <a:gd name="T41" fmla="*/ 3159 h 11544"/>
              <a:gd name="T42" fmla="*/ 1786 w 11519"/>
              <a:gd name="T43" fmla="*/ 3852 h 11544"/>
              <a:gd name="T44" fmla="*/ 2480 w 11519"/>
              <a:gd name="T45" fmla="*/ 6288 h 11544"/>
              <a:gd name="T46" fmla="*/ 5070 w 11519"/>
              <a:gd name="T47" fmla="*/ 5593 h 11544"/>
              <a:gd name="T48" fmla="*/ 5068 w 11519"/>
              <a:gd name="T49" fmla="*/ 3852 h 11544"/>
              <a:gd name="T50" fmla="*/ 4468 w 11519"/>
              <a:gd name="T51" fmla="*/ 5728 h 11544"/>
              <a:gd name="T52" fmla="*/ 2344 w 11519"/>
              <a:gd name="T53" fmla="*/ 5685 h 11544"/>
              <a:gd name="T54" fmla="*/ 2387 w 11519"/>
              <a:gd name="T55" fmla="*/ 3716 h 11544"/>
              <a:gd name="T56" fmla="*/ 4509 w 11519"/>
              <a:gd name="T57" fmla="*/ 3760 h 11544"/>
              <a:gd name="T58" fmla="*/ 4511 w 11519"/>
              <a:gd name="T59" fmla="*/ 5685 h 11544"/>
              <a:gd name="T60" fmla="*/ 7472 w 11519"/>
              <a:gd name="T61" fmla="*/ 3159 h 11544"/>
              <a:gd name="T62" fmla="*/ 5659 w 11519"/>
              <a:gd name="T63" fmla="*/ 3852 h 11544"/>
              <a:gd name="T64" fmla="*/ 6353 w 11519"/>
              <a:gd name="T65" fmla="*/ 10120 h 11544"/>
              <a:gd name="T66" fmla="*/ 8143 w 11519"/>
              <a:gd name="T67" fmla="*/ 9426 h 11544"/>
              <a:gd name="T68" fmla="*/ 7585 w 11519"/>
              <a:gd name="T69" fmla="*/ 9519 h 11544"/>
              <a:gd name="T70" fmla="*/ 6261 w 11519"/>
              <a:gd name="T71" fmla="*/ 9562 h 11544"/>
              <a:gd name="T72" fmla="*/ 6218 w 11519"/>
              <a:gd name="T73" fmla="*/ 3760 h 11544"/>
              <a:gd name="T74" fmla="*/ 7540 w 11519"/>
              <a:gd name="T75" fmla="*/ 3717 h 11544"/>
              <a:gd name="T76" fmla="*/ 7584 w 11519"/>
              <a:gd name="T77" fmla="*/ 9519 h 11544"/>
              <a:gd name="T78" fmla="*/ 5104 w 11519"/>
              <a:gd name="T79" fmla="*/ 7680 h 11544"/>
              <a:gd name="T80" fmla="*/ 2490 w 11519"/>
              <a:gd name="T81" fmla="*/ 6988 h 11544"/>
              <a:gd name="T82" fmla="*/ 1820 w 11519"/>
              <a:gd name="T83" fmla="*/ 9422 h 11544"/>
              <a:gd name="T84" fmla="*/ 4409 w 11519"/>
              <a:gd name="T85" fmla="*/ 10116 h 11544"/>
              <a:gd name="T86" fmla="*/ 5104 w 11519"/>
              <a:gd name="T87" fmla="*/ 7680 h 11544"/>
              <a:gd name="T88" fmla="*/ 4501 w 11519"/>
              <a:gd name="T89" fmla="*/ 9557 h 11544"/>
              <a:gd name="T90" fmla="*/ 2379 w 11519"/>
              <a:gd name="T91" fmla="*/ 9514 h 11544"/>
              <a:gd name="T92" fmla="*/ 2422 w 11519"/>
              <a:gd name="T93" fmla="*/ 7545 h 11544"/>
              <a:gd name="T94" fmla="*/ 4544 w 11519"/>
              <a:gd name="T95" fmla="*/ 7588 h 11544"/>
              <a:gd name="T96" fmla="*/ 4544 w 11519"/>
              <a:gd name="T97" fmla="*/ 9514 h 11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519" h="11544">
                <a:moveTo>
                  <a:pt x="11519" y="9302"/>
                </a:moveTo>
                <a:lnTo>
                  <a:pt x="11519" y="713"/>
                </a:lnTo>
                <a:cubicBezTo>
                  <a:pt x="11519" y="319"/>
                  <a:pt x="11200" y="0"/>
                  <a:pt x="10806" y="0"/>
                </a:cubicBezTo>
                <a:lnTo>
                  <a:pt x="2234" y="0"/>
                </a:lnTo>
                <a:cubicBezTo>
                  <a:pt x="1840" y="0"/>
                  <a:pt x="1521" y="320"/>
                  <a:pt x="1521" y="713"/>
                </a:cubicBezTo>
                <a:lnTo>
                  <a:pt x="1521" y="1528"/>
                </a:lnTo>
                <a:cubicBezTo>
                  <a:pt x="1521" y="1538"/>
                  <a:pt x="1513" y="1546"/>
                  <a:pt x="1503" y="1546"/>
                </a:cubicBezTo>
                <a:lnTo>
                  <a:pt x="713" y="1546"/>
                </a:lnTo>
                <a:cubicBezTo>
                  <a:pt x="320" y="1546"/>
                  <a:pt x="0" y="1865"/>
                  <a:pt x="0" y="2259"/>
                </a:cubicBezTo>
                <a:lnTo>
                  <a:pt x="0" y="10831"/>
                </a:lnTo>
                <a:cubicBezTo>
                  <a:pt x="0" y="11225"/>
                  <a:pt x="319" y="11544"/>
                  <a:pt x="713" y="11544"/>
                </a:cubicBezTo>
                <a:lnTo>
                  <a:pt x="9285" y="11544"/>
                </a:lnTo>
                <a:cubicBezTo>
                  <a:pt x="9679" y="11544"/>
                  <a:pt x="9998" y="11225"/>
                  <a:pt x="9998" y="10831"/>
                </a:cubicBezTo>
                <a:lnTo>
                  <a:pt x="9998" y="10016"/>
                </a:lnTo>
                <a:cubicBezTo>
                  <a:pt x="9998" y="10006"/>
                  <a:pt x="10006" y="9998"/>
                  <a:pt x="10016" y="9998"/>
                </a:cubicBezTo>
                <a:lnTo>
                  <a:pt x="10826" y="9998"/>
                </a:lnTo>
                <a:cubicBezTo>
                  <a:pt x="11209" y="9996"/>
                  <a:pt x="11518" y="9685"/>
                  <a:pt x="11519" y="9302"/>
                </a:cubicBezTo>
                <a:close/>
                <a:moveTo>
                  <a:pt x="2080" y="603"/>
                </a:moveTo>
                <a:cubicBezTo>
                  <a:pt x="2080" y="578"/>
                  <a:pt x="2100" y="560"/>
                  <a:pt x="2124" y="560"/>
                </a:cubicBezTo>
                <a:lnTo>
                  <a:pt x="10898" y="560"/>
                </a:lnTo>
                <a:cubicBezTo>
                  <a:pt x="10932" y="560"/>
                  <a:pt x="10960" y="588"/>
                  <a:pt x="10960" y="621"/>
                </a:cubicBezTo>
                <a:lnTo>
                  <a:pt x="10960" y="9377"/>
                </a:lnTo>
                <a:cubicBezTo>
                  <a:pt x="10959" y="9411"/>
                  <a:pt x="10932" y="9438"/>
                  <a:pt x="10898" y="9439"/>
                </a:cubicBezTo>
                <a:lnTo>
                  <a:pt x="10015" y="9439"/>
                </a:lnTo>
                <a:cubicBezTo>
                  <a:pt x="10005" y="9439"/>
                  <a:pt x="9996" y="9431"/>
                  <a:pt x="9996" y="9420"/>
                </a:cubicBezTo>
                <a:lnTo>
                  <a:pt x="10023" y="2268"/>
                </a:lnTo>
                <a:cubicBezTo>
                  <a:pt x="10023" y="1874"/>
                  <a:pt x="9704" y="1554"/>
                  <a:pt x="9310" y="1555"/>
                </a:cubicBezTo>
                <a:lnTo>
                  <a:pt x="2099" y="1546"/>
                </a:lnTo>
                <a:cubicBezTo>
                  <a:pt x="2089" y="1546"/>
                  <a:pt x="2080" y="1538"/>
                  <a:pt x="2080" y="1528"/>
                </a:cubicBezTo>
                <a:lnTo>
                  <a:pt x="2080" y="603"/>
                </a:lnTo>
                <a:close/>
                <a:moveTo>
                  <a:pt x="9394" y="10983"/>
                </a:moveTo>
                <a:lnTo>
                  <a:pt x="620" y="10983"/>
                </a:lnTo>
                <a:cubicBezTo>
                  <a:pt x="586" y="10983"/>
                  <a:pt x="559" y="10955"/>
                  <a:pt x="559" y="10921"/>
                </a:cubicBezTo>
                <a:lnTo>
                  <a:pt x="559" y="2165"/>
                </a:lnTo>
                <a:cubicBezTo>
                  <a:pt x="559" y="2132"/>
                  <a:pt x="586" y="2104"/>
                  <a:pt x="620" y="2104"/>
                </a:cubicBezTo>
                <a:lnTo>
                  <a:pt x="9403" y="2112"/>
                </a:lnTo>
                <a:cubicBezTo>
                  <a:pt x="9436" y="2112"/>
                  <a:pt x="9464" y="2140"/>
                  <a:pt x="9464" y="2174"/>
                </a:cubicBezTo>
                <a:lnTo>
                  <a:pt x="9438" y="10938"/>
                </a:lnTo>
                <a:cubicBezTo>
                  <a:pt x="9438" y="10963"/>
                  <a:pt x="9419" y="10983"/>
                  <a:pt x="9394" y="10983"/>
                </a:cubicBezTo>
                <a:close/>
                <a:moveTo>
                  <a:pt x="9394" y="10983"/>
                </a:moveTo>
                <a:close/>
                <a:moveTo>
                  <a:pt x="5068" y="3852"/>
                </a:moveTo>
                <a:cubicBezTo>
                  <a:pt x="5068" y="3478"/>
                  <a:pt x="4772" y="3172"/>
                  <a:pt x="4399" y="3159"/>
                </a:cubicBezTo>
                <a:lnTo>
                  <a:pt x="2456" y="3159"/>
                </a:lnTo>
                <a:cubicBezTo>
                  <a:pt x="2083" y="3171"/>
                  <a:pt x="1786" y="3478"/>
                  <a:pt x="1786" y="3852"/>
                </a:cubicBezTo>
                <a:lnTo>
                  <a:pt x="1786" y="5593"/>
                </a:lnTo>
                <a:cubicBezTo>
                  <a:pt x="1786" y="5976"/>
                  <a:pt x="2097" y="6288"/>
                  <a:pt x="2480" y="6288"/>
                </a:cubicBezTo>
                <a:lnTo>
                  <a:pt x="4376" y="6288"/>
                </a:lnTo>
                <a:cubicBezTo>
                  <a:pt x="4759" y="6288"/>
                  <a:pt x="5070" y="5977"/>
                  <a:pt x="5070" y="5593"/>
                </a:cubicBezTo>
                <a:lnTo>
                  <a:pt x="5070" y="3852"/>
                </a:lnTo>
                <a:lnTo>
                  <a:pt x="5068" y="3852"/>
                </a:lnTo>
                <a:close/>
                <a:moveTo>
                  <a:pt x="4511" y="5685"/>
                </a:moveTo>
                <a:cubicBezTo>
                  <a:pt x="4511" y="5709"/>
                  <a:pt x="4491" y="5728"/>
                  <a:pt x="4468" y="5728"/>
                </a:cubicBezTo>
                <a:lnTo>
                  <a:pt x="2387" y="5728"/>
                </a:lnTo>
                <a:cubicBezTo>
                  <a:pt x="2363" y="5728"/>
                  <a:pt x="2344" y="5709"/>
                  <a:pt x="2344" y="5685"/>
                </a:cubicBezTo>
                <a:lnTo>
                  <a:pt x="2344" y="3760"/>
                </a:lnTo>
                <a:cubicBezTo>
                  <a:pt x="2344" y="3735"/>
                  <a:pt x="2364" y="3716"/>
                  <a:pt x="2387" y="3716"/>
                </a:cubicBezTo>
                <a:lnTo>
                  <a:pt x="4466" y="3716"/>
                </a:lnTo>
                <a:cubicBezTo>
                  <a:pt x="4491" y="3716"/>
                  <a:pt x="4509" y="3736"/>
                  <a:pt x="4509" y="3760"/>
                </a:cubicBezTo>
                <a:lnTo>
                  <a:pt x="4509" y="5685"/>
                </a:lnTo>
                <a:lnTo>
                  <a:pt x="4511" y="5685"/>
                </a:lnTo>
                <a:close/>
                <a:moveTo>
                  <a:pt x="8143" y="3852"/>
                </a:moveTo>
                <a:cubicBezTo>
                  <a:pt x="8143" y="3478"/>
                  <a:pt x="7846" y="3171"/>
                  <a:pt x="7472" y="3159"/>
                </a:cubicBezTo>
                <a:lnTo>
                  <a:pt x="6328" y="3159"/>
                </a:lnTo>
                <a:cubicBezTo>
                  <a:pt x="5955" y="3172"/>
                  <a:pt x="5659" y="3478"/>
                  <a:pt x="5659" y="3852"/>
                </a:cubicBezTo>
                <a:lnTo>
                  <a:pt x="5659" y="9426"/>
                </a:lnTo>
                <a:cubicBezTo>
                  <a:pt x="5659" y="9809"/>
                  <a:pt x="5970" y="10120"/>
                  <a:pt x="6353" y="10120"/>
                </a:cubicBezTo>
                <a:lnTo>
                  <a:pt x="7448" y="10120"/>
                </a:lnTo>
                <a:cubicBezTo>
                  <a:pt x="7832" y="10120"/>
                  <a:pt x="8143" y="9810"/>
                  <a:pt x="8143" y="9426"/>
                </a:cubicBezTo>
                <a:lnTo>
                  <a:pt x="8143" y="3852"/>
                </a:lnTo>
                <a:close/>
                <a:moveTo>
                  <a:pt x="7585" y="9519"/>
                </a:moveTo>
                <a:cubicBezTo>
                  <a:pt x="7585" y="9543"/>
                  <a:pt x="7566" y="9562"/>
                  <a:pt x="7542" y="9562"/>
                </a:cubicBezTo>
                <a:lnTo>
                  <a:pt x="6261" y="9562"/>
                </a:lnTo>
                <a:cubicBezTo>
                  <a:pt x="6237" y="9562"/>
                  <a:pt x="6218" y="9543"/>
                  <a:pt x="6218" y="9519"/>
                </a:cubicBezTo>
                <a:lnTo>
                  <a:pt x="6218" y="3760"/>
                </a:lnTo>
                <a:cubicBezTo>
                  <a:pt x="6218" y="3736"/>
                  <a:pt x="6238" y="3717"/>
                  <a:pt x="6261" y="3717"/>
                </a:cubicBezTo>
                <a:lnTo>
                  <a:pt x="7540" y="3717"/>
                </a:lnTo>
                <a:cubicBezTo>
                  <a:pt x="7565" y="3717"/>
                  <a:pt x="7584" y="3737"/>
                  <a:pt x="7584" y="3760"/>
                </a:cubicBezTo>
                <a:lnTo>
                  <a:pt x="7584" y="9519"/>
                </a:lnTo>
                <a:lnTo>
                  <a:pt x="7585" y="9519"/>
                </a:lnTo>
                <a:close/>
                <a:moveTo>
                  <a:pt x="5104" y="7680"/>
                </a:moveTo>
                <a:cubicBezTo>
                  <a:pt x="5104" y="7307"/>
                  <a:pt x="4808" y="7000"/>
                  <a:pt x="4434" y="6988"/>
                </a:cubicBezTo>
                <a:lnTo>
                  <a:pt x="2490" y="6988"/>
                </a:lnTo>
                <a:cubicBezTo>
                  <a:pt x="2116" y="7000"/>
                  <a:pt x="1820" y="7307"/>
                  <a:pt x="1820" y="7680"/>
                </a:cubicBezTo>
                <a:lnTo>
                  <a:pt x="1820" y="9422"/>
                </a:lnTo>
                <a:cubicBezTo>
                  <a:pt x="1820" y="9805"/>
                  <a:pt x="2131" y="10116"/>
                  <a:pt x="2514" y="10116"/>
                </a:cubicBezTo>
                <a:lnTo>
                  <a:pt x="4409" y="10116"/>
                </a:lnTo>
                <a:cubicBezTo>
                  <a:pt x="4793" y="10116"/>
                  <a:pt x="5104" y="9806"/>
                  <a:pt x="5104" y="9422"/>
                </a:cubicBezTo>
                <a:lnTo>
                  <a:pt x="5104" y="7680"/>
                </a:lnTo>
                <a:close/>
                <a:moveTo>
                  <a:pt x="4544" y="9514"/>
                </a:moveTo>
                <a:cubicBezTo>
                  <a:pt x="4544" y="9538"/>
                  <a:pt x="4525" y="9557"/>
                  <a:pt x="4501" y="9557"/>
                </a:cubicBezTo>
                <a:lnTo>
                  <a:pt x="2422" y="9557"/>
                </a:lnTo>
                <a:cubicBezTo>
                  <a:pt x="2398" y="9557"/>
                  <a:pt x="2379" y="9538"/>
                  <a:pt x="2379" y="9514"/>
                </a:cubicBezTo>
                <a:lnTo>
                  <a:pt x="2379" y="7588"/>
                </a:lnTo>
                <a:cubicBezTo>
                  <a:pt x="2379" y="7564"/>
                  <a:pt x="2399" y="7545"/>
                  <a:pt x="2422" y="7545"/>
                </a:cubicBezTo>
                <a:lnTo>
                  <a:pt x="4501" y="7545"/>
                </a:lnTo>
                <a:cubicBezTo>
                  <a:pt x="4526" y="7545"/>
                  <a:pt x="4544" y="7565"/>
                  <a:pt x="4544" y="7588"/>
                </a:cubicBezTo>
                <a:lnTo>
                  <a:pt x="4544" y="9514"/>
                </a:lnTo>
                <a:close/>
                <a:moveTo>
                  <a:pt x="4544" y="9514"/>
                </a:moveTo>
                <a:close/>
              </a:path>
            </a:pathLst>
          </a:custGeom>
          <a:solidFill>
            <a:srgbClr val="5FC0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组合 14"/>
          <p:cNvGrpSpPr/>
          <p:nvPr/>
        </p:nvGrpSpPr>
        <p:grpSpPr>
          <a:xfrm>
            <a:off x="448309" y="373380"/>
            <a:ext cx="3434439" cy="523240"/>
            <a:chOff x="370" y="221"/>
            <a:chExt cx="4808" cy="824"/>
          </a:xfrm>
        </p:grpSpPr>
        <p:sp>
          <p:nvSpPr>
            <p:cNvPr id="16" name="矩形 15"/>
            <p:cNvSpPr/>
            <p:nvPr/>
          </p:nvSpPr>
          <p:spPr>
            <a:xfrm>
              <a:off x="574" y="562"/>
              <a:ext cx="400" cy="396"/>
            </a:xfrm>
            <a:prstGeom prst="rect">
              <a:avLst/>
            </a:prstGeom>
            <a:solidFill>
              <a:srgbClr val="5FC0C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ea"/>
                <a:sym typeface="+mn-lt"/>
              </a:endParaRPr>
            </a:p>
          </p:txBody>
        </p:sp>
        <p:sp>
          <p:nvSpPr>
            <p:cNvPr id="19" name="矩形 18"/>
            <p:cNvSpPr/>
            <p:nvPr/>
          </p:nvSpPr>
          <p:spPr>
            <a:xfrm>
              <a:off x="370" y="341"/>
              <a:ext cx="472" cy="497"/>
            </a:xfrm>
            <a:prstGeom prst="rect">
              <a:avLst/>
            </a:prstGeom>
            <a:gradFill>
              <a:gsLst>
                <a:gs pos="0">
                  <a:srgbClr val="007BD3"/>
                </a:gs>
                <a:gs pos="100000">
                  <a:srgbClr val="034373"/>
                </a:gs>
              </a:gsLst>
              <a:lin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ea"/>
                <a:sym typeface="+mn-lt"/>
              </a:endParaRPr>
            </a:p>
          </p:txBody>
        </p:sp>
        <p:sp>
          <p:nvSpPr>
            <p:cNvPr id="23" name="文本框 22"/>
            <p:cNvSpPr txBox="1"/>
            <p:nvPr/>
          </p:nvSpPr>
          <p:spPr>
            <a:xfrm>
              <a:off x="1067" y="221"/>
              <a:ext cx="4111" cy="8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1" i="0" u="none" strike="noStrike" kern="1200" cap="none" spc="0" normalizeH="0" baseline="0" noProof="0" dirty="0">
                  <a:ln>
                    <a:noFill/>
                  </a:ln>
                  <a:solidFill>
                    <a:srgbClr val="404040"/>
                  </a:solidFill>
                  <a:effectLst/>
                  <a:uLnTx/>
                  <a:uFillTx/>
                  <a:latin typeface="Arial" panose="020B0604020202020204"/>
                  <a:ea typeface="微软雅黑" panose="020B0503020204020204" pitchFamily="34" charset="-122"/>
                  <a:cs typeface="+mn-ea"/>
                  <a:sym typeface="+mn-lt"/>
                </a:rPr>
                <a:t>Careful Reading</a:t>
              </a:r>
              <a:endParaRPr kumimoji="0" lang="en-US" altLang="zh-CN" sz="2800" b="1" i="0" u="none" strike="noStrike" kern="1200" cap="none" spc="0" normalizeH="0" baseline="0" noProof="0" dirty="0">
                <a:ln>
                  <a:noFill/>
                </a:ln>
                <a:solidFill>
                  <a:srgbClr val="404040"/>
                </a:solidFill>
                <a:effectLst/>
                <a:uLnTx/>
                <a:uFillTx/>
                <a:latin typeface="Arial" panose="020B0604020202020204"/>
                <a:ea typeface="微软雅黑" panose="020B0503020204020204" pitchFamily="34" charset="-122"/>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additive="base">
                                        <p:cTn id="12" dur="500" fill="hold"/>
                                        <p:tgtEl>
                                          <p:spTgt spid="18"/>
                                        </p:tgtEl>
                                        <p:attrNameLst>
                                          <p:attrName>ppt_x</p:attrName>
                                        </p:attrNameLst>
                                      </p:cBhvr>
                                      <p:tavLst>
                                        <p:tav tm="0">
                                          <p:val>
                                            <p:strVal val="0-#ppt_w/2"/>
                                          </p:val>
                                        </p:tav>
                                        <p:tav tm="100000">
                                          <p:val>
                                            <p:strVal val="#ppt_x"/>
                                          </p:val>
                                        </p:tav>
                                      </p:tavLst>
                                    </p:anim>
                                    <p:anim calcmode="lin" valueType="num">
                                      <p:cBhvr additive="base">
                                        <p:cTn id="13"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251642"/>
            <a:ext cx="12192000" cy="1713488"/>
          </a:xfrm>
          <a:prstGeom prst="rect">
            <a:avLst/>
          </a:prstGeom>
          <a:solidFill>
            <a:srgbClr val="5FC0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descr="thumbnail_icon_ppt" hidden="1"/>
          <p:cNvPicPr>
            <a:picLocks noChangeAspect="1"/>
          </p:cNvPicPr>
          <p:nvPr>
            <p:custDataLst>
              <p:tags r:id="rId1"/>
            </p:custDataLst>
          </p:nvPr>
        </p:nvPicPr>
        <p:blipFill>
          <a:blip r:embed="rId2"/>
          <a:stretch>
            <a:fillRect/>
          </a:stretch>
        </p:blipFill>
        <p:spPr>
          <a:xfrm>
            <a:off x="4940300" y="2552700"/>
            <a:ext cx="2311400" cy="1752600"/>
          </a:xfrm>
          <a:prstGeom prst="rect">
            <a:avLst/>
          </a:prstGeom>
        </p:spPr>
      </p:pic>
      <p:sp>
        <p:nvSpPr>
          <p:cNvPr id="17" name="矩形 16"/>
          <p:cNvSpPr/>
          <p:nvPr/>
        </p:nvSpPr>
        <p:spPr>
          <a:xfrm>
            <a:off x="3953757" y="1392529"/>
            <a:ext cx="4529176" cy="624595"/>
          </a:xfrm>
          <a:prstGeom prst="rect">
            <a:avLst/>
          </a:prstGeom>
          <a:noFill/>
        </p:spPr>
        <p:txBody>
          <a:bodyPr wrap="square" rtlCol="0">
            <a:spAutoFit/>
          </a:bodyPr>
          <a:lstStyle/>
          <a:p>
            <a:pPr>
              <a:lnSpc>
                <a:spcPct val="120000"/>
              </a:lnSpc>
            </a:pPr>
            <a:r>
              <a:rPr lang="en-US" altLang="zh-CN" sz="3200" b="1" dirty="0">
                <a:solidFill>
                  <a:schemeClr val="bg1"/>
                </a:solidFill>
                <a:ea typeface="宋体" panose="02010600030101010101" pitchFamily="2" charset="-122"/>
                <a:cs typeface="Arial" panose="020B0604020202020204" pitchFamily="34" charset="0"/>
              </a:rPr>
              <a:t>Cornel Note Taking</a:t>
            </a:r>
            <a:endParaRPr lang="zh-CN" altLang="en-US" sz="3200" b="1" dirty="0">
              <a:solidFill>
                <a:schemeClr val="bg1"/>
              </a:solidFill>
              <a:ea typeface="宋体" panose="02010600030101010101" pitchFamily="2" charset="-122"/>
              <a:cs typeface="Arial" panose="020B0604020202020204" pitchFamily="34" charset="0"/>
            </a:endParaRPr>
          </a:p>
        </p:txBody>
      </p:sp>
      <p:sp>
        <p:nvSpPr>
          <p:cNvPr id="18" name="文本框 17">
            <a:hlinkClick r:id="rId3" action="ppaction://hlinksldjump"/>
          </p:cNvPr>
          <p:cNvSpPr txBox="1"/>
          <p:nvPr/>
        </p:nvSpPr>
        <p:spPr>
          <a:xfrm>
            <a:off x="1645579" y="2371303"/>
            <a:ext cx="2639929" cy="628955"/>
          </a:xfrm>
          <a:prstGeom prst="rect">
            <a:avLst/>
          </a:prstGeom>
          <a:noFill/>
        </p:spPr>
        <p:txBody>
          <a:bodyPr wrap="square" rtlCol="0">
            <a:spAutoFit/>
          </a:bodyPr>
          <a:lstStyle/>
          <a:p>
            <a:pPr>
              <a:lnSpc>
                <a:spcPct val="120000"/>
              </a:lnSpc>
            </a:pPr>
            <a:r>
              <a:rPr lang="en-US" altLang="zh-CN" sz="3200" b="1" dirty="0">
                <a:solidFill>
                  <a:schemeClr val="bg1"/>
                </a:solidFill>
                <a:ea typeface="宋体" panose="02010600030101010101" pitchFamily="2" charset="-122"/>
                <a:cs typeface="Arial" panose="020B0604020202020204" pitchFamily="34" charset="0"/>
              </a:rPr>
              <a:t>Cue Column</a:t>
            </a:r>
            <a:endParaRPr lang="zh-CN" altLang="en-US" sz="3200" b="1" dirty="0">
              <a:solidFill>
                <a:schemeClr val="bg1"/>
              </a:solidFill>
              <a:ea typeface="宋体" panose="02010600030101010101" pitchFamily="2" charset="-122"/>
              <a:cs typeface="Arial" panose="020B0604020202020204" pitchFamily="34" charset="0"/>
            </a:endParaRPr>
          </a:p>
        </p:txBody>
      </p:sp>
      <p:sp>
        <p:nvSpPr>
          <p:cNvPr id="19" name="文本框 18">
            <a:hlinkClick r:id="rId3" action="ppaction://hlinksldjump"/>
          </p:cNvPr>
          <p:cNvSpPr txBox="1"/>
          <p:nvPr/>
        </p:nvSpPr>
        <p:spPr>
          <a:xfrm>
            <a:off x="5500428" y="2358009"/>
            <a:ext cx="4371194" cy="631711"/>
          </a:xfrm>
          <a:prstGeom prst="rect">
            <a:avLst/>
          </a:prstGeom>
          <a:noFill/>
        </p:spPr>
        <p:txBody>
          <a:bodyPr wrap="square" rtlCol="0">
            <a:spAutoFit/>
          </a:bodyPr>
          <a:lstStyle>
            <a:defPPr>
              <a:defRPr lang="zh-CN"/>
            </a:defPPr>
            <a:lvl1pPr>
              <a:lnSpc>
                <a:spcPct val="120000"/>
              </a:lnSpc>
              <a:defRPr sz="3200" b="1">
                <a:solidFill>
                  <a:srgbClr val="0000FF"/>
                </a:solidFill>
                <a:latin typeface="Arial" panose="020B0604020202020204" pitchFamily="34" charset="0"/>
                <a:cs typeface="Arial" panose="020B0604020202020204" pitchFamily="34" charset="0"/>
              </a:defRPr>
            </a:lvl1pPr>
          </a:lstStyle>
          <a:p>
            <a:r>
              <a:rPr lang="en-US" altLang="zh-CN" dirty="0">
                <a:solidFill>
                  <a:schemeClr val="bg1"/>
                </a:solidFill>
                <a:ea typeface="宋体" panose="02010600030101010101" pitchFamily="2" charset="-122"/>
              </a:rPr>
              <a:t>Note-taking Column</a:t>
            </a:r>
            <a:endParaRPr lang="zh-CN" altLang="en-US" dirty="0">
              <a:solidFill>
                <a:schemeClr val="bg1"/>
              </a:solidFill>
              <a:ea typeface="宋体" panose="02010600030101010101" pitchFamily="2" charset="-122"/>
            </a:endParaRPr>
          </a:p>
        </p:txBody>
      </p:sp>
      <p:cxnSp>
        <p:nvCxnSpPr>
          <p:cNvPr id="22" name="直接连接符 21"/>
          <p:cNvCxnSpPr/>
          <p:nvPr/>
        </p:nvCxnSpPr>
        <p:spPr>
          <a:xfrm flipV="1">
            <a:off x="947021" y="6205302"/>
            <a:ext cx="10862230" cy="17893"/>
          </a:xfrm>
          <a:prstGeom prst="line">
            <a:avLst/>
          </a:prstGeom>
          <a:noFill/>
          <a:ln w="38100" cap="flat" cmpd="sng" algn="ctr">
            <a:solidFill>
              <a:srgbClr val="0070C0"/>
            </a:solidFill>
            <a:prstDash val="solid"/>
            <a:miter lim="800000"/>
          </a:ln>
          <a:effectLst/>
        </p:spPr>
      </p:cxnSp>
      <p:sp>
        <p:nvSpPr>
          <p:cNvPr id="24" name="文本框 23">
            <a:hlinkClick r:id="rId3" action="ppaction://hlinksldjump"/>
          </p:cNvPr>
          <p:cNvSpPr txBox="1"/>
          <p:nvPr/>
        </p:nvSpPr>
        <p:spPr>
          <a:xfrm>
            <a:off x="5483619" y="3022068"/>
            <a:ext cx="2880340" cy="631711"/>
          </a:xfrm>
          <a:prstGeom prst="rect">
            <a:avLst/>
          </a:prstGeom>
          <a:noFill/>
        </p:spPr>
        <p:txBody>
          <a:bodyPr wrap="square" rtlCol="0">
            <a:spAutoFit/>
          </a:bodyPr>
          <a:lstStyle/>
          <a:p>
            <a:pPr>
              <a:lnSpc>
                <a:spcPct val="120000"/>
              </a:lnSpc>
            </a:pPr>
            <a:r>
              <a:rPr lang="en-US" altLang="zh-CN" sz="3200" dirty="0">
                <a:solidFill>
                  <a:srgbClr val="404040"/>
                </a:solidFill>
                <a:ea typeface="宋体" panose="02010600030101010101" pitchFamily="2" charset="-122"/>
                <a:cs typeface="Times New Roman" panose="02020603050405020304" charset="0"/>
              </a:rPr>
              <a:t>-Key ideas</a:t>
            </a:r>
            <a:endParaRPr lang="zh-CN" altLang="en-US" sz="3200" dirty="0">
              <a:solidFill>
                <a:srgbClr val="404040"/>
              </a:solidFill>
              <a:ea typeface="宋体" panose="02010600030101010101" pitchFamily="2" charset="-122"/>
              <a:cs typeface="Times New Roman" panose="02020603050405020304" charset="0"/>
            </a:endParaRPr>
          </a:p>
        </p:txBody>
      </p:sp>
      <p:sp>
        <p:nvSpPr>
          <p:cNvPr id="25" name="文本框 24">
            <a:hlinkClick r:id="rId3" action="ppaction://hlinksldjump"/>
          </p:cNvPr>
          <p:cNvSpPr txBox="1"/>
          <p:nvPr/>
        </p:nvSpPr>
        <p:spPr>
          <a:xfrm>
            <a:off x="1645579" y="4877183"/>
            <a:ext cx="3262764" cy="631711"/>
          </a:xfrm>
          <a:prstGeom prst="rect">
            <a:avLst/>
          </a:prstGeom>
          <a:noFill/>
        </p:spPr>
        <p:txBody>
          <a:bodyPr wrap="square" rtlCol="0">
            <a:spAutoFit/>
          </a:bodyPr>
          <a:lstStyle/>
          <a:p>
            <a:pPr>
              <a:lnSpc>
                <a:spcPct val="120000"/>
              </a:lnSpc>
            </a:pPr>
            <a:r>
              <a:rPr lang="en-US" altLang="zh-CN" sz="3200" dirty="0">
                <a:solidFill>
                  <a:srgbClr val="404040"/>
                </a:solidFill>
                <a:ea typeface="宋体" panose="02010600030101010101" pitchFamily="2" charset="-122"/>
                <a:cs typeface="Times New Roman" panose="02020603050405020304" charset="0"/>
              </a:rPr>
              <a:t>-Key questions</a:t>
            </a:r>
            <a:endParaRPr lang="zh-CN" altLang="en-US" sz="3200" dirty="0">
              <a:solidFill>
                <a:srgbClr val="404040"/>
              </a:solidFill>
              <a:ea typeface="宋体" panose="02010600030101010101" pitchFamily="2" charset="-122"/>
              <a:cs typeface="Times New Roman" panose="02020603050405020304" charset="0"/>
            </a:endParaRPr>
          </a:p>
        </p:txBody>
      </p:sp>
      <p:sp>
        <p:nvSpPr>
          <p:cNvPr id="26" name="文本框 25">
            <a:hlinkClick r:id="rId3" action="ppaction://hlinksldjump"/>
          </p:cNvPr>
          <p:cNvSpPr txBox="1"/>
          <p:nvPr/>
        </p:nvSpPr>
        <p:spPr>
          <a:xfrm>
            <a:off x="1645579" y="3475568"/>
            <a:ext cx="2880340" cy="631711"/>
          </a:xfrm>
          <a:prstGeom prst="rect">
            <a:avLst/>
          </a:prstGeom>
          <a:noFill/>
        </p:spPr>
        <p:txBody>
          <a:bodyPr wrap="square" rtlCol="0">
            <a:spAutoFit/>
          </a:bodyPr>
          <a:lstStyle/>
          <a:p>
            <a:pPr>
              <a:lnSpc>
                <a:spcPct val="120000"/>
              </a:lnSpc>
            </a:pPr>
            <a:r>
              <a:rPr lang="en-US" altLang="zh-CN" sz="3200" dirty="0">
                <a:solidFill>
                  <a:srgbClr val="404040"/>
                </a:solidFill>
                <a:ea typeface="宋体" panose="02010600030101010101" pitchFamily="2" charset="-122"/>
                <a:cs typeface="Times New Roman" panose="02020603050405020304" charset="0"/>
              </a:rPr>
              <a:t>-Key words</a:t>
            </a:r>
            <a:endParaRPr lang="zh-CN" altLang="en-US" sz="3200" dirty="0">
              <a:solidFill>
                <a:srgbClr val="404040"/>
              </a:solidFill>
              <a:ea typeface="宋体" panose="02010600030101010101" pitchFamily="2" charset="-122"/>
              <a:cs typeface="Times New Roman" panose="02020603050405020304" charset="0"/>
            </a:endParaRPr>
          </a:p>
        </p:txBody>
      </p:sp>
      <p:sp>
        <p:nvSpPr>
          <p:cNvPr id="27" name="文本框 26">
            <a:hlinkClick r:id="rId3" action="ppaction://hlinksldjump"/>
          </p:cNvPr>
          <p:cNvSpPr txBox="1"/>
          <p:nvPr/>
        </p:nvSpPr>
        <p:spPr>
          <a:xfrm>
            <a:off x="5483619" y="3583637"/>
            <a:ext cx="6197542" cy="628955"/>
          </a:xfrm>
          <a:prstGeom prst="rect">
            <a:avLst/>
          </a:prstGeom>
          <a:noFill/>
        </p:spPr>
        <p:txBody>
          <a:bodyPr wrap="square" rtlCol="0">
            <a:spAutoFit/>
          </a:bodyPr>
          <a:lstStyle/>
          <a:p>
            <a:pPr>
              <a:lnSpc>
                <a:spcPct val="120000"/>
              </a:lnSpc>
            </a:pPr>
            <a:r>
              <a:rPr lang="en-US" altLang="zh-CN" sz="3200" dirty="0">
                <a:solidFill>
                  <a:srgbClr val="404040"/>
                </a:solidFill>
                <a:ea typeface="宋体" panose="02010600030101010101" pitchFamily="2" charset="-122"/>
                <a:cs typeface="Times New Roman" panose="02020603050405020304" charset="0"/>
              </a:rPr>
              <a:t>-Important dates, people, places</a:t>
            </a:r>
            <a:endParaRPr lang="zh-CN" altLang="en-US" sz="3200" dirty="0">
              <a:solidFill>
                <a:srgbClr val="404040"/>
              </a:solidFill>
              <a:ea typeface="宋体" panose="02010600030101010101" pitchFamily="2" charset="-122"/>
              <a:cs typeface="Times New Roman" panose="02020603050405020304" charset="0"/>
            </a:endParaRPr>
          </a:p>
        </p:txBody>
      </p:sp>
      <p:sp>
        <p:nvSpPr>
          <p:cNvPr id="28" name="文本框 27">
            <a:hlinkClick r:id="rId3" action="ppaction://hlinksldjump"/>
          </p:cNvPr>
          <p:cNvSpPr txBox="1"/>
          <p:nvPr/>
        </p:nvSpPr>
        <p:spPr>
          <a:xfrm>
            <a:off x="5467190" y="4152309"/>
            <a:ext cx="4559156" cy="631711"/>
          </a:xfrm>
          <a:prstGeom prst="rect">
            <a:avLst/>
          </a:prstGeom>
          <a:noFill/>
        </p:spPr>
        <p:txBody>
          <a:bodyPr wrap="square" rtlCol="0">
            <a:spAutoFit/>
          </a:bodyPr>
          <a:lstStyle/>
          <a:p>
            <a:pPr>
              <a:lnSpc>
                <a:spcPct val="120000"/>
              </a:lnSpc>
            </a:pPr>
            <a:r>
              <a:rPr lang="en-US" altLang="zh-CN" sz="3200" dirty="0">
                <a:solidFill>
                  <a:srgbClr val="404040"/>
                </a:solidFill>
                <a:ea typeface="宋体" panose="02010600030101010101" pitchFamily="2" charset="-122"/>
                <a:cs typeface="Times New Roman" panose="02020603050405020304" charset="0"/>
              </a:rPr>
              <a:t>-Diagrams and pictures</a:t>
            </a:r>
            <a:endParaRPr lang="zh-CN" altLang="en-US" sz="3200" dirty="0">
              <a:solidFill>
                <a:srgbClr val="404040"/>
              </a:solidFill>
              <a:ea typeface="宋体" panose="02010600030101010101" pitchFamily="2" charset="-122"/>
              <a:cs typeface="Times New Roman" panose="02020603050405020304" charset="0"/>
            </a:endParaRPr>
          </a:p>
        </p:txBody>
      </p:sp>
      <p:sp>
        <p:nvSpPr>
          <p:cNvPr id="29" name="文本框 28">
            <a:hlinkClick r:id="rId3" action="ppaction://hlinksldjump"/>
          </p:cNvPr>
          <p:cNvSpPr txBox="1"/>
          <p:nvPr/>
        </p:nvSpPr>
        <p:spPr>
          <a:xfrm>
            <a:off x="5467190" y="4835573"/>
            <a:ext cx="2306752" cy="631711"/>
          </a:xfrm>
          <a:prstGeom prst="rect">
            <a:avLst/>
          </a:prstGeom>
          <a:noFill/>
        </p:spPr>
        <p:txBody>
          <a:bodyPr wrap="square" rtlCol="0">
            <a:spAutoFit/>
          </a:bodyPr>
          <a:lstStyle/>
          <a:p>
            <a:pPr>
              <a:lnSpc>
                <a:spcPct val="120000"/>
              </a:lnSpc>
            </a:pPr>
            <a:r>
              <a:rPr lang="en-US" altLang="zh-CN" sz="3200" dirty="0">
                <a:solidFill>
                  <a:srgbClr val="404040"/>
                </a:solidFill>
                <a:ea typeface="宋体" panose="02010600030101010101" pitchFamily="2" charset="-122"/>
                <a:cs typeface="Times New Roman" panose="02020603050405020304" charset="0"/>
              </a:rPr>
              <a:t>-Formulas</a:t>
            </a:r>
            <a:endParaRPr lang="zh-CN" altLang="en-US" sz="3200" dirty="0">
              <a:solidFill>
                <a:srgbClr val="404040"/>
              </a:solidFill>
              <a:ea typeface="宋体" panose="02010600030101010101" pitchFamily="2" charset="-122"/>
              <a:cs typeface="Times New Roman" panose="02020603050405020304" charset="0"/>
            </a:endParaRPr>
          </a:p>
        </p:txBody>
      </p:sp>
      <p:sp>
        <p:nvSpPr>
          <p:cNvPr id="30" name="文本框 29">
            <a:hlinkClick r:id="rId3" action="ppaction://hlinksldjump"/>
          </p:cNvPr>
          <p:cNvSpPr txBox="1"/>
          <p:nvPr/>
        </p:nvSpPr>
        <p:spPr>
          <a:xfrm>
            <a:off x="5398274" y="5422148"/>
            <a:ext cx="6197542" cy="628955"/>
          </a:xfrm>
          <a:prstGeom prst="rect">
            <a:avLst/>
          </a:prstGeom>
          <a:noFill/>
        </p:spPr>
        <p:txBody>
          <a:bodyPr wrap="square" rtlCol="0">
            <a:spAutoFit/>
          </a:bodyPr>
          <a:lstStyle/>
          <a:p>
            <a:pPr>
              <a:lnSpc>
                <a:spcPct val="120000"/>
              </a:lnSpc>
            </a:pPr>
            <a:r>
              <a:rPr lang="en-US" altLang="zh-CN" sz="3200" dirty="0">
                <a:solidFill>
                  <a:srgbClr val="404040"/>
                </a:solidFill>
                <a:ea typeface="宋体" panose="02010600030101010101" pitchFamily="2" charset="-122"/>
                <a:cs typeface="Times New Roman" panose="02020603050405020304" charset="0"/>
              </a:rPr>
              <a:t>-Repeated</a:t>
            </a:r>
            <a:r>
              <a:rPr lang="zh-CN" altLang="en-US" sz="3200" dirty="0">
                <a:solidFill>
                  <a:srgbClr val="404040"/>
                </a:solidFill>
                <a:ea typeface="宋体" panose="02010600030101010101" pitchFamily="2" charset="-122"/>
                <a:cs typeface="Times New Roman" panose="02020603050405020304" charset="0"/>
              </a:rPr>
              <a:t> </a:t>
            </a:r>
            <a:r>
              <a:rPr lang="en-US" altLang="zh-CN" sz="3200" dirty="0">
                <a:solidFill>
                  <a:srgbClr val="404040"/>
                </a:solidFill>
                <a:ea typeface="宋体" panose="02010600030101010101" pitchFamily="2" charset="-122"/>
                <a:cs typeface="Times New Roman" panose="02020603050405020304" charset="0"/>
              </a:rPr>
              <a:t>(stressed) information</a:t>
            </a:r>
            <a:endParaRPr lang="zh-CN" altLang="en-US" sz="3200" dirty="0">
              <a:solidFill>
                <a:srgbClr val="404040"/>
              </a:solidFill>
              <a:ea typeface="宋体" panose="02010600030101010101" pitchFamily="2" charset="-122"/>
              <a:cs typeface="Times New Roman" panose="02020603050405020304" charset="0"/>
            </a:endParaRPr>
          </a:p>
        </p:txBody>
      </p:sp>
      <p:cxnSp>
        <p:nvCxnSpPr>
          <p:cNvPr id="31" name="直接连接符 30"/>
          <p:cNvCxnSpPr/>
          <p:nvPr/>
        </p:nvCxnSpPr>
        <p:spPr>
          <a:xfrm flipV="1">
            <a:off x="5013173" y="2589491"/>
            <a:ext cx="0" cy="3646209"/>
          </a:xfrm>
          <a:prstGeom prst="line">
            <a:avLst/>
          </a:prstGeom>
          <a:noFill/>
          <a:ln w="38100" cap="flat" cmpd="sng" algn="ctr">
            <a:solidFill>
              <a:srgbClr val="0070C0"/>
            </a:solidFill>
            <a:prstDash val="solid"/>
            <a:miter lim="800000"/>
          </a:ln>
          <a:effectLst/>
        </p:spPr>
      </p:cxnSp>
      <p:cxnSp>
        <p:nvCxnSpPr>
          <p:cNvPr id="32" name="直接连接符 31"/>
          <p:cNvCxnSpPr/>
          <p:nvPr/>
        </p:nvCxnSpPr>
        <p:spPr bwMode="auto">
          <a:xfrm>
            <a:off x="4100851" y="2017124"/>
            <a:ext cx="3597848" cy="0"/>
          </a:xfrm>
          <a:prstGeom prst="line">
            <a:avLst/>
          </a:prstGeom>
          <a:solidFill>
            <a:srgbClr val="0F6FC6"/>
          </a:solidFill>
          <a:ln w="38100" cap="flat" cmpd="sng" algn="ctr">
            <a:solidFill>
              <a:sysClr val="window" lastClr="FFFFFF"/>
            </a:solidFill>
            <a:prstDash val="solid"/>
            <a:round/>
            <a:headEnd type="none" w="med" len="med"/>
            <a:tailEnd type="none" w="med" len="med"/>
          </a:ln>
          <a:effectLst/>
        </p:spPr>
      </p:cxnSp>
      <p:sp>
        <p:nvSpPr>
          <p:cNvPr id="35" name="iconfont-11655-2733970"/>
          <p:cNvSpPr/>
          <p:nvPr/>
        </p:nvSpPr>
        <p:spPr>
          <a:xfrm>
            <a:off x="2865285" y="1413414"/>
            <a:ext cx="608475" cy="609685"/>
          </a:xfrm>
          <a:custGeom>
            <a:avLst/>
            <a:gdLst>
              <a:gd name="T0" fmla="*/ 11519 w 11519"/>
              <a:gd name="T1" fmla="*/ 713 h 11544"/>
              <a:gd name="T2" fmla="*/ 2234 w 11519"/>
              <a:gd name="T3" fmla="*/ 0 h 11544"/>
              <a:gd name="T4" fmla="*/ 1521 w 11519"/>
              <a:gd name="T5" fmla="*/ 1528 h 11544"/>
              <a:gd name="T6" fmla="*/ 713 w 11519"/>
              <a:gd name="T7" fmla="*/ 1546 h 11544"/>
              <a:gd name="T8" fmla="*/ 0 w 11519"/>
              <a:gd name="T9" fmla="*/ 10831 h 11544"/>
              <a:gd name="T10" fmla="*/ 9285 w 11519"/>
              <a:gd name="T11" fmla="*/ 11544 h 11544"/>
              <a:gd name="T12" fmla="*/ 9998 w 11519"/>
              <a:gd name="T13" fmla="*/ 10016 h 11544"/>
              <a:gd name="T14" fmla="*/ 10826 w 11519"/>
              <a:gd name="T15" fmla="*/ 9998 h 11544"/>
              <a:gd name="T16" fmla="*/ 2080 w 11519"/>
              <a:gd name="T17" fmla="*/ 603 h 11544"/>
              <a:gd name="T18" fmla="*/ 10898 w 11519"/>
              <a:gd name="T19" fmla="*/ 560 h 11544"/>
              <a:gd name="T20" fmla="*/ 10960 w 11519"/>
              <a:gd name="T21" fmla="*/ 9377 h 11544"/>
              <a:gd name="T22" fmla="*/ 10015 w 11519"/>
              <a:gd name="T23" fmla="*/ 9439 h 11544"/>
              <a:gd name="T24" fmla="*/ 10023 w 11519"/>
              <a:gd name="T25" fmla="*/ 2268 h 11544"/>
              <a:gd name="T26" fmla="*/ 2099 w 11519"/>
              <a:gd name="T27" fmla="*/ 1546 h 11544"/>
              <a:gd name="T28" fmla="*/ 2080 w 11519"/>
              <a:gd name="T29" fmla="*/ 603 h 11544"/>
              <a:gd name="T30" fmla="*/ 620 w 11519"/>
              <a:gd name="T31" fmla="*/ 10983 h 11544"/>
              <a:gd name="T32" fmla="*/ 559 w 11519"/>
              <a:gd name="T33" fmla="*/ 2165 h 11544"/>
              <a:gd name="T34" fmla="*/ 9403 w 11519"/>
              <a:gd name="T35" fmla="*/ 2112 h 11544"/>
              <a:gd name="T36" fmla="*/ 9438 w 11519"/>
              <a:gd name="T37" fmla="*/ 10938 h 11544"/>
              <a:gd name="T38" fmla="*/ 9394 w 11519"/>
              <a:gd name="T39" fmla="*/ 10983 h 11544"/>
              <a:gd name="T40" fmla="*/ 4399 w 11519"/>
              <a:gd name="T41" fmla="*/ 3159 h 11544"/>
              <a:gd name="T42" fmla="*/ 1786 w 11519"/>
              <a:gd name="T43" fmla="*/ 3852 h 11544"/>
              <a:gd name="T44" fmla="*/ 2480 w 11519"/>
              <a:gd name="T45" fmla="*/ 6288 h 11544"/>
              <a:gd name="T46" fmla="*/ 5070 w 11519"/>
              <a:gd name="T47" fmla="*/ 5593 h 11544"/>
              <a:gd name="T48" fmla="*/ 5068 w 11519"/>
              <a:gd name="T49" fmla="*/ 3852 h 11544"/>
              <a:gd name="T50" fmla="*/ 4468 w 11519"/>
              <a:gd name="T51" fmla="*/ 5728 h 11544"/>
              <a:gd name="T52" fmla="*/ 2344 w 11519"/>
              <a:gd name="T53" fmla="*/ 5685 h 11544"/>
              <a:gd name="T54" fmla="*/ 2387 w 11519"/>
              <a:gd name="T55" fmla="*/ 3716 h 11544"/>
              <a:gd name="T56" fmla="*/ 4509 w 11519"/>
              <a:gd name="T57" fmla="*/ 3760 h 11544"/>
              <a:gd name="T58" fmla="*/ 4511 w 11519"/>
              <a:gd name="T59" fmla="*/ 5685 h 11544"/>
              <a:gd name="T60" fmla="*/ 7472 w 11519"/>
              <a:gd name="T61" fmla="*/ 3159 h 11544"/>
              <a:gd name="T62" fmla="*/ 5659 w 11519"/>
              <a:gd name="T63" fmla="*/ 3852 h 11544"/>
              <a:gd name="T64" fmla="*/ 6353 w 11519"/>
              <a:gd name="T65" fmla="*/ 10120 h 11544"/>
              <a:gd name="T66" fmla="*/ 8143 w 11519"/>
              <a:gd name="T67" fmla="*/ 9426 h 11544"/>
              <a:gd name="T68" fmla="*/ 7585 w 11519"/>
              <a:gd name="T69" fmla="*/ 9519 h 11544"/>
              <a:gd name="T70" fmla="*/ 6261 w 11519"/>
              <a:gd name="T71" fmla="*/ 9562 h 11544"/>
              <a:gd name="T72" fmla="*/ 6218 w 11519"/>
              <a:gd name="T73" fmla="*/ 3760 h 11544"/>
              <a:gd name="T74" fmla="*/ 7540 w 11519"/>
              <a:gd name="T75" fmla="*/ 3717 h 11544"/>
              <a:gd name="T76" fmla="*/ 7584 w 11519"/>
              <a:gd name="T77" fmla="*/ 9519 h 11544"/>
              <a:gd name="T78" fmla="*/ 5104 w 11519"/>
              <a:gd name="T79" fmla="*/ 7680 h 11544"/>
              <a:gd name="T80" fmla="*/ 2490 w 11519"/>
              <a:gd name="T81" fmla="*/ 6988 h 11544"/>
              <a:gd name="T82" fmla="*/ 1820 w 11519"/>
              <a:gd name="T83" fmla="*/ 9422 h 11544"/>
              <a:gd name="T84" fmla="*/ 4409 w 11519"/>
              <a:gd name="T85" fmla="*/ 10116 h 11544"/>
              <a:gd name="T86" fmla="*/ 5104 w 11519"/>
              <a:gd name="T87" fmla="*/ 7680 h 11544"/>
              <a:gd name="T88" fmla="*/ 4501 w 11519"/>
              <a:gd name="T89" fmla="*/ 9557 h 11544"/>
              <a:gd name="T90" fmla="*/ 2379 w 11519"/>
              <a:gd name="T91" fmla="*/ 9514 h 11544"/>
              <a:gd name="T92" fmla="*/ 2422 w 11519"/>
              <a:gd name="T93" fmla="*/ 7545 h 11544"/>
              <a:gd name="T94" fmla="*/ 4544 w 11519"/>
              <a:gd name="T95" fmla="*/ 7588 h 11544"/>
              <a:gd name="T96" fmla="*/ 4544 w 11519"/>
              <a:gd name="T97" fmla="*/ 9514 h 11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519" h="11544">
                <a:moveTo>
                  <a:pt x="11519" y="9302"/>
                </a:moveTo>
                <a:lnTo>
                  <a:pt x="11519" y="713"/>
                </a:lnTo>
                <a:cubicBezTo>
                  <a:pt x="11519" y="319"/>
                  <a:pt x="11200" y="0"/>
                  <a:pt x="10806" y="0"/>
                </a:cubicBezTo>
                <a:lnTo>
                  <a:pt x="2234" y="0"/>
                </a:lnTo>
                <a:cubicBezTo>
                  <a:pt x="1840" y="0"/>
                  <a:pt x="1521" y="320"/>
                  <a:pt x="1521" y="713"/>
                </a:cubicBezTo>
                <a:lnTo>
                  <a:pt x="1521" y="1528"/>
                </a:lnTo>
                <a:cubicBezTo>
                  <a:pt x="1521" y="1538"/>
                  <a:pt x="1513" y="1546"/>
                  <a:pt x="1503" y="1546"/>
                </a:cubicBezTo>
                <a:lnTo>
                  <a:pt x="713" y="1546"/>
                </a:lnTo>
                <a:cubicBezTo>
                  <a:pt x="320" y="1546"/>
                  <a:pt x="0" y="1865"/>
                  <a:pt x="0" y="2259"/>
                </a:cubicBezTo>
                <a:lnTo>
                  <a:pt x="0" y="10831"/>
                </a:lnTo>
                <a:cubicBezTo>
                  <a:pt x="0" y="11225"/>
                  <a:pt x="319" y="11544"/>
                  <a:pt x="713" y="11544"/>
                </a:cubicBezTo>
                <a:lnTo>
                  <a:pt x="9285" y="11544"/>
                </a:lnTo>
                <a:cubicBezTo>
                  <a:pt x="9679" y="11544"/>
                  <a:pt x="9998" y="11225"/>
                  <a:pt x="9998" y="10831"/>
                </a:cubicBezTo>
                <a:lnTo>
                  <a:pt x="9998" y="10016"/>
                </a:lnTo>
                <a:cubicBezTo>
                  <a:pt x="9998" y="10006"/>
                  <a:pt x="10006" y="9998"/>
                  <a:pt x="10016" y="9998"/>
                </a:cubicBezTo>
                <a:lnTo>
                  <a:pt x="10826" y="9998"/>
                </a:lnTo>
                <a:cubicBezTo>
                  <a:pt x="11209" y="9996"/>
                  <a:pt x="11518" y="9685"/>
                  <a:pt x="11519" y="9302"/>
                </a:cubicBezTo>
                <a:close/>
                <a:moveTo>
                  <a:pt x="2080" y="603"/>
                </a:moveTo>
                <a:cubicBezTo>
                  <a:pt x="2080" y="578"/>
                  <a:pt x="2100" y="560"/>
                  <a:pt x="2124" y="560"/>
                </a:cubicBezTo>
                <a:lnTo>
                  <a:pt x="10898" y="560"/>
                </a:lnTo>
                <a:cubicBezTo>
                  <a:pt x="10932" y="560"/>
                  <a:pt x="10960" y="588"/>
                  <a:pt x="10960" y="621"/>
                </a:cubicBezTo>
                <a:lnTo>
                  <a:pt x="10960" y="9377"/>
                </a:lnTo>
                <a:cubicBezTo>
                  <a:pt x="10959" y="9411"/>
                  <a:pt x="10932" y="9438"/>
                  <a:pt x="10898" y="9439"/>
                </a:cubicBezTo>
                <a:lnTo>
                  <a:pt x="10015" y="9439"/>
                </a:lnTo>
                <a:cubicBezTo>
                  <a:pt x="10005" y="9439"/>
                  <a:pt x="9996" y="9431"/>
                  <a:pt x="9996" y="9420"/>
                </a:cubicBezTo>
                <a:lnTo>
                  <a:pt x="10023" y="2268"/>
                </a:lnTo>
                <a:cubicBezTo>
                  <a:pt x="10023" y="1874"/>
                  <a:pt x="9704" y="1554"/>
                  <a:pt x="9310" y="1555"/>
                </a:cubicBezTo>
                <a:lnTo>
                  <a:pt x="2099" y="1546"/>
                </a:lnTo>
                <a:cubicBezTo>
                  <a:pt x="2089" y="1546"/>
                  <a:pt x="2080" y="1538"/>
                  <a:pt x="2080" y="1528"/>
                </a:cubicBezTo>
                <a:lnTo>
                  <a:pt x="2080" y="603"/>
                </a:lnTo>
                <a:close/>
                <a:moveTo>
                  <a:pt x="9394" y="10983"/>
                </a:moveTo>
                <a:lnTo>
                  <a:pt x="620" y="10983"/>
                </a:lnTo>
                <a:cubicBezTo>
                  <a:pt x="586" y="10983"/>
                  <a:pt x="559" y="10955"/>
                  <a:pt x="559" y="10921"/>
                </a:cubicBezTo>
                <a:lnTo>
                  <a:pt x="559" y="2165"/>
                </a:lnTo>
                <a:cubicBezTo>
                  <a:pt x="559" y="2132"/>
                  <a:pt x="586" y="2104"/>
                  <a:pt x="620" y="2104"/>
                </a:cubicBezTo>
                <a:lnTo>
                  <a:pt x="9403" y="2112"/>
                </a:lnTo>
                <a:cubicBezTo>
                  <a:pt x="9436" y="2112"/>
                  <a:pt x="9464" y="2140"/>
                  <a:pt x="9464" y="2174"/>
                </a:cubicBezTo>
                <a:lnTo>
                  <a:pt x="9438" y="10938"/>
                </a:lnTo>
                <a:cubicBezTo>
                  <a:pt x="9438" y="10963"/>
                  <a:pt x="9419" y="10983"/>
                  <a:pt x="9394" y="10983"/>
                </a:cubicBezTo>
                <a:close/>
                <a:moveTo>
                  <a:pt x="9394" y="10983"/>
                </a:moveTo>
                <a:close/>
                <a:moveTo>
                  <a:pt x="5068" y="3852"/>
                </a:moveTo>
                <a:cubicBezTo>
                  <a:pt x="5068" y="3478"/>
                  <a:pt x="4772" y="3172"/>
                  <a:pt x="4399" y="3159"/>
                </a:cubicBezTo>
                <a:lnTo>
                  <a:pt x="2456" y="3159"/>
                </a:lnTo>
                <a:cubicBezTo>
                  <a:pt x="2083" y="3171"/>
                  <a:pt x="1786" y="3478"/>
                  <a:pt x="1786" y="3852"/>
                </a:cubicBezTo>
                <a:lnTo>
                  <a:pt x="1786" y="5593"/>
                </a:lnTo>
                <a:cubicBezTo>
                  <a:pt x="1786" y="5976"/>
                  <a:pt x="2097" y="6288"/>
                  <a:pt x="2480" y="6288"/>
                </a:cubicBezTo>
                <a:lnTo>
                  <a:pt x="4376" y="6288"/>
                </a:lnTo>
                <a:cubicBezTo>
                  <a:pt x="4759" y="6288"/>
                  <a:pt x="5070" y="5977"/>
                  <a:pt x="5070" y="5593"/>
                </a:cubicBezTo>
                <a:lnTo>
                  <a:pt x="5070" y="3852"/>
                </a:lnTo>
                <a:lnTo>
                  <a:pt x="5068" y="3852"/>
                </a:lnTo>
                <a:close/>
                <a:moveTo>
                  <a:pt x="4511" y="5685"/>
                </a:moveTo>
                <a:cubicBezTo>
                  <a:pt x="4511" y="5709"/>
                  <a:pt x="4491" y="5728"/>
                  <a:pt x="4468" y="5728"/>
                </a:cubicBezTo>
                <a:lnTo>
                  <a:pt x="2387" y="5728"/>
                </a:lnTo>
                <a:cubicBezTo>
                  <a:pt x="2363" y="5728"/>
                  <a:pt x="2344" y="5709"/>
                  <a:pt x="2344" y="5685"/>
                </a:cubicBezTo>
                <a:lnTo>
                  <a:pt x="2344" y="3760"/>
                </a:lnTo>
                <a:cubicBezTo>
                  <a:pt x="2344" y="3735"/>
                  <a:pt x="2364" y="3716"/>
                  <a:pt x="2387" y="3716"/>
                </a:cubicBezTo>
                <a:lnTo>
                  <a:pt x="4466" y="3716"/>
                </a:lnTo>
                <a:cubicBezTo>
                  <a:pt x="4491" y="3716"/>
                  <a:pt x="4509" y="3736"/>
                  <a:pt x="4509" y="3760"/>
                </a:cubicBezTo>
                <a:lnTo>
                  <a:pt x="4509" y="5685"/>
                </a:lnTo>
                <a:lnTo>
                  <a:pt x="4511" y="5685"/>
                </a:lnTo>
                <a:close/>
                <a:moveTo>
                  <a:pt x="8143" y="3852"/>
                </a:moveTo>
                <a:cubicBezTo>
                  <a:pt x="8143" y="3478"/>
                  <a:pt x="7846" y="3171"/>
                  <a:pt x="7472" y="3159"/>
                </a:cubicBezTo>
                <a:lnTo>
                  <a:pt x="6328" y="3159"/>
                </a:lnTo>
                <a:cubicBezTo>
                  <a:pt x="5955" y="3172"/>
                  <a:pt x="5659" y="3478"/>
                  <a:pt x="5659" y="3852"/>
                </a:cubicBezTo>
                <a:lnTo>
                  <a:pt x="5659" y="9426"/>
                </a:lnTo>
                <a:cubicBezTo>
                  <a:pt x="5659" y="9809"/>
                  <a:pt x="5970" y="10120"/>
                  <a:pt x="6353" y="10120"/>
                </a:cubicBezTo>
                <a:lnTo>
                  <a:pt x="7448" y="10120"/>
                </a:lnTo>
                <a:cubicBezTo>
                  <a:pt x="7832" y="10120"/>
                  <a:pt x="8143" y="9810"/>
                  <a:pt x="8143" y="9426"/>
                </a:cubicBezTo>
                <a:lnTo>
                  <a:pt x="8143" y="3852"/>
                </a:lnTo>
                <a:close/>
                <a:moveTo>
                  <a:pt x="7585" y="9519"/>
                </a:moveTo>
                <a:cubicBezTo>
                  <a:pt x="7585" y="9543"/>
                  <a:pt x="7566" y="9562"/>
                  <a:pt x="7542" y="9562"/>
                </a:cubicBezTo>
                <a:lnTo>
                  <a:pt x="6261" y="9562"/>
                </a:lnTo>
                <a:cubicBezTo>
                  <a:pt x="6237" y="9562"/>
                  <a:pt x="6218" y="9543"/>
                  <a:pt x="6218" y="9519"/>
                </a:cubicBezTo>
                <a:lnTo>
                  <a:pt x="6218" y="3760"/>
                </a:lnTo>
                <a:cubicBezTo>
                  <a:pt x="6218" y="3736"/>
                  <a:pt x="6238" y="3717"/>
                  <a:pt x="6261" y="3717"/>
                </a:cubicBezTo>
                <a:lnTo>
                  <a:pt x="7540" y="3717"/>
                </a:lnTo>
                <a:cubicBezTo>
                  <a:pt x="7565" y="3717"/>
                  <a:pt x="7584" y="3737"/>
                  <a:pt x="7584" y="3760"/>
                </a:cubicBezTo>
                <a:lnTo>
                  <a:pt x="7584" y="9519"/>
                </a:lnTo>
                <a:lnTo>
                  <a:pt x="7585" y="9519"/>
                </a:lnTo>
                <a:close/>
                <a:moveTo>
                  <a:pt x="5104" y="7680"/>
                </a:moveTo>
                <a:cubicBezTo>
                  <a:pt x="5104" y="7307"/>
                  <a:pt x="4808" y="7000"/>
                  <a:pt x="4434" y="6988"/>
                </a:cubicBezTo>
                <a:lnTo>
                  <a:pt x="2490" y="6988"/>
                </a:lnTo>
                <a:cubicBezTo>
                  <a:pt x="2116" y="7000"/>
                  <a:pt x="1820" y="7307"/>
                  <a:pt x="1820" y="7680"/>
                </a:cubicBezTo>
                <a:lnTo>
                  <a:pt x="1820" y="9422"/>
                </a:lnTo>
                <a:cubicBezTo>
                  <a:pt x="1820" y="9805"/>
                  <a:pt x="2131" y="10116"/>
                  <a:pt x="2514" y="10116"/>
                </a:cubicBezTo>
                <a:lnTo>
                  <a:pt x="4409" y="10116"/>
                </a:lnTo>
                <a:cubicBezTo>
                  <a:pt x="4793" y="10116"/>
                  <a:pt x="5104" y="9806"/>
                  <a:pt x="5104" y="9422"/>
                </a:cubicBezTo>
                <a:lnTo>
                  <a:pt x="5104" y="7680"/>
                </a:lnTo>
                <a:close/>
                <a:moveTo>
                  <a:pt x="4544" y="9514"/>
                </a:moveTo>
                <a:cubicBezTo>
                  <a:pt x="4544" y="9538"/>
                  <a:pt x="4525" y="9557"/>
                  <a:pt x="4501" y="9557"/>
                </a:cubicBezTo>
                <a:lnTo>
                  <a:pt x="2422" y="9557"/>
                </a:lnTo>
                <a:cubicBezTo>
                  <a:pt x="2398" y="9557"/>
                  <a:pt x="2379" y="9538"/>
                  <a:pt x="2379" y="9514"/>
                </a:cubicBezTo>
                <a:lnTo>
                  <a:pt x="2379" y="7588"/>
                </a:lnTo>
                <a:cubicBezTo>
                  <a:pt x="2379" y="7564"/>
                  <a:pt x="2399" y="7545"/>
                  <a:pt x="2422" y="7545"/>
                </a:cubicBezTo>
                <a:lnTo>
                  <a:pt x="4501" y="7545"/>
                </a:lnTo>
                <a:cubicBezTo>
                  <a:pt x="4526" y="7545"/>
                  <a:pt x="4544" y="7565"/>
                  <a:pt x="4544" y="7588"/>
                </a:cubicBezTo>
                <a:lnTo>
                  <a:pt x="4544" y="9514"/>
                </a:lnTo>
                <a:close/>
                <a:moveTo>
                  <a:pt x="4544" y="9514"/>
                </a:moveTo>
                <a:close/>
              </a:path>
            </a:pathLst>
          </a:custGeom>
          <a:solidFill>
            <a:srgbClr val="3373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组合 22"/>
          <p:cNvGrpSpPr/>
          <p:nvPr/>
        </p:nvGrpSpPr>
        <p:grpSpPr>
          <a:xfrm>
            <a:off x="448309" y="373380"/>
            <a:ext cx="3434439" cy="523240"/>
            <a:chOff x="370" y="221"/>
            <a:chExt cx="4808" cy="824"/>
          </a:xfrm>
        </p:grpSpPr>
        <p:sp>
          <p:nvSpPr>
            <p:cNvPr id="33" name="矩形 32"/>
            <p:cNvSpPr/>
            <p:nvPr/>
          </p:nvSpPr>
          <p:spPr>
            <a:xfrm>
              <a:off x="574" y="562"/>
              <a:ext cx="400" cy="396"/>
            </a:xfrm>
            <a:prstGeom prst="rect">
              <a:avLst/>
            </a:prstGeom>
            <a:solidFill>
              <a:srgbClr val="5FC0C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ea"/>
                <a:sym typeface="+mn-lt"/>
              </a:endParaRPr>
            </a:p>
          </p:txBody>
        </p:sp>
        <p:sp>
          <p:nvSpPr>
            <p:cNvPr id="34" name="矩形 33"/>
            <p:cNvSpPr/>
            <p:nvPr/>
          </p:nvSpPr>
          <p:spPr>
            <a:xfrm>
              <a:off x="370" y="341"/>
              <a:ext cx="472" cy="497"/>
            </a:xfrm>
            <a:prstGeom prst="rect">
              <a:avLst/>
            </a:prstGeom>
            <a:gradFill>
              <a:gsLst>
                <a:gs pos="0">
                  <a:srgbClr val="007BD3"/>
                </a:gs>
                <a:gs pos="100000">
                  <a:srgbClr val="034373"/>
                </a:gs>
              </a:gsLst>
              <a:lin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ea"/>
                <a:sym typeface="+mn-lt"/>
              </a:endParaRPr>
            </a:p>
          </p:txBody>
        </p:sp>
        <p:sp>
          <p:nvSpPr>
            <p:cNvPr id="36" name="文本框 35"/>
            <p:cNvSpPr txBox="1"/>
            <p:nvPr/>
          </p:nvSpPr>
          <p:spPr>
            <a:xfrm>
              <a:off x="1067" y="221"/>
              <a:ext cx="4111" cy="8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1" i="0" u="none" strike="noStrike" kern="1200" cap="none" spc="0" normalizeH="0" baseline="0" noProof="0" dirty="0">
                  <a:ln>
                    <a:noFill/>
                  </a:ln>
                  <a:solidFill>
                    <a:srgbClr val="404040"/>
                  </a:solidFill>
                  <a:effectLst/>
                  <a:uLnTx/>
                  <a:uFillTx/>
                  <a:latin typeface="Arial" panose="020B0604020202020204"/>
                  <a:ea typeface="微软雅黑" panose="020B0503020204020204" pitchFamily="34" charset="-122"/>
                  <a:cs typeface="+mn-ea"/>
                  <a:sym typeface="+mn-lt"/>
                </a:rPr>
                <a:t>Careful Reading</a:t>
              </a:r>
              <a:endParaRPr kumimoji="0" lang="en-US" altLang="zh-CN" sz="2800" b="1" i="0" u="none" strike="noStrike" kern="1200" cap="none" spc="0" normalizeH="0" baseline="0" noProof="0" dirty="0">
                <a:ln>
                  <a:noFill/>
                </a:ln>
                <a:solidFill>
                  <a:srgbClr val="404040"/>
                </a:solidFill>
                <a:effectLst/>
                <a:uLnTx/>
                <a:uFillTx/>
                <a:latin typeface="Arial" panose="020B0604020202020204"/>
                <a:ea typeface="微软雅黑" panose="020B0503020204020204" pitchFamily="34" charset="-122"/>
                <a:cs typeface="+mn-ea"/>
                <a:sym typeface="+mn-lt"/>
              </a:endParaRPr>
            </a:p>
          </p:txBody>
        </p:sp>
      </p:grpSp>
    </p:spTree>
    <p:custDataLst>
      <p:tags r:id="rId4"/>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thumbnail_icon_ppt" hidden="1"/>
          <p:cNvPicPr>
            <a:picLocks noChangeAspect="1"/>
          </p:cNvPicPr>
          <p:nvPr>
            <p:custDataLst>
              <p:tags r:id="rId1"/>
            </p:custDataLst>
          </p:nvPr>
        </p:nvPicPr>
        <p:blipFill>
          <a:blip r:embed="rId2"/>
          <a:stretch>
            <a:fillRect/>
          </a:stretch>
        </p:blipFill>
        <p:spPr>
          <a:xfrm>
            <a:off x="4940300" y="2552700"/>
            <a:ext cx="2311400" cy="1752600"/>
          </a:xfrm>
          <a:prstGeom prst="rect">
            <a:avLst/>
          </a:prstGeom>
        </p:spPr>
      </p:pic>
      <p:sp>
        <p:nvSpPr>
          <p:cNvPr id="8" name="Rectangle 3"/>
          <p:cNvSpPr/>
          <p:nvPr/>
        </p:nvSpPr>
        <p:spPr>
          <a:xfrm>
            <a:off x="0" y="1491343"/>
            <a:ext cx="3809999" cy="1237177"/>
          </a:xfrm>
          <a:prstGeom prst="rect">
            <a:avLst/>
          </a:prstGeom>
          <a:solidFill>
            <a:srgbClr val="33739F"/>
          </a:solidFill>
          <a:ln w="25400" cap="flat" cmpd="sng" algn="ctr">
            <a:noFill/>
            <a:prstDash val="solid"/>
          </a:ln>
          <a:effectLst/>
        </p:spPr>
        <p:txBody>
          <a:bodyPr lIns="91432" tIns="45715" rIns="91432" bIns="45715"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 name="Rectangle 29"/>
          <p:cNvSpPr/>
          <p:nvPr/>
        </p:nvSpPr>
        <p:spPr>
          <a:xfrm>
            <a:off x="3951513" y="4526663"/>
            <a:ext cx="8240487" cy="1765280"/>
          </a:xfrm>
          <a:prstGeom prst="rect">
            <a:avLst/>
          </a:prstGeom>
          <a:solidFill>
            <a:srgbClr val="33739F"/>
          </a:solidFill>
          <a:ln w="25400" cap="flat" cmpd="sng" algn="ctr">
            <a:noFill/>
            <a:prstDash val="solid"/>
          </a:ln>
          <a:effectLst/>
        </p:spPr>
        <p:txBody>
          <a:bodyPr lIns="91432" tIns="45715" rIns="91432" bIns="45715" rtlCol="0" anchor="ctr"/>
          <a:lstStyle/>
          <a:p>
            <a:pPr lvl="0" defTabSz="1219200"/>
            <a:r>
              <a:rPr kumimoji="0" lang="en-US" altLang="zh-CN" sz="2800" b="0" i="0" u="none" strike="noStrike" kern="0" cap="none" spc="0" normalizeH="0" baseline="0" noProof="0" dirty="0">
                <a:ln>
                  <a:noFill/>
                </a:ln>
                <a:solidFill>
                  <a:prstClr val="white"/>
                </a:solidFill>
                <a:effectLst/>
                <a:uLnTx/>
                <a:uFillTx/>
                <a:ea typeface="宋体" panose="02010600030101010101" pitchFamily="2" charset="-122"/>
                <a:cs typeface="Arial" panose="020B0604020202020204" pitchFamily="34" charset="0"/>
              </a:rPr>
              <a:t>Take notes </a:t>
            </a:r>
            <a:r>
              <a:rPr lang="en-US" altLang="zh-CN" sz="2800" kern="0" dirty="0">
                <a:solidFill>
                  <a:prstClr val="white"/>
                </a:solidFill>
                <a:ea typeface="宋体" panose="02010600030101010101" pitchFamily="2" charset="-122"/>
                <a:cs typeface="Arial" panose="020B0604020202020204" pitchFamily="34" charset="0"/>
              </a:rPr>
              <a:t>while reading carefully. </a:t>
            </a:r>
            <a:r>
              <a:rPr kumimoji="0" lang="en-US" altLang="zh-CN" sz="2800" b="0" i="0" u="none" strike="noStrike" kern="0" cap="none" spc="0" normalizeH="0" baseline="0" noProof="0" dirty="0">
                <a:ln>
                  <a:noFill/>
                </a:ln>
                <a:solidFill>
                  <a:prstClr val="white"/>
                </a:solidFill>
                <a:effectLst/>
                <a:uLnTx/>
                <a:uFillTx/>
                <a:ea typeface="宋体" panose="02010600030101010101" pitchFamily="2" charset="-122"/>
                <a:cs typeface="Arial" panose="020B0604020202020204" pitchFamily="34" charset="0"/>
              </a:rPr>
              <a:t>Keep your notes short, using abbreviations and symbols creatively. Then, summarize your notes with your own words.</a:t>
            </a:r>
            <a:endParaRPr kumimoji="0" lang="en-US" altLang="zh-CN" sz="2800" b="0" i="0" u="none" strike="noStrike" kern="0" cap="none" spc="0" normalizeH="0" baseline="0" noProof="0" dirty="0">
              <a:ln>
                <a:noFill/>
              </a:ln>
              <a:solidFill>
                <a:prstClr val="white"/>
              </a:solidFill>
              <a:effectLst/>
              <a:uLnTx/>
              <a:uFillTx/>
              <a:ea typeface="宋体" panose="02010600030101010101" pitchFamily="2" charset="-122"/>
              <a:cs typeface="Arial" panose="020B0604020202020204" pitchFamily="34" charset="0"/>
            </a:endParaRPr>
          </a:p>
        </p:txBody>
      </p:sp>
      <p:sp>
        <p:nvSpPr>
          <p:cNvPr id="10" name="Rectangle 18"/>
          <p:cNvSpPr/>
          <p:nvPr/>
        </p:nvSpPr>
        <p:spPr>
          <a:xfrm>
            <a:off x="8078044" y="1480457"/>
            <a:ext cx="4113956" cy="2857523"/>
          </a:xfrm>
          <a:prstGeom prst="rect">
            <a:avLst/>
          </a:prstGeom>
          <a:solidFill>
            <a:srgbClr val="5FC0C9"/>
          </a:solidFill>
          <a:ln w="25400" cap="flat" cmpd="sng" algn="ctr">
            <a:noFill/>
            <a:prstDash val="solid"/>
          </a:ln>
          <a:effectLst/>
        </p:spPr>
        <p:txBody>
          <a:bodyPr lIns="91432" tIns="45715" rIns="91432" bIns="45715" rtlCol="0" anchor="ctr"/>
          <a:lstStyle/>
          <a:p>
            <a:pPr marL="285750" marR="0" lvl="0" indent="-285750" defTabSz="1219200" eaLnBrk="1" fontAlgn="auto" latinLnBrk="0" hangingPunct="1">
              <a:lnSpc>
                <a:spcPct val="100000"/>
              </a:lnSpc>
              <a:spcBef>
                <a:spcPts val="0"/>
              </a:spcBef>
              <a:spcAft>
                <a:spcPts val="0"/>
              </a:spcAft>
              <a:buClrTx/>
              <a:buSzTx/>
              <a:buFont typeface="Wingdings" panose="05000000000000000000" pitchFamily="2" charset="2"/>
              <a:buChar char="n"/>
              <a:defRPr/>
            </a:pPr>
            <a:r>
              <a:rPr kumimoji="0" lang="en-US" altLang="zh-CN" sz="2400" b="0" i="0" u="none" strike="noStrike" kern="0" cap="none" spc="0" normalizeH="0" baseline="0" noProof="0" dirty="0">
                <a:ln>
                  <a:noFill/>
                </a:ln>
                <a:solidFill>
                  <a:prstClr val="white"/>
                </a:solidFill>
                <a:effectLst/>
                <a:uLnTx/>
                <a:uFillTx/>
                <a:ea typeface="宋体" panose="02010600030101010101" pitchFamily="2" charset="-122"/>
                <a:cs typeface="+mn-cs"/>
              </a:rPr>
              <a:t>Blog 2</a:t>
            </a:r>
            <a:r>
              <a:rPr kumimoji="0" lang="zh-CN" altLang="en-US" sz="2400" b="0" i="0" u="none" strike="noStrike" kern="0" cap="none" spc="0" normalizeH="0" baseline="0" noProof="0" dirty="0">
                <a:ln>
                  <a:noFill/>
                </a:ln>
                <a:solidFill>
                  <a:prstClr val="white"/>
                </a:solidFill>
                <a:effectLst/>
                <a:uLnTx/>
                <a:uFillTx/>
                <a:ea typeface="宋体" panose="02010600030101010101" pitchFamily="2" charset="-122"/>
                <a:cs typeface="+mn-cs"/>
              </a:rPr>
              <a:t>：</a:t>
            </a:r>
            <a:r>
              <a:rPr kumimoji="0" lang="en-US" altLang="zh-CN" sz="2400" b="0" i="0" u="none" strike="noStrike" kern="0" cap="none" spc="0" normalizeH="0" baseline="0" noProof="0" dirty="0">
                <a:ln>
                  <a:noFill/>
                </a:ln>
                <a:solidFill>
                  <a:prstClr val="white"/>
                </a:solidFill>
                <a:effectLst/>
                <a:uLnTx/>
                <a:uFillTx/>
                <a:ea typeface="宋体" panose="02010600030101010101" pitchFamily="2" charset="-122"/>
                <a:cs typeface="+mn-cs"/>
              </a:rPr>
              <a:t>First impressions</a:t>
            </a:r>
            <a:endParaRPr kumimoji="0" lang="en-US" altLang="zh-CN" sz="2400" b="0" i="0" u="none" strike="noStrike" kern="0" cap="none" spc="0" normalizeH="0" baseline="0" noProof="0" dirty="0">
              <a:ln>
                <a:noFill/>
              </a:ln>
              <a:solidFill>
                <a:prstClr val="white"/>
              </a:solidFill>
              <a:effectLst/>
              <a:uLnTx/>
              <a:uFillTx/>
              <a:ea typeface="宋体" panose="02010600030101010101" pitchFamily="2" charset="-122"/>
              <a:cs typeface="+mn-cs"/>
            </a:endParaRPr>
          </a:p>
          <a:p>
            <a:pPr marL="285750" marR="0" lvl="0" indent="-285750" defTabSz="1219200" eaLnBrk="1" fontAlgn="auto" latinLnBrk="0" hangingPunct="1">
              <a:lnSpc>
                <a:spcPct val="100000"/>
              </a:lnSpc>
              <a:spcBef>
                <a:spcPts val="0"/>
              </a:spcBef>
              <a:spcAft>
                <a:spcPts val="0"/>
              </a:spcAft>
              <a:buClrTx/>
              <a:buSzTx/>
              <a:buFont typeface="Wingdings" panose="05000000000000000000" pitchFamily="2" charset="2"/>
              <a:buChar char="n"/>
              <a:defRPr/>
            </a:pPr>
            <a:endParaRPr kumimoji="0" lang="en-US" sz="2400" b="0" i="0" u="none" strike="noStrike" kern="0" cap="none" spc="0" normalizeH="0" baseline="0" noProof="0" dirty="0">
              <a:ln>
                <a:noFill/>
              </a:ln>
              <a:solidFill>
                <a:prstClr val="white"/>
              </a:solidFill>
              <a:effectLst/>
              <a:uLnTx/>
              <a:uFillTx/>
              <a:cs typeface="+mn-cs"/>
            </a:endParaRPr>
          </a:p>
          <a:p>
            <a:pPr marL="285750" marR="0" lvl="0" indent="-285750" defTabSz="1219200" eaLnBrk="1" fontAlgn="auto" latinLnBrk="0" hangingPunct="1">
              <a:lnSpc>
                <a:spcPct val="100000"/>
              </a:lnSpc>
              <a:spcBef>
                <a:spcPts val="0"/>
              </a:spcBef>
              <a:spcAft>
                <a:spcPts val="0"/>
              </a:spcAft>
              <a:buClrTx/>
              <a:buSzTx/>
              <a:buFont typeface="Wingdings" panose="05000000000000000000" pitchFamily="2" charset="2"/>
              <a:buChar char="n"/>
              <a:defRPr/>
            </a:pPr>
            <a:r>
              <a:rPr kumimoji="0" lang="en-US" altLang="zh-CN" sz="2400" b="0" i="0" u="none" strike="noStrike" kern="0" cap="none" spc="0" normalizeH="0" baseline="0" noProof="0" dirty="0">
                <a:ln>
                  <a:noFill/>
                </a:ln>
                <a:solidFill>
                  <a:prstClr val="white"/>
                </a:solidFill>
                <a:effectLst/>
                <a:uLnTx/>
                <a:uFillTx/>
                <a:ea typeface="宋体" panose="02010600030101010101" pitchFamily="2" charset="-122"/>
                <a:cs typeface="+mn-cs"/>
              </a:rPr>
              <a:t>Blog 3:  Aborigines and the didgeridoo</a:t>
            </a:r>
            <a:endParaRPr kumimoji="0" lang="en-US" altLang="zh-CN" sz="2400" b="0" i="0" u="none" strike="noStrike" kern="0" cap="none" spc="0" normalizeH="0" baseline="0" noProof="0" dirty="0">
              <a:ln>
                <a:noFill/>
              </a:ln>
              <a:solidFill>
                <a:prstClr val="white"/>
              </a:solidFill>
              <a:effectLst/>
              <a:uLnTx/>
              <a:uFillTx/>
              <a:ea typeface="宋体" panose="02010600030101010101" pitchFamily="2" charset="-122"/>
              <a:cs typeface="+mn-cs"/>
            </a:endParaRPr>
          </a:p>
          <a:p>
            <a:pPr marL="285750" marR="0" lvl="0" indent="-285750" defTabSz="1219200" eaLnBrk="1" fontAlgn="auto" latinLnBrk="0" hangingPunct="1">
              <a:lnSpc>
                <a:spcPct val="100000"/>
              </a:lnSpc>
              <a:spcBef>
                <a:spcPts val="0"/>
              </a:spcBef>
              <a:spcAft>
                <a:spcPts val="0"/>
              </a:spcAft>
              <a:buClrTx/>
              <a:buSzTx/>
              <a:buFont typeface="Wingdings" panose="05000000000000000000" pitchFamily="2" charset="2"/>
              <a:buChar char="n"/>
              <a:defRPr/>
            </a:pPr>
            <a:endParaRPr kumimoji="0" lang="en-US" sz="2400" b="0" i="0" u="none" strike="noStrike" kern="0" cap="none" spc="0" normalizeH="0" baseline="0" noProof="0" dirty="0">
              <a:ln>
                <a:noFill/>
              </a:ln>
              <a:solidFill>
                <a:prstClr val="white"/>
              </a:solidFill>
              <a:effectLst/>
              <a:uLnTx/>
              <a:uFillTx/>
              <a:cs typeface="+mn-cs"/>
            </a:endParaRPr>
          </a:p>
          <a:p>
            <a:pPr marL="285750" marR="0" lvl="0" indent="-285750" defTabSz="1219200" eaLnBrk="1" fontAlgn="auto" latinLnBrk="0" hangingPunct="1">
              <a:lnSpc>
                <a:spcPct val="100000"/>
              </a:lnSpc>
              <a:spcBef>
                <a:spcPts val="0"/>
              </a:spcBef>
              <a:spcAft>
                <a:spcPts val="0"/>
              </a:spcAft>
              <a:buClrTx/>
              <a:buSzTx/>
              <a:buFont typeface="Wingdings" panose="05000000000000000000" pitchFamily="2" charset="2"/>
              <a:buChar char="n"/>
              <a:defRPr/>
            </a:pPr>
            <a:r>
              <a:rPr kumimoji="0" lang="en-US" altLang="zh-CN" sz="2400" b="0" i="0" u="none" strike="noStrike" kern="0" cap="none" spc="0" normalizeH="0" baseline="0" noProof="0" dirty="0">
                <a:ln>
                  <a:noFill/>
                </a:ln>
                <a:solidFill>
                  <a:prstClr val="white"/>
                </a:solidFill>
                <a:effectLst/>
                <a:uLnTx/>
                <a:uFillTx/>
                <a:ea typeface="宋体" panose="02010600030101010101" pitchFamily="2" charset="-122"/>
                <a:cs typeface="+mn-cs"/>
              </a:rPr>
              <a:t>Blog 4:  Reflections on multiculturalism</a:t>
            </a:r>
            <a:endParaRPr kumimoji="0" lang="en-US" altLang="zh-CN" sz="2400" b="0" i="0" u="none" strike="noStrike" kern="0" cap="none" spc="0" normalizeH="0" baseline="0" noProof="0" dirty="0">
              <a:ln>
                <a:noFill/>
              </a:ln>
              <a:solidFill>
                <a:prstClr val="white"/>
              </a:solidFill>
              <a:effectLst/>
              <a:uLnTx/>
              <a:uFillTx/>
              <a:ea typeface="宋体" panose="02010600030101010101" pitchFamily="2" charset="-122"/>
              <a:cs typeface="+mn-cs"/>
            </a:endParaRPr>
          </a:p>
          <a:p>
            <a:pPr marL="0" marR="0" lvl="0" indent="0" defTabSz="1219200" eaLnBrk="1" fontAlgn="auto" latinLnBrk="0" hangingPunct="1">
              <a:lnSpc>
                <a:spcPct val="100000"/>
              </a:lnSpc>
              <a:spcBef>
                <a:spcPts val="0"/>
              </a:spcBef>
              <a:spcAft>
                <a:spcPts val="0"/>
              </a:spcAft>
              <a:buClrTx/>
              <a:buSzTx/>
              <a:buFontTx/>
              <a:buNone/>
              <a:defRPr/>
            </a:pPr>
            <a:endParaRPr kumimoji="0" lang="en-US" sz="1600" b="0" i="0" u="none" strike="noStrike" kern="0" cap="none" spc="0" normalizeH="0" baseline="0" noProof="0" dirty="0">
              <a:ln>
                <a:noFill/>
              </a:ln>
              <a:solidFill>
                <a:prstClr val="white"/>
              </a:solidFill>
              <a:effectLst/>
              <a:uLnTx/>
              <a:uFillTx/>
              <a:cs typeface="+mn-cs"/>
            </a:endParaRPr>
          </a:p>
        </p:txBody>
      </p:sp>
      <p:sp>
        <p:nvSpPr>
          <p:cNvPr id="13" name="Rectangle 44"/>
          <p:cNvSpPr/>
          <p:nvPr/>
        </p:nvSpPr>
        <p:spPr>
          <a:xfrm>
            <a:off x="3952357" y="1480458"/>
            <a:ext cx="3852699" cy="2830286"/>
          </a:xfrm>
          <a:prstGeom prst="rect">
            <a:avLst/>
          </a:prstGeom>
          <a:blipFill>
            <a:blip r:embed="rId3"/>
            <a:stretch>
              <a:fillRect/>
            </a:stretch>
          </a:blipFill>
          <a:ln w="25400" cap="flat" cmpd="sng" algn="ctr">
            <a:noFill/>
            <a:prstDash val="solid"/>
          </a:ln>
          <a:effectLst/>
        </p:spPr>
        <p:txBody>
          <a:bodyPr lIns="91432" tIns="45715" rIns="91432" bIns="45715"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4" name="矩形 13"/>
          <p:cNvSpPr/>
          <p:nvPr/>
        </p:nvSpPr>
        <p:spPr>
          <a:xfrm>
            <a:off x="0" y="2974626"/>
            <a:ext cx="3755571" cy="2747602"/>
          </a:xfrm>
          <a:prstGeom prst="rect">
            <a:avLst/>
          </a:prstGeom>
        </p:spPr>
        <p:txBody>
          <a:bodyPr wrap="square" lIns="91432" tIns="45715" rIns="91432" bIns="45715">
            <a:spAutoFit/>
          </a:bodyPr>
          <a:lstStyle/>
          <a:p>
            <a:pPr marL="342900" indent="-342900" defTabSz="1219200">
              <a:lnSpc>
                <a:spcPct val="125000"/>
              </a:lnSpc>
              <a:buFont typeface="+mj-lt"/>
              <a:buAutoNum type="arabicPeriod"/>
            </a:pPr>
            <a:r>
              <a:rPr lang="en-US" altLang="zh-CN" sz="2000" b="1" dirty="0">
                <a:solidFill>
                  <a:srgbClr val="404040"/>
                </a:solidFill>
                <a:cs typeface="Arial" panose="020B0604020202020204" pitchFamily="34" charset="0"/>
              </a:rPr>
              <a:t>Who did the writer meet and what did the writer experience?</a:t>
            </a:r>
            <a:endParaRPr lang="en-US" altLang="zh-CN" sz="2000" b="1" dirty="0">
              <a:solidFill>
                <a:srgbClr val="404040"/>
              </a:solidFill>
              <a:cs typeface="Arial" panose="020B0604020202020204" pitchFamily="34" charset="0"/>
            </a:endParaRPr>
          </a:p>
          <a:p>
            <a:pPr marL="342900" indent="-342900" defTabSz="1219200">
              <a:lnSpc>
                <a:spcPct val="125000"/>
              </a:lnSpc>
              <a:buFont typeface="+mj-lt"/>
              <a:buAutoNum type="arabicPeriod"/>
            </a:pPr>
            <a:endParaRPr lang="en-US" altLang="zh-CN" sz="2000" b="1" dirty="0">
              <a:solidFill>
                <a:srgbClr val="404040"/>
              </a:solidFill>
              <a:cs typeface="Arial" panose="020B0604020202020204" pitchFamily="34" charset="0"/>
            </a:endParaRPr>
          </a:p>
          <a:p>
            <a:pPr marL="342900" indent="-342900" defTabSz="1219200">
              <a:lnSpc>
                <a:spcPct val="125000"/>
              </a:lnSpc>
              <a:buFont typeface="+mj-lt"/>
              <a:buAutoNum type="arabicPeriod"/>
            </a:pPr>
            <a:r>
              <a:rPr lang="en-US" altLang="zh-CN" sz="2000" b="1" dirty="0">
                <a:solidFill>
                  <a:srgbClr val="404040"/>
                </a:solidFill>
                <a:cs typeface="Arial" panose="020B0604020202020204" pitchFamily="34" charset="0"/>
              </a:rPr>
              <a:t>What did she learn about the people and the culture, food and way of life?</a:t>
            </a:r>
            <a:endParaRPr lang="en-US" altLang="zh-CN" sz="2000" b="1" dirty="0">
              <a:solidFill>
                <a:srgbClr val="404040"/>
              </a:solidFill>
              <a:cs typeface="Arial" panose="020B0604020202020204" pitchFamily="34" charset="0"/>
            </a:endParaRPr>
          </a:p>
        </p:txBody>
      </p:sp>
      <p:sp>
        <p:nvSpPr>
          <p:cNvPr id="15" name="文本框 14"/>
          <p:cNvSpPr txBox="1"/>
          <p:nvPr/>
        </p:nvSpPr>
        <p:spPr>
          <a:xfrm>
            <a:off x="-185058" y="1496152"/>
            <a:ext cx="3929743" cy="1078950"/>
          </a:xfrm>
          <a:prstGeom prst="rect">
            <a:avLst/>
          </a:prstGeom>
          <a:noFill/>
        </p:spPr>
        <p:txBody>
          <a:bodyPr wrap="square">
            <a:spAutoFit/>
          </a:bodyPr>
          <a:lstStyle/>
          <a:p>
            <a:pPr marL="323850">
              <a:lnSpc>
                <a:spcPct val="120000"/>
              </a:lnSpc>
              <a:spcBef>
                <a:spcPts val="600"/>
              </a:spcBef>
              <a:spcAft>
                <a:spcPts val="600"/>
              </a:spcAft>
              <a:defRPr/>
            </a:pPr>
            <a:r>
              <a:rPr lang="en-US" altLang="zh-CN" sz="2800" dirty="0">
                <a:solidFill>
                  <a:srgbClr val="FFFFFF"/>
                </a:solidFill>
                <a:cs typeface="+mn-ea"/>
                <a:sym typeface="+mn-lt"/>
              </a:rPr>
              <a:t>Guiding questions for the following entries:</a:t>
            </a:r>
            <a:endParaRPr lang="en-US" altLang="zh-CN" sz="2800" dirty="0">
              <a:solidFill>
                <a:srgbClr val="FFFFFF"/>
              </a:solidFill>
              <a:cs typeface="+mn-ea"/>
              <a:sym typeface="+mn-lt"/>
            </a:endParaRPr>
          </a:p>
        </p:txBody>
      </p:sp>
      <p:grpSp>
        <p:nvGrpSpPr>
          <p:cNvPr id="22" name="组合 21"/>
          <p:cNvGrpSpPr/>
          <p:nvPr/>
        </p:nvGrpSpPr>
        <p:grpSpPr>
          <a:xfrm>
            <a:off x="448309" y="373380"/>
            <a:ext cx="3434439" cy="523240"/>
            <a:chOff x="370" y="221"/>
            <a:chExt cx="4808" cy="824"/>
          </a:xfrm>
        </p:grpSpPr>
        <p:sp>
          <p:nvSpPr>
            <p:cNvPr id="23" name="矩形 22"/>
            <p:cNvSpPr/>
            <p:nvPr/>
          </p:nvSpPr>
          <p:spPr>
            <a:xfrm>
              <a:off x="574" y="562"/>
              <a:ext cx="400" cy="396"/>
            </a:xfrm>
            <a:prstGeom prst="rect">
              <a:avLst/>
            </a:prstGeom>
            <a:solidFill>
              <a:srgbClr val="5FC0C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ea"/>
                <a:sym typeface="+mn-lt"/>
              </a:endParaRPr>
            </a:p>
          </p:txBody>
        </p:sp>
        <p:sp>
          <p:nvSpPr>
            <p:cNvPr id="24" name="矩形 23"/>
            <p:cNvSpPr/>
            <p:nvPr/>
          </p:nvSpPr>
          <p:spPr>
            <a:xfrm>
              <a:off x="370" y="341"/>
              <a:ext cx="472" cy="497"/>
            </a:xfrm>
            <a:prstGeom prst="rect">
              <a:avLst/>
            </a:prstGeom>
            <a:gradFill>
              <a:gsLst>
                <a:gs pos="0">
                  <a:srgbClr val="007BD3"/>
                </a:gs>
                <a:gs pos="100000">
                  <a:srgbClr val="034373"/>
                </a:gs>
              </a:gsLst>
              <a:lin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ea"/>
                <a:sym typeface="+mn-lt"/>
              </a:endParaRPr>
            </a:p>
          </p:txBody>
        </p:sp>
        <p:sp>
          <p:nvSpPr>
            <p:cNvPr id="25" name="文本框 24"/>
            <p:cNvSpPr txBox="1"/>
            <p:nvPr/>
          </p:nvSpPr>
          <p:spPr>
            <a:xfrm>
              <a:off x="1067" y="221"/>
              <a:ext cx="4111" cy="8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1" i="0" u="none" strike="noStrike" kern="1200" cap="none" spc="0" normalizeH="0" baseline="0" noProof="0" dirty="0">
                  <a:ln>
                    <a:noFill/>
                  </a:ln>
                  <a:solidFill>
                    <a:srgbClr val="404040"/>
                  </a:solidFill>
                  <a:effectLst/>
                  <a:uLnTx/>
                  <a:uFillTx/>
                  <a:latin typeface="Arial" panose="020B0604020202020204"/>
                  <a:ea typeface="微软雅黑" panose="020B0503020204020204" pitchFamily="34" charset="-122"/>
                  <a:cs typeface="+mn-ea"/>
                  <a:sym typeface="+mn-lt"/>
                </a:rPr>
                <a:t>Careful Reading</a:t>
              </a:r>
              <a:endParaRPr kumimoji="0" lang="en-US" altLang="zh-CN" sz="2800" b="1" i="0" u="none" strike="noStrike" kern="1200" cap="none" spc="0" normalizeH="0" baseline="0" noProof="0" dirty="0">
                <a:ln>
                  <a:noFill/>
                </a:ln>
                <a:solidFill>
                  <a:srgbClr val="404040"/>
                </a:solidFill>
                <a:effectLst/>
                <a:uLnTx/>
                <a:uFillTx/>
                <a:latin typeface="Arial" panose="020B0604020202020204"/>
                <a:ea typeface="微软雅黑" panose="020B0503020204020204" pitchFamily="34" charset="-122"/>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par>
                          <p:cTn id="21" fill="hold">
                            <p:stCondLst>
                              <p:cond delay="500"/>
                            </p:stCondLst>
                            <p:childTnLst>
                              <p:par>
                                <p:cTn id="22" presetID="10" presetClass="entr" presetSubtype="0" fill="hold" grpId="0" nodeType="afterEffect">
                                  <p:stCondLst>
                                    <p:cond delay="0"/>
                                  </p:stCondLst>
                                  <p:iterate type="lt">
                                    <p:tmPct val="10000"/>
                                  </p:iterate>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3" grpId="0" animBg="1"/>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椭圆 113"/>
          <p:cNvSpPr/>
          <p:nvPr/>
        </p:nvSpPr>
        <p:spPr>
          <a:xfrm>
            <a:off x="5257800" y="3124200"/>
            <a:ext cx="1110343" cy="109945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08" name="直接连接符 107"/>
          <p:cNvCxnSpPr>
            <a:endCxn id="98" idx="2"/>
          </p:cNvCxnSpPr>
          <p:nvPr/>
        </p:nvCxnSpPr>
        <p:spPr>
          <a:xfrm flipV="1">
            <a:off x="10167257" y="5117401"/>
            <a:ext cx="1256140" cy="744790"/>
          </a:xfrm>
          <a:prstGeom prst="line">
            <a:avLst/>
          </a:prstGeom>
          <a:solidFill>
            <a:sysClr val="window" lastClr="FFFFFF"/>
          </a:solidFill>
          <a:ln w="12700" cap="flat" cmpd="sng" algn="ctr">
            <a:solidFill>
              <a:sysClr val="windowText" lastClr="000000">
                <a:lumMod val="50000"/>
                <a:lumOff val="50000"/>
              </a:sysClr>
            </a:solidFill>
            <a:prstDash val="sysDash"/>
            <a:miter lim="800000"/>
          </a:ln>
          <a:effectLst/>
        </p:spPr>
      </p:cxnSp>
      <p:cxnSp>
        <p:nvCxnSpPr>
          <p:cNvPr id="99" name="直接连接符 98"/>
          <p:cNvCxnSpPr>
            <a:endCxn id="97" idx="1"/>
          </p:cNvCxnSpPr>
          <p:nvPr/>
        </p:nvCxnSpPr>
        <p:spPr>
          <a:xfrm flipV="1">
            <a:off x="8721273" y="1256461"/>
            <a:ext cx="1152070" cy="216739"/>
          </a:xfrm>
          <a:prstGeom prst="line">
            <a:avLst/>
          </a:prstGeom>
          <a:solidFill>
            <a:sysClr val="window" lastClr="FFFFFF"/>
          </a:solidFill>
          <a:ln w="12700" cap="flat" cmpd="sng" algn="ctr">
            <a:solidFill>
              <a:sysClr val="windowText" lastClr="000000">
                <a:lumMod val="50000"/>
                <a:lumOff val="50000"/>
              </a:sysClr>
            </a:solidFill>
            <a:prstDash val="sysDash"/>
            <a:miter lim="800000"/>
          </a:ln>
          <a:effectLst/>
        </p:spPr>
      </p:cxnSp>
      <p:cxnSp>
        <p:nvCxnSpPr>
          <p:cNvPr id="101" name="直接连接符 100"/>
          <p:cNvCxnSpPr/>
          <p:nvPr/>
        </p:nvCxnSpPr>
        <p:spPr>
          <a:xfrm flipV="1">
            <a:off x="9526816" y="1600200"/>
            <a:ext cx="673098" cy="820057"/>
          </a:xfrm>
          <a:prstGeom prst="line">
            <a:avLst/>
          </a:prstGeom>
          <a:solidFill>
            <a:sysClr val="window" lastClr="FFFFFF"/>
          </a:solidFill>
          <a:ln w="12700" cap="flat" cmpd="sng" algn="ctr">
            <a:solidFill>
              <a:sysClr val="windowText" lastClr="000000">
                <a:lumMod val="50000"/>
                <a:lumOff val="50000"/>
              </a:sysClr>
            </a:solidFill>
            <a:prstDash val="sysDash"/>
            <a:miter lim="800000"/>
          </a:ln>
          <a:effectLst/>
        </p:spPr>
      </p:cxnSp>
      <p:pic>
        <p:nvPicPr>
          <p:cNvPr id="4" name="图片 3" descr="thumbnail_icon_ppt" hidden="1"/>
          <p:cNvPicPr>
            <a:picLocks noChangeAspect="1"/>
          </p:cNvPicPr>
          <p:nvPr>
            <p:custDataLst>
              <p:tags r:id="rId1"/>
            </p:custDataLst>
          </p:nvPr>
        </p:nvPicPr>
        <p:blipFill>
          <a:blip r:embed="rId2"/>
          <a:stretch>
            <a:fillRect/>
          </a:stretch>
        </p:blipFill>
        <p:spPr>
          <a:xfrm>
            <a:off x="4940300" y="2552700"/>
            <a:ext cx="2311400" cy="1752600"/>
          </a:xfrm>
          <a:prstGeom prst="rect">
            <a:avLst/>
          </a:prstGeom>
        </p:spPr>
      </p:pic>
      <p:sp>
        <p:nvSpPr>
          <p:cNvPr id="9" name="圆角矩形 14"/>
          <p:cNvSpPr/>
          <p:nvPr/>
        </p:nvSpPr>
        <p:spPr>
          <a:xfrm>
            <a:off x="3067629" y="3141576"/>
            <a:ext cx="1740978" cy="1027653"/>
          </a:xfrm>
          <a:prstGeom prst="roundRect">
            <a:avLst>
              <a:gd name="adj" fmla="val 3329"/>
            </a:avLst>
          </a:prstGeom>
          <a:noFill/>
          <a:ln w="38100" cap="flat" cmpd="sng" algn="ctr">
            <a:solidFill>
              <a:srgbClr val="5FC0C9"/>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000" i="0" u="none" strike="noStrike" kern="0" cap="none" spc="0" normalizeH="0" baseline="0" noProof="0" dirty="0">
                <a:ln>
                  <a:noFill/>
                </a:ln>
                <a:solidFill>
                  <a:srgbClr val="404040"/>
                </a:solidFill>
                <a:effectLst/>
                <a:uLnTx/>
                <a:uFillTx/>
                <a:ea typeface="宋体" panose="02010600030101010101" pitchFamily="2" charset="-122"/>
                <a:cs typeface="Times New Roman" panose="02020603050405020304" charset="0"/>
              </a:rPr>
              <a:t>1st impressions   </a:t>
            </a:r>
            <a:endParaRPr kumimoji="0" lang="en-US" altLang="zh-CN" sz="2000" i="0" u="none" strike="noStrike" kern="0" cap="none" spc="0" normalizeH="0" baseline="0" noProof="0" dirty="0">
              <a:ln>
                <a:noFill/>
              </a:ln>
              <a:solidFill>
                <a:srgbClr val="404040"/>
              </a:solidFill>
              <a:effectLst/>
              <a:uLnTx/>
              <a:uFillTx/>
              <a:ea typeface="宋体" panose="02010600030101010101" pitchFamily="2" charset="-122"/>
              <a:cs typeface="Times New Roman" panose="02020603050405020304" charset="0"/>
            </a:endParaRPr>
          </a:p>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000" i="0" u="none" strike="noStrike" kern="0" cap="none" spc="0" normalizeH="0" baseline="0" noProof="0" dirty="0">
                <a:ln>
                  <a:noFill/>
                </a:ln>
                <a:solidFill>
                  <a:srgbClr val="404040"/>
                </a:solidFill>
                <a:effectLst/>
                <a:uLnTx/>
                <a:uFillTx/>
                <a:ea typeface="宋体" panose="02010600030101010101" pitchFamily="2" charset="-122"/>
                <a:cs typeface="Times New Roman" panose="02020603050405020304" charset="0"/>
              </a:rPr>
              <a:t>     (Sydney)</a:t>
            </a:r>
            <a:endParaRPr kumimoji="0" lang="en-US" altLang="zh-CN" sz="2000" i="0" u="none" strike="noStrike" kern="0" cap="none" spc="0" normalizeH="0" baseline="0" noProof="0" dirty="0">
              <a:ln>
                <a:noFill/>
              </a:ln>
              <a:solidFill>
                <a:srgbClr val="404040"/>
              </a:solidFill>
              <a:effectLst/>
              <a:uLnTx/>
              <a:uFillTx/>
              <a:ea typeface="宋体" panose="02010600030101010101" pitchFamily="2" charset="-122"/>
              <a:cs typeface="Times New Roman" panose="02020603050405020304" charset="0"/>
            </a:endParaRPr>
          </a:p>
        </p:txBody>
      </p:sp>
      <p:sp>
        <p:nvSpPr>
          <p:cNvPr id="2" name="矩形 1"/>
          <p:cNvSpPr/>
          <p:nvPr/>
        </p:nvSpPr>
        <p:spPr>
          <a:xfrm>
            <a:off x="0" y="5215618"/>
            <a:ext cx="2838450" cy="164238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5" name="直接连接符 14"/>
          <p:cNvCxnSpPr>
            <a:stCxn id="9" idx="3"/>
          </p:cNvCxnSpPr>
          <p:nvPr/>
        </p:nvCxnSpPr>
        <p:spPr>
          <a:xfrm>
            <a:off x="4808607" y="3655403"/>
            <a:ext cx="460079" cy="0"/>
          </a:xfrm>
          <a:prstGeom prst="line">
            <a:avLst/>
          </a:prstGeom>
          <a:noFill/>
          <a:ln w="38100" cap="flat" cmpd="sng" algn="ctr">
            <a:solidFill>
              <a:srgbClr val="4276AA"/>
            </a:solidFill>
            <a:prstDash val="solid"/>
            <a:miter lim="800000"/>
          </a:ln>
          <a:effectLst/>
        </p:spPr>
      </p:cxnSp>
      <p:cxnSp>
        <p:nvCxnSpPr>
          <p:cNvPr id="55" name="直接连接符 54"/>
          <p:cNvCxnSpPr/>
          <p:nvPr/>
        </p:nvCxnSpPr>
        <p:spPr>
          <a:xfrm flipV="1">
            <a:off x="6380845" y="1787435"/>
            <a:ext cx="567907" cy="436879"/>
          </a:xfrm>
          <a:prstGeom prst="line">
            <a:avLst/>
          </a:prstGeom>
          <a:solidFill>
            <a:sysClr val="window" lastClr="FFFFFF"/>
          </a:solidFill>
          <a:ln w="12700" cap="flat" cmpd="sng" algn="ctr">
            <a:solidFill>
              <a:sysClr val="windowText" lastClr="000000">
                <a:lumMod val="50000"/>
                <a:lumOff val="50000"/>
              </a:sysClr>
            </a:solidFill>
            <a:prstDash val="sysDash"/>
            <a:miter lim="800000"/>
          </a:ln>
          <a:effectLst/>
        </p:spPr>
      </p:cxnSp>
      <p:cxnSp>
        <p:nvCxnSpPr>
          <p:cNvPr id="56" name="直接连接符 55"/>
          <p:cNvCxnSpPr/>
          <p:nvPr/>
        </p:nvCxnSpPr>
        <p:spPr>
          <a:xfrm flipH="1" flipV="1">
            <a:off x="6391730" y="5447524"/>
            <a:ext cx="567907" cy="436879"/>
          </a:xfrm>
          <a:prstGeom prst="line">
            <a:avLst/>
          </a:prstGeom>
          <a:solidFill>
            <a:sysClr val="window" lastClr="FFFFFF"/>
          </a:solidFill>
          <a:ln w="12700" cap="flat" cmpd="sng" algn="ctr">
            <a:solidFill>
              <a:sysClr val="windowText" lastClr="000000">
                <a:lumMod val="50000"/>
                <a:lumOff val="50000"/>
              </a:sysClr>
            </a:solidFill>
            <a:prstDash val="sysDash"/>
            <a:miter lim="800000"/>
          </a:ln>
          <a:effectLst/>
        </p:spPr>
      </p:cxnSp>
      <p:cxnSp>
        <p:nvCxnSpPr>
          <p:cNvPr id="57" name="直接连接符 56"/>
          <p:cNvCxnSpPr/>
          <p:nvPr/>
        </p:nvCxnSpPr>
        <p:spPr>
          <a:xfrm flipV="1">
            <a:off x="6782314" y="2668789"/>
            <a:ext cx="729513" cy="146221"/>
          </a:xfrm>
          <a:prstGeom prst="line">
            <a:avLst/>
          </a:prstGeom>
          <a:solidFill>
            <a:sysClr val="window" lastClr="FFFFFF"/>
          </a:solidFill>
          <a:ln w="12700" cap="flat" cmpd="sng" algn="ctr">
            <a:solidFill>
              <a:sysClr val="windowText" lastClr="000000">
                <a:lumMod val="50000"/>
                <a:lumOff val="50000"/>
              </a:sysClr>
            </a:solidFill>
            <a:prstDash val="sysDash"/>
            <a:miter lim="800000"/>
          </a:ln>
          <a:effectLst/>
        </p:spPr>
      </p:cxnSp>
      <p:cxnSp>
        <p:nvCxnSpPr>
          <p:cNvPr id="58" name="直接连接符 57"/>
          <p:cNvCxnSpPr/>
          <p:nvPr/>
        </p:nvCxnSpPr>
        <p:spPr>
          <a:xfrm flipH="1" flipV="1">
            <a:off x="6771427" y="4662468"/>
            <a:ext cx="707059" cy="257875"/>
          </a:xfrm>
          <a:prstGeom prst="line">
            <a:avLst/>
          </a:prstGeom>
          <a:solidFill>
            <a:sysClr val="window" lastClr="FFFFFF"/>
          </a:solidFill>
          <a:ln w="12700" cap="flat" cmpd="sng" algn="ctr">
            <a:solidFill>
              <a:sysClr val="windowText" lastClr="000000">
                <a:lumMod val="50000"/>
                <a:lumOff val="50000"/>
              </a:sysClr>
            </a:solidFill>
            <a:prstDash val="sysDash"/>
            <a:miter lim="800000"/>
          </a:ln>
          <a:effectLst/>
        </p:spPr>
      </p:cxnSp>
      <p:cxnSp>
        <p:nvCxnSpPr>
          <p:cNvPr id="59" name="直接连接符 58"/>
          <p:cNvCxnSpPr/>
          <p:nvPr/>
        </p:nvCxnSpPr>
        <p:spPr>
          <a:xfrm flipH="1">
            <a:off x="7085420" y="3729565"/>
            <a:ext cx="647081" cy="0"/>
          </a:xfrm>
          <a:prstGeom prst="line">
            <a:avLst/>
          </a:prstGeom>
          <a:solidFill>
            <a:sysClr val="window" lastClr="FFFFFF"/>
          </a:solidFill>
          <a:ln w="12700" cap="flat" cmpd="sng" algn="ctr">
            <a:solidFill>
              <a:sysClr val="windowText" lastClr="000000">
                <a:lumMod val="50000"/>
                <a:lumOff val="50000"/>
              </a:sysClr>
            </a:solidFill>
            <a:prstDash val="sysDash"/>
            <a:miter lim="800000"/>
          </a:ln>
          <a:effectLst/>
        </p:spPr>
      </p:cxnSp>
      <p:sp>
        <p:nvSpPr>
          <p:cNvPr id="60" name="弧形 59"/>
          <p:cNvSpPr/>
          <p:nvPr/>
        </p:nvSpPr>
        <p:spPr>
          <a:xfrm>
            <a:off x="2963409" y="1611085"/>
            <a:ext cx="3861933" cy="4320011"/>
          </a:xfrm>
          <a:prstGeom prst="arc">
            <a:avLst>
              <a:gd name="adj1" fmla="val 17289824"/>
              <a:gd name="adj2" fmla="val 4294408"/>
            </a:avLst>
          </a:prstGeom>
          <a:noFill/>
          <a:ln w="57150" cap="flat" cmpd="sng" algn="ctr">
            <a:solidFill>
              <a:sysClr val="windowText" lastClr="000000">
                <a:lumMod val="50000"/>
                <a:lumOff val="50000"/>
              </a:sysClr>
            </a:solidFill>
            <a:prstDash val="sysDash"/>
            <a:miter lim="800000"/>
            <a:headEnd type="oval"/>
            <a:tailEnd type="ova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66" name="椭圆 65"/>
          <p:cNvSpPr/>
          <p:nvPr/>
        </p:nvSpPr>
        <p:spPr>
          <a:xfrm>
            <a:off x="6048710" y="2030625"/>
            <a:ext cx="443318" cy="443318"/>
          </a:xfrm>
          <a:prstGeom prst="ellipse">
            <a:avLst/>
          </a:prstGeom>
          <a:solidFill>
            <a:srgbClr val="33739F"/>
          </a:solidFill>
          <a:ln w="12700" cap="flat" cmpd="sng" algn="ctr">
            <a:solidFill>
              <a:sysClr val="windowText" lastClr="000000">
                <a:lumMod val="50000"/>
                <a:lumOff val="50000"/>
              </a:sysClr>
            </a:solidFill>
            <a:prstDash val="sysDash"/>
            <a:miter lim="800000"/>
          </a:ln>
          <a:effectLst/>
        </p:spPr>
      </p:sp>
      <p:sp>
        <p:nvSpPr>
          <p:cNvPr id="67" name="椭圆 66"/>
          <p:cNvSpPr/>
          <p:nvPr/>
        </p:nvSpPr>
        <p:spPr>
          <a:xfrm>
            <a:off x="6466132" y="2638638"/>
            <a:ext cx="443318" cy="443318"/>
          </a:xfrm>
          <a:prstGeom prst="ellipse">
            <a:avLst/>
          </a:prstGeom>
          <a:solidFill>
            <a:srgbClr val="5FC0C9"/>
          </a:solidFill>
          <a:ln w="12700" cap="flat" cmpd="sng" algn="ctr">
            <a:solidFill>
              <a:sysClr val="windowText" lastClr="000000">
                <a:lumMod val="50000"/>
                <a:lumOff val="50000"/>
              </a:sysClr>
            </a:solidFill>
            <a:prstDash val="sysDash"/>
            <a:miter lim="800000"/>
          </a:ln>
          <a:effectLst/>
        </p:spPr>
      </p:sp>
      <p:sp>
        <p:nvSpPr>
          <p:cNvPr id="68" name="椭圆 67"/>
          <p:cNvSpPr/>
          <p:nvPr/>
        </p:nvSpPr>
        <p:spPr>
          <a:xfrm>
            <a:off x="6652987" y="3486135"/>
            <a:ext cx="443318" cy="443318"/>
          </a:xfrm>
          <a:prstGeom prst="ellipse">
            <a:avLst/>
          </a:prstGeom>
          <a:solidFill>
            <a:srgbClr val="33739F"/>
          </a:solidFill>
          <a:ln w="12700" cap="flat" cmpd="sng" algn="ctr">
            <a:solidFill>
              <a:sysClr val="windowText" lastClr="000000">
                <a:lumMod val="50000"/>
                <a:lumOff val="50000"/>
              </a:sysClr>
            </a:solidFill>
            <a:prstDash val="sysDash"/>
            <a:miter lim="800000"/>
          </a:ln>
          <a:effectLst/>
        </p:spPr>
      </p:sp>
      <p:sp>
        <p:nvSpPr>
          <p:cNvPr id="69" name="椭圆 68"/>
          <p:cNvSpPr/>
          <p:nvPr/>
        </p:nvSpPr>
        <p:spPr>
          <a:xfrm>
            <a:off x="6455245" y="4388061"/>
            <a:ext cx="443318" cy="443318"/>
          </a:xfrm>
          <a:prstGeom prst="ellipse">
            <a:avLst/>
          </a:prstGeom>
          <a:solidFill>
            <a:srgbClr val="5FC0C9"/>
          </a:solidFill>
          <a:ln w="12700" cap="flat" cmpd="sng" algn="ctr">
            <a:solidFill>
              <a:sysClr val="windowText" lastClr="000000">
                <a:lumMod val="50000"/>
                <a:lumOff val="50000"/>
              </a:sysClr>
            </a:solidFill>
            <a:prstDash val="sysDash"/>
            <a:miter lim="800000"/>
          </a:ln>
          <a:effectLst/>
        </p:spPr>
      </p:sp>
      <p:sp>
        <p:nvSpPr>
          <p:cNvPr id="70" name="椭圆 69"/>
          <p:cNvSpPr/>
          <p:nvPr/>
        </p:nvSpPr>
        <p:spPr>
          <a:xfrm>
            <a:off x="6059595" y="5202903"/>
            <a:ext cx="443318" cy="443318"/>
          </a:xfrm>
          <a:prstGeom prst="ellipse">
            <a:avLst/>
          </a:prstGeom>
          <a:solidFill>
            <a:srgbClr val="33739F"/>
          </a:solidFill>
          <a:ln w="12700" cap="flat" cmpd="sng" algn="ctr">
            <a:solidFill>
              <a:sysClr val="windowText" lastClr="000000">
                <a:lumMod val="50000"/>
                <a:lumOff val="50000"/>
              </a:sysClr>
            </a:solidFill>
            <a:prstDash val="sysDash"/>
            <a:miter lim="800000"/>
          </a:ln>
          <a:effectLst/>
        </p:spPr>
      </p:sp>
      <p:sp>
        <p:nvSpPr>
          <p:cNvPr id="71" name="矩形 70"/>
          <p:cNvSpPr/>
          <p:nvPr/>
        </p:nvSpPr>
        <p:spPr>
          <a:xfrm>
            <a:off x="6502439" y="1458686"/>
            <a:ext cx="2260561" cy="436756"/>
          </a:xfrm>
          <a:prstGeom prst="rect">
            <a:avLst/>
          </a:prstGeom>
          <a:solidFill>
            <a:schemeClr val="bg1"/>
          </a:solidFill>
          <a:ln w="12700">
            <a:solidFill>
              <a:srgbClr val="33739F"/>
            </a:solidFill>
          </a:ln>
        </p:spPr>
        <p:txBody>
          <a:bodyPr wrap="square">
            <a:spAutoFit/>
          </a:bodyPr>
          <a:lstStyle/>
          <a:p>
            <a:pPr algn="ctr">
              <a:lnSpc>
                <a:spcPct val="120000"/>
              </a:lnSpc>
              <a:defRPr/>
            </a:pPr>
            <a:r>
              <a:rPr lang="en-US" altLang="zh-CN" sz="2000" dirty="0">
                <a:solidFill>
                  <a:srgbClr val="404040"/>
                </a:solidFill>
              </a:rPr>
              <a:t>1st open-air BBQ</a:t>
            </a:r>
            <a:endParaRPr lang="en-US" altLang="zh-CN" sz="2000" dirty="0">
              <a:solidFill>
                <a:srgbClr val="404040"/>
              </a:solidFill>
            </a:endParaRPr>
          </a:p>
        </p:txBody>
      </p:sp>
      <p:sp>
        <p:nvSpPr>
          <p:cNvPr id="76" name="矩形 75"/>
          <p:cNvSpPr/>
          <p:nvPr/>
        </p:nvSpPr>
        <p:spPr>
          <a:xfrm>
            <a:off x="6059514" y="2024210"/>
            <a:ext cx="443398" cy="394210"/>
          </a:xfrm>
          <a:prstGeom prst="rect">
            <a:avLst/>
          </a:prstGeom>
          <a:noFill/>
        </p:spPr>
        <p:txBody>
          <a:bodyPr wrap="square">
            <a:spAutoFit/>
          </a:bodyPr>
          <a:lstStyle/>
          <a:p>
            <a:pPr marL="0" marR="0" lvl="0" indent="0" algn="ctr" defTabSz="914400" eaLnBrk="1" fontAlgn="auto" latinLnBrk="0" hangingPunct="1">
              <a:lnSpc>
                <a:spcPct val="120000"/>
              </a:lnSpc>
              <a:spcBef>
                <a:spcPts val="0"/>
              </a:spcBef>
              <a:spcAft>
                <a:spcPts val="0"/>
              </a:spcAft>
              <a:buClrTx/>
              <a:buSzTx/>
              <a:buFontTx/>
              <a:buNone/>
              <a:defRPr/>
            </a:pPr>
            <a:r>
              <a:rPr kumimoji="0" lang="en-US" altLang="zh-CN" b="0" i="0" u="none" strike="noStrike" kern="0" cap="none" spc="0" normalizeH="0" baseline="0" noProof="0" dirty="0">
                <a:ln>
                  <a:noFill/>
                </a:ln>
                <a:solidFill>
                  <a:schemeClr val="bg1"/>
                </a:solidFill>
                <a:effectLst/>
                <a:uLnTx/>
                <a:uFillTx/>
              </a:rPr>
              <a:t>1</a:t>
            </a:r>
            <a:endParaRPr kumimoji="0" lang="zh-CN" altLang="en-US" b="0" i="0" u="none" strike="noStrike" kern="0" cap="none" spc="0" normalizeH="0" baseline="0" noProof="0" dirty="0">
              <a:ln>
                <a:noFill/>
              </a:ln>
              <a:solidFill>
                <a:schemeClr val="bg1"/>
              </a:solidFill>
              <a:effectLst/>
              <a:uLnTx/>
              <a:uFillTx/>
            </a:endParaRPr>
          </a:p>
        </p:txBody>
      </p:sp>
      <p:sp>
        <p:nvSpPr>
          <p:cNvPr id="77" name="矩形 76"/>
          <p:cNvSpPr/>
          <p:nvPr/>
        </p:nvSpPr>
        <p:spPr>
          <a:xfrm>
            <a:off x="6477016" y="2622911"/>
            <a:ext cx="443398" cy="394210"/>
          </a:xfrm>
          <a:prstGeom prst="rect">
            <a:avLst/>
          </a:prstGeom>
        </p:spPr>
        <p:txBody>
          <a:bodyPr wrap="square">
            <a:spAutoFit/>
          </a:bodyPr>
          <a:lstStyle/>
          <a:p>
            <a:pPr marL="0" marR="0" lvl="0" indent="0" algn="ctr" defTabSz="914400" eaLnBrk="1" fontAlgn="auto" latinLnBrk="0" hangingPunct="1">
              <a:lnSpc>
                <a:spcPct val="120000"/>
              </a:lnSpc>
              <a:spcBef>
                <a:spcPts val="0"/>
              </a:spcBef>
              <a:spcAft>
                <a:spcPts val="0"/>
              </a:spcAft>
              <a:buClrTx/>
              <a:buSzTx/>
              <a:buFontTx/>
              <a:buNone/>
              <a:defRPr/>
            </a:pPr>
            <a:r>
              <a:rPr kumimoji="0" lang="en-US" altLang="zh-CN" b="0" i="0" u="none" strike="noStrike" kern="0" cap="none" spc="0" normalizeH="0" baseline="0" noProof="0" dirty="0">
                <a:ln>
                  <a:noFill/>
                </a:ln>
                <a:solidFill>
                  <a:schemeClr val="bg1"/>
                </a:solidFill>
                <a:effectLst/>
                <a:uLnTx/>
                <a:uFillTx/>
              </a:rPr>
              <a:t>2</a:t>
            </a:r>
            <a:endParaRPr kumimoji="0" lang="zh-CN" altLang="en-US" b="0" i="0" u="none" strike="noStrike" kern="0" cap="none" spc="0" normalizeH="0" baseline="0" noProof="0" dirty="0">
              <a:ln>
                <a:noFill/>
              </a:ln>
              <a:solidFill>
                <a:schemeClr val="bg1"/>
              </a:solidFill>
              <a:effectLst/>
              <a:uLnTx/>
              <a:uFillTx/>
            </a:endParaRPr>
          </a:p>
        </p:txBody>
      </p:sp>
      <p:sp>
        <p:nvSpPr>
          <p:cNvPr id="78" name="矩形 77"/>
          <p:cNvSpPr/>
          <p:nvPr/>
        </p:nvSpPr>
        <p:spPr>
          <a:xfrm>
            <a:off x="6665253" y="3540862"/>
            <a:ext cx="443398" cy="394210"/>
          </a:xfrm>
          <a:prstGeom prst="rect">
            <a:avLst/>
          </a:prstGeom>
        </p:spPr>
        <p:txBody>
          <a:bodyPr wrap="square">
            <a:spAutoFit/>
          </a:bodyPr>
          <a:lstStyle/>
          <a:p>
            <a:pPr marL="0" marR="0" lvl="0" indent="0" algn="ctr" defTabSz="914400" eaLnBrk="1" fontAlgn="auto" latinLnBrk="0" hangingPunct="1">
              <a:lnSpc>
                <a:spcPct val="120000"/>
              </a:lnSpc>
              <a:spcBef>
                <a:spcPts val="0"/>
              </a:spcBef>
              <a:spcAft>
                <a:spcPts val="0"/>
              </a:spcAft>
              <a:buClrTx/>
              <a:buSzTx/>
              <a:buFontTx/>
              <a:buNone/>
              <a:defRPr/>
            </a:pPr>
            <a:r>
              <a:rPr kumimoji="0" lang="en-US" altLang="zh-CN" b="0" i="0" u="none" strike="noStrike" kern="0" cap="none" spc="0" normalizeH="0" baseline="0" noProof="0" dirty="0">
                <a:ln>
                  <a:noFill/>
                </a:ln>
                <a:solidFill>
                  <a:schemeClr val="bg1"/>
                </a:solidFill>
                <a:effectLst/>
                <a:uLnTx/>
                <a:uFillTx/>
              </a:rPr>
              <a:t>3</a:t>
            </a:r>
            <a:endParaRPr kumimoji="0" lang="zh-CN" altLang="en-US" b="0" i="0" u="none" strike="noStrike" kern="0" cap="none" spc="0" normalizeH="0" baseline="0" noProof="0" dirty="0">
              <a:ln>
                <a:noFill/>
              </a:ln>
              <a:solidFill>
                <a:schemeClr val="bg1"/>
              </a:solidFill>
              <a:effectLst/>
              <a:uLnTx/>
              <a:uFillTx/>
            </a:endParaRPr>
          </a:p>
        </p:txBody>
      </p:sp>
      <p:sp>
        <p:nvSpPr>
          <p:cNvPr id="79" name="矩形 78"/>
          <p:cNvSpPr/>
          <p:nvPr/>
        </p:nvSpPr>
        <p:spPr>
          <a:xfrm>
            <a:off x="6466129" y="4358087"/>
            <a:ext cx="443398" cy="394210"/>
          </a:xfrm>
          <a:prstGeom prst="rect">
            <a:avLst/>
          </a:prstGeom>
        </p:spPr>
        <p:txBody>
          <a:bodyPr wrap="square">
            <a:spAutoFit/>
          </a:bodyPr>
          <a:lstStyle/>
          <a:p>
            <a:pPr marL="0" marR="0" lvl="0" indent="0" algn="ctr" defTabSz="914400" eaLnBrk="1" fontAlgn="auto" latinLnBrk="0" hangingPunct="1">
              <a:lnSpc>
                <a:spcPct val="120000"/>
              </a:lnSpc>
              <a:spcBef>
                <a:spcPts val="0"/>
              </a:spcBef>
              <a:spcAft>
                <a:spcPts val="0"/>
              </a:spcAft>
              <a:buClrTx/>
              <a:buSzTx/>
              <a:buFontTx/>
              <a:buNone/>
              <a:defRPr/>
            </a:pPr>
            <a:r>
              <a:rPr kumimoji="0" lang="en-US" altLang="zh-CN" b="0" i="0" u="none" strike="noStrike" kern="0" cap="none" spc="0" normalizeH="0" baseline="0" noProof="0" dirty="0">
                <a:ln>
                  <a:noFill/>
                </a:ln>
                <a:solidFill>
                  <a:schemeClr val="bg1"/>
                </a:solidFill>
                <a:effectLst/>
                <a:uLnTx/>
                <a:uFillTx/>
              </a:rPr>
              <a:t>4</a:t>
            </a:r>
            <a:endParaRPr kumimoji="0" lang="zh-CN" altLang="en-US" b="0" i="0" u="none" strike="noStrike" kern="0" cap="none" spc="0" normalizeH="0" baseline="0" noProof="0" dirty="0">
              <a:ln>
                <a:noFill/>
              </a:ln>
              <a:solidFill>
                <a:schemeClr val="bg1"/>
              </a:solidFill>
              <a:effectLst/>
              <a:uLnTx/>
              <a:uFillTx/>
            </a:endParaRPr>
          </a:p>
        </p:txBody>
      </p:sp>
      <p:sp>
        <p:nvSpPr>
          <p:cNvPr id="80" name="矩形 79"/>
          <p:cNvSpPr/>
          <p:nvPr/>
        </p:nvSpPr>
        <p:spPr>
          <a:xfrm>
            <a:off x="6078269" y="5181356"/>
            <a:ext cx="443398" cy="394210"/>
          </a:xfrm>
          <a:prstGeom prst="rect">
            <a:avLst/>
          </a:prstGeom>
        </p:spPr>
        <p:txBody>
          <a:bodyPr wrap="square">
            <a:spAutoFit/>
          </a:bodyPr>
          <a:lstStyle/>
          <a:p>
            <a:pPr marL="0" marR="0" lvl="0" indent="0" algn="ctr" defTabSz="914400" eaLnBrk="1" fontAlgn="auto" latinLnBrk="0" hangingPunct="1">
              <a:lnSpc>
                <a:spcPct val="120000"/>
              </a:lnSpc>
              <a:spcBef>
                <a:spcPts val="0"/>
              </a:spcBef>
              <a:spcAft>
                <a:spcPts val="0"/>
              </a:spcAft>
              <a:buClrTx/>
              <a:buSzTx/>
              <a:buFontTx/>
              <a:buNone/>
              <a:defRPr/>
            </a:pPr>
            <a:r>
              <a:rPr kumimoji="0" lang="en-US" altLang="zh-CN" b="0" i="0" u="none" strike="noStrike" kern="0" cap="none" spc="0" normalizeH="0" baseline="0" noProof="0" dirty="0">
                <a:ln>
                  <a:noFill/>
                </a:ln>
                <a:solidFill>
                  <a:schemeClr val="bg1"/>
                </a:solidFill>
                <a:effectLst/>
                <a:uLnTx/>
                <a:uFillTx/>
              </a:rPr>
              <a:t>5</a:t>
            </a:r>
            <a:endParaRPr kumimoji="0" lang="zh-CN" altLang="en-US" b="0" i="0" u="none" strike="noStrike" kern="0" cap="none" spc="0" normalizeH="0" baseline="0" noProof="0" dirty="0">
              <a:ln>
                <a:noFill/>
              </a:ln>
              <a:solidFill>
                <a:schemeClr val="bg1"/>
              </a:solidFill>
              <a:effectLst/>
              <a:uLnTx/>
              <a:uFillTx/>
            </a:endParaRPr>
          </a:p>
        </p:txBody>
      </p:sp>
      <p:sp>
        <p:nvSpPr>
          <p:cNvPr id="81" name="矩形 80"/>
          <p:cNvSpPr/>
          <p:nvPr/>
        </p:nvSpPr>
        <p:spPr>
          <a:xfrm>
            <a:off x="5257800" y="3385457"/>
            <a:ext cx="1077685" cy="561885"/>
          </a:xfrm>
          <a:prstGeom prst="rect">
            <a:avLst/>
          </a:prstGeom>
          <a:ln w="38100">
            <a:noFill/>
          </a:ln>
        </p:spPr>
        <p:txBody>
          <a:bodyPr wrap="square">
            <a:spAutoFit/>
          </a:bodyPr>
          <a:lstStyle/>
          <a:p>
            <a:pPr algn="ctr">
              <a:lnSpc>
                <a:spcPct val="120000"/>
              </a:lnSpc>
              <a:defRPr/>
            </a:pPr>
            <a:r>
              <a:rPr lang="en-US" altLang="zh-CN" sz="2800" b="1" dirty="0">
                <a:solidFill>
                  <a:schemeClr val="bg1"/>
                </a:solidFill>
              </a:rPr>
              <a:t>Food</a:t>
            </a:r>
            <a:endParaRPr lang="zh-CN" altLang="en-US" sz="2800" b="1" dirty="0">
              <a:solidFill>
                <a:schemeClr val="bg1"/>
              </a:solidFill>
            </a:endParaRPr>
          </a:p>
        </p:txBody>
      </p:sp>
      <p:sp>
        <p:nvSpPr>
          <p:cNvPr id="87" name="文本框 86"/>
          <p:cNvSpPr txBox="1"/>
          <p:nvPr/>
        </p:nvSpPr>
        <p:spPr>
          <a:xfrm>
            <a:off x="7575830" y="2351313"/>
            <a:ext cx="2602313" cy="400110"/>
          </a:xfrm>
          <a:prstGeom prst="rect">
            <a:avLst/>
          </a:prstGeom>
          <a:solidFill>
            <a:schemeClr val="bg1"/>
          </a:solidFill>
          <a:ln>
            <a:solidFill>
              <a:srgbClr val="33739F"/>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000" i="0" u="none" strike="noStrike" kern="0" cap="none" spc="0" normalizeH="0" baseline="0" noProof="0" dirty="0" err="1">
                <a:ln>
                  <a:noFill/>
                </a:ln>
                <a:solidFill>
                  <a:srgbClr val="404040"/>
                </a:solidFill>
                <a:effectLst/>
                <a:uLnTx/>
                <a:uFillTx/>
                <a:ea typeface="宋体" panose="02010600030101010101" pitchFamily="2" charset="-122"/>
                <a:cs typeface="Times New Roman" panose="02020603050405020304" charset="0"/>
              </a:rPr>
              <a:t>dif</a:t>
            </a:r>
            <a:r>
              <a:rPr kumimoji="0" lang="en-US" altLang="zh-CN" sz="2000" i="0" u="none" strike="noStrike" kern="0" cap="none" spc="0" normalizeH="0" baseline="0" noProof="0" dirty="0">
                <a:ln>
                  <a:noFill/>
                </a:ln>
                <a:solidFill>
                  <a:srgbClr val="404040"/>
                </a:solidFill>
                <a:effectLst/>
                <a:uLnTx/>
                <a:uFillTx/>
                <a:ea typeface="宋体" panose="02010600030101010101" pitchFamily="2" charset="-122"/>
                <a:cs typeface="Times New Roman" panose="02020603050405020304" charset="0"/>
              </a:rPr>
              <a:t> </a:t>
            </a:r>
            <a:r>
              <a:rPr kumimoji="0" lang="zh-CN" altLang="zh-CN" sz="2000" i="0" u="none" strike="noStrike" kern="0" cap="none" spc="0" normalizeH="0" baseline="0" noProof="0" dirty="0">
                <a:ln>
                  <a:noFill/>
                </a:ln>
                <a:solidFill>
                  <a:srgbClr val="404040"/>
                </a:solidFill>
                <a:effectLst/>
                <a:uLnTx/>
                <a:uFillTx/>
                <a:ea typeface="宋体" panose="02010600030101010101" pitchFamily="2" charset="-122"/>
                <a:cs typeface="Times New Roman" panose="02020603050405020304" charset="0"/>
              </a:rPr>
              <a:t>∧</a:t>
            </a:r>
            <a:r>
              <a:rPr kumimoji="0" lang="en-US" altLang="zh-CN" sz="2000" i="0" u="none" strike="noStrike" kern="0" cap="none" spc="0" normalizeH="0" baseline="0" noProof="0" dirty="0">
                <a:ln>
                  <a:noFill/>
                </a:ln>
                <a:solidFill>
                  <a:srgbClr val="404040"/>
                </a:solidFill>
                <a:effectLst/>
                <a:uLnTx/>
                <a:uFillTx/>
                <a:ea typeface="宋体" panose="02010600030101010101" pitchFamily="2" charset="-122"/>
                <a:cs typeface="Times New Roman" panose="02020603050405020304" charset="0"/>
              </a:rPr>
              <a:t> yummy meals</a:t>
            </a:r>
            <a:endParaRPr kumimoji="0" lang="zh-CN" altLang="en-US" sz="2000" i="0" u="none" strike="noStrike" kern="0" cap="none" spc="0" normalizeH="0" baseline="0" noProof="0" dirty="0">
              <a:ln>
                <a:noFill/>
              </a:ln>
              <a:solidFill>
                <a:srgbClr val="404040"/>
              </a:solidFill>
              <a:effectLst/>
              <a:uLnTx/>
              <a:uFillTx/>
              <a:ea typeface="宋体" panose="02010600030101010101" pitchFamily="2" charset="-122"/>
              <a:cs typeface="Times New Roman" panose="02020603050405020304" charset="0"/>
            </a:endParaRPr>
          </a:p>
        </p:txBody>
      </p:sp>
      <p:sp>
        <p:nvSpPr>
          <p:cNvPr id="88" name="文本框 87"/>
          <p:cNvSpPr txBox="1"/>
          <p:nvPr/>
        </p:nvSpPr>
        <p:spPr>
          <a:xfrm>
            <a:off x="7574116" y="3318693"/>
            <a:ext cx="2930598" cy="707886"/>
          </a:xfrm>
          <a:prstGeom prst="rect">
            <a:avLst/>
          </a:prstGeom>
          <a:solidFill>
            <a:schemeClr val="bg1"/>
          </a:solidFill>
          <a:ln>
            <a:solidFill>
              <a:srgbClr val="33739F"/>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000" i="0" u="none" strike="noStrike" kern="0" cap="none" spc="0" normalizeH="0" baseline="0" noProof="0" dirty="0">
                <a:ln>
                  <a:noFill/>
                </a:ln>
                <a:solidFill>
                  <a:srgbClr val="404040"/>
                </a:solidFill>
                <a:effectLst/>
                <a:uLnTx/>
                <a:uFillTx/>
                <a:ea typeface="宋体" panose="02010600030101010101" pitchFamily="2" charset="-122"/>
                <a:cs typeface="Times New Roman" panose="02020603050405020304" charset="0"/>
              </a:rPr>
              <a:t> typical Au food </a:t>
            </a:r>
            <a:r>
              <a:rPr kumimoji="0" lang="en-US" altLang="zh-CN" sz="2000" i="0" u="none" strike="noStrike" kern="0" cap="none" spc="0" normalizeH="0" baseline="0" noProof="0" dirty="0">
                <a:ln>
                  <a:noFill/>
                </a:ln>
                <a:solidFill>
                  <a:srgbClr val="404040"/>
                </a:solidFill>
                <a:effectLst/>
                <a:uLnTx/>
                <a:uFillTx/>
                <a:ea typeface="宋体" panose="02010600030101010101" pitchFamily="2" charset="-122"/>
                <a:cs typeface="Times New Roman" panose="02020603050405020304" charset="0"/>
                <a:sym typeface="Wingdings" panose="05000000000000000000" pitchFamily="2" charset="2"/>
              </a:rPr>
              <a:t> </a:t>
            </a:r>
            <a:r>
              <a:rPr kumimoji="0" lang="en-US" altLang="zh-CN" sz="2000" i="0" u="none" strike="noStrike" kern="0" cap="none" spc="0" normalizeH="0" baseline="0" noProof="0" dirty="0" err="1">
                <a:ln>
                  <a:noFill/>
                </a:ln>
                <a:solidFill>
                  <a:srgbClr val="404040"/>
                </a:solidFill>
                <a:effectLst/>
                <a:uLnTx/>
                <a:uFillTx/>
                <a:ea typeface="宋体" panose="02010600030101010101" pitchFamily="2" charset="-122"/>
                <a:cs typeface="Times New Roman" panose="02020603050405020304" charset="0"/>
                <a:sym typeface="Wingdings" panose="05000000000000000000" pitchFamily="2" charset="2"/>
              </a:rPr>
              <a:t>Bri</a:t>
            </a:r>
            <a:endParaRPr kumimoji="0" lang="en-US" altLang="zh-CN" sz="2000" i="0" u="none" strike="noStrike" kern="0" cap="none" spc="0" normalizeH="0" baseline="0" noProof="0" dirty="0">
              <a:ln>
                <a:noFill/>
              </a:ln>
              <a:solidFill>
                <a:srgbClr val="404040"/>
              </a:solidFill>
              <a:effectLst/>
              <a:uLnTx/>
              <a:uFillTx/>
              <a:ea typeface="宋体" panose="02010600030101010101" pitchFamily="2" charset="-122"/>
              <a:cs typeface="Times New Roman" panose="02020603050405020304" charset="0"/>
              <a:sym typeface="Wingdings" panose="05000000000000000000" pitchFamily="2" charset="2"/>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2000" i="0" u="none" strike="noStrike" kern="0" cap="none" spc="0" normalizeH="0" baseline="0" noProof="0" dirty="0">
                <a:ln>
                  <a:noFill/>
                </a:ln>
                <a:solidFill>
                  <a:srgbClr val="404040"/>
                </a:solidFill>
                <a:effectLst/>
                <a:uLnTx/>
                <a:uFillTx/>
                <a:ea typeface="宋体" panose="02010600030101010101" pitchFamily="2" charset="-122"/>
                <a:cs typeface="Times New Roman" panose="02020603050405020304" charset="0"/>
                <a:sym typeface="Wingdings" panose="05000000000000000000" pitchFamily="2" charset="2"/>
              </a:rPr>
              <a:t>   e.g. Sunday roast</a:t>
            </a:r>
            <a:endParaRPr kumimoji="0" lang="zh-CN" altLang="en-US" sz="2000" i="0" u="none" strike="noStrike" kern="0" cap="none" spc="0" normalizeH="0" baseline="0" noProof="0" dirty="0">
              <a:ln>
                <a:noFill/>
              </a:ln>
              <a:solidFill>
                <a:srgbClr val="404040"/>
              </a:solidFill>
              <a:effectLst/>
              <a:uLnTx/>
              <a:uFillTx/>
              <a:ea typeface="宋体" panose="02010600030101010101" pitchFamily="2" charset="-122"/>
              <a:cs typeface="Times New Roman" panose="02020603050405020304" charset="0"/>
            </a:endParaRPr>
          </a:p>
        </p:txBody>
      </p:sp>
      <p:sp>
        <p:nvSpPr>
          <p:cNvPr id="90" name="文本框 89"/>
          <p:cNvSpPr txBox="1"/>
          <p:nvPr/>
        </p:nvSpPr>
        <p:spPr>
          <a:xfrm>
            <a:off x="7311678" y="4691743"/>
            <a:ext cx="2550779" cy="400110"/>
          </a:xfrm>
          <a:prstGeom prst="rect">
            <a:avLst/>
          </a:prstGeom>
          <a:solidFill>
            <a:schemeClr val="bg1"/>
          </a:solidFill>
          <a:ln>
            <a:solidFill>
              <a:srgbClr val="33739F"/>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000" i="0" u="none" strike="noStrike" kern="0" cap="none" spc="0" normalizeH="0" baseline="0" noProof="0" dirty="0">
                <a:ln>
                  <a:noFill/>
                </a:ln>
                <a:solidFill>
                  <a:srgbClr val="FF0000"/>
                </a:solidFill>
                <a:effectLst/>
                <a:uLnTx/>
                <a:uFillTx/>
                <a:ea typeface="宋体" panose="02010600030101010101" pitchFamily="2" charset="-122"/>
                <a:cs typeface="Times New Roman" panose="02020603050405020304" charset="0"/>
              </a:rPr>
              <a:t>premier</a:t>
            </a:r>
            <a:r>
              <a:rPr kumimoji="0" lang="en-US" altLang="zh-CN" sz="2000" i="0" u="none" strike="noStrike" kern="0" cap="none" spc="0" normalizeH="0" baseline="0" noProof="0" dirty="0">
                <a:ln>
                  <a:noFill/>
                </a:ln>
                <a:solidFill>
                  <a:srgbClr val="404040"/>
                </a:solidFill>
                <a:effectLst/>
                <a:uLnTx/>
                <a:uFillTx/>
                <a:ea typeface="宋体" panose="02010600030101010101" pitchFamily="2" charset="-122"/>
                <a:cs typeface="Times New Roman" panose="02020603050405020304" charset="0"/>
              </a:rPr>
              <a:t> food </a:t>
            </a:r>
            <a:r>
              <a:rPr kumimoji="0" lang="en-US" altLang="zh-CN" sz="2000" i="0" u="none" strike="noStrike" kern="0" cap="none" spc="0" normalizeH="0" baseline="0" noProof="0" dirty="0" err="1">
                <a:ln>
                  <a:noFill/>
                </a:ln>
                <a:solidFill>
                  <a:srgbClr val="404040"/>
                </a:solidFill>
                <a:effectLst/>
                <a:uLnTx/>
                <a:uFillTx/>
                <a:ea typeface="宋体" panose="02010600030101010101" pitchFamily="2" charset="-122"/>
                <a:cs typeface="Times New Roman" panose="02020603050405020304" charset="0"/>
              </a:rPr>
              <a:t>expces</a:t>
            </a:r>
            <a:r>
              <a:rPr kumimoji="0" lang="en-US" altLang="zh-CN" sz="2000" i="0" u="none" strike="noStrike" kern="0" cap="none" spc="0" normalizeH="0" baseline="0" noProof="0" dirty="0">
                <a:ln>
                  <a:noFill/>
                </a:ln>
                <a:solidFill>
                  <a:srgbClr val="404040"/>
                </a:solidFill>
                <a:effectLst/>
                <a:uLnTx/>
                <a:uFillTx/>
                <a:ea typeface="宋体" panose="02010600030101010101" pitchFamily="2" charset="-122"/>
                <a:cs typeface="Times New Roman" panose="02020603050405020304" charset="0"/>
              </a:rPr>
              <a:t>  </a:t>
            </a:r>
            <a:endParaRPr kumimoji="0" lang="zh-CN" altLang="en-US" sz="2000" i="0" u="none" strike="noStrike" kern="0" cap="none" spc="0" normalizeH="0" baseline="0" noProof="0" dirty="0">
              <a:ln>
                <a:noFill/>
              </a:ln>
              <a:solidFill>
                <a:srgbClr val="404040"/>
              </a:solidFill>
              <a:effectLst/>
              <a:uLnTx/>
              <a:uFillTx/>
              <a:ea typeface="宋体" panose="02010600030101010101" pitchFamily="2" charset="-122"/>
              <a:cs typeface="Times New Roman" panose="02020603050405020304" charset="0"/>
            </a:endParaRPr>
          </a:p>
        </p:txBody>
      </p:sp>
      <p:sp>
        <p:nvSpPr>
          <p:cNvPr id="93" name="文本框 92"/>
          <p:cNvSpPr txBox="1"/>
          <p:nvPr/>
        </p:nvSpPr>
        <p:spPr>
          <a:xfrm>
            <a:off x="6975398" y="5679039"/>
            <a:ext cx="3191859" cy="1015663"/>
          </a:xfrm>
          <a:prstGeom prst="rect">
            <a:avLst/>
          </a:prstGeom>
          <a:solidFill>
            <a:schemeClr val="bg1"/>
          </a:solidFill>
          <a:ln>
            <a:solidFill>
              <a:srgbClr val="33739F"/>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000" i="0" u="none" strike="noStrike" kern="0" cap="none" spc="0" normalizeH="0" baseline="0" noProof="0" dirty="0">
                <a:ln>
                  <a:noFill/>
                </a:ln>
                <a:solidFill>
                  <a:srgbClr val="404040"/>
                </a:solidFill>
                <a:effectLst/>
                <a:uLnTx/>
                <a:uFillTx/>
                <a:ea typeface="宋体" panose="02010600030101010101" pitchFamily="2" charset="-122"/>
                <a:cs typeface="Times New Roman" panose="02020603050405020304" charset="0"/>
              </a:rPr>
              <a:t>Asian cultures </a:t>
            </a:r>
            <a:r>
              <a:rPr kumimoji="0" lang="en-US" altLang="zh-CN" sz="2000" i="0" u="none" strike="noStrike" kern="0" cap="none" spc="0" normalizeH="0" baseline="0" noProof="0" dirty="0">
                <a:ln>
                  <a:noFill/>
                </a:ln>
                <a:solidFill>
                  <a:srgbClr val="404040"/>
                </a:solidFill>
                <a:effectLst/>
                <a:uLnTx/>
                <a:uFillTx/>
                <a:ea typeface="宋体" panose="02010600030101010101" pitchFamily="2" charset="-122"/>
                <a:cs typeface="Times New Roman" panose="02020603050405020304" charset="0"/>
                <a:sym typeface="Wingdings" panose="05000000000000000000" pitchFamily="2" charset="2"/>
              </a:rPr>
              <a:t> </a:t>
            </a:r>
            <a:endParaRPr kumimoji="0" lang="en-US" altLang="zh-CN" sz="2000" i="0" u="none" strike="noStrike" kern="0" cap="none" spc="0" normalizeH="0" baseline="0" noProof="0" dirty="0">
              <a:ln>
                <a:noFill/>
              </a:ln>
              <a:solidFill>
                <a:srgbClr val="404040"/>
              </a:solidFill>
              <a:effectLst/>
              <a:uLnTx/>
              <a:uFillTx/>
              <a:ea typeface="宋体" panose="02010600030101010101" pitchFamily="2" charset="-122"/>
              <a:cs typeface="Times New Roman" panose="02020603050405020304" charset="0"/>
              <a:sym typeface="Wingdings" panose="05000000000000000000" pitchFamily="2" charset="2"/>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2000" i="0" u="none" strike="noStrike" kern="0" cap="none" spc="0" normalizeH="0" baseline="0" noProof="0" dirty="0">
                <a:ln>
                  <a:noFill/>
                </a:ln>
                <a:solidFill>
                  <a:srgbClr val="404040"/>
                </a:solidFill>
                <a:effectLst/>
                <a:uLnTx/>
                <a:uFillTx/>
                <a:ea typeface="宋体" panose="02010600030101010101" pitchFamily="2" charset="-122"/>
                <a:cs typeface="Times New Roman" panose="02020603050405020304" charset="0"/>
                <a:sym typeface="Wingdings" panose="05000000000000000000" pitchFamily="2" charset="2"/>
              </a:rPr>
              <a:t>    bean curd &amp; herbs</a:t>
            </a:r>
            <a:endParaRPr kumimoji="0" lang="en-US" altLang="zh-CN" sz="2000" i="0" u="none" strike="noStrike" kern="0" cap="none" spc="0" normalizeH="0" baseline="0" noProof="0" dirty="0">
              <a:ln>
                <a:noFill/>
              </a:ln>
              <a:solidFill>
                <a:srgbClr val="404040"/>
              </a:solidFill>
              <a:effectLst/>
              <a:uLnTx/>
              <a:uFillTx/>
              <a:ea typeface="宋体" panose="02010600030101010101" pitchFamily="2" charset="-122"/>
              <a:cs typeface="Times New Roman" panose="02020603050405020304" charset="0"/>
              <a:sym typeface="Wingdings" panose="05000000000000000000" pitchFamily="2" charset="2"/>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2000" i="0" u="none" strike="noStrike" kern="0" cap="none" spc="0" normalizeH="0" baseline="0" noProof="0" dirty="0">
                <a:ln>
                  <a:noFill/>
                </a:ln>
                <a:solidFill>
                  <a:srgbClr val="404040"/>
                </a:solidFill>
                <a:effectLst/>
                <a:uLnTx/>
                <a:uFillTx/>
                <a:ea typeface="宋体" panose="02010600030101010101" pitchFamily="2" charset="-122"/>
                <a:cs typeface="Times New Roman" panose="02020603050405020304" charset="0"/>
                <a:sym typeface="Wingdings" panose="05000000000000000000" pitchFamily="2" charset="2"/>
              </a:rPr>
              <a:t>     Au version </a:t>
            </a:r>
            <a:r>
              <a:rPr kumimoji="0" lang="en-US" altLang="zh-CN" sz="2000" i="0" u="none" strike="noStrike" kern="0" cap="none" spc="0" normalizeH="0" baseline="0" noProof="0" dirty="0">
                <a:ln>
                  <a:noFill/>
                </a:ln>
                <a:solidFill>
                  <a:srgbClr val="FF0000"/>
                </a:solidFill>
                <a:effectLst/>
                <a:uLnTx/>
                <a:uFillTx/>
                <a:ea typeface="宋体" panose="02010600030101010101" pitchFamily="2" charset="-122"/>
                <a:cs typeface="Times New Roman" panose="02020603050405020304" charset="0"/>
                <a:sym typeface="Wingdings" panose="05000000000000000000" pitchFamily="2" charset="2"/>
              </a:rPr>
              <a:t>dim sim</a:t>
            </a:r>
            <a:endParaRPr kumimoji="0" lang="zh-CN" altLang="en-US" sz="2000" i="0" u="none" strike="noStrike" kern="0" cap="none" spc="0" normalizeH="0" baseline="0" noProof="0" dirty="0">
              <a:ln>
                <a:noFill/>
              </a:ln>
              <a:solidFill>
                <a:srgbClr val="FF0000"/>
              </a:solidFill>
              <a:effectLst/>
              <a:uLnTx/>
              <a:uFillTx/>
              <a:ea typeface="宋体" panose="02010600030101010101" pitchFamily="2" charset="-122"/>
              <a:cs typeface="Times New Roman" panose="02020603050405020304" charset="0"/>
            </a:endParaRPr>
          </a:p>
        </p:txBody>
      </p:sp>
      <p:sp>
        <p:nvSpPr>
          <p:cNvPr id="97" name="文本框 96"/>
          <p:cNvSpPr txBox="1"/>
          <p:nvPr/>
        </p:nvSpPr>
        <p:spPr>
          <a:xfrm>
            <a:off x="9873343" y="994851"/>
            <a:ext cx="2318657" cy="523220"/>
          </a:xfrm>
          <a:prstGeom prst="rect">
            <a:avLst/>
          </a:prstGeom>
          <a:noFill/>
          <a:ln>
            <a:solidFill>
              <a:sysClr val="windowText" lastClr="000000"/>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800" b="1" i="0" u="none" strike="noStrike" kern="0" cap="none" spc="0" normalizeH="0" baseline="0" noProof="0" dirty="0">
                <a:ln>
                  <a:noFill/>
                </a:ln>
                <a:solidFill>
                  <a:srgbClr val="404040"/>
                </a:solidFill>
                <a:effectLst/>
                <a:uLnTx/>
                <a:uFillTx/>
                <a:ea typeface="宋体" panose="02010600030101010101" pitchFamily="2" charset="-122"/>
                <a:cs typeface="Times New Roman" panose="02020603050405020304" charset="0"/>
              </a:rPr>
              <a:t>Experiences</a:t>
            </a:r>
            <a:endParaRPr kumimoji="0" lang="en-US" altLang="zh-CN" sz="2800" b="1" i="0" u="none" strike="noStrike" kern="0" cap="none" spc="0" normalizeH="0" baseline="0" noProof="0" dirty="0">
              <a:ln>
                <a:noFill/>
              </a:ln>
              <a:solidFill>
                <a:srgbClr val="404040"/>
              </a:solidFill>
              <a:effectLst/>
              <a:uLnTx/>
              <a:uFillTx/>
              <a:ea typeface="宋体" panose="02010600030101010101" pitchFamily="2" charset="-122"/>
              <a:cs typeface="Times New Roman" panose="02020603050405020304" charset="0"/>
            </a:endParaRPr>
          </a:p>
        </p:txBody>
      </p:sp>
      <p:sp>
        <p:nvSpPr>
          <p:cNvPr id="98" name="文本框 97"/>
          <p:cNvSpPr txBox="1"/>
          <p:nvPr/>
        </p:nvSpPr>
        <p:spPr>
          <a:xfrm>
            <a:off x="10654793" y="4594181"/>
            <a:ext cx="1537207" cy="523220"/>
          </a:xfrm>
          <a:prstGeom prst="rect">
            <a:avLst/>
          </a:prstGeom>
          <a:noFill/>
          <a:ln>
            <a:solidFill>
              <a:sysClr val="windowText" lastClr="000000"/>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800" b="1" i="0" u="none" strike="noStrike" kern="0" cap="none" spc="0" normalizeH="0" baseline="0" noProof="0" dirty="0">
                <a:ln>
                  <a:noFill/>
                </a:ln>
                <a:solidFill>
                  <a:srgbClr val="404040"/>
                </a:solidFill>
                <a:effectLst/>
                <a:uLnTx/>
                <a:uFillTx/>
                <a:ea typeface="宋体" panose="02010600030101010101" pitchFamily="2" charset="-122"/>
                <a:cs typeface="Times New Roman" panose="02020603050405020304" charset="0"/>
              </a:rPr>
              <a:t>Learn</a:t>
            </a:r>
            <a:endParaRPr kumimoji="0" lang="en-US" altLang="zh-CN" sz="2800" b="1" i="0" u="none" strike="noStrike" kern="0" cap="none" spc="0" normalizeH="0" baseline="0" noProof="0" dirty="0">
              <a:ln>
                <a:noFill/>
              </a:ln>
              <a:solidFill>
                <a:srgbClr val="404040"/>
              </a:solidFill>
              <a:effectLst/>
              <a:uLnTx/>
              <a:uFillTx/>
              <a:ea typeface="宋体" panose="02010600030101010101" pitchFamily="2" charset="-122"/>
              <a:cs typeface="Times New Roman" panose="02020603050405020304" charset="0"/>
            </a:endParaRPr>
          </a:p>
        </p:txBody>
      </p:sp>
      <p:cxnSp>
        <p:nvCxnSpPr>
          <p:cNvPr id="104" name="直接连接符 103"/>
          <p:cNvCxnSpPr>
            <a:stCxn id="88" idx="3"/>
            <a:endCxn id="98" idx="0"/>
          </p:cNvCxnSpPr>
          <p:nvPr/>
        </p:nvCxnSpPr>
        <p:spPr>
          <a:xfrm>
            <a:off x="10504714" y="3672636"/>
            <a:ext cx="918683" cy="921545"/>
          </a:xfrm>
          <a:prstGeom prst="line">
            <a:avLst/>
          </a:prstGeom>
          <a:solidFill>
            <a:sysClr val="window" lastClr="FFFFFF"/>
          </a:solidFill>
          <a:ln w="12700" cap="flat" cmpd="sng" algn="ctr">
            <a:solidFill>
              <a:sysClr val="windowText" lastClr="000000">
                <a:lumMod val="50000"/>
                <a:lumOff val="50000"/>
              </a:sysClr>
            </a:solidFill>
            <a:prstDash val="sysDash"/>
            <a:miter lim="800000"/>
          </a:ln>
          <a:effectLst/>
        </p:spPr>
      </p:cxnSp>
      <p:cxnSp>
        <p:nvCxnSpPr>
          <p:cNvPr id="109" name="直接连接符 108"/>
          <p:cNvCxnSpPr>
            <a:stCxn id="90" idx="3"/>
            <a:endCxn id="98" idx="1"/>
          </p:cNvCxnSpPr>
          <p:nvPr/>
        </p:nvCxnSpPr>
        <p:spPr>
          <a:xfrm flipV="1">
            <a:off x="9862457" y="4855791"/>
            <a:ext cx="792336" cy="36007"/>
          </a:xfrm>
          <a:prstGeom prst="line">
            <a:avLst/>
          </a:prstGeom>
          <a:solidFill>
            <a:sysClr val="window" lastClr="FFFFFF"/>
          </a:solidFill>
          <a:ln w="12700" cap="flat" cmpd="sng" algn="ctr">
            <a:solidFill>
              <a:sysClr val="windowText" lastClr="000000">
                <a:lumMod val="50000"/>
                <a:lumOff val="50000"/>
              </a:sysClr>
            </a:solidFill>
            <a:prstDash val="sysDash"/>
            <a:miter lim="800000"/>
          </a:ln>
          <a:effectLst/>
        </p:spPr>
      </p:cxnSp>
      <p:sp>
        <p:nvSpPr>
          <p:cNvPr id="44" name="矩形 43"/>
          <p:cNvSpPr/>
          <p:nvPr/>
        </p:nvSpPr>
        <p:spPr>
          <a:xfrm rot="5400000">
            <a:off x="-2086307" y="2086305"/>
            <a:ext cx="6999894" cy="2827284"/>
          </a:xfrm>
          <a:prstGeom prst="rect">
            <a:avLst/>
          </a:prstGeom>
          <a:gradFill flip="none" rotWithShape="1">
            <a:gsLst>
              <a:gs pos="0">
                <a:srgbClr val="BCB3A1"/>
              </a:gs>
              <a:gs pos="75000">
                <a:srgbClr val="BCB3A1">
                  <a:alpha val="85000"/>
                </a:srgbClr>
              </a:gs>
              <a:gs pos="81000">
                <a:srgbClr val="BCB3A1">
                  <a:alpha val="0"/>
                </a:srgbClr>
              </a:gs>
            </a:gsLst>
            <a:lin ang="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F2F2F2"/>
              </a:solidFill>
              <a:effectLst/>
              <a:uLnTx/>
              <a:uFillTx/>
              <a:latin typeface="Arial" panose="020B0604020202020204"/>
              <a:ea typeface="微软雅黑 Light" panose="020B0502040204020203" pitchFamily="34" charset="-122"/>
              <a:cs typeface="+mn-cs"/>
            </a:endParaRPr>
          </a:p>
        </p:txBody>
      </p:sp>
      <p:sp>
        <p:nvSpPr>
          <p:cNvPr id="8" name="文本框 7"/>
          <p:cNvSpPr txBox="1"/>
          <p:nvPr>
            <p:custDataLst>
              <p:tags r:id="rId4"/>
            </p:custDataLst>
          </p:nvPr>
        </p:nvSpPr>
        <p:spPr>
          <a:xfrm>
            <a:off x="0" y="2316942"/>
            <a:ext cx="2701302" cy="1569660"/>
          </a:xfrm>
          <a:prstGeom prst="rect">
            <a:avLst/>
          </a:prstGeom>
          <a:noFill/>
          <a:ln>
            <a:noFill/>
          </a:ln>
        </p:spPr>
        <p:txBody>
          <a:bodyPr wrap="square">
            <a:spAutoFit/>
          </a:bodyPr>
          <a:lstStyle/>
          <a:p>
            <a:pPr marR="0" lvl="0" defTabSz="914400" eaLnBrk="1" fontAlgn="auto" latinLnBrk="0" hangingPunct="1">
              <a:lnSpc>
                <a:spcPct val="100000"/>
              </a:lnSpc>
              <a:spcBef>
                <a:spcPts val="0"/>
              </a:spcBef>
              <a:spcAft>
                <a:spcPts val="0"/>
              </a:spcAft>
              <a:buClrTx/>
              <a:buSzTx/>
              <a:defRPr/>
            </a:pPr>
            <a:r>
              <a:rPr kumimoji="0" lang="en-US" altLang="zh-CN" sz="3200" b="1" i="0" u="none" strike="noStrike" kern="0" cap="none" spc="0" normalizeH="0" baseline="0" noProof="0" dirty="0">
                <a:ln>
                  <a:noFill/>
                </a:ln>
                <a:solidFill>
                  <a:schemeClr val="bg1"/>
                </a:solidFill>
                <a:effectLst/>
                <a:uLnTx/>
                <a:uFillTx/>
                <a:cs typeface="Comic Sans MS" panose="030F0702030302020204" charset="0"/>
                <a:sym typeface="+mn-ea"/>
              </a:rPr>
              <a:t>Blog 2</a:t>
            </a:r>
            <a:r>
              <a:rPr kumimoji="0" lang="zh-CN" altLang="en-US" sz="3200" b="1" i="0" u="none" strike="noStrike" kern="0" cap="none" spc="0" normalizeH="0" baseline="0" noProof="0" dirty="0">
                <a:ln>
                  <a:noFill/>
                </a:ln>
                <a:solidFill>
                  <a:schemeClr val="bg1"/>
                </a:solidFill>
                <a:effectLst/>
                <a:uLnTx/>
                <a:uFillTx/>
                <a:cs typeface="Comic Sans MS" panose="030F0702030302020204" charset="0"/>
                <a:sym typeface="+mn-ea"/>
              </a:rPr>
              <a:t>：</a:t>
            </a:r>
            <a:r>
              <a:rPr kumimoji="0" lang="en-US" altLang="zh-CN" sz="3200" b="1" i="0" u="none" strike="noStrike" kern="0" cap="none" spc="0" normalizeH="0" baseline="0" noProof="0" dirty="0">
                <a:ln>
                  <a:noFill/>
                </a:ln>
                <a:solidFill>
                  <a:schemeClr val="bg1"/>
                </a:solidFill>
                <a:effectLst/>
                <a:uLnTx/>
                <a:uFillTx/>
                <a:cs typeface="Comic Sans MS" panose="030F0702030302020204" charset="0"/>
                <a:sym typeface="+mn-ea"/>
              </a:rPr>
              <a:t>First impressions</a:t>
            </a:r>
            <a:endParaRPr kumimoji="0" lang="en-US" altLang="zh-CN" sz="3200" b="1" i="0" u="none" strike="noStrike" kern="0" cap="none" spc="0" normalizeH="0" baseline="0" noProof="0" dirty="0">
              <a:ln>
                <a:noFill/>
              </a:ln>
              <a:solidFill>
                <a:schemeClr val="bg1"/>
              </a:solidFill>
              <a:effectLst/>
              <a:uLnTx/>
              <a:uFillTx/>
              <a:cs typeface="Comic Sans MS" panose="030F0702030302020204" charset="0"/>
            </a:endParaRPr>
          </a:p>
        </p:txBody>
      </p:sp>
      <p:grpSp>
        <p:nvGrpSpPr>
          <p:cNvPr id="45" name="组合 44"/>
          <p:cNvGrpSpPr/>
          <p:nvPr/>
        </p:nvGrpSpPr>
        <p:grpSpPr>
          <a:xfrm>
            <a:off x="448309" y="373380"/>
            <a:ext cx="3434439" cy="523240"/>
            <a:chOff x="370" y="221"/>
            <a:chExt cx="4808" cy="824"/>
          </a:xfrm>
        </p:grpSpPr>
        <p:sp>
          <p:nvSpPr>
            <p:cNvPr id="46" name="矩形 45"/>
            <p:cNvSpPr/>
            <p:nvPr/>
          </p:nvSpPr>
          <p:spPr>
            <a:xfrm>
              <a:off x="574" y="562"/>
              <a:ext cx="400" cy="396"/>
            </a:xfrm>
            <a:prstGeom prst="rect">
              <a:avLst/>
            </a:prstGeom>
            <a:solidFill>
              <a:srgbClr val="5FC0C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ea"/>
                <a:sym typeface="+mn-lt"/>
              </a:endParaRPr>
            </a:p>
          </p:txBody>
        </p:sp>
        <p:sp>
          <p:nvSpPr>
            <p:cNvPr id="47" name="矩形 46"/>
            <p:cNvSpPr/>
            <p:nvPr/>
          </p:nvSpPr>
          <p:spPr>
            <a:xfrm>
              <a:off x="370" y="341"/>
              <a:ext cx="472" cy="497"/>
            </a:xfrm>
            <a:prstGeom prst="rect">
              <a:avLst/>
            </a:prstGeom>
            <a:gradFill>
              <a:gsLst>
                <a:gs pos="0">
                  <a:srgbClr val="007BD3"/>
                </a:gs>
                <a:gs pos="100000">
                  <a:srgbClr val="034373"/>
                </a:gs>
              </a:gsLst>
              <a:lin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ea"/>
                <a:sym typeface="+mn-lt"/>
              </a:endParaRPr>
            </a:p>
          </p:txBody>
        </p:sp>
        <p:sp>
          <p:nvSpPr>
            <p:cNvPr id="48" name="文本框 47"/>
            <p:cNvSpPr txBox="1"/>
            <p:nvPr/>
          </p:nvSpPr>
          <p:spPr>
            <a:xfrm>
              <a:off x="1067" y="221"/>
              <a:ext cx="4111" cy="8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1" i="0" u="none" strike="noStrike" kern="1200" cap="none" spc="0" normalizeH="0" baseline="0" noProof="0" dirty="0">
                  <a:ln>
                    <a:noFill/>
                  </a:ln>
                  <a:solidFill>
                    <a:srgbClr val="404040"/>
                  </a:solidFill>
                  <a:effectLst/>
                  <a:uLnTx/>
                  <a:uFillTx/>
                  <a:latin typeface="Arial" panose="020B0604020202020204"/>
                  <a:ea typeface="微软雅黑" panose="020B0503020204020204" pitchFamily="34" charset="-122"/>
                  <a:cs typeface="+mn-ea"/>
                  <a:sym typeface="+mn-lt"/>
                </a:rPr>
                <a:t>Careful Reading</a:t>
              </a:r>
              <a:endParaRPr kumimoji="0" lang="en-US" altLang="zh-CN" sz="2800" b="1" i="0" u="none" strike="noStrike" kern="1200" cap="none" spc="0" normalizeH="0" baseline="0" noProof="0" dirty="0">
                <a:ln>
                  <a:noFill/>
                </a:ln>
                <a:solidFill>
                  <a:srgbClr val="404040"/>
                </a:solidFill>
                <a:effectLst/>
                <a:uLnTx/>
                <a:uFillTx/>
                <a:latin typeface="Arial" panose="020B0604020202020204"/>
                <a:ea typeface="微软雅黑" panose="020B0503020204020204" pitchFamily="34" charset="-122"/>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500"/>
                                        <p:tgtEl>
                                          <p:spTgt spid="15"/>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81"/>
                                        </p:tgtEl>
                                        <p:attrNameLst>
                                          <p:attrName>style.visibility</p:attrName>
                                        </p:attrNameLst>
                                      </p:cBhvr>
                                      <p:to>
                                        <p:strVal val="visible"/>
                                      </p:to>
                                    </p:set>
                                    <p:animEffect transition="in" filter="wipe(left)">
                                      <p:cBhvr>
                                        <p:cTn id="16" dur="500"/>
                                        <p:tgtEl>
                                          <p:spTgt spid="81"/>
                                        </p:tgtEl>
                                      </p:cBhvr>
                                    </p:animEffect>
                                  </p:childTnLst>
                                </p:cTn>
                              </p:par>
                            </p:childTnLst>
                          </p:cTn>
                        </p:par>
                        <p:par>
                          <p:cTn id="17" fill="hold">
                            <p:stCondLst>
                              <p:cond delay="1000"/>
                            </p:stCondLst>
                            <p:childTnLst>
                              <p:par>
                                <p:cTn id="18" presetID="22" presetClass="entr" presetSubtype="1" fill="hold" grpId="0" nodeType="afterEffect">
                                  <p:stCondLst>
                                    <p:cond delay="0"/>
                                  </p:stCondLst>
                                  <p:childTnLst>
                                    <p:set>
                                      <p:cBhvr>
                                        <p:cTn id="19" dur="1" fill="hold">
                                          <p:stCondLst>
                                            <p:cond delay="0"/>
                                          </p:stCondLst>
                                        </p:cTn>
                                        <p:tgtEl>
                                          <p:spTgt spid="60"/>
                                        </p:tgtEl>
                                        <p:attrNameLst>
                                          <p:attrName>style.visibility</p:attrName>
                                        </p:attrNameLst>
                                      </p:cBhvr>
                                      <p:to>
                                        <p:strVal val="visible"/>
                                      </p:to>
                                    </p:set>
                                    <p:animEffect transition="in" filter="wipe(up)">
                                      <p:cBhvr>
                                        <p:cTn id="20" dur="500"/>
                                        <p:tgtEl>
                                          <p:spTgt spid="60"/>
                                        </p:tgtEl>
                                      </p:cBhvr>
                                    </p:animEffect>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66"/>
                                        </p:tgtEl>
                                        <p:attrNameLst>
                                          <p:attrName>style.visibility</p:attrName>
                                        </p:attrNameLst>
                                      </p:cBhvr>
                                      <p:to>
                                        <p:strVal val="visible"/>
                                      </p:to>
                                    </p:set>
                                    <p:anim calcmode="lin" valueType="num">
                                      <p:cBhvr>
                                        <p:cTn id="24" dur="500" fill="hold"/>
                                        <p:tgtEl>
                                          <p:spTgt spid="66"/>
                                        </p:tgtEl>
                                        <p:attrNameLst>
                                          <p:attrName>ppt_w</p:attrName>
                                        </p:attrNameLst>
                                      </p:cBhvr>
                                      <p:tavLst>
                                        <p:tav tm="0">
                                          <p:val>
                                            <p:fltVal val="0"/>
                                          </p:val>
                                        </p:tav>
                                        <p:tav tm="100000">
                                          <p:val>
                                            <p:strVal val="#ppt_w"/>
                                          </p:val>
                                        </p:tav>
                                      </p:tavLst>
                                    </p:anim>
                                    <p:anim calcmode="lin" valueType="num">
                                      <p:cBhvr>
                                        <p:cTn id="25" dur="500" fill="hold"/>
                                        <p:tgtEl>
                                          <p:spTgt spid="66"/>
                                        </p:tgtEl>
                                        <p:attrNameLst>
                                          <p:attrName>ppt_h</p:attrName>
                                        </p:attrNameLst>
                                      </p:cBhvr>
                                      <p:tavLst>
                                        <p:tav tm="0">
                                          <p:val>
                                            <p:fltVal val="0"/>
                                          </p:val>
                                        </p:tav>
                                        <p:tav tm="100000">
                                          <p:val>
                                            <p:strVal val="#ppt_h"/>
                                          </p:val>
                                        </p:tav>
                                      </p:tavLst>
                                    </p:anim>
                                    <p:animEffect transition="in" filter="fade">
                                      <p:cBhvr>
                                        <p:cTn id="26" dur="500"/>
                                        <p:tgtEl>
                                          <p:spTgt spid="66"/>
                                        </p:tgtEl>
                                      </p:cBhvr>
                                    </p:animEffect>
                                  </p:childTnLst>
                                </p:cTn>
                              </p:par>
                              <p:par>
                                <p:cTn id="27" presetID="53" presetClass="entr" presetSubtype="16" fill="hold" nodeType="withEffect">
                                  <p:stCondLst>
                                    <p:cond delay="0"/>
                                  </p:stCondLst>
                                  <p:childTnLst>
                                    <p:set>
                                      <p:cBhvr>
                                        <p:cTn id="28" dur="1" fill="hold">
                                          <p:stCondLst>
                                            <p:cond delay="0"/>
                                          </p:stCondLst>
                                        </p:cTn>
                                        <p:tgtEl>
                                          <p:spTgt spid="67"/>
                                        </p:tgtEl>
                                        <p:attrNameLst>
                                          <p:attrName>style.visibility</p:attrName>
                                        </p:attrNameLst>
                                      </p:cBhvr>
                                      <p:to>
                                        <p:strVal val="visible"/>
                                      </p:to>
                                    </p:set>
                                    <p:anim calcmode="lin" valueType="num">
                                      <p:cBhvr>
                                        <p:cTn id="29" dur="500" fill="hold"/>
                                        <p:tgtEl>
                                          <p:spTgt spid="67"/>
                                        </p:tgtEl>
                                        <p:attrNameLst>
                                          <p:attrName>ppt_w</p:attrName>
                                        </p:attrNameLst>
                                      </p:cBhvr>
                                      <p:tavLst>
                                        <p:tav tm="0">
                                          <p:val>
                                            <p:fltVal val="0"/>
                                          </p:val>
                                        </p:tav>
                                        <p:tav tm="100000">
                                          <p:val>
                                            <p:strVal val="#ppt_w"/>
                                          </p:val>
                                        </p:tav>
                                      </p:tavLst>
                                    </p:anim>
                                    <p:anim calcmode="lin" valueType="num">
                                      <p:cBhvr>
                                        <p:cTn id="30" dur="500" fill="hold"/>
                                        <p:tgtEl>
                                          <p:spTgt spid="67"/>
                                        </p:tgtEl>
                                        <p:attrNameLst>
                                          <p:attrName>ppt_h</p:attrName>
                                        </p:attrNameLst>
                                      </p:cBhvr>
                                      <p:tavLst>
                                        <p:tav tm="0">
                                          <p:val>
                                            <p:fltVal val="0"/>
                                          </p:val>
                                        </p:tav>
                                        <p:tav tm="100000">
                                          <p:val>
                                            <p:strVal val="#ppt_h"/>
                                          </p:val>
                                        </p:tav>
                                      </p:tavLst>
                                    </p:anim>
                                    <p:animEffect transition="in" filter="fade">
                                      <p:cBhvr>
                                        <p:cTn id="31" dur="500"/>
                                        <p:tgtEl>
                                          <p:spTgt spid="67"/>
                                        </p:tgtEl>
                                      </p:cBhvr>
                                    </p:animEffect>
                                  </p:childTnLst>
                                </p:cTn>
                              </p:par>
                              <p:par>
                                <p:cTn id="32" presetID="53" presetClass="entr" presetSubtype="16" fill="hold" nodeType="withEffect">
                                  <p:stCondLst>
                                    <p:cond delay="0"/>
                                  </p:stCondLst>
                                  <p:childTnLst>
                                    <p:set>
                                      <p:cBhvr>
                                        <p:cTn id="33" dur="1" fill="hold">
                                          <p:stCondLst>
                                            <p:cond delay="0"/>
                                          </p:stCondLst>
                                        </p:cTn>
                                        <p:tgtEl>
                                          <p:spTgt spid="68"/>
                                        </p:tgtEl>
                                        <p:attrNameLst>
                                          <p:attrName>style.visibility</p:attrName>
                                        </p:attrNameLst>
                                      </p:cBhvr>
                                      <p:to>
                                        <p:strVal val="visible"/>
                                      </p:to>
                                    </p:set>
                                    <p:anim calcmode="lin" valueType="num">
                                      <p:cBhvr>
                                        <p:cTn id="34" dur="500" fill="hold"/>
                                        <p:tgtEl>
                                          <p:spTgt spid="68"/>
                                        </p:tgtEl>
                                        <p:attrNameLst>
                                          <p:attrName>ppt_w</p:attrName>
                                        </p:attrNameLst>
                                      </p:cBhvr>
                                      <p:tavLst>
                                        <p:tav tm="0">
                                          <p:val>
                                            <p:fltVal val="0"/>
                                          </p:val>
                                        </p:tav>
                                        <p:tav tm="100000">
                                          <p:val>
                                            <p:strVal val="#ppt_w"/>
                                          </p:val>
                                        </p:tav>
                                      </p:tavLst>
                                    </p:anim>
                                    <p:anim calcmode="lin" valueType="num">
                                      <p:cBhvr>
                                        <p:cTn id="35" dur="500" fill="hold"/>
                                        <p:tgtEl>
                                          <p:spTgt spid="68"/>
                                        </p:tgtEl>
                                        <p:attrNameLst>
                                          <p:attrName>ppt_h</p:attrName>
                                        </p:attrNameLst>
                                      </p:cBhvr>
                                      <p:tavLst>
                                        <p:tav tm="0">
                                          <p:val>
                                            <p:fltVal val="0"/>
                                          </p:val>
                                        </p:tav>
                                        <p:tav tm="100000">
                                          <p:val>
                                            <p:strVal val="#ppt_h"/>
                                          </p:val>
                                        </p:tav>
                                      </p:tavLst>
                                    </p:anim>
                                    <p:animEffect transition="in" filter="fade">
                                      <p:cBhvr>
                                        <p:cTn id="36" dur="500"/>
                                        <p:tgtEl>
                                          <p:spTgt spid="68"/>
                                        </p:tgtEl>
                                      </p:cBhvr>
                                    </p:animEffect>
                                  </p:childTnLst>
                                </p:cTn>
                              </p:par>
                              <p:par>
                                <p:cTn id="37" presetID="53" presetClass="entr" presetSubtype="16" fill="hold" nodeType="withEffect">
                                  <p:stCondLst>
                                    <p:cond delay="0"/>
                                  </p:stCondLst>
                                  <p:childTnLst>
                                    <p:set>
                                      <p:cBhvr>
                                        <p:cTn id="38" dur="1" fill="hold">
                                          <p:stCondLst>
                                            <p:cond delay="0"/>
                                          </p:stCondLst>
                                        </p:cTn>
                                        <p:tgtEl>
                                          <p:spTgt spid="69"/>
                                        </p:tgtEl>
                                        <p:attrNameLst>
                                          <p:attrName>style.visibility</p:attrName>
                                        </p:attrNameLst>
                                      </p:cBhvr>
                                      <p:to>
                                        <p:strVal val="visible"/>
                                      </p:to>
                                    </p:set>
                                    <p:anim calcmode="lin" valueType="num">
                                      <p:cBhvr>
                                        <p:cTn id="39" dur="500" fill="hold"/>
                                        <p:tgtEl>
                                          <p:spTgt spid="69"/>
                                        </p:tgtEl>
                                        <p:attrNameLst>
                                          <p:attrName>ppt_w</p:attrName>
                                        </p:attrNameLst>
                                      </p:cBhvr>
                                      <p:tavLst>
                                        <p:tav tm="0">
                                          <p:val>
                                            <p:fltVal val="0"/>
                                          </p:val>
                                        </p:tav>
                                        <p:tav tm="100000">
                                          <p:val>
                                            <p:strVal val="#ppt_w"/>
                                          </p:val>
                                        </p:tav>
                                      </p:tavLst>
                                    </p:anim>
                                    <p:anim calcmode="lin" valueType="num">
                                      <p:cBhvr>
                                        <p:cTn id="40" dur="500" fill="hold"/>
                                        <p:tgtEl>
                                          <p:spTgt spid="69"/>
                                        </p:tgtEl>
                                        <p:attrNameLst>
                                          <p:attrName>ppt_h</p:attrName>
                                        </p:attrNameLst>
                                      </p:cBhvr>
                                      <p:tavLst>
                                        <p:tav tm="0">
                                          <p:val>
                                            <p:fltVal val="0"/>
                                          </p:val>
                                        </p:tav>
                                        <p:tav tm="100000">
                                          <p:val>
                                            <p:strVal val="#ppt_h"/>
                                          </p:val>
                                        </p:tav>
                                      </p:tavLst>
                                    </p:anim>
                                    <p:animEffect transition="in" filter="fade">
                                      <p:cBhvr>
                                        <p:cTn id="41" dur="500"/>
                                        <p:tgtEl>
                                          <p:spTgt spid="69"/>
                                        </p:tgtEl>
                                      </p:cBhvr>
                                    </p:animEffect>
                                  </p:childTnLst>
                                </p:cTn>
                              </p:par>
                              <p:par>
                                <p:cTn id="42" presetID="53" presetClass="entr" presetSubtype="16" fill="hold" nodeType="with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p:cTn id="44" dur="500" fill="hold"/>
                                        <p:tgtEl>
                                          <p:spTgt spid="70"/>
                                        </p:tgtEl>
                                        <p:attrNameLst>
                                          <p:attrName>ppt_w</p:attrName>
                                        </p:attrNameLst>
                                      </p:cBhvr>
                                      <p:tavLst>
                                        <p:tav tm="0">
                                          <p:val>
                                            <p:fltVal val="0"/>
                                          </p:val>
                                        </p:tav>
                                        <p:tav tm="100000">
                                          <p:val>
                                            <p:strVal val="#ppt_w"/>
                                          </p:val>
                                        </p:tav>
                                      </p:tavLst>
                                    </p:anim>
                                    <p:anim calcmode="lin" valueType="num">
                                      <p:cBhvr>
                                        <p:cTn id="45" dur="500" fill="hold"/>
                                        <p:tgtEl>
                                          <p:spTgt spid="70"/>
                                        </p:tgtEl>
                                        <p:attrNameLst>
                                          <p:attrName>ppt_h</p:attrName>
                                        </p:attrNameLst>
                                      </p:cBhvr>
                                      <p:tavLst>
                                        <p:tav tm="0">
                                          <p:val>
                                            <p:fltVal val="0"/>
                                          </p:val>
                                        </p:tav>
                                        <p:tav tm="100000">
                                          <p:val>
                                            <p:strVal val="#ppt_h"/>
                                          </p:val>
                                        </p:tav>
                                      </p:tavLst>
                                    </p:anim>
                                    <p:animEffect transition="in" filter="fade">
                                      <p:cBhvr>
                                        <p:cTn id="46" dur="500"/>
                                        <p:tgtEl>
                                          <p:spTgt spid="70"/>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77"/>
                                        </p:tgtEl>
                                        <p:attrNameLst>
                                          <p:attrName>style.visibility</p:attrName>
                                        </p:attrNameLst>
                                      </p:cBhvr>
                                      <p:to>
                                        <p:strVal val="visible"/>
                                      </p:to>
                                    </p:set>
                                    <p:anim calcmode="lin" valueType="num">
                                      <p:cBhvr>
                                        <p:cTn id="54" dur="500" fill="hold"/>
                                        <p:tgtEl>
                                          <p:spTgt spid="77"/>
                                        </p:tgtEl>
                                        <p:attrNameLst>
                                          <p:attrName>ppt_w</p:attrName>
                                        </p:attrNameLst>
                                      </p:cBhvr>
                                      <p:tavLst>
                                        <p:tav tm="0">
                                          <p:val>
                                            <p:fltVal val="0"/>
                                          </p:val>
                                        </p:tav>
                                        <p:tav tm="100000">
                                          <p:val>
                                            <p:strVal val="#ppt_w"/>
                                          </p:val>
                                        </p:tav>
                                      </p:tavLst>
                                    </p:anim>
                                    <p:anim calcmode="lin" valueType="num">
                                      <p:cBhvr>
                                        <p:cTn id="55" dur="500" fill="hold"/>
                                        <p:tgtEl>
                                          <p:spTgt spid="77"/>
                                        </p:tgtEl>
                                        <p:attrNameLst>
                                          <p:attrName>ppt_h</p:attrName>
                                        </p:attrNameLst>
                                      </p:cBhvr>
                                      <p:tavLst>
                                        <p:tav tm="0">
                                          <p:val>
                                            <p:fltVal val="0"/>
                                          </p:val>
                                        </p:tav>
                                        <p:tav tm="100000">
                                          <p:val>
                                            <p:strVal val="#ppt_h"/>
                                          </p:val>
                                        </p:tav>
                                      </p:tavLst>
                                    </p:anim>
                                    <p:animEffect transition="in" filter="fade">
                                      <p:cBhvr>
                                        <p:cTn id="56" dur="500"/>
                                        <p:tgtEl>
                                          <p:spTgt spid="7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78"/>
                                        </p:tgtEl>
                                        <p:attrNameLst>
                                          <p:attrName>style.visibility</p:attrName>
                                        </p:attrNameLst>
                                      </p:cBhvr>
                                      <p:to>
                                        <p:strVal val="visible"/>
                                      </p:to>
                                    </p:set>
                                    <p:anim calcmode="lin" valueType="num">
                                      <p:cBhvr>
                                        <p:cTn id="59" dur="500" fill="hold"/>
                                        <p:tgtEl>
                                          <p:spTgt spid="78"/>
                                        </p:tgtEl>
                                        <p:attrNameLst>
                                          <p:attrName>ppt_w</p:attrName>
                                        </p:attrNameLst>
                                      </p:cBhvr>
                                      <p:tavLst>
                                        <p:tav tm="0">
                                          <p:val>
                                            <p:fltVal val="0"/>
                                          </p:val>
                                        </p:tav>
                                        <p:tav tm="100000">
                                          <p:val>
                                            <p:strVal val="#ppt_w"/>
                                          </p:val>
                                        </p:tav>
                                      </p:tavLst>
                                    </p:anim>
                                    <p:anim calcmode="lin" valueType="num">
                                      <p:cBhvr>
                                        <p:cTn id="60" dur="500" fill="hold"/>
                                        <p:tgtEl>
                                          <p:spTgt spid="78"/>
                                        </p:tgtEl>
                                        <p:attrNameLst>
                                          <p:attrName>ppt_h</p:attrName>
                                        </p:attrNameLst>
                                      </p:cBhvr>
                                      <p:tavLst>
                                        <p:tav tm="0">
                                          <p:val>
                                            <p:fltVal val="0"/>
                                          </p:val>
                                        </p:tav>
                                        <p:tav tm="100000">
                                          <p:val>
                                            <p:strVal val="#ppt_h"/>
                                          </p:val>
                                        </p:tav>
                                      </p:tavLst>
                                    </p:anim>
                                    <p:animEffect transition="in" filter="fade">
                                      <p:cBhvr>
                                        <p:cTn id="61" dur="500"/>
                                        <p:tgtEl>
                                          <p:spTgt spid="78"/>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80"/>
                                        </p:tgtEl>
                                        <p:attrNameLst>
                                          <p:attrName>style.visibility</p:attrName>
                                        </p:attrNameLst>
                                      </p:cBhvr>
                                      <p:to>
                                        <p:strVal val="visible"/>
                                      </p:to>
                                    </p:set>
                                    <p:anim calcmode="lin" valueType="num">
                                      <p:cBhvr>
                                        <p:cTn id="69" dur="500" fill="hold"/>
                                        <p:tgtEl>
                                          <p:spTgt spid="80"/>
                                        </p:tgtEl>
                                        <p:attrNameLst>
                                          <p:attrName>ppt_w</p:attrName>
                                        </p:attrNameLst>
                                      </p:cBhvr>
                                      <p:tavLst>
                                        <p:tav tm="0">
                                          <p:val>
                                            <p:fltVal val="0"/>
                                          </p:val>
                                        </p:tav>
                                        <p:tav tm="100000">
                                          <p:val>
                                            <p:strVal val="#ppt_w"/>
                                          </p:val>
                                        </p:tav>
                                      </p:tavLst>
                                    </p:anim>
                                    <p:anim calcmode="lin" valueType="num">
                                      <p:cBhvr>
                                        <p:cTn id="70" dur="500" fill="hold"/>
                                        <p:tgtEl>
                                          <p:spTgt spid="80"/>
                                        </p:tgtEl>
                                        <p:attrNameLst>
                                          <p:attrName>ppt_h</p:attrName>
                                        </p:attrNameLst>
                                      </p:cBhvr>
                                      <p:tavLst>
                                        <p:tav tm="0">
                                          <p:val>
                                            <p:fltVal val="0"/>
                                          </p:val>
                                        </p:tav>
                                        <p:tav tm="100000">
                                          <p:val>
                                            <p:strVal val="#ppt_h"/>
                                          </p:val>
                                        </p:tav>
                                      </p:tavLst>
                                    </p:anim>
                                    <p:animEffect transition="in" filter="fade">
                                      <p:cBhvr>
                                        <p:cTn id="71" dur="500"/>
                                        <p:tgtEl>
                                          <p:spTgt spid="80"/>
                                        </p:tgtEl>
                                      </p:cBhvr>
                                    </p:animEffect>
                                  </p:childTnLst>
                                </p:cTn>
                              </p:par>
                            </p:childTnLst>
                          </p:cTn>
                        </p:par>
                        <p:par>
                          <p:cTn id="72" fill="hold">
                            <p:stCondLst>
                              <p:cond delay="20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par>
                                <p:cTn id="76" presetID="22" presetClass="entr" presetSubtype="8" fill="hold" nodeType="withEffect">
                                  <p:stCondLst>
                                    <p:cond delay="0"/>
                                  </p:stCondLst>
                                  <p:childTnLst>
                                    <p:set>
                                      <p:cBhvr>
                                        <p:cTn id="77" dur="1" fill="hold">
                                          <p:stCondLst>
                                            <p:cond delay="0"/>
                                          </p:stCondLst>
                                        </p:cTn>
                                        <p:tgtEl>
                                          <p:spTgt spid="57"/>
                                        </p:tgtEl>
                                        <p:attrNameLst>
                                          <p:attrName>style.visibility</p:attrName>
                                        </p:attrNameLst>
                                      </p:cBhvr>
                                      <p:to>
                                        <p:strVal val="visible"/>
                                      </p:to>
                                    </p:set>
                                    <p:animEffect transition="in" filter="wipe(left)">
                                      <p:cBhvr>
                                        <p:cTn id="78" dur="500"/>
                                        <p:tgtEl>
                                          <p:spTgt spid="57"/>
                                        </p:tgtEl>
                                      </p:cBhvr>
                                    </p:animEffect>
                                  </p:childTnLst>
                                </p:cTn>
                              </p:par>
                            </p:childTnLst>
                          </p:cTn>
                        </p:par>
                        <p:par>
                          <p:cTn id="79" fill="hold">
                            <p:stCondLst>
                              <p:cond delay="2500"/>
                            </p:stCondLst>
                            <p:childTnLst>
                              <p:par>
                                <p:cTn id="80" presetID="53" presetClass="entr" presetSubtype="16" fill="hold" nodeType="afterEffect">
                                  <p:stCondLst>
                                    <p:cond delay="0"/>
                                  </p:stCondLst>
                                  <p:childTnLst>
                                    <p:set>
                                      <p:cBhvr>
                                        <p:cTn id="81" dur="1" fill="hold">
                                          <p:stCondLst>
                                            <p:cond delay="0"/>
                                          </p:stCondLst>
                                        </p:cTn>
                                        <p:tgtEl>
                                          <p:spTgt spid="59"/>
                                        </p:tgtEl>
                                        <p:attrNameLst>
                                          <p:attrName>style.visibility</p:attrName>
                                        </p:attrNameLst>
                                      </p:cBhvr>
                                      <p:to>
                                        <p:strVal val="visible"/>
                                      </p:to>
                                    </p:set>
                                    <p:anim calcmode="lin" valueType="num">
                                      <p:cBhvr>
                                        <p:cTn id="82" dur="500" fill="hold"/>
                                        <p:tgtEl>
                                          <p:spTgt spid="59"/>
                                        </p:tgtEl>
                                        <p:attrNameLst>
                                          <p:attrName>ppt_w</p:attrName>
                                        </p:attrNameLst>
                                      </p:cBhvr>
                                      <p:tavLst>
                                        <p:tav tm="0">
                                          <p:val>
                                            <p:fltVal val="0"/>
                                          </p:val>
                                        </p:tav>
                                        <p:tav tm="100000">
                                          <p:val>
                                            <p:strVal val="#ppt_w"/>
                                          </p:val>
                                        </p:tav>
                                      </p:tavLst>
                                    </p:anim>
                                    <p:anim calcmode="lin" valueType="num">
                                      <p:cBhvr>
                                        <p:cTn id="83" dur="500" fill="hold"/>
                                        <p:tgtEl>
                                          <p:spTgt spid="59"/>
                                        </p:tgtEl>
                                        <p:attrNameLst>
                                          <p:attrName>ppt_h</p:attrName>
                                        </p:attrNameLst>
                                      </p:cBhvr>
                                      <p:tavLst>
                                        <p:tav tm="0">
                                          <p:val>
                                            <p:fltVal val="0"/>
                                          </p:val>
                                        </p:tav>
                                        <p:tav tm="100000">
                                          <p:val>
                                            <p:strVal val="#ppt_h"/>
                                          </p:val>
                                        </p:tav>
                                      </p:tavLst>
                                    </p:anim>
                                    <p:animEffect transition="in" filter="fade">
                                      <p:cBhvr>
                                        <p:cTn id="84" dur="500"/>
                                        <p:tgtEl>
                                          <p:spTgt spid="59"/>
                                        </p:tgtEl>
                                      </p:cBhvr>
                                    </p:animEffect>
                                  </p:childTnLst>
                                </p:cTn>
                              </p:par>
                              <p:par>
                                <p:cTn id="85" presetID="22" presetClass="entr" presetSubtype="8" fill="hold" nodeType="withEffect">
                                  <p:stCondLst>
                                    <p:cond delay="0"/>
                                  </p:stCondLst>
                                  <p:childTnLst>
                                    <p:set>
                                      <p:cBhvr>
                                        <p:cTn id="86" dur="1" fill="hold">
                                          <p:stCondLst>
                                            <p:cond delay="0"/>
                                          </p:stCondLst>
                                        </p:cTn>
                                        <p:tgtEl>
                                          <p:spTgt spid="58"/>
                                        </p:tgtEl>
                                        <p:attrNameLst>
                                          <p:attrName>style.visibility</p:attrName>
                                        </p:attrNameLst>
                                      </p:cBhvr>
                                      <p:to>
                                        <p:strVal val="visible"/>
                                      </p:to>
                                    </p:set>
                                    <p:animEffect transition="in" filter="wipe(left)">
                                      <p:cBhvr>
                                        <p:cTn id="87" dur="500"/>
                                        <p:tgtEl>
                                          <p:spTgt spid="58"/>
                                        </p:tgtEl>
                                      </p:cBhvr>
                                    </p:animEffect>
                                  </p:childTnLst>
                                </p:cTn>
                              </p:par>
                              <p:par>
                                <p:cTn id="88" presetID="22" presetClass="entr" presetSubtype="8" fill="hold" nodeType="withEffect">
                                  <p:stCondLst>
                                    <p:cond delay="0"/>
                                  </p:stCondLst>
                                  <p:childTnLst>
                                    <p:set>
                                      <p:cBhvr>
                                        <p:cTn id="89" dur="1" fill="hold">
                                          <p:stCondLst>
                                            <p:cond delay="0"/>
                                          </p:stCondLst>
                                        </p:cTn>
                                        <p:tgtEl>
                                          <p:spTgt spid="56"/>
                                        </p:tgtEl>
                                        <p:attrNameLst>
                                          <p:attrName>style.visibility</p:attrName>
                                        </p:attrNameLst>
                                      </p:cBhvr>
                                      <p:to>
                                        <p:strVal val="visible"/>
                                      </p:to>
                                    </p:set>
                                    <p:animEffect transition="in" filter="wipe(left)">
                                      <p:cBhvr>
                                        <p:cTn id="90" dur="500"/>
                                        <p:tgtEl>
                                          <p:spTgt spid="56"/>
                                        </p:tgtEl>
                                      </p:cBhvr>
                                    </p:animEffect>
                                  </p:childTnLst>
                                </p:cTn>
                              </p:par>
                            </p:childTnLst>
                          </p:cTn>
                        </p:par>
                      </p:childTnLst>
                    </p:cTn>
                  </p:par>
                  <p:par>
                    <p:cTn id="91" fill="hold">
                      <p:stCondLst>
                        <p:cond delay="indefinite"/>
                      </p:stCondLst>
                      <p:childTnLst>
                        <p:par>
                          <p:cTn id="92" fill="hold">
                            <p:stCondLst>
                              <p:cond delay="0"/>
                            </p:stCondLst>
                            <p:childTnLst>
                              <p:par>
                                <p:cTn id="93" presetID="53" presetClass="entr" presetSubtype="16" fill="hold" grpId="0" nodeType="clickEffect">
                                  <p:stCondLst>
                                    <p:cond delay="0"/>
                                  </p:stCondLst>
                                  <p:childTnLst>
                                    <p:set>
                                      <p:cBhvr>
                                        <p:cTn id="94" dur="1" fill="hold">
                                          <p:stCondLst>
                                            <p:cond delay="0"/>
                                          </p:stCondLst>
                                        </p:cTn>
                                        <p:tgtEl>
                                          <p:spTgt spid="71"/>
                                        </p:tgtEl>
                                        <p:attrNameLst>
                                          <p:attrName>style.visibility</p:attrName>
                                        </p:attrNameLst>
                                      </p:cBhvr>
                                      <p:to>
                                        <p:strVal val="visible"/>
                                      </p:to>
                                    </p:set>
                                    <p:anim calcmode="lin" valueType="num">
                                      <p:cBhvr>
                                        <p:cTn id="95" dur="500" fill="hold"/>
                                        <p:tgtEl>
                                          <p:spTgt spid="71"/>
                                        </p:tgtEl>
                                        <p:attrNameLst>
                                          <p:attrName>ppt_w</p:attrName>
                                        </p:attrNameLst>
                                      </p:cBhvr>
                                      <p:tavLst>
                                        <p:tav tm="0">
                                          <p:val>
                                            <p:fltVal val="0"/>
                                          </p:val>
                                        </p:tav>
                                        <p:tav tm="100000">
                                          <p:val>
                                            <p:strVal val="#ppt_w"/>
                                          </p:val>
                                        </p:tav>
                                      </p:tavLst>
                                    </p:anim>
                                    <p:anim calcmode="lin" valueType="num">
                                      <p:cBhvr>
                                        <p:cTn id="96" dur="500" fill="hold"/>
                                        <p:tgtEl>
                                          <p:spTgt spid="71"/>
                                        </p:tgtEl>
                                        <p:attrNameLst>
                                          <p:attrName>ppt_h</p:attrName>
                                        </p:attrNameLst>
                                      </p:cBhvr>
                                      <p:tavLst>
                                        <p:tav tm="0">
                                          <p:val>
                                            <p:fltVal val="0"/>
                                          </p:val>
                                        </p:tav>
                                        <p:tav tm="100000">
                                          <p:val>
                                            <p:strVal val="#ppt_h"/>
                                          </p:val>
                                        </p:tav>
                                      </p:tavLst>
                                    </p:anim>
                                    <p:animEffect transition="in" filter="fade">
                                      <p:cBhvr>
                                        <p:cTn id="97" dur="500"/>
                                        <p:tgtEl>
                                          <p:spTgt spid="71"/>
                                        </p:tgtEl>
                                      </p:cBhvr>
                                    </p:animEffect>
                                  </p:childTnLst>
                                </p:cTn>
                              </p:par>
                            </p:childTnLst>
                          </p:cTn>
                        </p:par>
                      </p:childTnLst>
                    </p:cTn>
                  </p:par>
                  <p:par>
                    <p:cTn id="98" fill="hold">
                      <p:stCondLst>
                        <p:cond delay="indefinite"/>
                      </p:stCondLst>
                      <p:childTnLst>
                        <p:par>
                          <p:cTn id="99" fill="hold">
                            <p:stCondLst>
                              <p:cond delay="0"/>
                            </p:stCondLst>
                            <p:childTnLst>
                              <p:par>
                                <p:cTn id="100" presetID="53" presetClass="entr" presetSubtype="16" fill="hold" grpId="0" nodeType="clickEffect">
                                  <p:stCondLst>
                                    <p:cond delay="0"/>
                                  </p:stCondLst>
                                  <p:childTnLst>
                                    <p:set>
                                      <p:cBhvr>
                                        <p:cTn id="101" dur="1" fill="hold">
                                          <p:stCondLst>
                                            <p:cond delay="0"/>
                                          </p:stCondLst>
                                        </p:cTn>
                                        <p:tgtEl>
                                          <p:spTgt spid="87"/>
                                        </p:tgtEl>
                                        <p:attrNameLst>
                                          <p:attrName>style.visibility</p:attrName>
                                        </p:attrNameLst>
                                      </p:cBhvr>
                                      <p:to>
                                        <p:strVal val="visible"/>
                                      </p:to>
                                    </p:set>
                                    <p:anim calcmode="lin" valueType="num">
                                      <p:cBhvr>
                                        <p:cTn id="102" dur="500" fill="hold"/>
                                        <p:tgtEl>
                                          <p:spTgt spid="87"/>
                                        </p:tgtEl>
                                        <p:attrNameLst>
                                          <p:attrName>ppt_w</p:attrName>
                                        </p:attrNameLst>
                                      </p:cBhvr>
                                      <p:tavLst>
                                        <p:tav tm="0">
                                          <p:val>
                                            <p:fltVal val="0"/>
                                          </p:val>
                                        </p:tav>
                                        <p:tav tm="100000">
                                          <p:val>
                                            <p:strVal val="#ppt_w"/>
                                          </p:val>
                                        </p:tav>
                                      </p:tavLst>
                                    </p:anim>
                                    <p:anim calcmode="lin" valueType="num">
                                      <p:cBhvr>
                                        <p:cTn id="103" dur="500" fill="hold"/>
                                        <p:tgtEl>
                                          <p:spTgt spid="87"/>
                                        </p:tgtEl>
                                        <p:attrNameLst>
                                          <p:attrName>ppt_h</p:attrName>
                                        </p:attrNameLst>
                                      </p:cBhvr>
                                      <p:tavLst>
                                        <p:tav tm="0">
                                          <p:val>
                                            <p:fltVal val="0"/>
                                          </p:val>
                                        </p:tav>
                                        <p:tav tm="100000">
                                          <p:val>
                                            <p:strVal val="#ppt_h"/>
                                          </p:val>
                                        </p:tav>
                                      </p:tavLst>
                                    </p:anim>
                                    <p:animEffect transition="in" filter="fade">
                                      <p:cBhvr>
                                        <p:cTn id="104" dur="500"/>
                                        <p:tgtEl>
                                          <p:spTgt spid="87"/>
                                        </p:tgtEl>
                                      </p:cBhvr>
                                    </p:animEffect>
                                  </p:childTnLst>
                                </p:cTn>
                              </p:par>
                            </p:childTnLst>
                          </p:cTn>
                        </p:par>
                      </p:childTnLst>
                    </p:cTn>
                  </p:par>
                  <p:par>
                    <p:cTn id="105" fill="hold">
                      <p:stCondLst>
                        <p:cond delay="indefinite"/>
                      </p:stCondLst>
                      <p:childTnLst>
                        <p:par>
                          <p:cTn id="106" fill="hold">
                            <p:stCondLst>
                              <p:cond delay="0"/>
                            </p:stCondLst>
                            <p:childTnLst>
                              <p:par>
                                <p:cTn id="107" presetID="53" presetClass="entr" presetSubtype="16" fill="hold" grpId="0" nodeType="clickEffect">
                                  <p:stCondLst>
                                    <p:cond delay="0"/>
                                  </p:stCondLst>
                                  <p:childTnLst>
                                    <p:set>
                                      <p:cBhvr>
                                        <p:cTn id="108" dur="1" fill="hold">
                                          <p:stCondLst>
                                            <p:cond delay="0"/>
                                          </p:stCondLst>
                                        </p:cTn>
                                        <p:tgtEl>
                                          <p:spTgt spid="88"/>
                                        </p:tgtEl>
                                        <p:attrNameLst>
                                          <p:attrName>style.visibility</p:attrName>
                                        </p:attrNameLst>
                                      </p:cBhvr>
                                      <p:to>
                                        <p:strVal val="visible"/>
                                      </p:to>
                                    </p:set>
                                    <p:anim calcmode="lin" valueType="num">
                                      <p:cBhvr>
                                        <p:cTn id="109" dur="500" fill="hold"/>
                                        <p:tgtEl>
                                          <p:spTgt spid="88"/>
                                        </p:tgtEl>
                                        <p:attrNameLst>
                                          <p:attrName>ppt_w</p:attrName>
                                        </p:attrNameLst>
                                      </p:cBhvr>
                                      <p:tavLst>
                                        <p:tav tm="0">
                                          <p:val>
                                            <p:fltVal val="0"/>
                                          </p:val>
                                        </p:tav>
                                        <p:tav tm="100000">
                                          <p:val>
                                            <p:strVal val="#ppt_w"/>
                                          </p:val>
                                        </p:tav>
                                      </p:tavLst>
                                    </p:anim>
                                    <p:anim calcmode="lin" valueType="num">
                                      <p:cBhvr>
                                        <p:cTn id="110" dur="500" fill="hold"/>
                                        <p:tgtEl>
                                          <p:spTgt spid="88"/>
                                        </p:tgtEl>
                                        <p:attrNameLst>
                                          <p:attrName>ppt_h</p:attrName>
                                        </p:attrNameLst>
                                      </p:cBhvr>
                                      <p:tavLst>
                                        <p:tav tm="0">
                                          <p:val>
                                            <p:fltVal val="0"/>
                                          </p:val>
                                        </p:tav>
                                        <p:tav tm="100000">
                                          <p:val>
                                            <p:strVal val="#ppt_h"/>
                                          </p:val>
                                        </p:tav>
                                      </p:tavLst>
                                    </p:anim>
                                    <p:animEffect transition="in" filter="fade">
                                      <p:cBhvr>
                                        <p:cTn id="111" dur="500"/>
                                        <p:tgtEl>
                                          <p:spTgt spid="88"/>
                                        </p:tgtEl>
                                      </p:cBhvr>
                                    </p:animEffect>
                                  </p:childTnLst>
                                </p:cTn>
                              </p:par>
                            </p:childTnLst>
                          </p:cTn>
                        </p:par>
                      </p:childTnLst>
                    </p:cTn>
                  </p:par>
                  <p:par>
                    <p:cTn id="112" fill="hold">
                      <p:stCondLst>
                        <p:cond delay="indefinite"/>
                      </p:stCondLst>
                      <p:childTnLst>
                        <p:par>
                          <p:cTn id="113" fill="hold">
                            <p:stCondLst>
                              <p:cond delay="0"/>
                            </p:stCondLst>
                            <p:childTnLst>
                              <p:par>
                                <p:cTn id="114" presetID="53" presetClass="entr" presetSubtype="16" fill="hold" grpId="0" nodeType="clickEffect">
                                  <p:stCondLst>
                                    <p:cond delay="0"/>
                                  </p:stCondLst>
                                  <p:childTnLst>
                                    <p:set>
                                      <p:cBhvr>
                                        <p:cTn id="115" dur="1" fill="hold">
                                          <p:stCondLst>
                                            <p:cond delay="0"/>
                                          </p:stCondLst>
                                        </p:cTn>
                                        <p:tgtEl>
                                          <p:spTgt spid="90"/>
                                        </p:tgtEl>
                                        <p:attrNameLst>
                                          <p:attrName>style.visibility</p:attrName>
                                        </p:attrNameLst>
                                      </p:cBhvr>
                                      <p:to>
                                        <p:strVal val="visible"/>
                                      </p:to>
                                    </p:set>
                                    <p:anim calcmode="lin" valueType="num">
                                      <p:cBhvr>
                                        <p:cTn id="116" dur="500" fill="hold"/>
                                        <p:tgtEl>
                                          <p:spTgt spid="90"/>
                                        </p:tgtEl>
                                        <p:attrNameLst>
                                          <p:attrName>ppt_w</p:attrName>
                                        </p:attrNameLst>
                                      </p:cBhvr>
                                      <p:tavLst>
                                        <p:tav tm="0">
                                          <p:val>
                                            <p:fltVal val="0"/>
                                          </p:val>
                                        </p:tav>
                                        <p:tav tm="100000">
                                          <p:val>
                                            <p:strVal val="#ppt_w"/>
                                          </p:val>
                                        </p:tav>
                                      </p:tavLst>
                                    </p:anim>
                                    <p:anim calcmode="lin" valueType="num">
                                      <p:cBhvr>
                                        <p:cTn id="117" dur="500" fill="hold"/>
                                        <p:tgtEl>
                                          <p:spTgt spid="90"/>
                                        </p:tgtEl>
                                        <p:attrNameLst>
                                          <p:attrName>ppt_h</p:attrName>
                                        </p:attrNameLst>
                                      </p:cBhvr>
                                      <p:tavLst>
                                        <p:tav tm="0">
                                          <p:val>
                                            <p:fltVal val="0"/>
                                          </p:val>
                                        </p:tav>
                                        <p:tav tm="100000">
                                          <p:val>
                                            <p:strVal val="#ppt_h"/>
                                          </p:val>
                                        </p:tav>
                                      </p:tavLst>
                                    </p:anim>
                                    <p:animEffect transition="in" filter="fade">
                                      <p:cBhvr>
                                        <p:cTn id="118" dur="500"/>
                                        <p:tgtEl>
                                          <p:spTgt spid="90"/>
                                        </p:tgtEl>
                                      </p:cBhvr>
                                    </p:animEffect>
                                  </p:childTnLst>
                                </p:cTn>
                              </p:par>
                            </p:childTnLst>
                          </p:cTn>
                        </p:par>
                      </p:childTnLst>
                    </p:cTn>
                  </p:par>
                  <p:par>
                    <p:cTn id="119" fill="hold">
                      <p:stCondLst>
                        <p:cond delay="indefinite"/>
                      </p:stCondLst>
                      <p:childTnLst>
                        <p:par>
                          <p:cTn id="120" fill="hold">
                            <p:stCondLst>
                              <p:cond delay="0"/>
                            </p:stCondLst>
                            <p:childTnLst>
                              <p:par>
                                <p:cTn id="121" presetID="53" presetClass="entr" presetSubtype="16" fill="hold" grpId="0" nodeType="clickEffect">
                                  <p:stCondLst>
                                    <p:cond delay="0"/>
                                  </p:stCondLst>
                                  <p:childTnLst>
                                    <p:set>
                                      <p:cBhvr>
                                        <p:cTn id="122" dur="1" fill="hold">
                                          <p:stCondLst>
                                            <p:cond delay="0"/>
                                          </p:stCondLst>
                                        </p:cTn>
                                        <p:tgtEl>
                                          <p:spTgt spid="93"/>
                                        </p:tgtEl>
                                        <p:attrNameLst>
                                          <p:attrName>style.visibility</p:attrName>
                                        </p:attrNameLst>
                                      </p:cBhvr>
                                      <p:to>
                                        <p:strVal val="visible"/>
                                      </p:to>
                                    </p:set>
                                    <p:anim calcmode="lin" valueType="num">
                                      <p:cBhvr>
                                        <p:cTn id="123" dur="500" fill="hold"/>
                                        <p:tgtEl>
                                          <p:spTgt spid="93"/>
                                        </p:tgtEl>
                                        <p:attrNameLst>
                                          <p:attrName>ppt_w</p:attrName>
                                        </p:attrNameLst>
                                      </p:cBhvr>
                                      <p:tavLst>
                                        <p:tav tm="0">
                                          <p:val>
                                            <p:fltVal val="0"/>
                                          </p:val>
                                        </p:tav>
                                        <p:tav tm="100000">
                                          <p:val>
                                            <p:strVal val="#ppt_w"/>
                                          </p:val>
                                        </p:tav>
                                      </p:tavLst>
                                    </p:anim>
                                    <p:anim calcmode="lin" valueType="num">
                                      <p:cBhvr>
                                        <p:cTn id="124" dur="500" fill="hold"/>
                                        <p:tgtEl>
                                          <p:spTgt spid="93"/>
                                        </p:tgtEl>
                                        <p:attrNameLst>
                                          <p:attrName>ppt_h</p:attrName>
                                        </p:attrNameLst>
                                      </p:cBhvr>
                                      <p:tavLst>
                                        <p:tav tm="0">
                                          <p:val>
                                            <p:fltVal val="0"/>
                                          </p:val>
                                        </p:tav>
                                        <p:tav tm="100000">
                                          <p:val>
                                            <p:strVal val="#ppt_h"/>
                                          </p:val>
                                        </p:tav>
                                      </p:tavLst>
                                    </p:anim>
                                    <p:animEffect transition="in" filter="fade">
                                      <p:cBhvr>
                                        <p:cTn id="125" dur="500"/>
                                        <p:tgtEl>
                                          <p:spTgt spid="93"/>
                                        </p:tgtEl>
                                      </p:cBhvr>
                                    </p:animEffect>
                                  </p:childTnLst>
                                </p:cTn>
                              </p:par>
                            </p:childTnLst>
                          </p:cTn>
                        </p:par>
                      </p:childTnLst>
                    </p:cTn>
                  </p:par>
                  <p:par>
                    <p:cTn id="126" fill="hold">
                      <p:stCondLst>
                        <p:cond delay="indefinite"/>
                      </p:stCondLst>
                      <p:childTnLst>
                        <p:par>
                          <p:cTn id="127" fill="hold">
                            <p:stCondLst>
                              <p:cond delay="0"/>
                            </p:stCondLst>
                            <p:childTnLst>
                              <p:par>
                                <p:cTn id="128" presetID="16" presetClass="entr" presetSubtype="21" fill="hold" grpId="0" nodeType="clickEffect">
                                  <p:stCondLst>
                                    <p:cond delay="0"/>
                                  </p:stCondLst>
                                  <p:childTnLst>
                                    <p:set>
                                      <p:cBhvr>
                                        <p:cTn id="129" dur="1" fill="hold">
                                          <p:stCondLst>
                                            <p:cond delay="0"/>
                                          </p:stCondLst>
                                        </p:cTn>
                                        <p:tgtEl>
                                          <p:spTgt spid="97"/>
                                        </p:tgtEl>
                                        <p:attrNameLst>
                                          <p:attrName>style.visibility</p:attrName>
                                        </p:attrNameLst>
                                      </p:cBhvr>
                                      <p:to>
                                        <p:strVal val="visible"/>
                                      </p:to>
                                    </p:set>
                                    <p:animEffect transition="in" filter="barn(inVertical)">
                                      <p:cBhvr>
                                        <p:cTn id="130" dur="500"/>
                                        <p:tgtEl>
                                          <p:spTgt spid="97"/>
                                        </p:tgtEl>
                                      </p:cBhvr>
                                    </p:animEffect>
                                  </p:childTnLst>
                                </p:cTn>
                              </p:par>
                            </p:childTnLst>
                          </p:cTn>
                        </p:par>
                        <p:par>
                          <p:cTn id="131" fill="hold">
                            <p:stCondLst>
                              <p:cond delay="500"/>
                            </p:stCondLst>
                            <p:childTnLst>
                              <p:par>
                                <p:cTn id="132" presetID="22" presetClass="entr" presetSubtype="8" fill="hold" nodeType="afterEffect">
                                  <p:stCondLst>
                                    <p:cond delay="0"/>
                                  </p:stCondLst>
                                  <p:childTnLst>
                                    <p:set>
                                      <p:cBhvr>
                                        <p:cTn id="133" dur="1" fill="hold">
                                          <p:stCondLst>
                                            <p:cond delay="0"/>
                                          </p:stCondLst>
                                        </p:cTn>
                                        <p:tgtEl>
                                          <p:spTgt spid="99"/>
                                        </p:tgtEl>
                                        <p:attrNameLst>
                                          <p:attrName>style.visibility</p:attrName>
                                        </p:attrNameLst>
                                      </p:cBhvr>
                                      <p:to>
                                        <p:strVal val="visible"/>
                                      </p:to>
                                    </p:set>
                                    <p:animEffect transition="in" filter="wipe(left)">
                                      <p:cBhvr>
                                        <p:cTn id="134" dur="500"/>
                                        <p:tgtEl>
                                          <p:spTgt spid="99"/>
                                        </p:tgtEl>
                                      </p:cBhvr>
                                    </p:animEffect>
                                  </p:childTnLst>
                                </p:cTn>
                              </p:par>
                              <p:par>
                                <p:cTn id="135" presetID="22" presetClass="entr" presetSubtype="8" fill="hold" nodeType="withEffect">
                                  <p:stCondLst>
                                    <p:cond delay="0"/>
                                  </p:stCondLst>
                                  <p:childTnLst>
                                    <p:set>
                                      <p:cBhvr>
                                        <p:cTn id="136" dur="1" fill="hold">
                                          <p:stCondLst>
                                            <p:cond delay="0"/>
                                          </p:stCondLst>
                                        </p:cTn>
                                        <p:tgtEl>
                                          <p:spTgt spid="101"/>
                                        </p:tgtEl>
                                        <p:attrNameLst>
                                          <p:attrName>style.visibility</p:attrName>
                                        </p:attrNameLst>
                                      </p:cBhvr>
                                      <p:to>
                                        <p:strVal val="visible"/>
                                      </p:to>
                                    </p:set>
                                    <p:animEffect transition="in" filter="wipe(left)">
                                      <p:cBhvr>
                                        <p:cTn id="137" dur="500"/>
                                        <p:tgtEl>
                                          <p:spTgt spid="101"/>
                                        </p:tgtEl>
                                      </p:cBhvr>
                                    </p:animEffect>
                                  </p:childTnLst>
                                </p:cTn>
                              </p:par>
                            </p:childTnLst>
                          </p:cTn>
                        </p:par>
                      </p:childTnLst>
                    </p:cTn>
                  </p:par>
                  <p:par>
                    <p:cTn id="138" fill="hold">
                      <p:stCondLst>
                        <p:cond delay="indefinite"/>
                      </p:stCondLst>
                      <p:childTnLst>
                        <p:par>
                          <p:cTn id="139" fill="hold">
                            <p:stCondLst>
                              <p:cond delay="0"/>
                            </p:stCondLst>
                            <p:childTnLst>
                              <p:par>
                                <p:cTn id="140" presetID="16" presetClass="entr" presetSubtype="21" fill="hold" grpId="0" nodeType="clickEffect">
                                  <p:stCondLst>
                                    <p:cond delay="0"/>
                                  </p:stCondLst>
                                  <p:childTnLst>
                                    <p:set>
                                      <p:cBhvr>
                                        <p:cTn id="141" dur="1" fill="hold">
                                          <p:stCondLst>
                                            <p:cond delay="0"/>
                                          </p:stCondLst>
                                        </p:cTn>
                                        <p:tgtEl>
                                          <p:spTgt spid="98"/>
                                        </p:tgtEl>
                                        <p:attrNameLst>
                                          <p:attrName>style.visibility</p:attrName>
                                        </p:attrNameLst>
                                      </p:cBhvr>
                                      <p:to>
                                        <p:strVal val="visible"/>
                                      </p:to>
                                    </p:set>
                                    <p:animEffect transition="in" filter="barn(inVertical)">
                                      <p:cBhvr>
                                        <p:cTn id="142" dur="500"/>
                                        <p:tgtEl>
                                          <p:spTgt spid="98"/>
                                        </p:tgtEl>
                                      </p:cBhvr>
                                    </p:animEffect>
                                  </p:childTnLst>
                                </p:cTn>
                              </p:par>
                            </p:childTnLst>
                          </p:cTn>
                        </p:par>
                        <p:par>
                          <p:cTn id="143" fill="hold">
                            <p:stCondLst>
                              <p:cond delay="500"/>
                            </p:stCondLst>
                            <p:childTnLst>
                              <p:par>
                                <p:cTn id="144" presetID="22" presetClass="entr" presetSubtype="8" fill="hold"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wipe(left)">
                                      <p:cBhvr>
                                        <p:cTn id="146" dur="500"/>
                                        <p:tgtEl>
                                          <p:spTgt spid="104"/>
                                        </p:tgtEl>
                                      </p:cBhvr>
                                    </p:animEffect>
                                  </p:childTnLst>
                                </p:cTn>
                              </p:par>
                              <p:par>
                                <p:cTn id="147" presetID="22" presetClass="entr" presetSubtype="8" fill="hold" nodeType="withEffect">
                                  <p:stCondLst>
                                    <p:cond delay="0"/>
                                  </p:stCondLst>
                                  <p:childTnLst>
                                    <p:set>
                                      <p:cBhvr>
                                        <p:cTn id="148" dur="1" fill="hold">
                                          <p:stCondLst>
                                            <p:cond delay="0"/>
                                          </p:stCondLst>
                                        </p:cTn>
                                        <p:tgtEl>
                                          <p:spTgt spid="108"/>
                                        </p:tgtEl>
                                        <p:attrNameLst>
                                          <p:attrName>style.visibility</p:attrName>
                                        </p:attrNameLst>
                                      </p:cBhvr>
                                      <p:to>
                                        <p:strVal val="visible"/>
                                      </p:to>
                                    </p:set>
                                    <p:animEffect transition="in" filter="wipe(left)">
                                      <p:cBhvr>
                                        <p:cTn id="149" dur="500"/>
                                        <p:tgtEl>
                                          <p:spTgt spid="108"/>
                                        </p:tgtEl>
                                      </p:cBhvr>
                                    </p:animEffect>
                                  </p:childTnLst>
                                </p:cTn>
                              </p:par>
                              <p:par>
                                <p:cTn id="150" presetID="22" presetClass="entr" presetSubtype="8" fill="hold" nodeType="withEffect">
                                  <p:stCondLst>
                                    <p:cond delay="0"/>
                                  </p:stCondLst>
                                  <p:childTnLst>
                                    <p:set>
                                      <p:cBhvr>
                                        <p:cTn id="151" dur="1" fill="hold">
                                          <p:stCondLst>
                                            <p:cond delay="0"/>
                                          </p:stCondLst>
                                        </p:cTn>
                                        <p:tgtEl>
                                          <p:spTgt spid="109"/>
                                        </p:tgtEl>
                                        <p:attrNameLst>
                                          <p:attrName>style.visibility</p:attrName>
                                        </p:attrNameLst>
                                      </p:cBhvr>
                                      <p:to>
                                        <p:strVal val="visible"/>
                                      </p:to>
                                    </p:set>
                                    <p:animEffect transition="in" filter="wipe(left)">
                                      <p:cBhvr>
                                        <p:cTn id="152"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0" grpId="0" animBg="1"/>
      <p:bldP spid="71" grpId="0" animBg="1"/>
      <p:bldP spid="76" grpId="0"/>
      <p:bldP spid="77" grpId="0"/>
      <p:bldP spid="78" grpId="0"/>
      <p:bldP spid="79" grpId="0"/>
      <p:bldP spid="80" grpId="0"/>
      <p:bldP spid="81" grpId="0"/>
      <p:bldP spid="87" grpId="0" bldLvl="0" animBg="1"/>
      <p:bldP spid="88" grpId="0" bldLvl="0" animBg="1"/>
      <p:bldP spid="90" grpId="0" animBg="1"/>
      <p:bldP spid="93" grpId="0" bldLvl="0" animBg="1"/>
      <p:bldP spid="97" grpId="0" bldLvl="0" animBg="1"/>
      <p:bldP spid="98"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thumbnail_icon_ppt" hidden="1"/>
          <p:cNvPicPr>
            <a:picLocks noChangeAspect="1"/>
          </p:cNvPicPr>
          <p:nvPr>
            <p:custDataLst>
              <p:tags r:id="rId1"/>
            </p:custDataLst>
          </p:nvPr>
        </p:nvPicPr>
        <p:blipFill>
          <a:blip r:embed="rId2"/>
          <a:stretch>
            <a:fillRect/>
          </a:stretch>
        </p:blipFill>
        <p:spPr>
          <a:xfrm>
            <a:off x="4940300" y="2552700"/>
            <a:ext cx="2311400" cy="1752600"/>
          </a:xfrm>
          <a:prstGeom prst="rect">
            <a:avLst/>
          </a:prstGeom>
        </p:spPr>
      </p:pic>
      <p:pic>
        <p:nvPicPr>
          <p:cNvPr id="8" name="图片"/>
          <p:cNvPicPr/>
          <p:nvPr>
            <p:custDataLst>
              <p:tags r:id="rId3"/>
            </p:custDataLst>
          </p:nvPr>
        </p:nvPicPr>
        <p:blipFill>
          <a:blip r:embed="rId4"/>
          <a:stretch>
            <a:fillRect/>
          </a:stretch>
        </p:blipFill>
        <p:spPr>
          <a:xfrm>
            <a:off x="0" y="4848224"/>
            <a:ext cx="3038475" cy="2009775"/>
          </a:xfrm>
          <a:prstGeom prst="rect">
            <a:avLst/>
          </a:prstGeom>
          <a:noFill/>
          <a:ln w="9525" cap="flat" cmpd="sng">
            <a:noFill/>
            <a:prstDash val="solid"/>
            <a:miter/>
          </a:ln>
        </p:spPr>
      </p:pic>
      <p:sp>
        <p:nvSpPr>
          <p:cNvPr id="2" name="矩形 1"/>
          <p:cNvSpPr/>
          <p:nvPr/>
        </p:nvSpPr>
        <p:spPr>
          <a:xfrm>
            <a:off x="1" y="0"/>
            <a:ext cx="3038474" cy="6520543"/>
          </a:xfrm>
          <a:prstGeom prst="rect">
            <a:avLst/>
          </a:prstGeom>
          <a:gradFill>
            <a:gsLst>
              <a:gs pos="0">
                <a:schemeClr val="accent3">
                  <a:lumMod val="60000"/>
                  <a:lumOff val="40000"/>
                </a:schemeClr>
              </a:gs>
              <a:gs pos="74000">
                <a:srgbClr val="5FC0C9"/>
              </a:gs>
              <a:gs pos="84000">
                <a:srgbClr val="92D050">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custDataLst>
              <p:tags r:id="rId5"/>
            </p:custDataLst>
          </p:nvPr>
        </p:nvSpPr>
        <p:spPr>
          <a:xfrm>
            <a:off x="0" y="2202642"/>
            <a:ext cx="2701302" cy="2062103"/>
          </a:xfrm>
          <a:prstGeom prst="rect">
            <a:avLst/>
          </a:prstGeom>
          <a:noFill/>
          <a:ln>
            <a:noFill/>
          </a:ln>
        </p:spPr>
        <p:txBody>
          <a:bodyPr wrap="square">
            <a:spAutoFit/>
          </a:bodyPr>
          <a:lstStyle/>
          <a:p>
            <a:pPr marR="0" lvl="0" defTabSz="914400" eaLnBrk="1" fontAlgn="auto" latinLnBrk="0" hangingPunct="1">
              <a:lnSpc>
                <a:spcPct val="100000"/>
              </a:lnSpc>
              <a:spcBef>
                <a:spcPts val="0"/>
              </a:spcBef>
              <a:spcAft>
                <a:spcPts val="0"/>
              </a:spcAft>
              <a:buClrTx/>
              <a:buSzTx/>
              <a:defRPr/>
            </a:pPr>
            <a:r>
              <a:rPr kumimoji="0" lang="en-US" altLang="zh-CN" sz="3200" b="1" i="0" u="none" strike="noStrike" kern="0" cap="none" spc="0" normalizeH="0" baseline="0" noProof="0" dirty="0">
                <a:ln>
                  <a:noFill/>
                </a:ln>
                <a:solidFill>
                  <a:schemeClr val="bg1"/>
                </a:solidFill>
                <a:effectLst/>
                <a:uLnTx/>
                <a:uFillTx/>
                <a:cs typeface="Comic Sans MS" panose="030F0702030302020204" charset="0"/>
                <a:sym typeface="+mn-ea"/>
              </a:rPr>
              <a:t>Blog 3</a:t>
            </a:r>
            <a:r>
              <a:rPr kumimoji="0" lang="zh-CN" altLang="en-US" sz="3200" b="1" i="0" u="none" strike="noStrike" kern="0" cap="none" spc="0" normalizeH="0" baseline="0" noProof="0" dirty="0">
                <a:ln>
                  <a:noFill/>
                </a:ln>
                <a:solidFill>
                  <a:schemeClr val="bg1"/>
                </a:solidFill>
                <a:effectLst/>
                <a:uLnTx/>
                <a:uFillTx/>
                <a:cs typeface="Comic Sans MS" panose="030F0702030302020204" charset="0"/>
                <a:sym typeface="+mn-ea"/>
              </a:rPr>
              <a:t>：</a:t>
            </a:r>
            <a:r>
              <a:rPr kumimoji="0" lang="en-US" altLang="zh-CN" sz="3200" b="1" i="0" u="none" strike="noStrike" kern="0" cap="none" spc="0" normalizeH="0" baseline="0" noProof="0" dirty="0">
                <a:ln>
                  <a:noFill/>
                </a:ln>
                <a:solidFill>
                  <a:schemeClr val="bg1"/>
                </a:solidFill>
                <a:effectLst/>
                <a:uLnTx/>
                <a:uFillTx/>
                <a:cs typeface="Comic Sans MS" panose="030F0702030302020204" charset="0"/>
                <a:sym typeface="+mn-ea"/>
              </a:rPr>
              <a:t>Aborigines and the didgeridoo</a:t>
            </a:r>
            <a:endParaRPr kumimoji="0" lang="en-US" altLang="zh-CN" sz="3200" b="1" i="0" u="none" strike="noStrike" kern="0" cap="none" spc="0" normalizeH="0" baseline="0" noProof="0" dirty="0">
              <a:ln>
                <a:noFill/>
              </a:ln>
              <a:solidFill>
                <a:schemeClr val="bg1"/>
              </a:solidFill>
              <a:effectLst/>
              <a:uLnTx/>
              <a:uFillTx/>
              <a:cs typeface="Comic Sans MS" panose="030F0702030302020204" charset="0"/>
            </a:endParaRPr>
          </a:p>
        </p:txBody>
      </p:sp>
      <p:sp>
        <p:nvSpPr>
          <p:cNvPr id="14" name="文本框 13"/>
          <p:cNvSpPr txBox="1"/>
          <p:nvPr/>
        </p:nvSpPr>
        <p:spPr>
          <a:xfrm>
            <a:off x="2620551" y="2682510"/>
            <a:ext cx="2714296" cy="369332"/>
          </a:xfrm>
          <a:prstGeom prst="rect">
            <a:avLst/>
          </a:prstGeom>
          <a:noFill/>
        </p:spPr>
        <p:txBody>
          <a:bodyPr wrap="square">
            <a:spAutoFit/>
          </a:bodyPr>
          <a:lstStyle/>
          <a:p>
            <a:r>
              <a:rPr lang="en-US" altLang="zh-CN" dirty="0"/>
              <a:t>(Katherine, N. Territory)</a:t>
            </a:r>
            <a:endParaRPr lang="zh-CN" altLang="en-US" dirty="0"/>
          </a:p>
        </p:txBody>
      </p:sp>
      <p:sp>
        <p:nvSpPr>
          <p:cNvPr id="15" name="文本框 14"/>
          <p:cNvSpPr txBox="1"/>
          <p:nvPr/>
        </p:nvSpPr>
        <p:spPr>
          <a:xfrm>
            <a:off x="5928851" y="944631"/>
            <a:ext cx="2802193" cy="707886"/>
          </a:xfrm>
          <a:prstGeom prst="rect">
            <a:avLst/>
          </a:prstGeom>
          <a:noFill/>
          <a:ln w="38100">
            <a:solidFill>
              <a:srgbClr val="33739F"/>
            </a:solidFill>
          </a:ln>
        </p:spPr>
        <p:txBody>
          <a:bodyPr wrap="square" rtlCol="0">
            <a:spAutoFit/>
          </a:bodyPr>
          <a:lstStyle/>
          <a:p>
            <a:pPr algn="l"/>
            <a:r>
              <a:rPr lang="en-US" altLang="zh-CN" sz="2000" dirty="0">
                <a:solidFill>
                  <a:srgbClr val="404040"/>
                </a:solidFill>
                <a:cs typeface="Times New Roman" panose="02020603050405020304" charset="0"/>
              </a:rPr>
              <a:t>1. small population</a:t>
            </a:r>
            <a:endParaRPr lang="en-US" altLang="zh-CN" sz="2000" dirty="0">
              <a:solidFill>
                <a:srgbClr val="404040"/>
              </a:solidFill>
              <a:cs typeface="Times New Roman" panose="02020603050405020304" charset="0"/>
            </a:endParaRPr>
          </a:p>
          <a:p>
            <a:pPr algn="l"/>
            <a:r>
              <a:rPr lang="en-US" altLang="zh-CN" sz="2000" dirty="0">
                <a:solidFill>
                  <a:srgbClr val="404040"/>
                </a:solidFill>
                <a:cs typeface="Times New Roman" panose="02020603050405020304" charset="0"/>
              </a:rPr>
              <a:t>visible influence</a:t>
            </a:r>
            <a:endParaRPr lang="zh-CN" altLang="en-US" sz="2000" dirty="0">
              <a:solidFill>
                <a:srgbClr val="404040"/>
              </a:solidFill>
              <a:cs typeface="Times New Roman" panose="02020603050405020304" charset="0"/>
            </a:endParaRPr>
          </a:p>
        </p:txBody>
      </p:sp>
      <p:sp>
        <p:nvSpPr>
          <p:cNvPr id="16" name="文本框 15"/>
          <p:cNvSpPr txBox="1"/>
          <p:nvPr/>
        </p:nvSpPr>
        <p:spPr>
          <a:xfrm>
            <a:off x="6309032" y="2114672"/>
            <a:ext cx="4152491" cy="707886"/>
          </a:xfrm>
          <a:prstGeom prst="rect">
            <a:avLst/>
          </a:prstGeom>
          <a:noFill/>
          <a:ln w="38100">
            <a:solidFill>
              <a:srgbClr val="33739F"/>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000" i="0" u="none" strike="noStrike" kern="0" cap="none" spc="0" normalizeH="0" baseline="0" noProof="0" dirty="0">
                <a:ln>
                  <a:noFill/>
                </a:ln>
                <a:solidFill>
                  <a:srgbClr val="404040"/>
                </a:solidFill>
                <a:effectLst/>
                <a:uLnTx/>
                <a:uFillTx/>
                <a:ea typeface="宋体" panose="02010600030101010101" pitchFamily="2" charset="-122"/>
                <a:cs typeface="Times New Roman" panose="02020603050405020304" charset="0"/>
              </a:rPr>
              <a:t> 2. </a:t>
            </a:r>
            <a:r>
              <a:rPr kumimoji="0" lang="en-US" altLang="zh-CN" sz="2000" i="0" u="none" strike="noStrike" kern="0" cap="none" spc="0" normalizeH="0" baseline="0" noProof="0" dirty="0">
                <a:ln>
                  <a:noFill/>
                </a:ln>
                <a:solidFill>
                  <a:srgbClr val="404040"/>
                </a:solidFill>
                <a:effectLst/>
                <a:uLnTx/>
                <a:uFillTx/>
                <a:ea typeface="宋体" panose="02010600030101010101" pitchFamily="2" charset="-122"/>
                <a:cs typeface="Times New Roman" panose="02020603050405020304" charset="0"/>
                <a:sym typeface="+mn-ea"/>
              </a:rPr>
              <a:t>history</a:t>
            </a:r>
            <a:r>
              <a:rPr kumimoji="0" lang="en-US" altLang="zh-CN" sz="2000" i="0" u="none" strike="noStrike" kern="0" cap="none" spc="0" normalizeH="0" baseline="0" noProof="0" dirty="0">
                <a:ln>
                  <a:noFill/>
                </a:ln>
                <a:solidFill>
                  <a:srgbClr val="404040"/>
                </a:solidFill>
                <a:effectLst/>
                <a:uLnTx/>
                <a:uFillTx/>
                <a:ea typeface="宋体" panose="02010600030101010101" pitchFamily="2" charset="-122"/>
                <a:cs typeface="Times New Roman" panose="02020603050405020304" charset="0"/>
              </a:rPr>
              <a:t>: </a:t>
            </a:r>
            <a:r>
              <a:rPr kumimoji="0" lang="en-US" altLang="zh-CN" sz="2000" i="0" u="none" strike="noStrike" kern="0" cap="none" spc="0" normalizeH="0" baseline="0" noProof="0" dirty="0">
                <a:ln>
                  <a:noFill/>
                </a:ln>
                <a:solidFill>
                  <a:srgbClr val="404040"/>
                </a:solidFill>
                <a:effectLst/>
                <a:uLnTx/>
                <a:uFillTx/>
                <a:ea typeface="宋体" panose="02010600030101010101" pitchFamily="2" charset="-122"/>
                <a:cs typeface="Times New Roman" panose="02020603050405020304" charset="0"/>
                <a:sym typeface="+mn-ea"/>
              </a:rPr>
              <a:t>hard</a:t>
            </a:r>
            <a:endParaRPr kumimoji="0" lang="en-US" altLang="zh-CN" sz="2000" i="0" u="none" strike="noStrike" kern="0" cap="none" spc="0" normalizeH="0" baseline="0" noProof="0" dirty="0">
              <a:ln>
                <a:noFill/>
              </a:ln>
              <a:solidFill>
                <a:srgbClr val="404040"/>
              </a:solidFill>
              <a:effectLst/>
              <a:uLnTx/>
              <a:uFillTx/>
              <a:ea typeface="宋体" panose="02010600030101010101" pitchFamily="2" charset="-122"/>
              <a:cs typeface="Times New Roman" panose="02020603050405020304" charset="0"/>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2000" i="0" u="none" strike="noStrike" kern="0" cap="none" spc="0" normalizeH="0" baseline="0" noProof="0" dirty="0">
                <a:ln>
                  <a:noFill/>
                </a:ln>
                <a:solidFill>
                  <a:srgbClr val="404040"/>
                </a:solidFill>
                <a:effectLst/>
                <a:uLnTx/>
                <a:uFillTx/>
                <a:ea typeface="宋体" panose="02010600030101010101" pitchFamily="2" charset="-122"/>
                <a:cs typeface="Times New Roman" panose="02020603050405020304" charset="0"/>
              </a:rPr>
              <a:t> survive, close contact with nature</a:t>
            </a:r>
            <a:endParaRPr kumimoji="0" lang="zh-CN" altLang="en-US" sz="2000" i="0" u="none" strike="noStrike" kern="0" cap="none" spc="0" normalizeH="0" baseline="0" noProof="0" dirty="0">
              <a:ln>
                <a:noFill/>
              </a:ln>
              <a:solidFill>
                <a:srgbClr val="404040"/>
              </a:solidFill>
              <a:effectLst/>
              <a:uLnTx/>
              <a:uFillTx/>
              <a:ea typeface="宋体" panose="02010600030101010101" pitchFamily="2" charset="-122"/>
              <a:cs typeface="Times New Roman" panose="02020603050405020304" charset="0"/>
            </a:endParaRPr>
          </a:p>
        </p:txBody>
      </p:sp>
      <p:sp>
        <p:nvSpPr>
          <p:cNvPr id="17" name="文本框 16"/>
          <p:cNvSpPr txBox="1"/>
          <p:nvPr/>
        </p:nvSpPr>
        <p:spPr>
          <a:xfrm>
            <a:off x="5936914" y="3483634"/>
            <a:ext cx="1424771" cy="400110"/>
          </a:xfrm>
          <a:prstGeom prst="rect">
            <a:avLst/>
          </a:prstGeom>
          <a:noFill/>
          <a:ln w="38100">
            <a:solidFill>
              <a:srgbClr val="33739F"/>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000" i="0" u="none" strike="noStrike" kern="0" cap="none" spc="0" normalizeH="0" baseline="0" noProof="0" dirty="0">
                <a:ln>
                  <a:noFill/>
                </a:ln>
                <a:solidFill>
                  <a:srgbClr val="404040"/>
                </a:solidFill>
                <a:effectLst/>
                <a:uLnTx/>
                <a:uFillTx/>
                <a:ea typeface="宋体" panose="02010600030101010101" pitchFamily="2" charset="-122"/>
                <a:cs typeface="Times New Roman" panose="02020603050405020304" charset="0"/>
              </a:rPr>
              <a:t>music</a:t>
            </a:r>
            <a:endParaRPr kumimoji="0" lang="zh-CN" altLang="en-US" sz="2000" i="0" u="none" strike="noStrike" kern="0" cap="none" spc="0" normalizeH="0" baseline="0" noProof="0" dirty="0">
              <a:ln>
                <a:noFill/>
              </a:ln>
              <a:solidFill>
                <a:srgbClr val="404040"/>
              </a:solidFill>
              <a:effectLst/>
              <a:uLnTx/>
              <a:uFillTx/>
              <a:ea typeface="宋体" panose="02010600030101010101" pitchFamily="2" charset="-122"/>
              <a:cs typeface="Times New Roman" panose="02020603050405020304" charset="0"/>
            </a:endParaRPr>
          </a:p>
        </p:txBody>
      </p:sp>
      <p:sp>
        <p:nvSpPr>
          <p:cNvPr id="24" name="文本框 23"/>
          <p:cNvSpPr txBox="1"/>
          <p:nvPr/>
        </p:nvSpPr>
        <p:spPr>
          <a:xfrm>
            <a:off x="8166887" y="3800019"/>
            <a:ext cx="2991557" cy="400110"/>
          </a:xfrm>
          <a:prstGeom prst="rect">
            <a:avLst/>
          </a:prstGeom>
          <a:noFill/>
          <a:ln>
            <a:solidFill>
              <a:srgbClr val="33739F"/>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000" i="0" u="none" strike="noStrike" kern="0" cap="none" spc="0" normalizeH="0" baseline="0" noProof="0" dirty="0" err="1">
                <a:ln>
                  <a:noFill/>
                </a:ln>
                <a:solidFill>
                  <a:srgbClr val="404040"/>
                </a:solidFill>
                <a:effectLst/>
                <a:uLnTx/>
                <a:uFillTx/>
                <a:ea typeface="宋体" panose="02010600030101010101" pitchFamily="2" charset="-122"/>
                <a:cs typeface="Times New Roman" panose="02020603050405020304" charset="0"/>
              </a:rPr>
              <a:t>instru</a:t>
            </a:r>
            <a:r>
              <a:rPr kumimoji="0" lang="en-US" altLang="zh-CN" sz="2000" i="0" u="none" strike="noStrike" kern="0" cap="none" spc="0" normalizeH="0" baseline="0" noProof="0" dirty="0">
                <a:ln>
                  <a:noFill/>
                </a:ln>
                <a:solidFill>
                  <a:srgbClr val="404040"/>
                </a:solidFill>
                <a:effectLst/>
                <a:uLnTx/>
                <a:uFillTx/>
                <a:ea typeface="宋体" panose="02010600030101010101" pitchFamily="2" charset="-122"/>
                <a:cs typeface="Times New Roman" panose="02020603050405020304" charset="0"/>
              </a:rPr>
              <a:t>: sticks</a:t>
            </a:r>
            <a:endParaRPr kumimoji="0" lang="zh-CN" altLang="en-US" sz="2000" i="0" u="none" strike="noStrike" kern="0" cap="none" spc="0" normalizeH="0" baseline="0" noProof="0" dirty="0">
              <a:ln>
                <a:noFill/>
              </a:ln>
              <a:solidFill>
                <a:srgbClr val="404040"/>
              </a:solidFill>
              <a:effectLst/>
              <a:uLnTx/>
              <a:uFillTx/>
              <a:ea typeface="宋体" panose="02010600030101010101" pitchFamily="2" charset="-122"/>
              <a:cs typeface="Times New Roman" panose="02020603050405020304" charset="0"/>
            </a:endParaRPr>
          </a:p>
        </p:txBody>
      </p:sp>
      <p:sp>
        <p:nvSpPr>
          <p:cNvPr id="25" name="文本框 24"/>
          <p:cNvSpPr txBox="1"/>
          <p:nvPr/>
        </p:nvSpPr>
        <p:spPr>
          <a:xfrm>
            <a:off x="8140630" y="2985617"/>
            <a:ext cx="3009150" cy="707886"/>
          </a:xfrm>
          <a:prstGeom prst="rect">
            <a:avLst/>
          </a:prstGeom>
          <a:noFill/>
          <a:ln>
            <a:solidFill>
              <a:srgbClr val="33739F"/>
            </a:solidFill>
          </a:ln>
        </p:spPr>
        <p:txBody>
          <a:bodyPr wrap="square" rtlCol="0">
            <a:spAutoFit/>
          </a:bodyPr>
          <a:lstStyle/>
          <a:p>
            <a:pPr marL="0" marR="0" lvl="0" indent="-457200" defTabSz="914400" eaLnBrk="1" fontAlgn="auto" latinLnBrk="0" hangingPunct="1">
              <a:lnSpc>
                <a:spcPct val="100000"/>
              </a:lnSpc>
              <a:spcBef>
                <a:spcPts val="0"/>
              </a:spcBef>
              <a:spcAft>
                <a:spcPts val="0"/>
              </a:spcAft>
              <a:buClrTx/>
              <a:buSzTx/>
              <a:buFontTx/>
              <a:buNone/>
              <a:defRPr/>
            </a:pPr>
            <a:r>
              <a:rPr kumimoji="0" lang="en-US" altLang="zh-CN" sz="2000" i="0" u="none" strike="noStrike" kern="0" cap="none" spc="0" normalizeH="0" baseline="0" noProof="0" dirty="0">
                <a:ln>
                  <a:noFill/>
                </a:ln>
                <a:solidFill>
                  <a:srgbClr val="404040"/>
                </a:solidFill>
                <a:effectLst/>
                <a:uLnTx/>
                <a:uFillTx/>
                <a:ea typeface="宋体" panose="02010600030101010101" pitchFamily="2" charset="-122"/>
                <a:cs typeface="Times New Roman" panose="02020603050405020304" charset="0"/>
              </a:rPr>
              <a:t>theme:</a:t>
            </a:r>
            <a:r>
              <a:rPr kumimoji="0" lang="en-US" altLang="zh-CN" sz="2000" i="0" u="none" strike="noStrike" kern="0" cap="none" spc="0" normalizeH="0" noProof="0" dirty="0">
                <a:ln>
                  <a:noFill/>
                </a:ln>
                <a:solidFill>
                  <a:srgbClr val="404040"/>
                </a:solidFill>
                <a:effectLst/>
                <a:uLnTx/>
                <a:uFillTx/>
                <a:ea typeface="宋体" panose="02010600030101010101" pitchFamily="2" charset="-122"/>
                <a:cs typeface="Times New Roman" panose="02020603050405020304" charset="0"/>
              </a:rPr>
              <a:t>  </a:t>
            </a:r>
            <a:r>
              <a:rPr kumimoji="0" lang="en-US" altLang="zh-CN" sz="2000" i="0" u="none" strike="noStrike" kern="0" cap="none" spc="0" normalizeH="0" baseline="0" noProof="0" dirty="0">
                <a:ln>
                  <a:noFill/>
                </a:ln>
                <a:solidFill>
                  <a:srgbClr val="404040"/>
                </a:solidFill>
                <a:effectLst/>
                <a:uLnTx/>
                <a:uFillTx/>
                <a:ea typeface="宋体" panose="02010600030101010101" pitchFamily="2" charset="-122"/>
                <a:cs typeface="Times New Roman" panose="02020603050405020304" charset="0"/>
              </a:rPr>
              <a:t>celebrate natural  &amp;spiritual world</a:t>
            </a:r>
            <a:endParaRPr kumimoji="0" lang="zh-CN" altLang="en-US" sz="2000" i="0" u="none" strike="noStrike" kern="0" cap="none" spc="0" normalizeH="0" baseline="0" noProof="0" dirty="0">
              <a:ln>
                <a:noFill/>
              </a:ln>
              <a:solidFill>
                <a:srgbClr val="404040"/>
              </a:solidFill>
              <a:effectLst/>
              <a:uLnTx/>
              <a:uFillTx/>
              <a:ea typeface="宋体" panose="02010600030101010101" pitchFamily="2" charset="-122"/>
              <a:cs typeface="Times New Roman" panose="02020603050405020304" charset="0"/>
            </a:endParaRPr>
          </a:p>
        </p:txBody>
      </p:sp>
      <p:sp>
        <p:nvSpPr>
          <p:cNvPr id="26" name="文本框 25"/>
          <p:cNvSpPr txBox="1"/>
          <p:nvPr/>
        </p:nvSpPr>
        <p:spPr>
          <a:xfrm>
            <a:off x="7801185" y="4680399"/>
            <a:ext cx="3564906" cy="400110"/>
          </a:xfrm>
          <a:prstGeom prst="rect">
            <a:avLst/>
          </a:prstGeom>
          <a:noFill/>
          <a:ln>
            <a:solidFill>
              <a:srgbClr val="33739F"/>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000" i="0" u="none" strike="noStrike" kern="0" cap="none" spc="0" normalizeH="0" baseline="0" noProof="0" dirty="0">
                <a:ln>
                  <a:noFill/>
                </a:ln>
                <a:solidFill>
                  <a:srgbClr val="404040"/>
                </a:solidFill>
                <a:effectLst/>
                <a:uLnTx/>
                <a:uFillTx/>
                <a:ea typeface="宋体" panose="02010600030101010101" pitchFamily="2" charset="-122"/>
                <a:cs typeface="Times New Roman" panose="02020603050405020304" charset="0"/>
              </a:rPr>
              <a:t>the </a:t>
            </a:r>
            <a:r>
              <a:rPr kumimoji="0" lang="en-US" altLang="zh-CN" sz="2000" i="0" u="none" strike="noStrike" kern="0" cap="none" spc="0" normalizeH="0" baseline="0" noProof="0" dirty="0" err="1">
                <a:ln>
                  <a:noFill/>
                </a:ln>
                <a:solidFill>
                  <a:srgbClr val="404040"/>
                </a:solidFill>
                <a:effectLst/>
                <a:uLnTx/>
                <a:uFillTx/>
                <a:ea typeface="宋体" panose="02010600030101010101" pitchFamily="2" charset="-122"/>
                <a:cs typeface="Times New Roman" panose="02020603050405020304" charset="0"/>
              </a:rPr>
              <a:t>didgerigoo</a:t>
            </a:r>
            <a:r>
              <a:rPr kumimoji="0" lang="en-US" altLang="zh-CN" sz="2000" i="0" u="none" strike="noStrike" kern="0" cap="none" spc="0" normalizeH="0" baseline="0" noProof="0" dirty="0">
                <a:ln>
                  <a:noFill/>
                </a:ln>
                <a:solidFill>
                  <a:srgbClr val="404040"/>
                </a:solidFill>
                <a:effectLst/>
                <a:uLnTx/>
                <a:uFillTx/>
                <a:ea typeface="宋体" panose="02010600030101010101" pitchFamily="2" charset="-122"/>
                <a:cs typeface="Times New Roman" panose="02020603050405020304" charset="0"/>
              </a:rPr>
              <a:t>: hollow branch</a:t>
            </a:r>
            <a:endParaRPr kumimoji="0" lang="zh-CN" altLang="en-US" sz="2000" i="0" u="none" strike="noStrike" kern="0" cap="none" spc="0" normalizeH="0" baseline="0" noProof="0" dirty="0">
              <a:ln>
                <a:noFill/>
              </a:ln>
              <a:solidFill>
                <a:srgbClr val="404040"/>
              </a:solidFill>
              <a:effectLst/>
              <a:uLnTx/>
              <a:uFillTx/>
              <a:ea typeface="宋体" panose="02010600030101010101" pitchFamily="2" charset="-122"/>
              <a:cs typeface="Times New Roman" panose="02020603050405020304" charset="0"/>
            </a:endParaRPr>
          </a:p>
        </p:txBody>
      </p:sp>
      <p:sp>
        <p:nvSpPr>
          <p:cNvPr id="27" name="文本框 26"/>
          <p:cNvSpPr txBox="1"/>
          <p:nvPr/>
        </p:nvSpPr>
        <p:spPr>
          <a:xfrm>
            <a:off x="3126657" y="2246894"/>
            <a:ext cx="1730478"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dirty="0">
                <a:ln>
                  <a:noFill/>
                </a:ln>
                <a:solidFill>
                  <a:srgbClr val="404040"/>
                </a:solidFill>
                <a:effectLst/>
                <a:uLnTx/>
                <a:uFillTx/>
                <a:latin typeface="Arial" panose="020B0604020202020204"/>
                <a:ea typeface="宋体" panose="02010600030101010101" pitchFamily="2" charset="-122"/>
                <a:cs typeface="Times New Roman" panose="02020603050405020304" charset="0"/>
              </a:rPr>
              <a:t>Aborigines</a:t>
            </a:r>
            <a:endParaRPr kumimoji="0" lang="en-US" altLang="zh-CN" sz="2400" b="0" i="0" u="none" strike="noStrike" kern="0" cap="none" spc="0" normalizeH="0" baseline="0" noProof="0" dirty="0">
              <a:ln>
                <a:noFill/>
              </a:ln>
              <a:solidFill>
                <a:srgbClr val="404040"/>
              </a:solidFill>
              <a:effectLst/>
              <a:uLnTx/>
              <a:uFillTx/>
              <a:latin typeface="Arial" panose="020B0604020202020204"/>
              <a:ea typeface="宋体" panose="02010600030101010101" pitchFamily="2" charset="-122"/>
              <a:cs typeface="Times New Roman" panose="02020603050405020304" charset="0"/>
            </a:endParaRPr>
          </a:p>
        </p:txBody>
      </p:sp>
      <p:sp>
        <p:nvSpPr>
          <p:cNvPr id="28" name="原创作者QQ：598969553            _12"/>
          <p:cNvSpPr/>
          <p:nvPr/>
        </p:nvSpPr>
        <p:spPr>
          <a:xfrm rot="5400000">
            <a:off x="3750985" y="1784670"/>
            <a:ext cx="1710948" cy="1582898"/>
          </a:xfrm>
          <a:custGeom>
            <a:avLst/>
            <a:gdLst/>
            <a:ahLst/>
            <a:cxnLst/>
            <a:rect l="l" t="t" r="r" b="b"/>
            <a:pathLst>
              <a:path w="1438297" h="1253961">
                <a:moveTo>
                  <a:pt x="709345" y="67"/>
                </a:moveTo>
                <a:cubicBezTo>
                  <a:pt x="1001692" y="-3923"/>
                  <a:pt x="1267354" y="169479"/>
                  <a:pt x="1381366" y="438707"/>
                </a:cubicBezTo>
                <a:cubicBezTo>
                  <a:pt x="1493979" y="704629"/>
                  <a:pt x="1436500" y="1011747"/>
                  <a:pt x="1235753" y="1218380"/>
                </a:cubicBezTo>
                <a:cubicBezTo>
                  <a:pt x="1228463" y="1236727"/>
                  <a:pt x="1210520" y="1249627"/>
                  <a:pt x="1189563" y="1249627"/>
                </a:cubicBezTo>
                <a:cubicBezTo>
                  <a:pt x="1161965" y="1249627"/>
                  <a:pt x="1139593" y="1227255"/>
                  <a:pt x="1139593" y="1199657"/>
                </a:cubicBezTo>
                <a:cubicBezTo>
                  <a:pt x="1139593" y="1182741"/>
                  <a:pt x="1147999" y="1167788"/>
                  <a:pt x="1161387" y="1159497"/>
                </a:cubicBezTo>
                <a:lnTo>
                  <a:pt x="1160988" y="1159099"/>
                </a:lnTo>
                <a:cubicBezTo>
                  <a:pt x="1339859" y="979468"/>
                  <a:pt x="1392172" y="709424"/>
                  <a:pt x="1293318" y="475993"/>
                </a:cubicBezTo>
                <a:cubicBezTo>
                  <a:pt x="1194465" y="242562"/>
                  <a:pt x="964125" y="92215"/>
                  <a:pt x="710649" y="95675"/>
                </a:cubicBezTo>
                <a:cubicBezTo>
                  <a:pt x="457173" y="99135"/>
                  <a:pt x="231023" y="255712"/>
                  <a:pt x="138577" y="491754"/>
                </a:cubicBezTo>
                <a:cubicBezTo>
                  <a:pt x="48191" y="722536"/>
                  <a:pt x="103211" y="984362"/>
                  <a:pt x="278147" y="1158443"/>
                </a:cubicBezTo>
                <a:cubicBezTo>
                  <a:pt x="295721" y="1166064"/>
                  <a:pt x="307932" y="1183602"/>
                  <a:pt x="307932" y="1203991"/>
                </a:cubicBezTo>
                <a:cubicBezTo>
                  <a:pt x="307932" y="1231589"/>
                  <a:pt x="285560" y="1253961"/>
                  <a:pt x="257962" y="1253961"/>
                </a:cubicBezTo>
                <a:cubicBezTo>
                  <a:pt x="244659" y="1253961"/>
                  <a:pt x="232570" y="1248763"/>
                  <a:pt x="223786" y="1240106"/>
                </a:cubicBezTo>
                <a:lnTo>
                  <a:pt x="223615" y="1240286"/>
                </a:lnTo>
                <a:lnTo>
                  <a:pt x="222931" y="1239529"/>
                </a:lnTo>
                <a:cubicBezTo>
                  <a:pt x="222653" y="1239352"/>
                  <a:pt x="222426" y="1239124"/>
                  <a:pt x="222283" y="1238813"/>
                </a:cubicBezTo>
                <a:cubicBezTo>
                  <a:pt x="11426" y="1037418"/>
                  <a:pt x="-56835" y="728509"/>
                  <a:pt x="49546" y="456885"/>
                </a:cubicBezTo>
                <a:cubicBezTo>
                  <a:pt x="156168" y="184646"/>
                  <a:pt x="416999" y="4058"/>
                  <a:pt x="709345" y="67"/>
                </a:cubicBezTo>
                <a:close/>
              </a:path>
            </a:pathLst>
          </a:custGeom>
          <a:solidFill>
            <a:srgbClr val="33739F"/>
          </a:solidFill>
          <a:ln w="25400" cap="flat" cmpd="sng" algn="ctr">
            <a:noFill/>
            <a:prstDash val="solid"/>
          </a:ln>
          <a:effectLst/>
        </p:spPr>
        <p:txBody>
          <a:bodyPr lIns="68574" tIns="34286" rIns="68574" bIns="34286"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
        <p:nvSpPr>
          <p:cNvPr id="38" name="原创作者QQ：598969553            _15"/>
          <p:cNvSpPr/>
          <p:nvPr/>
        </p:nvSpPr>
        <p:spPr>
          <a:xfrm rot="10800000" flipH="1">
            <a:off x="5441072" y="2487608"/>
            <a:ext cx="794493" cy="151254"/>
          </a:xfrm>
          <a:prstGeom prst="roundRect">
            <a:avLst>
              <a:gd name="adj" fmla="val 50000"/>
            </a:avLst>
          </a:prstGeom>
          <a:solidFill>
            <a:srgbClr val="5FC0C9"/>
          </a:solidFill>
          <a:ln w="25400" cap="flat" cmpd="sng" algn="ctr">
            <a:noFill/>
            <a:prstDash val="solid"/>
          </a:ln>
          <a:effectLst/>
        </p:spPr>
        <p:txBody>
          <a:bodyPr lIns="68574" tIns="34286" rIns="68574" bIns="34286"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
        <p:nvSpPr>
          <p:cNvPr id="39" name="原创作者QQ：598969553            _16"/>
          <p:cNvSpPr/>
          <p:nvPr/>
        </p:nvSpPr>
        <p:spPr>
          <a:xfrm rot="8268504">
            <a:off x="5138193" y="1691195"/>
            <a:ext cx="794493" cy="151254"/>
          </a:xfrm>
          <a:prstGeom prst="roundRect">
            <a:avLst>
              <a:gd name="adj" fmla="val 50000"/>
            </a:avLst>
          </a:prstGeom>
          <a:solidFill>
            <a:srgbClr val="5FC0C9"/>
          </a:solidFill>
          <a:ln w="25400" cap="flat" cmpd="sng" algn="ctr">
            <a:noFill/>
            <a:prstDash val="solid"/>
          </a:ln>
          <a:effectLst/>
        </p:spPr>
        <p:txBody>
          <a:bodyPr lIns="68574" tIns="34286" rIns="68574" bIns="34286"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
        <p:nvSpPr>
          <p:cNvPr id="40" name="原创作者QQ：598969553            _17"/>
          <p:cNvSpPr/>
          <p:nvPr/>
        </p:nvSpPr>
        <p:spPr>
          <a:xfrm rot="2397647">
            <a:off x="5144185" y="3274188"/>
            <a:ext cx="794493" cy="151254"/>
          </a:xfrm>
          <a:prstGeom prst="roundRect">
            <a:avLst>
              <a:gd name="adj" fmla="val 50000"/>
            </a:avLst>
          </a:prstGeom>
          <a:solidFill>
            <a:srgbClr val="5FC0C9"/>
          </a:solidFill>
          <a:ln w="25400" cap="flat" cmpd="sng" algn="ctr">
            <a:noFill/>
            <a:prstDash val="solid"/>
          </a:ln>
          <a:effectLst/>
        </p:spPr>
        <p:txBody>
          <a:bodyPr lIns="68574" tIns="34286" rIns="68574" bIns="34286"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
        <p:nvSpPr>
          <p:cNvPr id="41" name="内容占位符 2"/>
          <p:cNvSpPr>
            <a:spLocks noGrp="1"/>
          </p:cNvSpPr>
          <p:nvPr/>
        </p:nvSpPr>
        <p:spPr>
          <a:xfrm>
            <a:off x="5514013" y="5987845"/>
            <a:ext cx="6677987" cy="752168"/>
          </a:xfrm>
          <a:prstGeom prst="rect">
            <a:avLst/>
          </a:prstGeom>
          <a:solidFill>
            <a:sysClr val="window" lastClr="FFFFFF"/>
          </a:solidFill>
          <a:ln w="3175">
            <a:solidFill>
              <a:srgbClr val="4472C4">
                <a:lumMod val="75000"/>
              </a:srgbClr>
            </a:solidFill>
            <a:miter lim="800000"/>
          </a:ln>
          <a:effectLst/>
        </p:spPr>
        <p:txBody>
          <a:bodyPr vert="horz" wrap="square" lIns="121920" tIns="60960" rIns="121920" bIns="60960" numCol="1" anchor="t" anchorCtr="0" compatLnSpc="1"/>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0" lvl="0" indent="0">
              <a:buNone/>
            </a:pPr>
            <a:r>
              <a:rPr kumimoji="0" lang="en-US" altLang="zh-CN" sz="2000" i="0" u="none" strike="noStrike" kern="0" cap="none" spc="0" normalizeH="0" baseline="0" noProof="0" dirty="0">
                <a:ln>
                  <a:noFill/>
                </a:ln>
                <a:solidFill>
                  <a:prstClr val="black"/>
                </a:solidFill>
                <a:effectLst/>
                <a:uLnTx/>
                <a:uFillTx/>
                <a:ea typeface="宋体" panose="02010600030101010101" pitchFamily="2" charset="-122"/>
                <a:cs typeface="Times New Roman" panose="02020603050405020304" charset="0"/>
              </a:rPr>
              <a:t>put, blow…vibrating…, </a:t>
            </a:r>
            <a:r>
              <a:rPr kumimoji="0" lang="en-US" altLang="zh-CN" sz="2000" i="0" u="none" strike="noStrike" kern="0" cap="none" spc="0" normalizeH="0" baseline="0" noProof="0" dirty="0" err="1">
                <a:ln>
                  <a:noFill/>
                </a:ln>
                <a:solidFill>
                  <a:prstClr val="black"/>
                </a:solidFill>
                <a:effectLst/>
                <a:uLnTx/>
                <a:uFillTx/>
                <a:ea typeface="宋体" panose="02010600030101010101" pitchFamily="2" charset="-122"/>
                <a:cs typeface="Times New Roman" panose="02020603050405020304" charset="0"/>
              </a:rPr>
              <a:t>hole</a:t>
            </a:r>
            <a:r>
              <a:rPr kumimoji="0" lang="en-US" altLang="zh-CN" sz="2000" i="0" u="none" strike="noStrike" kern="0" cap="none" spc="0" normalizeH="0" baseline="0" noProof="0" dirty="0" err="1">
                <a:ln>
                  <a:noFill/>
                </a:ln>
                <a:solidFill>
                  <a:srgbClr val="44546A"/>
                </a:solidFill>
                <a:effectLst/>
                <a:uLnTx/>
                <a:uFillTx/>
                <a:latin typeface="Times New Roman" panose="02020603050405020304" charset="0"/>
                <a:ea typeface="宋体" panose="02010600030101010101" pitchFamily="2" charset="-122"/>
                <a:cs typeface="Times New Roman" panose="02020603050405020304" charset="0"/>
              </a:rPr>
              <a:t>→</a:t>
            </a:r>
            <a:r>
              <a:rPr kumimoji="0" lang="en-US" altLang="zh-CN" sz="2000" i="0" u="none" strike="noStrike" kern="0" cap="none" spc="0" normalizeH="0" baseline="0" noProof="0" dirty="0" err="1">
                <a:ln>
                  <a:noFill/>
                </a:ln>
                <a:solidFill>
                  <a:prstClr val="black"/>
                </a:solidFill>
                <a:effectLst/>
                <a:uLnTx/>
                <a:uFillTx/>
                <a:ea typeface="宋体" panose="02010600030101010101" pitchFamily="2" charset="-122"/>
                <a:cs typeface="Times New Roman" panose="02020603050405020304" charset="0"/>
              </a:rPr>
              <a:t>change</a:t>
            </a:r>
            <a:r>
              <a:rPr kumimoji="0" lang="en-US" altLang="zh-CN" sz="2000" i="0" u="none" strike="noStrike" kern="0" cap="none" spc="0" normalizeH="0" baseline="0" noProof="0" dirty="0">
                <a:ln>
                  <a:noFill/>
                </a:ln>
                <a:solidFill>
                  <a:prstClr val="black"/>
                </a:solidFill>
                <a:effectLst/>
                <a:uLnTx/>
                <a:uFillTx/>
                <a:ea typeface="宋体" panose="02010600030101010101" pitchFamily="2" charset="-122"/>
                <a:cs typeface="Times New Roman" panose="02020603050405020304" charset="0"/>
              </a:rPr>
              <a:t> mouth shape </a:t>
            </a:r>
            <a:r>
              <a:rPr kumimoji="0" lang="en-US" altLang="zh-CN" sz="2000" i="0" u="none" strike="noStrike" kern="0" cap="none" spc="0" normalizeH="0" baseline="0" noProof="0" dirty="0">
                <a:ln>
                  <a:noFill/>
                </a:ln>
                <a:solidFill>
                  <a:prstClr val="black"/>
                </a:solidFill>
                <a:effectLst/>
                <a:uLnTx/>
                <a:uFillTx/>
                <a:latin typeface="Times New Roman" panose="02020603050405020304" charset="0"/>
                <a:ea typeface="宋体" panose="02010600030101010101" pitchFamily="2" charset="-122"/>
                <a:cs typeface="Times New Roman" panose="02020603050405020304" charset="0"/>
              </a:rPr>
              <a:t>→</a:t>
            </a:r>
            <a:r>
              <a:rPr kumimoji="0" lang="en-US" altLang="zh-CN" sz="2000" i="0" u="none" strike="noStrike" kern="0" cap="none" spc="0" normalizeH="0" baseline="0" noProof="0" dirty="0">
                <a:ln>
                  <a:noFill/>
                </a:ln>
                <a:solidFill>
                  <a:prstClr val="black"/>
                </a:solidFill>
                <a:effectLst/>
                <a:uLnTx/>
                <a:uFillTx/>
                <a:ea typeface="宋体" panose="02010600030101010101" pitchFamily="2" charset="-122"/>
                <a:cs typeface="Times New Roman" panose="02020603050405020304" charset="0"/>
              </a:rPr>
              <a:t>pitch, breathe in …nose, out…mouth</a:t>
            </a:r>
            <a:endParaRPr kumimoji="0" lang="en-US" altLang="zh-CN" sz="2000" i="0" u="none" strike="noStrike" kern="0" cap="none" spc="0" normalizeH="0" baseline="0" noProof="0" dirty="0">
              <a:ln>
                <a:noFill/>
              </a:ln>
              <a:solidFill>
                <a:prstClr val="black"/>
              </a:solidFill>
              <a:effectLst/>
              <a:uLnTx/>
              <a:uFillTx/>
              <a:ea typeface="宋体" panose="02010600030101010101" pitchFamily="2" charset="-122"/>
              <a:cs typeface="Times New Roman" panose="02020603050405020304" charset="0"/>
            </a:endParaRPr>
          </a:p>
        </p:txBody>
      </p:sp>
      <p:cxnSp>
        <p:nvCxnSpPr>
          <p:cNvPr id="7" name="直接箭头连接符 6"/>
          <p:cNvCxnSpPr>
            <a:stCxn id="17" idx="3"/>
            <a:endCxn id="25" idx="1"/>
          </p:cNvCxnSpPr>
          <p:nvPr/>
        </p:nvCxnSpPr>
        <p:spPr>
          <a:xfrm flipV="1">
            <a:off x="7361685" y="3339560"/>
            <a:ext cx="778945" cy="3441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 name="直接箭头连接符 41"/>
          <p:cNvCxnSpPr>
            <a:stCxn id="17" idx="3"/>
            <a:endCxn id="24" idx="1"/>
          </p:cNvCxnSpPr>
          <p:nvPr/>
        </p:nvCxnSpPr>
        <p:spPr>
          <a:xfrm>
            <a:off x="7361685" y="3683689"/>
            <a:ext cx="805202" cy="3163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6" name="直接箭头连接符 45"/>
          <p:cNvCxnSpPr/>
          <p:nvPr/>
        </p:nvCxnSpPr>
        <p:spPr>
          <a:xfrm>
            <a:off x="9578860" y="4188542"/>
            <a:ext cx="0" cy="4916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9" name="直接箭头连接符 48"/>
          <p:cNvCxnSpPr/>
          <p:nvPr/>
        </p:nvCxnSpPr>
        <p:spPr>
          <a:xfrm>
            <a:off x="9603441" y="5107137"/>
            <a:ext cx="0" cy="9200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4" name="文本框 63"/>
          <p:cNvSpPr txBox="1"/>
          <p:nvPr/>
        </p:nvSpPr>
        <p:spPr>
          <a:xfrm>
            <a:off x="9596284" y="4280475"/>
            <a:ext cx="884903" cy="369332"/>
          </a:xfrm>
          <a:prstGeom prst="rect">
            <a:avLst/>
          </a:prstGeom>
          <a:noFill/>
        </p:spPr>
        <p:txBody>
          <a:bodyPr wrap="square" rtlCol="0">
            <a:spAutoFit/>
          </a:bodyPr>
          <a:lstStyle/>
          <a:p>
            <a:r>
              <a:rPr lang="en-US" altLang="zh-CN" dirty="0"/>
              <a:t>Name </a:t>
            </a:r>
            <a:endParaRPr lang="zh-CN" altLang="en-US" dirty="0"/>
          </a:p>
        </p:txBody>
      </p:sp>
      <p:sp>
        <p:nvSpPr>
          <p:cNvPr id="65" name="文本框 64"/>
          <p:cNvSpPr txBox="1"/>
          <p:nvPr/>
        </p:nvSpPr>
        <p:spPr>
          <a:xfrm>
            <a:off x="9640529" y="5189959"/>
            <a:ext cx="884903" cy="369332"/>
          </a:xfrm>
          <a:prstGeom prst="rect">
            <a:avLst/>
          </a:prstGeom>
          <a:noFill/>
        </p:spPr>
        <p:txBody>
          <a:bodyPr wrap="square" rtlCol="0">
            <a:spAutoFit/>
          </a:bodyPr>
          <a:lstStyle/>
          <a:p>
            <a:r>
              <a:rPr lang="en-US" altLang="zh-CN" dirty="0"/>
              <a:t>Usage  </a:t>
            </a:r>
            <a:endParaRPr lang="zh-CN" altLang="en-US" dirty="0"/>
          </a:p>
        </p:txBody>
      </p:sp>
      <p:sp>
        <p:nvSpPr>
          <p:cNvPr id="69" name="乘号 68"/>
          <p:cNvSpPr/>
          <p:nvPr/>
        </p:nvSpPr>
        <p:spPr>
          <a:xfrm>
            <a:off x="8121447" y="5869857"/>
            <a:ext cx="678426" cy="658761"/>
          </a:xfrm>
          <a:prstGeom prst="mathMultiply">
            <a:avLst>
              <a:gd name="adj1"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0" name="组合 69"/>
          <p:cNvGrpSpPr/>
          <p:nvPr/>
        </p:nvGrpSpPr>
        <p:grpSpPr>
          <a:xfrm>
            <a:off x="448309" y="373380"/>
            <a:ext cx="3434439" cy="523240"/>
            <a:chOff x="370" y="221"/>
            <a:chExt cx="4808" cy="824"/>
          </a:xfrm>
        </p:grpSpPr>
        <p:sp>
          <p:nvSpPr>
            <p:cNvPr id="71" name="矩形 70"/>
            <p:cNvSpPr/>
            <p:nvPr/>
          </p:nvSpPr>
          <p:spPr>
            <a:xfrm>
              <a:off x="574" y="562"/>
              <a:ext cx="400" cy="396"/>
            </a:xfrm>
            <a:prstGeom prst="rect">
              <a:avLst/>
            </a:prstGeom>
            <a:solidFill>
              <a:srgbClr val="5FC0C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ea"/>
                <a:sym typeface="+mn-lt"/>
              </a:endParaRPr>
            </a:p>
          </p:txBody>
        </p:sp>
        <p:sp>
          <p:nvSpPr>
            <p:cNvPr id="72" name="矩形 71"/>
            <p:cNvSpPr/>
            <p:nvPr/>
          </p:nvSpPr>
          <p:spPr>
            <a:xfrm>
              <a:off x="370" y="341"/>
              <a:ext cx="472" cy="497"/>
            </a:xfrm>
            <a:prstGeom prst="rect">
              <a:avLst/>
            </a:prstGeom>
            <a:gradFill>
              <a:gsLst>
                <a:gs pos="0">
                  <a:srgbClr val="007BD3"/>
                </a:gs>
                <a:gs pos="100000">
                  <a:srgbClr val="034373"/>
                </a:gs>
              </a:gsLst>
              <a:lin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ea"/>
                <a:sym typeface="+mn-lt"/>
              </a:endParaRPr>
            </a:p>
          </p:txBody>
        </p:sp>
        <p:sp>
          <p:nvSpPr>
            <p:cNvPr id="73" name="文本框 72"/>
            <p:cNvSpPr txBox="1"/>
            <p:nvPr/>
          </p:nvSpPr>
          <p:spPr>
            <a:xfrm>
              <a:off x="1067" y="221"/>
              <a:ext cx="4111" cy="8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1" i="0" u="none" strike="noStrike" kern="1200" cap="none" spc="0" normalizeH="0" baseline="0" noProof="0" dirty="0">
                  <a:ln>
                    <a:noFill/>
                  </a:ln>
                  <a:solidFill>
                    <a:srgbClr val="404040"/>
                  </a:solidFill>
                  <a:effectLst/>
                  <a:uLnTx/>
                  <a:uFillTx/>
                  <a:latin typeface="Arial" panose="020B0604020202020204"/>
                  <a:ea typeface="微软雅黑" panose="020B0503020204020204" pitchFamily="34" charset="-122"/>
                  <a:cs typeface="+mn-ea"/>
                  <a:sym typeface="+mn-lt"/>
                </a:rPr>
                <a:t>Careful Reading</a:t>
              </a:r>
              <a:endParaRPr kumimoji="0" lang="en-US" altLang="zh-CN" sz="2800" b="1" i="0" u="none" strike="noStrike" kern="1200" cap="none" spc="0" normalizeH="0" baseline="0" noProof="0" dirty="0">
                <a:ln>
                  <a:noFill/>
                </a:ln>
                <a:solidFill>
                  <a:srgbClr val="404040"/>
                </a:solidFill>
                <a:effectLst/>
                <a:uLnTx/>
                <a:uFillTx/>
                <a:latin typeface="Arial" panose="020B0604020202020204"/>
                <a:ea typeface="微软雅黑" panose="020B0503020204020204" pitchFamily="34" charset="-122"/>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p:cTn id="14" dur="500" fill="hold"/>
                                        <p:tgtEl>
                                          <p:spTgt spid="15"/>
                                        </p:tgtEl>
                                        <p:attrNameLst>
                                          <p:attrName>ppt_w</p:attrName>
                                        </p:attrNameLst>
                                      </p:cBhvr>
                                      <p:tavLst>
                                        <p:tav tm="0">
                                          <p:val>
                                            <p:fltVal val="0"/>
                                          </p:val>
                                        </p:tav>
                                        <p:tav tm="100000">
                                          <p:val>
                                            <p:strVal val="#ppt_w"/>
                                          </p:val>
                                        </p:tav>
                                      </p:tavLst>
                                    </p:anim>
                                    <p:anim calcmode="lin" valueType="num">
                                      <p:cBhvr>
                                        <p:cTn id="15" dur="500" fill="hold"/>
                                        <p:tgtEl>
                                          <p:spTgt spid="15"/>
                                        </p:tgtEl>
                                        <p:attrNameLst>
                                          <p:attrName>ppt_h</p:attrName>
                                        </p:attrNameLst>
                                      </p:cBhvr>
                                      <p:tavLst>
                                        <p:tav tm="0">
                                          <p:val>
                                            <p:fltVal val="0"/>
                                          </p:val>
                                        </p:tav>
                                        <p:tav tm="100000">
                                          <p:val>
                                            <p:strVal val="#ppt_h"/>
                                          </p:val>
                                        </p:tav>
                                      </p:tavLst>
                                    </p:anim>
                                    <p:animEffect transition="in" filter="fade">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fltVal val="0"/>
                                          </p:val>
                                        </p:tav>
                                        <p:tav tm="100000">
                                          <p:val>
                                            <p:strVal val="#ppt_w"/>
                                          </p:val>
                                        </p:tav>
                                      </p:tavLst>
                                    </p:anim>
                                    <p:anim calcmode="lin" valueType="num">
                                      <p:cBhvr>
                                        <p:cTn id="49" dur="500" fill="hold"/>
                                        <p:tgtEl>
                                          <p:spTgt spid="24"/>
                                        </p:tgtEl>
                                        <p:attrNameLst>
                                          <p:attrName>ppt_h</p:attrName>
                                        </p:attrNameLst>
                                      </p:cBhvr>
                                      <p:tavLst>
                                        <p:tav tm="0">
                                          <p:val>
                                            <p:fltVal val="0"/>
                                          </p:val>
                                        </p:tav>
                                        <p:tav tm="100000">
                                          <p:val>
                                            <p:strVal val="#ppt_h"/>
                                          </p:val>
                                        </p:tav>
                                      </p:tavLst>
                                    </p:anim>
                                    <p:animEffect transition="in" filter="fade">
                                      <p:cBhvr>
                                        <p:cTn id="50" dur="500"/>
                                        <p:tgtEl>
                                          <p:spTgt spid="24"/>
                                        </p:tgtEl>
                                      </p:cBhvr>
                                    </p:animEffect>
                                  </p:childTnLst>
                                </p:cTn>
                              </p:par>
                            </p:childTnLst>
                          </p:cTn>
                        </p:par>
                        <p:par>
                          <p:cTn id="51" fill="hold">
                            <p:stCondLst>
                              <p:cond delay="500"/>
                            </p:stCondLst>
                            <p:childTnLst>
                              <p:par>
                                <p:cTn id="52" presetID="10" presetClass="entr" presetSubtype="0" fill="hold"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fade">
                                      <p:cBhvr>
                                        <p:cTn id="54" dur="500"/>
                                        <p:tgtEl>
                                          <p:spTgt spid="46"/>
                                        </p:tgtEl>
                                      </p:cBhvr>
                                    </p:animEffect>
                                  </p:childTnLst>
                                </p:cTn>
                              </p:par>
                              <p:par>
                                <p:cTn id="55" presetID="1" presetClass="entr" presetSubtype="0" fill="hold" grpId="0" nodeType="withEffect">
                                  <p:stCondLst>
                                    <p:cond delay="0"/>
                                  </p:stCondLst>
                                  <p:childTnLst>
                                    <p:set>
                                      <p:cBhvr>
                                        <p:cTn id="56" dur="1" fill="hold">
                                          <p:stCondLst>
                                            <p:cond delay="0"/>
                                          </p:stCondLst>
                                        </p:cTn>
                                        <p:tgtEl>
                                          <p:spTgt spid="64"/>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grpId="0" nodeType="click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fade">
                                      <p:cBhvr>
                                        <p:cTn id="68" dur="500"/>
                                        <p:tgtEl>
                                          <p:spTgt spid="49"/>
                                        </p:tgtEl>
                                      </p:cBhvr>
                                    </p:animEffect>
                                  </p:childTnLst>
                                </p:cTn>
                              </p:par>
                              <p:par>
                                <p:cTn id="69" presetID="1" presetClass="entr" presetSubtype="0" fill="hold" grpId="0" nodeType="withEffect">
                                  <p:stCondLst>
                                    <p:cond delay="0"/>
                                  </p:stCondLst>
                                  <p:childTnLst>
                                    <p:set>
                                      <p:cBhvr>
                                        <p:cTn id="70" dur="1" fill="hold">
                                          <p:stCondLst>
                                            <p:cond delay="0"/>
                                          </p:stCondLst>
                                        </p:cTn>
                                        <p:tgtEl>
                                          <p:spTgt spid="65"/>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41"/>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animBg="1"/>
      <p:bldP spid="16" grpId="0" animBg="1"/>
      <p:bldP spid="17" grpId="0" animBg="1"/>
      <p:bldP spid="24" grpId="0" animBg="1"/>
      <p:bldP spid="25" grpId="0" animBg="1"/>
      <p:bldP spid="26" grpId="0" animBg="1"/>
      <p:bldP spid="41" grpId="0" bldLvl="0" animBg="1"/>
      <p:bldP spid="64" grpId="0"/>
      <p:bldP spid="65" grpId="0"/>
      <p:bldP spid="6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rotWithShape="1">
          <a:blip r:embed="rId1">
            <a:extLst>
              <a:ext uri="{28A0092B-C50C-407E-A947-70E740481C1C}">
                <a14:useLocalDpi xmlns:a14="http://schemas.microsoft.com/office/drawing/2010/main" val="0"/>
              </a:ext>
            </a:extLst>
          </a:blip>
          <a:srcRect l="2397" t="1627" r="1700" b="3332"/>
          <a:stretch>
            <a:fillRect/>
          </a:stretch>
        </p:blipFill>
        <p:spPr bwMode="auto">
          <a:xfrm>
            <a:off x="1" y="4394579"/>
            <a:ext cx="3352800" cy="2548128"/>
          </a:xfrm>
          <a:prstGeom prst="rect">
            <a:avLst/>
          </a:prstGeom>
          <a:noFill/>
          <a:extLst>
            <a:ext uri="{909E8E84-426E-40DD-AFC4-6F175D3DCCD1}">
              <a14:hiddenFill xmlns:a14="http://schemas.microsoft.com/office/drawing/2010/main">
                <a:solidFill>
                  <a:srgbClr val="FFFFFF"/>
                </a:solidFill>
              </a14:hiddenFill>
            </a:ext>
          </a:extLst>
        </p:spPr>
      </p:pic>
      <p:sp>
        <p:nvSpPr>
          <p:cNvPr id="13" name="矩形 12"/>
          <p:cNvSpPr/>
          <p:nvPr/>
        </p:nvSpPr>
        <p:spPr>
          <a:xfrm>
            <a:off x="1" y="0"/>
            <a:ext cx="3357348" cy="6705600"/>
          </a:xfrm>
          <a:prstGeom prst="rect">
            <a:avLst/>
          </a:prstGeom>
          <a:gradFill>
            <a:gsLst>
              <a:gs pos="0">
                <a:schemeClr val="accent3">
                  <a:lumMod val="60000"/>
                  <a:lumOff val="40000"/>
                </a:schemeClr>
              </a:gs>
              <a:gs pos="66000">
                <a:srgbClr val="5FC0C9"/>
              </a:gs>
              <a:gs pos="73000">
                <a:srgbClr val="5FC0C9">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descr="thumbnail_icon_ppt" hidden="1"/>
          <p:cNvPicPr>
            <a:picLocks noChangeAspect="1"/>
          </p:cNvPicPr>
          <p:nvPr>
            <p:custDataLst>
              <p:tags r:id="rId2"/>
            </p:custDataLst>
          </p:nvPr>
        </p:nvPicPr>
        <p:blipFill>
          <a:blip r:embed="rId3"/>
          <a:stretch>
            <a:fillRect/>
          </a:stretch>
        </p:blipFill>
        <p:spPr>
          <a:xfrm>
            <a:off x="4940300" y="2552700"/>
            <a:ext cx="2311400" cy="1752600"/>
          </a:xfrm>
          <a:prstGeom prst="rect">
            <a:avLst/>
          </a:prstGeom>
        </p:spPr>
      </p:pic>
      <p:grpSp>
        <p:nvGrpSpPr>
          <p:cNvPr id="11" name="组合 10"/>
          <p:cNvGrpSpPr/>
          <p:nvPr/>
        </p:nvGrpSpPr>
        <p:grpSpPr>
          <a:xfrm>
            <a:off x="448309" y="449580"/>
            <a:ext cx="431448" cy="391795"/>
            <a:chOff x="370" y="341"/>
            <a:chExt cx="604" cy="617"/>
          </a:xfrm>
        </p:grpSpPr>
        <p:sp>
          <p:nvSpPr>
            <p:cNvPr id="12" name="矩形 11"/>
            <p:cNvSpPr/>
            <p:nvPr/>
          </p:nvSpPr>
          <p:spPr>
            <a:xfrm>
              <a:off x="574" y="562"/>
              <a:ext cx="400" cy="396"/>
            </a:xfrm>
            <a:prstGeom prst="rect">
              <a:avLst/>
            </a:prstGeom>
            <a:solidFill>
              <a:srgbClr val="5FC0C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ea"/>
                <a:sym typeface="+mn-lt"/>
              </a:endParaRPr>
            </a:p>
          </p:txBody>
        </p:sp>
        <p:sp>
          <p:nvSpPr>
            <p:cNvPr id="20" name="矩形 19"/>
            <p:cNvSpPr/>
            <p:nvPr/>
          </p:nvSpPr>
          <p:spPr>
            <a:xfrm>
              <a:off x="370" y="341"/>
              <a:ext cx="472" cy="497"/>
            </a:xfrm>
            <a:prstGeom prst="rect">
              <a:avLst/>
            </a:prstGeom>
            <a:gradFill>
              <a:gsLst>
                <a:gs pos="0">
                  <a:srgbClr val="007BD3"/>
                </a:gs>
                <a:gs pos="100000">
                  <a:srgbClr val="034373"/>
                </a:gs>
              </a:gsLst>
              <a:lin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ea"/>
                <a:sym typeface="+mn-lt"/>
              </a:endParaRPr>
            </a:p>
          </p:txBody>
        </p:sp>
      </p:grpSp>
      <p:sp>
        <p:nvSpPr>
          <p:cNvPr id="10" name="文本框 9"/>
          <p:cNvSpPr txBox="1"/>
          <p:nvPr>
            <p:custDataLst>
              <p:tags r:id="rId4"/>
            </p:custDataLst>
          </p:nvPr>
        </p:nvSpPr>
        <p:spPr>
          <a:xfrm>
            <a:off x="0" y="2202642"/>
            <a:ext cx="3411794" cy="1569660"/>
          </a:xfrm>
          <a:prstGeom prst="rect">
            <a:avLst/>
          </a:prstGeom>
          <a:noFill/>
          <a:ln>
            <a:noFill/>
          </a:ln>
        </p:spPr>
        <p:txBody>
          <a:bodyPr wrap="square">
            <a:spAutoFit/>
          </a:bodyPr>
          <a:lstStyle/>
          <a:p>
            <a:pPr marR="0" lvl="0" defTabSz="914400" eaLnBrk="1" fontAlgn="auto" latinLnBrk="0" hangingPunct="1">
              <a:lnSpc>
                <a:spcPct val="100000"/>
              </a:lnSpc>
              <a:spcBef>
                <a:spcPts val="0"/>
              </a:spcBef>
              <a:spcAft>
                <a:spcPts val="0"/>
              </a:spcAft>
              <a:buClrTx/>
              <a:buSzTx/>
              <a:defRPr/>
            </a:pPr>
            <a:r>
              <a:rPr kumimoji="0" lang="en-US" altLang="zh-CN" sz="3200" b="1" i="0" u="none" strike="noStrike" kern="0" cap="none" spc="0" normalizeH="0" baseline="0" noProof="0" dirty="0">
                <a:ln>
                  <a:noFill/>
                </a:ln>
                <a:solidFill>
                  <a:schemeClr val="bg1"/>
                </a:solidFill>
                <a:effectLst/>
                <a:uLnTx/>
                <a:uFillTx/>
                <a:cs typeface="Comic Sans MS" panose="030F0702030302020204" charset="0"/>
                <a:sym typeface="+mn-ea"/>
              </a:rPr>
              <a:t>Blog 4</a:t>
            </a:r>
            <a:r>
              <a:rPr kumimoji="0" lang="zh-CN" altLang="en-US" sz="3200" b="1" i="0" u="none" strike="noStrike" kern="0" cap="none" spc="0" normalizeH="0" baseline="0" noProof="0" dirty="0">
                <a:ln>
                  <a:noFill/>
                </a:ln>
                <a:solidFill>
                  <a:schemeClr val="bg1"/>
                </a:solidFill>
                <a:effectLst/>
                <a:uLnTx/>
                <a:uFillTx/>
                <a:cs typeface="Comic Sans MS" panose="030F0702030302020204" charset="0"/>
                <a:sym typeface="+mn-ea"/>
              </a:rPr>
              <a:t>：</a:t>
            </a:r>
            <a:r>
              <a:rPr kumimoji="0" lang="en-US" altLang="zh-CN" sz="3200" b="1" i="0" u="none" strike="noStrike" kern="0" cap="none" spc="0" normalizeH="0" baseline="0" noProof="0" dirty="0">
                <a:ln>
                  <a:noFill/>
                </a:ln>
                <a:solidFill>
                  <a:schemeClr val="bg1"/>
                </a:solidFill>
                <a:effectLst/>
                <a:uLnTx/>
                <a:uFillTx/>
                <a:cs typeface="Comic Sans MS" panose="030F0702030302020204" charset="0"/>
                <a:sym typeface="+mn-ea"/>
              </a:rPr>
              <a:t>Reflections on multiculturalism</a:t>
            </a:r>
            <a:endParaRPr kumimoji="0" lang="en-US" altLang="zh-CN" sz="3200" b="1" i="0" u="none" strike="noStrike" kern="0" cap="none" spc="0" normalizeH="0" baseline="0" noProof="0" dirty="0">
              <a:ln>
                <a:noFill/>
              </a:ln>
              <a:solidFill>
                <a:schemeClr val="bg1"/>
              </a:solidFill>
              <a:effectLst/>
              <a:uLnTx/>
              <a:uFillTx/>
              <a:cs typeface="Comic Sans MS" panose="030F0702030302020204" charset="0"/>
            </a:endParaRPr>
          </a:p>
        </p:txBody>
      </p:sp>
      <p:sp>
        <p:nvSpPr>
          <p:cNvPr id="14" name="文本框 13"/>
          <p:cNvSpPr txBox="1"/>
          <p:nvPr/>
        </p:nvSpPr>
        <p:spPr>
          <a:xfrm>
            <a:off x="4012263" y="1496654"/>
            <a:ext cx="7570138" cy="707886"/>
          </a:xfrm>
          <a:prstGeom prst="rect">
            <a:avLst/>
          </a:prstGeom>
          <a:noFill/>
        </p:spPr>
        <p:txBody>
          <a:bodyPr wrap="square" rtlCol="0">
            <a:spAutoFit/>
          </a:bodyPr>
          <a:lstStyle/>
          <a:p>
            <a:pPr marL="457200" indent="-457200">
              <a:buFont typeface="Arial" panose="020B0604020202020204" pitchFamily="34" charset="0"/>
              <a:buChar char="•"/>
            </a:pPr>
            <a:r>
              <a:rPr lang="en-US" altLang="zh-CN" sz="2000" b="1" dirty="0">
                <a:solidFill>
                  <a:prstClr val="black"/>
                </a:solidFill>
                <a:ea typeface="宋体" panose="02010600030101010101" pitchFamily="2" charset="-122"/>
                <a:cs typeface="Times New Roman" panose="02020603050405020304" charset="0"/>
              </a:rPr>
              <a:t>mix of people (50% born overseas)</a:t>
            </a:r>
            <a:endParaRPr lang="en-US" altLang="zh-CN" sz="2000" b="1" dirty="0">
              <a:solidFill>
                <a:prstClr val="black"/>
              </a:solidFill>
              <a:ea typeface="宋体" panose="02010600030101010101" pitchFamily="2" charset="-122"/>
              <a:cs typeface="Times New Roman" panose="02020603050405020304" charset="0"/>
            </a:endParaRPr>
          </a:p>
          <a:p>
            <a:pPr marL="457200" indent="-457200">
              <a:buFont typeface="Arial" panose="020B0604020202020204" pitchFamily="34" charset="0"/>
              <a:buChar char="•"/>
            </a:pPr>
            <a:r>
              <a:rPr lang="en-US" altLang="zh-CN" sz="2000" b="1" dirty="0">
                <a:solidFill>
                  <a:prstClr val="black"/>
                </a:solidFill>
                <a:ea typeface="宋体" panose="02010600030101010101" pitchFamily="2" charset="-122"/>
                <a:cs typeface="Times New Roman" panose="02020603050405020304" charset="0"/>
              </a:rPr>
              <a:t>mix of cultures (Western + minority + immigrant)</a:t>
            </a:r>
            <a:endParaRPr lang="en-US" altLang="zh-CN" sz="2000" b="1" dirty="0">
              <a:solidFill>
                <a:prstClr val="black"/>
              </a:solidFill>
              <a:ea typeface="宋体" panose="02010600030101010101" pitchFamily="2" charset="-122"/>
              <a:cs typeface="Times New Roman" panose="02020603050405020304" charset="0"/>
            </a:endParaRPr>
          </a:p>
        </p:txBody>
      </p:sp>
      <p:sp>
        <p:nvSpPr>
          <p:cNvPr id="15" name="圆角矩形 1"/>
          <p:cNvSpPr/>
          <p:nvPr/>
        </p:nvSpPr>
        <p:spPr>
          <a:xfrm>
            <a:off x="4021787" y="756865"/>
            <a:ext cx="7912608" cy="621792"/>
          </a:xfrm>
          <a:prstGeom prst="roundRect">
            <a:avLst/>
          </a:prstGeom>
          <a:solidFill>
            <a:srgbClr val="33739F"/>
          </a:solidFill>
          <a:ln w="12700" cap="flat" cmpd="sng" algn="ctr">
            <a:solidFill>
              <a:srgbClr val="5B9BD5">
                <a:shade val="50000"/>
              </a:srgb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800" b="1" i="0" u="none" strike="noStrike" kern="0" cap="none" spc="0" normalizeH="0" baseline="0" noProof="0" dirty="0">
                <a:ln>
                  <a:noFill/>
                </a:ln>
                <a:solidFill>
                  <a:prstClr val="white"/>
                </a:solidFill>
                <a:effectLst/>
                <a:uLnTx/>
                <a:uFillTx/>
                <a:ea typeface="宋体" panose="02010600030101010101" pitchFamily="2" charset="-122"/>
                <a:cs typeface="Arial" panose="020B0604020202020204" pitchFamily="34" charset="0"/>
              </a:rPr>
              <a:t>facts</a:t>
            </a:r>
            <a:endParaRPr kumimoji="0" lang="en-US" altLang="zh-CN" sz="2800" b="1" i="0" u="none" strike="noStrike" kern="0" cap="none" spc="0" normalizeH="0" baseline="0" noProof="0" dirty="0">
              <a:ln>
                <a:noFill/>
              </a:ln>
              <a:solidFill>
                <a:prstClr val="white"/>
              </a:solidFill>
              <a:effectLst/>
              <a:uLnTx/>
              <a:uFillTx/>
              <a:ea typeface="宋体" panose="02010600030101010101" pitchFamily="2" charset="-122"/>
              <a:cs typeface="Arial" panose="020B0604020202020204" pitchFamily="34" charset="0"/>
            </a:endParaRPr>
          </a:p>
        </p:txBody>
      </p:sp>
      <p:sp>
        <p:nvSpPr>
          <p:cNvPr id="16" name="圆角矩形 6"/>
          <p:cNvSpPr/>
          <p:nvPr/>
        </p:nvSpPr>
        <p:spPr>
          <a:xfrm>
            <a:off x="4072352" y="2398542"/>
            <a:ext cx="7912608" cy="621792"/>
          </a:xfrm>
          <a:prstGeom prst="roundRect">
            <a:avLst/>
          </a:prstGeom>
          <a:solidFill>
            <a:srgbClr val="33739F"/>
          </a:solidFill>
          <a:ln w="12700" cap="flat" cmpd="sng" algn="ctr">
            <a:solidFill>
              <a:srgbClr val="5B9BD5">
                <a:shade val="50000"/>
              </a:srgb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800" b="1" i="0" u="none" strike="noStrike" kern="0" cap="none" spc="0" normalizeH="0" baseline="0" noProof="0" dirty="0">
                <a:ln>
                  <a:noFill/>
                </a:ln>
                <a:solidFill>
                  <a:prstClr val="white"/>
                </a:solidFill>
                <a:effectLst/>
                <a:uLnTx/>
                <a:uFillTx/>
                <a:ea typeface="宋体" panose="02010600030101010101" pitchFamily="2" charset="-122"/>
                <a:cs typeface="Arial" panose="020B0604020202020204" pitchFamily="34" charset="0"/>
              </a:rPr>
              <a:t>feelings</a:t>
            </a:r>
            <a:endParaRPr kumimoji="0" lang="zh-CN" altLang="en-US" sz="2800" b="1" i="0" u="none" strike="noStrike" kern="0" cap="none" spc="0" normalizeH="0" baseline="0" noProof="0" dirty="0">
              <a:ln>
                <a:noFill/>
              </a:ln>
              <a:solidFill>
                <a:prstClr val="white"/>
              </a:solidFill>
              <a:effectLst/>
              <a:uLnTx/>
              <a:uFillTx/>
              <a:ea typeface="宋体" panose="02010600030101010101" pitchFamily="2" charset="-122"/>
              <a:cs typeface="Arial" panose="020B0604020202020204" pitchFamily="34" charset="0"/>
            </a:endParaRPr>
          </a:p>
        </p:txBody>
      </p:sp>
      <p:sp>
        <p:nvSpPr>
          <p:cNvPr id="17" name="文本框 16"/>
          <p:cNvSpPr txBox="1"/>
          <p:nvPr/>
        </p:nvSpPr>
        <p:spPr>
          <a:xfrm>
            <a:off x="4021788" y="3108713"/>
            <a:ext cx="3436288" cy="427746"/>
          </a:xfrm>
          <a:prstGeom prst="rect">
            <a:avLst/>
          </a:prstGeom>
          <a:noFill/>
        </p:spPr>
        <p:txBody>
          <a:bodyPr wrap="square" rtlCol="0">
            <a:spAutoFit/>
          </a:bodyPr>
          <a:lstStyle/>
          <a:p>
            <a:pPr marL="457200" indent="-457200">
              <a:lnSpc>
                <a:spcPct val="120000"/>
              </a:lnSpc>
              <a:buFont typeface="Arial" panose="020B0604020202020204" pitchFamily="34" charset="0"/>
              <a:buChar char="•"/>
            </a:pPr>
            <a:r>
              <a:rPr lang="en-US" altLang="zh-CN" sz="2000" b="1" dirty="0">
                <a:solidFill>
                  <a:prstClr val="black"/>
                </a:solidFill>
                <a:ea typeface="宋体" panose="02010600030101010101" pitchFamily="2" charset="-122"/>
                <a:cs typeface="Times New Roman" panose="02020603050405020304" charset="0"/>
              </a:rPr>
              <a:t>like the people most</a:t>
            </a:r>
            <a:endParaRPr lang="en-US" altLang="zh-CN" sz="2000" b="1" dirty="0">
              <a:solidFill>
                <a:prstClr val="black"/>
              </a:solidFill>
              <a:ea typeface="宋体" panose="02010600030101010101" pitchFamily="2" charset="-122"/>
              <a:cs typeface="Times New Roman" panose="02020603050405020304" charset="0"/>
            </a:endParaRPr>
          </a:p>
        </p:txBody>
      </p:sp>
      <p:sp>
        <p:nvSpPr>
          <p:cNvPr id="18" name="圆角矩形 8"/>
          <p:cNvSpPr/>
          <p:nvPr/>
        </p:nvSpPr>
        <p:spPr>
          <a:xfrm>
            <a:off x="5739627" y="3817758"/>
            <a:ext cx="1375548" cy="544692"/>
          </a:xfrm>
          <a:prstGeom prst="roundRect">
            <a:avLst/>
          </a:prstGeom>
          <a:solidFill>
            <a:srgbClr val="5FC0C9"/>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000" b="1" i="0" u="none" strike="noStrike" kern="0" cap="none" spc="0" normalizeH="0" baseline="0" noProof="0" dirty="0">
                <a:ln>
                  <a:noFill/>
                </a:ln>
                <a:solidFill>
                  <a:prstClr val="white"/>
                </a:solidFill>
                <a:effectLst/>
                <a:uLnTx/>
                <a:uFillTx/>
                <a:ea typeface="宋体" panose="02010600030101010101" pitchFamily="2" charset="-122"/>
                <a:cs typeface="Arial" panose="020B0604020202020204" pitchFamily="34" charset="0"/>
              </a:rPr>
              <a:t>Reasons</a:t>
            </a:r>
            <a:endParaRPr kumimoji="0" lang="zh-CN" altLang="en-US" sz="2000" b="1" i="0" u="none" strike="noStrike" kern="0" cap="none" spc="0" normalizeH="0" baseline="0" noProof="0" dirty="0">
              <a:ln>
                <a:noFill/>
              </a:ln>
              <a:solidFill>
                <a:prstClr val="white"/>
              </a:solidFill>
              <a:effectLst/>
              <a:uLnTx/>
              <a:uFillTx/>
              <a:ea typeface="宋体" panose="02010600030101010101" pitchFamily="2" charset="-122"/>
              <a:cs typeface="Arial" panose="020B0604020202020204" pitchFamily="34" charset="0"/>
            </a:endParaRPr>
          </a:p>
        </p:txBody>
      </p:sp>
      <p:sp>
        <p:nvSpPr>
          <p:cNvPr id="19" name="直角上箭头 9"/>
          <p:cNvSpPr/>
          <p:nvPr/>
        </p:nvSpPr>
        <p:spPr>
          <a:xfrm rot="5400000">
            <a:off x="5109668" y="3718951"/>
            <a:ext cx="714305" cy="324907"/>
          </a:xfrm>
          <a:prstGeom prst="bentUpArrow">
            <a:avLst/>
          </a:prstGeom>
          <a:solidFill>
            <a:srgbClr val="5FC0C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a:ln>
                <a:noFill/>
              </a:ln>
              <a:solidFill>
                <a:prstClr val="white"/>
              </a:solidFill>
              <a:effectLst/>
              <a:uLnTx/>
              <a:uFillTx/>
              <a:ea typeface="宋体" panose="02010600030101010101" pitchFamily="2" charset="-122"/>
              <a:cs typeface="+mn-cs"/>
            </a:endParaRPr>
          </a:p>
        </p:txBody>
      </p:sp>
      <p:sp>
        <p:nvSpPr>
          <p:cNvPr id="22" name="左大括号 21"/>
          <p:cNvSpPr/>
          <p:nvPr/>
        </p:nvSpPr>
        <p:spPr>
          <a:xfrm>
            <a:off x="7136596" y="3629325"/>
            <a:ext cx="359579" cy="904575"/>
          </a:xfrm>
          <a:prstGeom prst="leftBrace">
            <a:avLst/>
          </a:prstGeom>
          <a:noFill/>
          <a:ln w="57150" cap="flat" cmpd="sng" algn="ctr">
            <a:solidFill>
              <a:srgbClr val="5FC0C9"/>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a:ln>
                <a:noFill/>
              </a:ln>
              <a:solidFill>
                <a:prstClr val="black"/>
              </a:solidFill>
              <a:effectLst/>
              <a:uLnTx/>
              <a:uFillTx/>
              <a:ea typeface="宋体" panose="02010600030101010101" pitchFamily="2" charset="-122"/>
              <a:cs typeface="+mn-cs"/>
            </a:endParaRPr>
          </a:p>
        </p:txBody>
      </p:sp>
      <p:sp>
        <p:nvSpPr>
          <p:cNvPr id="24" name="文本框 23"/>
          <p:cNvSpPr txBox="1"/>
          <p:nvPr/>
        </p:nvSpPr>
        <p:spPr>
          <a:xfrm>
            <a:off x="7422126" y="3467513"/>
            <a:ext cx="3764526" cy="1166410"/>
          </a:xfrm>
          <a:prstGeom prst="rect">
            <a:avLst/>
          </a:prstGeom>
          <a:noFill/>
        </p:spPr>
        <p:txBody>
          <a:bodyPr wrap="square" rtlCol="0">
            <a:spAutoFit/>
          </a:bodyPr>
          <a:lstStyle/>
          <a:p>
            <a:pPr marL="182880" indent="-182880">
              <a:lnSpc>
                <a:spcPct val="120000"/>
              </a:lnSpc>
              <a:buFont typeface="Arial" panose="020B0604020202020204" pitchFamily="34" charset="0"/>
              <a:buChar char="•"/>
            </a:pPr>
            <a:r>
              <a:rPr lang="en-US" altLang="zh-CN" sz="2000" b="1" dirty="0">
                <a:solidFill>
                  <a:prstClr val="black"/>
                </a:solidFill>
                <a:ea typeface="宋体" panose="02010600030101010101" pitchFamily="2" charset="-122"/>
                <a:cs typeface="Times New Roman" panose="02020603050405020304" charset="0"/>
              </a:rPr>
              <a:t>straightforward</a:t>
            </a:r>
            <a:endParaRPr lang="en-US" altLang="zh-CN" sz="2000" b="1" dirty="0">
              <a:solidFill>
                <a:prstClr val="black"/>
              </a:solidFill>
              <a:ea typeface="宋体" panose="02010600030101010101" pitchFamily="2" charset="-122"/>
              <a:cs typeface="Times New Roman" panose="02020603050405020304" charset="0"/>
            </a:endParaRPr>
          </a:p>
          <a:p>
            <a:pPr marL="182880" indent="-182880">
              <a:lnSpc>
                <a:spcPct val="120000"/>
              </a:lnSpc>
              <a:buFont typeface="Arial" panose="020B0604020202020204" pitchFamily="34" charset="0"/>
              <a:buChar char="•"/>
            </a:pPr>
            <a:r>
              <a:rPr lang="en-US" altLang="zh-CN" sz="2000" b="1" dirty="0">
                <a:solidFill>
                  <a:prstClr val="black"/>
                </a:solidFill>
                <a:ea typeface="宋体" panose="02010600030101010101" pitchFamily="2" charset="-122"/>
                <a:cs typeface="Times New Roman" panose="02020603050405020304" charset="0"/>
              </a:rPr>
              <a:t>free &amp; easy attitude to life</a:t>
            </a:r>
            <a:endParaRPr lang="en-US" altLang="zh-CN" sz="2000" b="1" dirty="0">
              <a:solidFill>
                <a:prstClr val="black"/>
              </a:solidFill>
              <a:ea typeface="宋体" panose="02010600030101010101" pitchFamily="2" charset="-122"/>
              <a:cs typeface="Times New Roman" panose="02020603050405020304" charset="0"/>
            </a:endParaRPr>
          </a:p>
          <a:p>
            <a:pPr marL="182880" indent="-182880">
              <a:lnSpc>
                <a:spcPct val="120000"/>
              </a:lnSpc>
              <a:buFont typeface="Arial" panose="020B0604020202020204" pitchFamily="34" charset="0"/>
              <a:buChar char="•"/>
            </a:pPr>
            <a:r>
              <a:rPr lang="en-US" altLang="zh-CN" sz="2000" b="1" dirty="0">
                <a:solidFill>
                  <a:prstClr val="black"/>
                </a:solidFill>
                <a:ea typeface="宋体" panose="02010600030101010101" pitchFamily="2" charset="-122"/>
                <a:cs typeface="Times New Roman" panose="02020603050405020304" charset="0"/>
              </a:rPr>
              <a:t>friendliness, warmth</a:t>
            </a:r>
            <a:endParaRPr lang="en-US" altLang="zh-CN" sz="2000" b="1" dirty="0">
              <a:solidFill>
                <a:prstClr val="black"/>
              </a:solidFill>
              <a:ea typeface="宋体" panose="02010600030101010101" pitchFamily="2" charset="-122"/>
              <a:cs typeface="Times New Roman" panose="02020603050405020304" charset="0"/>
            </a:endParaRPr>
          </a:p>
        </p:txBody>
      </p:sp>
      <p:sp>
        <p:nvSpPr>
          <p:cNvPr id="25" name="文本框 24"/>
          <p:cNvSpPr txBox="1"/>
          <p:nvPr/>
        </p:nvSpPr>
        <p:spPr>
          <a:xfrm>
            <a:off x="4068052" y="5170195"/>
            <a:ext cx="4417362" cy="427746"/>
          </a:xfrm>
          <a:prstGeom prst="rect">
            <a:avLst/>
          </a:prstGeom>
          <a:noFill/>
        </p:spPr>
        <p:txBody>
          <a:bodyPr wrap="square" rtlCol="0">
            <a:spAutoFit/>
          </a:bodyPr>
          <a:lstStyle/>
          <a:p>
            <a:pPr marL="457200" indent="-457200">
              <a:lnSpc>
                <a:spcPct val="120000"/>
              </a:lnSpc>
              <a:buFont typeface="Arial" panose="020B0604020202020204" pitchFamily="34" charset="0"/>
              <a:buChar char="•"/>
            </a:pPr>
            <a:r>
              <a:rPr lang="en-US" altLang="zh-CN" sz="2000" b="1" dirty="0">
                <a:solidFill>
                  <a:prstClr val="black"/>
                </a:solidFill>
                <a:ea typeface="宋体" panose="02010600030101010101" pitchFamily="2" charset="-122"/>
                <a:cs typeface="Times New Roman" panose="02020603050405020304" charset="0"/>
              </a:rPr>
              <a:t>There is nothing like Australia.</a:t>
            </a:r>
            <a:endParaRPr lang="en-US" altLang="zh-CN" sz="2000" b="1" dirty="0">
              <a:solidFill>
                <a:prstClr val="black"/>
              </a:solidFill>
              <a:ea typeface="宋体" panose="02010600030101010101" pitchFamily="2" charset="-122"/>
              <a:cs typeface="Times New Roman" panose="02020603050405020304" charset="0"/>
            </a:endParaRPr>
          </a:p>
        </p:txBody>
      </p:sp>
      <p:sp>
        <p:nvSpPr>
          <p:cNvPr id="26" name="文本框 25"/>
          <p:cNvSpPr txBox="1"/>
          <p:nvPr/>
        </p:nvSpPr>
        <p:spPr>
          <a:xfrm>
            <a:off x="5031438" y="-479286"/>
            <a:ext cx="4979337" cy="400110"/>
          </a:xfrm>
          <a:prstGeom prst="rect">
            <a:avLst/>
          </a:prstGeom>
          <a:noFill/>
        </p:spPr>
        <p:txBody>
          <a:bodyPr wrap="square" rtlCol="0">
            <a:spAutoFit/>
          </a:bodyPr>
          <a:lstStyle/>
          <a:p>
            <a:r>
              <a:rPr lang="en-US" altLang="zh-CN" sz="2000" b="1" dirty="0">
                <a:solidFill>
                  <a:schemeClr val="bg1"/>
                </a:solidFill>
                <a:ea typeface="宋体" panose="02010600030101010101" pitchFamily="2" charset="-122"/>
                <a:cs typeface="Times New Roman" panose="02020603050405020304" charset="0"/>
              </a:rPr>
              <a:t> are the statements that can be proved.</a:t>
            </a:r>
            <a:endParaRPr lang="en-US" altLang="zh-CN" sz="2000" b="1" dirty="0">
              <a:solidFill>
                <a:schemeClr val="bg1"/>
              </a:solidFill>
              <a:ea typeface="宋体" panose="02010600030101010101" pitchFamily="2" charset="-122"/>
              <a:cs typeface="Times New Roman" panose="02020603050405020304" charset="0"/>
            </a:endParaRPr>
          </a:p>
        </p:txBody>
      </p:sp>
      <p:grpSp>
        <p:nvGrpSpPr>
          <p:cNvPr id="27" name="组合 26"/>
          <p:cNvGrpSpPr/>
          <p:nvPr/>
        </p:nvGrpSpPr>
        <p:grpSpPr>
          <a:xfrm>
            <a:off x="448309" y="373380"/>
            <a:ext cx="3434439" cy="523240"/>
            <a:chOff x="370" y="221"/>
            <a:chExt cx="4808" cy="824"/>
          </a:xfrm>
        </p:grpSpPr>
        <p:sp>
          <p:nvSpPr>
            <p:cNvPr id="28" name="矩形 27"/>
            <p:cNvSpPr/>
            <p:nvPr/>
          </p:nvSpPr>
          <p:spPr>
            <a:xfrm>
              <a:off x="574" y="562"/>
              <a:ext cx="400" cy="396"/>
            </a:xfrm>
            <a:prstGeom prst="rect">
              <a:avLst/>
            </a:prstGeom>
            <a:solidFill>
              <a:srgbClr val="5FC0C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ea"/>
                <a:sym typeface="+mn-lt"/>
              </a:endParaRPr>
            </a:p>
          </p:txBody>
        </p:sp>
        <p:sp>
          <p:nvSpPr>
            <p:cNvPr id="29" name="矩形 28"/>
            <p:cNvSpPr/>
            <p:nvPr/>
          </p:nvSpPr>
          <p:spPr>
            <a:xfrm>
              <a:off x="370" y="341"/>
              <a:ext cx="472" cy="497"/>
            </a:xfrm>
            <a:prstGeom prst="rect">
              <a:avLst/>
            </a:prstGeom>
            <a:gradFill>
              <a:gsLst>
                <a:gs pos="0">
                  <a:srgbClr val="007BD3"/>
                </a:gs>
                <a:gs pos="100000">
                  <a:srgbClr val="034373"/>
                </a:gs>
              </a:gsLst>
              <a:lin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ea"/>
                <a:sym typeface="+mn-lt"/>
              </a:endParaRPr>
            </a:p>
          </p:txBody>
        </p:sp>
        <p:sp>
          <p:nvSpPr>
            <p:cNvPr id="30" name="文本框 29"/>
            <p:cNvSpPr txBox="1"/>
            <p:nvPr/>
          </p:nvSpPr>
          <p:spPr>
            <a:xfrm>
              <a:off x="1067" y="221"/>
              <a:ext cx="4111" cy="8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1" i="0" u="none" strike="noStrike" kern="1200" cap="none" spc="0" normalizeH="0" baseline="0" noProof="0" dirty="0">
                  <a:ln>
                    <a:noFill/>
                  </a:ln>
                  <a:solidFill>
                    <a:srgbClr val="404040"/>
                  </a:solidFill>
                  <a:effectLst/>
                  <a:uLnTx/>
                  <a:uFillTx/>
                  <a:latin typeface="Arial" panose="020B0604020202020204"/>
                  <a:ea typeface="微软雅黑" panose="020B0503020204020204" pitchFamily="34" charset="-122"/>
                  <a:cs typeface="+mn-ea"/>
                  <a:sym typeface="+mn-lt"/>
                </a:rPr>
                <a:t>Careful Reading</a:t>
              </a:r>
              <a:endParaRPr kumimoji="0" lang="en-US" altLang="zh-CN" sz="2800" b="1" i="0" u="none" strike="noStrike" kern="1200" cap="none" spc="0" normalizeH="0" baseline="0" noProof="0" dirty="0">
                <a:ln>
                  <a:noFill/>
                </a:ln>
                <a:solidFill>
                  <a:srgbClr val="404040"/>
                </a:solidFill>
                <a:effectLst/>
                <a:uLnTx/>
                <a:uFillTx/>
                <a:latin typeface="Arial" panose="020B0604020202020204"/>
                <a:ea typeface="微软雅黑" panose="020B0503020204020204" pitchFamily="34" charset="-122"/>
                <a:cs typeface="+mn-ea"/>
                <a:sym typeface="+mn-lt"/>
              </a:endParaRPr>
            </a:p>
          </p:txBody>
        </p:sp>
      </p:grpSp>
      <p:sp>
        <p:nvSpPr>
          <p:cNvPr id="2" name="文本框 1"/>
          <p:cNvSpPr txBox="1"/>
          <p:nvPr/>
        </p:nvSpPr>
        <p:spPr>
          <a:xfrm>
            <a:off x="10374086" y="1828799"/>
            <a:ext cx="1719944" cy="400110"/>
          </a:xfrm>
          <a:prstGeom prst="rect">
            <a:avLst/>
          </a:prstGeom>
          <a:noFill/>
        </p:spPr>
        <p:txBody>
          <a:bodyPr wrap="square" rtlCol="0">
            <a:spAutoFit/>
          </a:bodyPr>
          <a:lstStyle/>
          <a:p>
            <a:r>
              <a:rPr lang="en-US" altLang="zh-CN" sz="2000" dirty="0">
                <a:solidFill>
                  <a:srgbClr val="75C9C5"/>
                </a:solidFill>
              </a:rPr>
              <a:t>=multicultural</a:t>
            </a:r>
            <a:endParaRPr lang="en-US" altLang="zh-CN" sz="2000" dirty="0">
              <a:solidFill>
                <a:srgbClr val="75C9C5"/>
              </a:solidFill>
            </a:endParaRPr>
          </a:p>
        </p:txBody>
      </p:sp>
      <p:sp>
        <p:nvSpPr>
          <p:cNvPr id="3" name="左大括号 2"/>
          <p:cNvSpPr/>
          <p:nvPr/>
        </p:nvSpPr>
        <p:spPr>
          <a:xfrm>
            <a:off x="8355797" y="5116285"/>
            <a:ext cx="341889" cy="669471"/>
          </a:xfrm>
          <a:prstGeom prst="leftBrace">
            <a:avLst/>
          </a:prstGeom>
          <a:noFill/>
          <a:ln w="57150" cap="flat" cmpd="sng" algn="ctr">
            <a:solidFill>
              <a:srgbClr val="5FC0C9"/>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a:ln>
                <a:noFill/>
              </a:ln>
              <a:solidFill>
                <a:prstClr val="black"/>
              </a:solidFill>
              <a:effectLst/>
              <a:uLnTx/>
              <a:uFillTx/>
              <a:ea typeface="宋体" panose="02010600030101010101" pitchFamily="2" charset="-122"/>
              <a:cs typeface="+mn-cs"/>
            </a:endParaRPr>
          </a:p>
        </p:txBody>
      </p:sp>
      <p:sp>
        <p:nvSpPr>
          <p:cNvPr id="5" name="文本框 4"/>
          <p:cNvSpPr txBox="1"/>
          <p:nvPr/>
        </p:nvSpPr>
        <p:spPr>
          <a:xfrm>
            <a:off x="8684868" y="5002398"/>
            <a:ext cx="3071703" cy="797078"/>
          </a:xfrm>
          <a:prstGeom prst="rect">
            <a:avLst/>
          </a:prstGeom>
          <a:noFill/>
        </p:spPr>
        <p:txBody>
          <a:bodyPr wrap="square" rtlCol="0">
            <a:spAutoFit/>
          </a:bodyPr>
          <a:lstStyle/>
          <a:p>
            <a:pPr marL="182880" indent="-182880">
              <a:lnSpc>
                <a:spcPct val="120000"/>
              </a:lnSpc>
              <a:buFont typeface="Arial" panose="020B0604020202020204" pitchFamily="34" charset="0"/>
              <a:buChar char="•"/>
            </a:pPr>
            <a:r>
              <a:rPr lang="en-US" altLang="zh-CN" sz="2000" b="1" dirty="0">
                <a:solidFill>
                  <a:prstClr val="black"/>
                </a:solidFill>
                <a:ea typeface="宋体" panose="02010600030101010101" pitchFamily="2" charset="-122"/>
                <a:cs typeface="Times New Roman" panose="02020603050405020304" charset="0"/>
              </a:rPr>
              <a:t>unique people</a:t>
            </a:r>
            <a:endParaRPr lang="en-US" altLang="zh-CN" sz="2000" b="1" dirty="0">
              <a:solidFill>
                <a:prstClr val="black"/>
              </a:solidFill>
              <a:ea typeface="宋体" panose="02010600030101010101" pitchFamily="2" charset="-122"/>
              <a:cs typeface="Times New Roman" panose="02020603050405020304" charset="0"/>
            </a:endParaRPr>
          </a:p>
          <a:p>
            <a:pPr marL="182880" indent="-182880">
              <a:lnSpc>
                <a:spcPct val="120000"/>
              </a:lnSpc>
              <a:buFont typeface="Arial" panose="020B0604020202020204" pitchFamily="34" charset="0"/>
              <a:buChar char="•"/>
            </a:pPr>
            <a:r>
              <a:rPr lang="en-US" altLang="zh-CN" sz="2000" b="1" dirty="0">
                <a:solidFill>
                  <a:prstClr val="black"/>
                </a:solidFill>
                <a:ea typeface="宋体" panose="02010600030101010101" pitchFamily="2" charset="-122"/>
                <a:cs typeface="Times New Roman" panose="02020603050405020304" charset="0"/>
              </a:rPr>
              <a:t>unique Aus. Culture</a:t>
            </a:r>
            <a:endParaRPr lang="en-US" altLang="zh-CN" sz="2000" b="1" dirty="0">
              <a:solidFill>
                <a:prstClr val="black"/>
              </a:solidFill>
              <a:ea typeface="宋体" panose="02010600030101010101" pitchFamily="2" charset="-122"/>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3.125E-6 7.40741E-7 L 0.00508 0.19907 " pathEditMode="relative" rAng="0" ptsTypes="AA">
                                      <p:cBhvr>
                                        <p:cTn id="6" dur="500" fill="hold"/>
                                        <p:tgtEl>
                                          <p:spTgt spid="26"/>
                                        </p:tgtEl>
                                        <p:attrNameLst>
                                          <p:attrName>ppt_x</p:attrName>
                                          <p:attrName>ppt_y</p:attrName>
                                        </p:attrNameLst>
                                      </p:cBhvr>
                                      <p:rCtr x="247" y="9954"/>
                                    </p:animMotion>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2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14">
                                            <p:txEl>
                                              <p:pRg st="0" end="0"/>
                                            </p:txEl>
                                          </p:spTgt>
                                        </p:tgtEl>
                                        <p:attrNameLst>
                                          <p:attrName>style.visibility</p:attrName>
                                        </p:attrNameLst>
                                      </p:cBhvr>
                                      <p:to>
                                        <p:strVal val="visible"/>
                                      </p:to>
                                    </p:set>
                                    <p:animEffect transition="in" filter="fade">
                                      <p:cBhvr>
                                        <p:cTn id="15" dur="1000"/>
                                        <p:tgtEl>
                                          <p:spTgt spid="14">
                                            <p:txEl>
                                              <p:pRg st="0" end="0"/>
                                            </p:txEl>
                                          </p:spTgt>
                                        </p:tgtEl>
                                      </p:cBhvr>
                                    </p:animEffect>
                                    <p:anim calcmode="lin" valueType="num">
                                      <p:cBhvr>
                                        <p:cTn id="16"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14">
                                            <p:txEl>
                                              <p:pRg st="1" end="1"/>
                                            </p:txEl>
                                          </p:spTgt>
                                        </p:tgtEl>
                                        <p:attrNameLst>
                                          <p:attrName>style.visibility</p:attrName>
                                        </p:attrNameLst>
                                      </p:cBhvr>
                                      <p:to>
                                        <p:strVal val="visible"/>
                                      </p:to>
                                    </p:set>
                                    <p:animEffect transition="in" filter="fade">
                                      <p:cBhvr>
                                        <p:cTn id="22" dur="1000"/>
                                        <p:tgtEl>
                                          <p:spTgt spid="14">
                                            <p:txEl>
                                              <p:pRg st="1" end="1"/>
                                            </p:txEl>
                                          </p:spTgt>
                                        </p:tgtEl>
                                      </p:cBhvr>
                                    </p:animEffect>
                                    <p:anim calcmode="lin" valueType="num">
                                      <p:cBhvr>
                                        <p:cTn id="23"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1000"/>
                                        <p:tgtEl>
                                          <p:spTgt spid="17"/>
                                        </p:tgtEl>
                                      </p:cBhvr>
                                    </p:animEffect>
                                    <p:anim calcmode="lin" valueType="num">
                                      <p:cBhvr>
                                        <p:cTn id="37" dur="1000" fill="hold"/>
                                        <p:tgtEl>
                                          <p:spTgt spid="17"/>
                                        </p:tgtEl>
                                        <p:attrNameLst>
                                          <p:attrName>ppt_x</p:attrName>
                                        </p:attrNameLst>
                                      </p:cBhvr>
                                      <p:tavLst>
                                        <p:tav tm="0">
                                          <p:val>
                                            <p:strVal val="#ppt_x"/>
                                          </p:val>
                                        </p:tav>
                                        <p:tav tm="100000">
                                          <p:val>
                                            <p:strVal val="#ppt_x"/>
                                          </p:val>
                                        </p:tav>
                                      </p:tavLst>
                                    </p:anim>
                                    <p:anim calcmode="lin" valueType="num">
                                      <p:cBhvr>
                                        <p:cTn id="38"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22" presetClass="entr" presetSubtype="1" fill="hold" grpId="0" nodeType="click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wipe(up)">
                                      <p:cBhvr>
                                        <p:cTn id="51" dur="1000"/>
                                        <p:tgtEl>
                                          <p:spTgt spid="24"/>
                                        </p:tgtEl>
                                      </p:cBhvr>
                                    </p:animEffect>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25"/>
                                        </p:tgtEl>
                                        <p:attrNameLst>
                                          <p:attrName>style.visibility</p:attrName>
                                        </p:attrNameLst>
                                      </p:cBhvr>
                                      <p:to>
                                        <p:strVal val="visible"/>
                                      </p:to>
                                    </p:set>
                                    <p:animEffect transition="in" filter="fade">
                                      <p:cBhvr>
                                        <p:cTn id="56" dur="1000"/>
                                        <p:tgtEl>
                                          <p:spTgt spid="25"/>
                                        </p:tgtEl>
                                      </p:cBhvr>
                                    </p:animEffect>
                                    <p:anim calcmode="lin" valueType="num">
                                      <p:cBhvr>
                                        <p:cTn id="57" dur="1000" fill="hold"/>
                                        <p:tgtEl>
                                          <p:spTgt spid="25"/>
                                        </p:tgtEl>
                                        <p:attrNameLst>
                                          <p:attrName>ppt_x</p:attrName>
                                        </p:attrNameLst>
                                      </p:cBhvr>
                                      <p:tavLst>
                                        <p:tav tm="0">
                                          <p:val>
                                            <p:strVal val="#ppt_x"/>
                                          </p:val>
                                        </p:tav>
                                        <p:tav tm="100000">
                                          <p:val>
                                            <p:strVal val="#ppt_x"/>
                                          </p:val>
                                        </p:tav>
                                      </p:tavLst>
                                    </p:anim>
                                    <p:anim calcmode="lin" valueType="num">
                                      <p:cBhvr>
                                        <p:cTn id="58" dur="1000" fill="hold"/>
                                        <p:tgtEl>
                                          <p:spTgt spid="25"/>
                                        </p:tgtEl>
                                        <p:attrNameLst>
                                          <p:attrName>ppt_y</p:attrName>
                                        </p:attrNameLst>
                                      </p:cBhvr>
                                      <p:tavLst>
                                        <p:tav tm="0">
                                          <p:val>
                                            <p:strVal val="#ppt_y+.1"/>
                                          </p:val>
                                        </p:tav>
                                        <p:tav tm="100000">
                                          <p:val>
                                            <p:strVal val="#ppt_y"/>
                                          </p:val>
                                        </p:tav>
                                      </p:tavLst>
                                    </p:anim>
                                  </p:childTnLst>
                                </p:cTn>
                              </p:par>
                              <p:par>
                                <p:cTn id="59" presetID="1" presetClass="entr" presetSubtype="0" fill="hold" grpId="0" nodeType="withEffect">
                                  <p:stCondLst>
                                    <p:cond delay="0"/>
                                  </p:stCondLst>
                                  <p:childTnLst>
                                    <p:set>
                                      <p:cBhvr>
                                        <p:cTn id="60" dur="1" fill="hold">
                                          <p:stCondLst>
                                            <p:cond delay="0"/>
                                          </p:stCondLst>
                                        </p:cTn>
                                        <p:tgtEl>
                                          <p:spTgt spid="3"/>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22" presetClass="entr" presetSubtype="1" fill="hold" grpId="0" nodeType="clickEffect">
                                  <p:stCondLst>
                                    <p:cond delay="0"/>
                                  </p:stCondLst>
                                  <p:childTnLst>
                                    <p:set>
                                      <p:cBhvr>
                                        <p:cTn id="64" dur="1" fill="hold">
                                          <p:stCondLst>
                                            <p:cond delay="0"/>
                                          </p:stCondLst>
                                        </p:cTn>
                                        <p:tgtEl>
                                          <p:spTgt spid="5"/>
                                        </p:tgtEl>
                                        <p:attrNameLst>
                                          <p:attrName>style.visibility</p:attrName>
                                        </p:attrNameLst>
                                      </p:cBhvr>
                                      <p:to>
                                        <p:strVal val="visible"/>
                                      </p:to>
                                    </p:set>
                                    <p:animEffect transition="in" filter="wipe(up)">
                                      <p:cBhvr>
                                        <p:cTn id="6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animBg="1"/>
      <p:bldP spid="19" grpId="0" animBg="1"/>
      <p:bldP spid="22" grpId="0" animBg="1"/>
      <p:bldP spid="24" grpId="0"/>
      <p:bldP spid="25" grpId="0"/>
      <p:bldP spid="26" grpId="0"/>
      <p:bldP spid="26" grpId="1"/>
      <p:bldP spid="2" grpId="0"/>
      <p:bldP spid="3" grpId="0" animBg="1"/>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thumbnail_icon_ppt" hidden="1"/>
          <p:cNvPicPr>
            <a:picLocks noChangeAspect="1"/>
          </p:cNvPicPr>
          <p:nvPr>
            <p:custDataLst>
              <p:tags r:id="rId1"/>
            </p:custDataLst>
          </p:nvPr>
        </p:nvPicPr>
        <p:blipFill>
          <a:blip r:embed="rId2"/>
          <a:stretch>
            <a:fillRect/>
          </a:stretch>
        </p:blipFill>
        <p:spPr>
          <a:xfrm>
            <a:off x="4940300" y="2552700"/>
            <a:ext cx="2311400" cy="1752600"/>
          </a:xfrm>
          <a:prstGeom prst="rect">
            <a:avLst/>
          </a:prstGeom>
        </p:spPr>
      </p:pic>
      <p:grpSp>
        <p:nvGrpSpPr>
          <p:cNvPr id="11" name="组合 10"/>
          <p:cNvGrpSpPr/>
          <p:nvPr/>
        </p:nvGrpSpPr>
        <p:grpSpPr>
          <a:xfrm>
            <a:off x="448309" y="373380"/>
            <a:ext cx="3434439" cy="523240"/>
            <a:chOff x="370" y="221"/>
            <a:chExt cx="4808" cy="824"/>
          </a:xfrm>
        </p:grpSpPr>
        <p:sp>
          <p:nvSpPr>
            <p:cNvPr id="12" name="矩形 11"/>
            <p:cNvSpPr/>
            <p:nvPr/>
          </p:nvSpPr>
          <p:spPr>
            <a:xfrm>
              <a:off x="574" y="562"/>
              <a:ext cx="400" cy="396"/>
            </a:xfrm>
            <a:prstGeom prst="rect">
              <a:avLst/>
            </a:prstGeom>
            <a:solidFill>
              <a:srgbClr val="5FC0C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ea"/>
                <a:sym typeface="+mn-lt"/>
              </a:endParaRPr>
            </a:p>
          </p:txBody>
        </p:sp>
        <p:sp>
          <p:nvSpPr>
            <p:cNvPr id="20" name="矩形 19"/>
            <p:cNvSpPr/>
            <p:nvPr/>
          </p:nvSpPr>
          <p:spPr>
            <a:xfrm>
              <a:off x="370" y="341"/>
              <a:ext cx="472" cy="497"/>
            </a:xfrm>
            <a:prstGeom prst="rect">
              <a:avLst/>
            </a:prstGeom>
            <a:gradFill>
              <a:gsLst>
                <a:gs pos="0">
                  <a:srgbClr val="007BD3"/>
                </a:gs>
                <a:gs pos="100000">
                  <a:srgbClr val="034373"/>
                </a:gs>
              </a:gsLst>
              <a:lin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ea"/>
                <a:sym typeface="+mn-lt"/>
              </a:endParaRPr>
            </a:p>
          </p:txBody>
        </p:sp>
        <p:sp>
          <p:nvSpPr>
            <p:cNvPr id="21" name="文本框 20"/>
            <p:cNvSpPr txBox="1"/>
            <p:nvPr/>
          </p:nvSpPr>
          <p:spPr>
            <a:xfrm>
              <a:off x="1067" y="221"/>
              <a:ext cx="4111" cy="8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1" i="0" u="none" strike="noStrike" kern="1200" cap="none" spc="0" normalizeH="0" baseline="0" noProof="0" dirty="0">
                  <a:ln>
                    <a:noFill/>
                  </a:ln>
                  <a:solidFill>
                    <a:srgbClr val="404040"/>
                  </a:solidFill>
                  <a:effectLst/>
                  <a:uLnTx/>
                  <a:uFillTx/>
                  <a:latin typeface="Arial" panose="020B0604020202020204"/>
                  <a:ea typeface="微软雅黑" panose="020B0503020204020204" pitchFamily="34" charset="-122"/>
                  <a:cs typeface="+mn-ea"/>
                  <a:sym typeface="+mn-lt"/>
                </a:rPr>
                <a:t>Careful Reading</a:t>
              </a:r>
              <a:endParaRPr kumimoji="0" lang="en-US" altLang="zh-CN" sz="2800" b="1" i="0" u="none" strike="noStrike" kern="1200" cap="none" spc="0" normalizeH="0" baseline="0" noProof="0" dirty="0">
                <a:ln>
                  <a:noFill/>
                </a:ln>
                <a:solidFill>
                  <a:srgbClr val="404040"/>
                </a:solidFill>
                <a:effectLst/>
                <a:uLnTx/>
                <a:uFillTx/>
                <a:latin typeface="Arial" panose="020B0604020202020204"/>
                <a:ea typeface="微软雅黑" panose="020B0503020204020204" pitchFamily="34" charset="-122"/>
                <a:cs typeface="+mn-ea"/>
                <a:sym typeface="+mn-lt"/>
              </a:endParaRPr>
            </a:p>
          </p:txBody>
        </p:sp>
      </p:grpSp>
      <p:sp>
        <p:nvSpPr>
          <p:cNvPr id="8" name="文本框 7"/>
          <p:cNvSpPr txBox="1"/>
          <p:nvPr/>
        </p:nvSpPr>
        <p:spPr>
          <a:xfrm>
            <a:off x="2806551" y="1129598"/>
            <a:ext cx="7142992" cy="584775"/>
          </a:xfrm>
          <a:prstGeom prst="rect">
            <a:avLst/>
          </a:prstGeom>
          <a:noFill/>
        </p:spPr>
        <p:txBody>
          <a:bodyPr wrap="square">
            <a:spAutoFit/>
          </a:bodyPr>
          <a:lstStyle/>
          <a:p>
            <a:r>
              <a:rPr lang="en-US" altLang="zh-CN" sz="3200" dirty="0">
                <a:solidFill>
                  <a:srgbClr val="404040"/>
                </a:solidFill>
                <a:ea typeface="宋体" panose="02010600030101010101" pitchFamily="2" charset="-122"/>
              </a:rPr>
              <a:t>Make a summary of the blog entries. </a:t>
            </a:r>
            <a:endParaRPr lang="en-US" altLang="zh-CN" sz="3200" dirty="0">
              <a:solidFill>
                <a:srgbClr val="404040"/>
              </a:solidFill>
              <a:ea typeface="宋体" panose="02010600030101010101" pitchFamily="2" charset="-122"/>
            </a:endParaRPr>
          </a:p>
        </p:txBody>
      </p:sp>
      <p:sp>
        <p:nvSpPr>
          <p:cNvPr id="9" name="任意多边形 4"/>
          <p:cNvSpPr/>
          <p:nvPr/>
        </p:nvSpPr>
        <p:spPr bwMode="auto">
          <a:xfrm>
            <a:off x="331867" y="2978225"/>
            <a:ext cx="9148760" cy="1587"/>
          </a:xfrm>
          <a:custGeom>
            <a:avLst/>
            <a:gdLst>
              <a:gd name="T0" fmla="*/ 0 w 8374743"/>
              <a:gd name="T1" fmla="*/ 0 h 1349828"/>
              <a:gd name="T2" fmla="*/ 0 w 8374743"/>
              <a:gd name="T3" fmla="*/ 2 h 1349828"/>
              <a:gd name="T4" fmla="*/ 10004727 w 8374743"/>
              <a:gd name="T5" fmla="*/ 2 h 1349828"/>
              <a:gd name="T6" fmla="*/ 0 60000 65536"/>
              <a:gd name="T7" fmla="*/ 0 60000 65536"/>
              <a:gd name="T8" fmla="*/ 0 60000 65536"/>
              <a:gd name="T9" fmla="*/ 0 w 8374743"/>
              <a:gd name="T10" fmla="*/ 0 h 1349828"/>
              <a:gd name="T11" fmla="*/ 8374743 w 8374743"/>
              <a:gd name="T12" fmla="*/ 1349828 h 1349828"/>
            </a:gdLst>
            <a:ahLst/>
            <a:cxnLst>
              <a:cxn ang="T6">
                <a:pos x="T0" y="T1"/>
              </a:cxn>
              <a:cxn ang="T7">
                <a:pos x="T2" y="T3"/>
              </a:cxn>
              <a:cxn ang="T8">
                <a:pos x="T4" y="T5"/>
              </a:cxn>
            </a:cxnLst>
            <a:rect l="T9" t="T10" r="T11" b="T12"/>
            <a:pathLst>
              <a:path w="8374743" h="1349828">
                <a:moveTo>
                  <a:pt x="0" y="0"/>
                </a:moveTo>
                <a:lnTo>
                  <a:pt x="0" y="1349828"/>
                </a:lnTo>
                <a:lnTo>
                  <a:pt x="8374743" y="1349828"/>
                </a:lnTo>
              </a:path>
            </a:pathLst>
          </a:custGeom>
          <a:solidFill>
            <a:srgbClr val="2272AB"/>
          </a:solidFill>
          <a:ln w="25400" cap="flat" cmpd="sng">
            <a:solidFill>
              <a:srgbClr val="FFFFFF">
                <a:lumMod val="50000"/>
              </a:srgbClr>
            </a:solidFill>
            <a:bevel/>
            <a:headEnd type="oval" w="med" len="med"/>
            <a:tailEnd type="triangle" w="lg" len="lg"/>
          </a:ln>
        </p:spPr>
        <p:txBody>
          <a:bodyPr lIns="121913" tIns="60956" rIns="121913" bIns="60956" anchor="ctr"/>
          <a:lstStyle/>
          <a:p>
            <a:pPr marL="0" marR="0" lvl="0" indent="0" defTabSz="12192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dirty="0">
              <a:ln w="0"/>
              <a:solidFill>
                <a:srgbClr val="33739F"/>
              </a:solidFill>
              <a:effectLst>
                <a:outerShdw blurRad="38100" dist="25400" dir="5400000" algn="ctr" rotWithShape="0">
                  <a:srgbClr val="6E747A">
                    <a:alpha val="43000"/>
                  </a:srgbClr>
                </a:outerShdw>
              </a:effectLst>
              <a:uLnTx/>
              <a:uFillTx/>
              <a:latin typeface="Calibri" panose="020F0502020204030204"/>
              <a:ea typeface="宋体" panose="02010600030101010101" pitchFamily="2" charset="-122"/>
            </a:endParaRPr>
          </a:p>
        </p:txBody>
      </p:sp>
      <p:sp>
        <p:nvSpPr>
          <p:cNvPr id="14" name="椭圆形标注 7"/>
          <p:cNvSpPr>
            <a:spLocks noChangeArrowheads="1"/>
          </p:cNvSpPr>
          <p:nvPr/>
        </p:nvSpPr>
        <p:spPr bwMode="auto">
          <a:xfrm flipH="1">
            <a:off x="1410803" y="2132528"/>
            <a:ext cx="720350" cy="493456"/>
          </a:xfrm>
          <a:prstGeom prst="wedgeEllipseCallout">
            <a:avLst>
              <a:gd name="adj1" fmla="val -27065"/>
              <a:gd name="adj2" fmla="val 71625"/>
            </a:avLst>
          </a:prstGeom>
          <a:solidFill>
            <a:srgbClr val="4276AA"/>
          </a:solidFill>
          <a:ln>
            <a:noFill/>
          </a:ln>
          <a:extLst>
            <a:ext uri="{91240B29-F687-4F45-9708-019B960494DF}">
              <a14:hiddenLine xmlns:a14="http://schemas.microsoft.com/office/drawing/2010/main" w="25400">
                <a:solidFill>
                  <a:srgbClr val="000000"/>
                </a:solidFill>
                <a:bevel/>
              </a14:hiddenLine>
            </a:ext>
          </a:extLst>
        </p:spPr>
        <p:txBody>
          <a:bodyPr lIns="0" tIns="0" rIns="0" bIns="0" anchor="ct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marL="0" marR="0" lvl="0" indent="0" algn="ctr" defTabSz="1219200" eaLnBrk="1" fontAlgn="auto" latinLnBrk="0" hangingPunct="1">
              <a:lnSpc>
                <a:spcPct val="100000"/>
              </a:lnSpc>
              <a:spcBef>
                <a:spcPts val="0"/>
              </a:spcBef>
              <a:spcAft>
                <a:spcPts val="0"/>
              </a:spcAft>
              <a:buClrTx/>
              <a:buSzTx/>
              <a:buFontTx/>
              <a:buNone/>
              <a:defRPr/>
            </a:pPr>
            <a:r>
              <a:rPr kumimoji="0" lang="en-US" altLang="zh-CN" sz="2400" b="1" i="0" u="none" strike="noStrike" kern="0" cap="none" spc="0" normalizeH="0" baseline="0" noProof="0" dirty="0">
                <a:ln>
                  <a:noFill/>
                </a:ln>
                <a:solidFill>
                  <a:srgbClr val="FFFFFF"/>
                </a:solidFill>
                <a:effectLst/>
                <a:uLnTx/>
                <a:uFillTx/>
                <a:latin typeface="+mn-lt"/>
                <a:ea typeface="微软雅黑" panose="020B0503020204020204" pitchFamily="34" charset="-122"/>
                <a:sym typeface="Times New Roman" panose="02020603050405020304" charset="0"/>
              </a:rPr>
              <a:t>01</a:t>
            </a:r>
            <a:endParaRPr kumimoji="0" lang="zh-CN" altLang="en-US" sz="2135" b="0" i="0" u="none" strike="noStrike" kern="0" cap="none" spc="0" normalizeH="0" baseline="0" noProof="0" dirty="0">
              <a:ln>
                <a:noFill/>
              </a:ln>
              <a:solidFill>
                <a:prstClr val="black"/>
              </a:solidFill>
              <a:effectLst/>
              <a:uLnTx/>
              <a:uFillTx/>
              <a:latin typeface="+mn-lt"/>
            </a:endParaRPr>
          </a:p>
        </p:txBody>
      </p:sp>
      <p:grpSp>
        <p:nvGrpSpPr>
          <p:cNvPr id="7" name="组合 6"/>
          <p:cNvGrpSpPr/>
          <p:nvPr/>
        </p:nvGrpSpPr>
        <p:grpSpPr>
          <a:xfrm>
            <a:off x="881657" y="2883025"/>
            <a:ext cx="1812894" cy="3114653"/>
            <a:chOff x="881657" y="2883025"/>
            <a:chExt cx="1812894" cy="3114653"/>
          </a:xfrm>
        </p:grpSpPr>
        <p:sp>
          <p:nvSpPr>
            <p:cNvPr id="13" name="椭圆 6"/>
            <p:cNvSpPr>
              <a:spLocks noChangeArrowheads="1"/>
            </p:cNvSpPr>
            <p:nvPr/>
          </p:nvSpPr>
          <p:spPr bwMode="auto">
            <a:xfrm>
              <a:off x="1939164" y="2883025"/>
              <a:ext cx="179295" cy="177707"/>
            </a:xfrm>
            <a:prstGeom prst="ellipse">
              <a:avLst/>
            </a:prstGeom>
            <a:solidFill>
              <a:srgbClr val="4276AA"/>
            </a:solidFill>
            <a:ln w="25400">
              <a:solidFill>
                <a:srgbClr val="FFFFFF"/>
              </a:solidFill>
              <a:bevel/>
            </a:ln>
          </p:spPr>
          <p:txBody>
            <a:bodyPr anchor="ct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zh-CN" sz="1335" b="0" i="0" u="none" strike="noStrike" kern="0" cap="none" spc="0" normalizeH="0" baseline="0" noProof="0" dirty="0">
                <a:ln>
                  <a:noFill/>
                </a:ln>
                <a:solidFill>
                  <a:srgbClr val="FFFFFF"/>
                </a:solidFill>
                <a:effectLst/>
                <a:uLnTx/>
                <a:uFillTx/>
                <a:latin typeface="+mn-lt"/>
                <a:ea typeface="宋体" panose="02010600030101010101" pitchFamily="2" charset="-122"/>
                <a:sym typeface="Calibri" panose="020F0502020204030204" pitchFamily="34" charset="0"/>
              </a:endParaRPr>
            </a:p>
          </p:txBody>
        </p:sp>
        <p:sp>
          <p:nvSpPr>
            <p:cNvPr id="15" name="任意多边形 8"/>
            <p:cNvSpPr>
              <a:spLocks noChangeArrowheads="1"/>
            </p:cNvSpPr>
            <p:nvPr/>
          </p:nvSpPr>
          <p:spPr bwMode="auto">
            <a:xfrm>
              <a:off x="884028" y="3138480"/>
              <a:ext cx="1751018" cy="2859198"/>
            </a:xfrm>
            <a:custGeom>
              <a:avLst/>
              <a:gdLst>
                <a:gd name="T0" fmla="*/ 1570696 w 1293018"/>
                <a:gd name="T1" fmla="*/ 0 h 2000700"/>
                <a:gd name="T2" fmla="*/ 1714058 w 1293018"/>
                <a:gd name="T3" fmla="*/ 247494 h 2000700"/>
                <a:gd name="T4" fmla="*/ 2189331 w 1293018"/>
                <a:gd name="T5" fmla="*/ 247494 h 2000700"/>
                <a:gd name="T6" fmla="*/ 2436164 w 1293018"/>
                <a:gd name="T7" fmla="*/ 494643 h 2000700"/>
                <a:gd name="T8" fmla="*/ 2436164 w 1293018"/>
                <a:gd name="T9" fmla="*/ 3527180 h 2000700"/>
                <a:gd name="T10" fmla="*/ 2189331 w 1293018"/>
                <a:gd name="T11" fmla="*/ 3774329 h 2000700"/>
                <a:gd name="T12" fmla="*/ 246833 w 1293018"/>
                <a:gd name="T13" fmla="*/ 3774329 h 2000700"/>
                <a:gd name="T14" fmla="*/ 0 w 1293018"/>
                <a:gd name="T15" fmla="*/ 3527180 h 2000700"/>
                <a:gd name="T16" fmla="*/ 0 w 1293018"/>
                <a:gd name="T17" fmla="*/ 494643 h 2000700"/>
                <a:gd name="T18" fmla="*/ 246833 w 1293018"/>
                <a:gd name="T19" fmla="*/ 247494 h 2000700"/>
                <a:gd name="T20" fmla="*/ 1427331 w 1293018"/>
                <a:gd name="T21" fmla="*/ 247494 h 20007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93018"/>
                <a:gd name="T34" fmla="*/ 0 h 2000700"/>
                <a:gd name="T35" fmla="*/ 1293018 w 1293018"/>
                <a:gd name="T36" fmla="*/ 2000700 h 20007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93018" h="2000700">
                  <a:moveTo>
                    <a:pt x="833662" y="0"/>
                  </a:moveTo>
                  <a:lnTo>
                    <a:pt x="909753" y="131192"/>
                  </a:lnTo>
                  <a:lnTo>
                    <a:pt x="1162009" y="131192"/>
                  </a:lnTo>
                  <a:cubicBezTo>
                    <a:pt x="1234363" y="131192"/>
                    <a:pt x="1293018" y="189847"/>
                    <a:pt x="1293018" y="262201"/>
                  </a:cubicBezTo>
                  <a:lnTo>
                    <a:pt x="1293018" y="1869691"/>
                  </a:lnTo>
                  <a:cubicBezTo>
                    <a:pt x="1293018" y="1942045"/>
                    <a:pt x="1234363" y="2000700"/>
                    <a:pt x="1162009" y="2000700"/>
                  </a:cubicBezTo>
                  <a:lnTo>
                    <a:pt x="131009" y="2000700"/>
                  </a:lnTo>
                  <a:cubicBezTo>
                    <a:pt x="58655" y="2000700"/>
                    <a:pt x="0" y="1942045"/>
                    <a:pt x="0" y="1869691"/>
                  </a:cubicBezTo>
                  <a:lnTo>
                    <a:pt x="0" y="262201"/>
                  </a:lnTo>
                  <a:cubicBezTo>
                    <a:pt x="0" y="189847"/>
                    <a:pt x="58655" y="131192"/>
                    <a:pt x="131009" y="131192"/>
                  </a:cubicBezTo>
                  <a:lnTo>
                    <a:pt x="757570" y="131192"/>
                  </a:lnTo>
                  <a:lnTo>
                    <a:pt x="833662" y="0"/>
                  </a:lnTo>
                  <a:close/>
                </a:path>
              </a:pathLst>
            </a:custGeom>
            <a:solidFill>
              <a:srgbClr val="4276AA"/>
            </a:solidFill>
            <a:ln w="3175">
              <a:solidFill>
                <a:srgbClr val="FFFFFF"/>
              </a:solidFill>
              <a:bevel/>
            </a:ln>
          </p:spPr>
          <p:txBody>
            <a:bodyPr anchor="ct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marL="0" marR="0" lvl="0" indent="0" algn="ctr" defTabSz="1219200" eaLnBrk="1" fontAlgn="auto" latinLnBrk="0" hangingPunct="1">
                <a:lnSpc>
                  <a:spcPct val="150000"/>
                </a:lnSpc>
                <a:spcBef>
                  <a:spcPts val="0"/>
                </a:spcBef>
                <a:spcAft>
                  <a:spcPts val="0"/>
                </a:spcAft>
                <a:buClrTx/>
                <a:buSzTx/>
                <a:buFontTx/>
                <a:buNone/>
                <a:defRPr/>
              </a:pPr>
              <a:endParaRPr kumimoji="0" lang="en-US" altLang="zh-CN" sz="1600" b="0" i="0" u="none" strike="noStrike" kern="0" cap="none" spc="0" normalizeH="0" baseline="0" noProof="0" dirty="0">
                <a:ln>
                  <a:noFill/>
                </a:ln>
                <a:solidFill>
                  <a:prstClr val="white"/>
                </a:solidFill>
                <a:effectLst/>
                <a:uLnTx/>
                <a:uFillTx/>
                <a:latin typeface="+mn-lt"/>
                <a:ea typeface="微软雅黑" panose="020B0503020204020204" pitchFamily="34" charset="-122"/>
                <a:sym typeface="微软雅黑" panose="020B0503020204020204" pitchFamily="34" charset="-122"/>
              </a:endParaRPr>
            </a:p>
            <a:p>
              <a:pPr marL="0" marR="0" lvl="0" indent="0" algn="ctr" defTabSz="1219200" eaLnBrk="1" fontAlgn="auto" latinLnBrk="0" hangingPunct="1">
                <a:lnSpc>
                  <a:spcPct val="150000"/>
                </a:lnSpc>
                <a:spcBef>
                  <a:spcPts val="0"/>
                </a:spcBef>
                <a:spcAft>
                  <a:spcPts val="0"/>
                </a:spcAft>
                <a:buClrTx/>
                <a:buSzTx/>
                <a:buFontTx/>
                <a:buNone/>
                <a:defRPr/>
              </a:pPr>
              <a:endParaRPr kumimoji="0" lang="en-US" altLang="zh-CN" sz="1600" b="0" i="0" u="none" strike="noStrike" kern="0" cap="none" spc="0" normalizeH="0" baseline="0" noProof="0" dirty="0">
                <a:ln>
                  <a:noFill/>
                </a:ln>
                <a:solidFill>
                  <a:prstClr val="white"/>
                </a:solidFill>
                <a:effectLst/>
                <a:uLnTx/>
                <a:uFillTx/>
                <a:latin typeface="+mn-lt"/>
                <a:ea typeface="微软雅黑" panose="020B0503020204020204" pitchFamily="34" charset="-122"/>
                <a:sym typeface="微软雅黑" panose="020B0503020204020204" pitchFamily="34" charset="-122"/>
              </a:endParaRPr>
            </a:p>
            <a:p>
              <a:pPr marL="0" marR="0" lvl="0" indent="0" algn="ctr" defTabSz="1219200" eaLnBrk="1" fontAlgn="auto" latinLnBrk="0" hangingPunct="1">
                <a:lnSpc>
                  <a:spcPct val="150000"/>
                </a:lnSpc>
                <a:spcBef>
                  <a:spcPts val="0"/>
                </a:spcBef>
                <a:spcAft>
                  <a:spcPts val="0"/>
                </a:spcAft>
                <a:buClrTx/>
                <a:buSzTx/>
                <a:buFontTx/>
                <a:buNone/>
                <a:defRPr/>
              </a:pPr>
              <a:r>
                <a:rPr kumimoji="0" lang="en-US" altLang="zh-CN" sz="1600" b="0" i="0" u="none" strike="noStrike" kern="0" cap="none" spc="0" normalizeH="0" baseline="0" noProof="0" dirty="0">
                  <a:ln>
                    <a:noFill/>
                  </a:ln>
                  <a:solidFill>
                    <a:prstClr val="white"/>
                  </a:solidFill>
                  <a:effectLst/>
                  <a:uLnTx/>
                  <a:uFillTx/>
                  <a:latin typeface="+mn-lt"/>
                  <a:ea typeface="微软雅黑" panose="020B0503020204020204" pitchFamily="34" charset="-122"/>
                  <a:sym typeface="微软雅黑" panose="020B0503020204020204" pitchFamily="34" charset="-122"/>
                </a:rPr>
                <a:t>Location Landmarks</a:t>
              </a:r>
              <a:endParaRPr kumimoji="0" lang="en-US" altLang="zh-CN" sz="1600" b="0" i="0" u="none" strike="noStrike" kern="0" cap="none" spc="0" normalizeH="0" baseline="0" noProof="0" dirty="0">
                <a:ln>
                  <a:noFill/>
                </a:ln>
                <a:solidFill>
                  <a:prstClr val="white"/>
                </a:solidFill>
                <a:effectLst/>
                <a:uLnTx/>
                <a:uFillTx/>
                <a:latin typeface="+mn-lt"/>
                <a:ea typeface="微软雅黑" panose="020B0503020204020204" pitchFamily="34" charset="-122"/>
                <a:sym typeface="微软雅黑" panose="020B0503020204020204" pitchFamily="34" charset="-122"/>
              </a:endParaRPr>
            </a:p>
            <a:p>
              <a:pPr marL="0" marR="0" lvl="0" indent="0" algn="ctr" defTabSz="1219200" eaLnBrk="1" fontAlgn="auto" latinLnBrk="0" hangingPunct="1">
                <a:lnSpc>
                  <a:spcPct val="150000"/>
                </a:lnSpc>
                <a:spcBef>
                  <a:spcPts val="0"/>
                </a:spcBef>
                <a:spcAft>
                  <a:spcPts val="0"/>
                </a:spcAft>
                <a:buClrTx/>
                <a:buSzTx/>
                <a:buFontTx/>
                <a:buNone/>
                <a:defRPr/>
              </a:pPr>
              <a:r>
                <a:rPr kumimoji="0" lang="en-US" altLang="zh-CN" sz="1600" b="0" i="0" u="none" strike="noStrike" kern="0" cap="none" spc="0" normalizeH="0" baseline="0" noProof="0" dirty="0">
                  <a:ln>
                    <a:noFill/>
                  </a:ln>
                  <a:solidFill>
                    <a:prstClr val="white"/>
                  </a:solidFill>
                  <a:effectLst/>
                  <a:uLnTx/>
                  <a:uFillTx/>
                  <a:latin typeface="+mn-lt"/>
                  <a:ea typeface="微软雅黑" panose="020B0503020204020204" pitchFamily="34" charset="-122"/>
                  <a:sym typeface="微软雅黑" panose="020B0503020204020204" pitchFamily="34" charset="-122"/>
                </a:rPr>
                <a:t>Unique animals</a:t>
              </a:r>
              <a:endParaRPr kumimoji="0" lang="en-US" altLang="zh-CN" sz="1600" b="0" i="0" u="none" strike="noStrike" kern="0" cap="none" spc="0" normalizeH="0" baseline="0" noProof="0" dirty="0">
                <a:ln>
                  <a:noFill/>
                </a:ln>
                <a:solidFill>
                  <a:prstClr val="white"/>
                </a:solidFill>
                <a:effectLst/>
                <a:uLnTx/>
                <a:uFillTx/>
                <a:latin typeface="+mn-lt"/>
                <a:ea typeface="微软雅黑" panose="020B0503020204020204" pitchFamily="34" charset="-122"/>
                <a:sym typeface="微软雅黑" panose="020B0503020204020204" pitchFamily="34" charset="-122"/>
              </a:endParaRPr>
            </a:p>
            <a:p>
              <a:pPr marL="0" marR="0" lvl="0" indent="0" algn="ctr" defTabSz="1219200" eaLnBrk="1" fontAlgn="auto" latinLnBrk="0" hangingPunct="1">
                <a:lnSpc>
                  <a:spcPct val="150000"/>
                </a:lnSpc>
                <a:spcBef>
                  <a:spcPts val="0"/>
                </a:spcBef>
                <a:spcAft>
                  <a:spcPts val="0"/>
                </a:spcAft>
                <a:buClrTx/>
                <a:buSzTx/>
                <a:buFontTx/>
                <a:buNone/>
                <a:defRPr/>
              </a:pPr>
              <a:r>
                <a:rPr kumimoji="0" lang="en-US" altLang="zh-CN" sz="1600" b="0" i="0" u="none" strike="noStrike" kern="0" cap="none" spc="0" normalizeH="0" baseline="0" noProof="0" dirty="0">
                  <a:ln>
                    <a:noFill/>
                  </a:ln>
                  <a:solidFill>
                    <a:prstClr val="white"/>
                  </a:solidFill>
                  <a:effectLst/>
                  <a:uLnTx/>
                  <a:uFillTx/>
                  <a:latin typeface="+mn-lt"/>
                  <a:ea typeface="微软雅黑" panose="020B0503020204020204" pitchFamily="34" charset="-122"/>
                  <a:sym typeface="微软雅黑" panose="020B0503020204020204" pitchFamily="34" charset="-122"/>
                </a:rPr>
                <a:t>Real interests</a:t>
              </a:r>
              <a:endParaRPr kumimoji="0" lang="zh-CN" altLang="en-US" sz="2135" b="0" i="0" u="none" strike="noStrike" kern="0" cap="none" spc="0" normalizeH="0" baseline="0" noProof="0" dirty="0">
                <a:ln>
                  <a:noFill/>
                </a:ln>
                <a:solidFill>
                  <a:prstClr val="black"/>
                </a:solidFill>
                <a:effectLst/>
                <a:uLnTx/>
                <a:uFillTx/>
                <a:latin typeface="+mn-lt"/>
              </a:endParaRPr>
            </a:p>
          </p:txBody>
        </p:sp>
        <p:sp>
          <p:nvSpPr>
            <p:cNvPr id="31" name="文本框 30"/>
            <p:cNvSpPr txBox="1"/>
            <p:nvPr/>
          </p:nvSpPr>
          <p:spPr>
            <a:xfrm>
              <a:off x="881657" y="3506512"/>
              <a:ext cx="181289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schemeClr val="bg1"/>
                  </a:solidFill>
                  <a:effectLst/>
                  <a:uLnTx/>
                  <a:uFillTx/>
                  <a:ea typeface="微软雅黑" panose="020B0503020204020204" pitchFamily="34" charset="-122"/>
                  <a:cs typeface="+mn-ea"/>
                  <a:sym typeface="+mn-lt"/>
                </a:rPr>
                <a:t>Preparation</a:t>
              </a:r>
              <a:endParaRPr kumimoji="0" lang="en-US" altLang="zh-CN" sz="2400" b="0" i="0" u="none" strike="noStrike" kern="1200" cap="none" spc="0" normalizeH="0" baseline="0" noProof="0" dirty="0">
                <a:ln>
                  <a:noFill/>
                </a:ln>
                <a:solidFill>
                  <a:schemeClr val="bg1"/>
                </a:solidFill>
                <a:effectLst/>
                <a:uLnTx/>
                <a:uFillTx/>
                <a:ea typeface="微软雅黑" panose="020B0503020204020204" pitchFamily="34" charset="-122"/>
                <a:cs typeface="+mn-ea"/>
                <a:sym typeface="+mn-lt"/>
              </a:endParaRPr>
            </a:p>
          </p:txBody>
        </p:sp>
      </p:grpSp>
      <p:sp>
        <p:nvSpPr>
          <p:cNvPr id="18" name="椭圆形标注 11"/>
          <p:cNvSpPr>
            <a:spLocks noChangeArrowheads="1"/>
          </p:cNvSpPr>
          <p:nvPr/>
        </p:nvSpPr>
        <p:spPr bwMode="auto">
          <a:xfrm flipH="1">
            <a:off x="3560746" y="2132528"/>
            <a:ext cx="720350" cy="493456"/>
          </a:xfrm>
          <a:prstGeom prst="wedgeEllipseCallout">
            <a:avLst>
              <a:gd name="adj1" fmla="val -27065"/>
              <a:gd name="adj2" fmla="val 71625"/>
            </a:avLst>
          </a:prstGeom>
          <a:solidFill>
            <a:srgbClr val="178AA1"/>
          </a:solidFill>
          <a:ln>
            <a:noFill/>
          </a:ln>
          <a:extLst>
            <a:ext uri="{91240B29-F687-4F45-9708-019B960494DF}">
              <a14:hiddenLine xmlns:a14="http://schemas.microsoft.com/office/drawing/2010/main" w="25400">
                <a:solidFill>
                  <a:srgbClr val="000000"/>
                </a:solidFill>
                <a:bevel/>
              </a14:hiddenLine>
            </a:ext>
          </a:extLst>
        </p:spPr>
        <p:txBody>
          <a:bodyPr lIns="0" tIns="0" rIns="0" bIns="0" anchor="ct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marL="0" marR="0" lvl="0" indent="0" algn="ctr" defTabSz="1219200" eaLnBrk="1" fontAlgn="auto" latinLnBrk="0" hangingPunct="1">
              <a:lnSpc>
                <a:spcPct val="100000"/>
              </a:lnSpc>
              <a:spcBef>
                <a:spcPts val="0"/>
              </a:spcBef>
              <a:spcAft>
                <a:spcPts val="0"/>
              </a:spcAft>
              <a:buClrTx/>
              <a:buSzTx/>
              <a:buFontTx/>
              <a:buNone/>
              <a:defRPr/>
            </a:pPr>
            <a:r>
              <a:rPr kumimoji="0" lang="en-US" altLang="zh-CN" sz="2400" b="1" i="0" u="none" strike="noStrike" kern="0" cap="none" spc="0" normalizeH="0" baseline="0" noProof="0" dirty="0">
                <a:ln>
                  <a:noFill/>
                </a:ln>
                <a:solidFill>
                  <a:srgbClr val="FFFFFF"/>
                </a:solidFill>
                <a:effectLst/>
                <a:uLnTx/>
                <a:uFillTx/>
                <a:latin typeface="+mn-lt"/>
                <a:ea typeface="微软雅黑" panose="020B0503020204020204" pitchFamily="34" charset="-122"/>
                <a:sym typeface="Times New Roman" panose="02020603050405020304" charset="0"/>
              </a:rPr>
              <a:t>02</a:t>
            </a:r>
            <a:endParaRPr kumimoji="0" lang="zh-CN" altLang="en-US" sz="2135" b="0" i="0" u="none" strike="noStrike" kern="0" cap="none" spc="0" normalizeH="0" baseline="0" noProof="0" dirty="0">
              <a:ln>
                <a:noFill/>
              </a:ln>
              <a:solidFill>
                <a:prstClr val="black"/>
              </a:solidFill>
              <a:effectLst/>
              <a:uLnTx/>
              <a:uFillTx/>
              <a:latin typeface="+mn-lt"/>
            </a:endParaRPr>
          </a:p>
        </p:txBody>
      </p:sp>
      <p:grpSp>
        <p:nvGrpSpPr>
          <p:cNvPr id="37" name="组合 36"/>
          <p:cNvGrpSpPr/>
          <p:nvPr/>
        </p:nvGrpSpPr>
        <p:grpSpPr>
          <a:xfrm>
            <a:off x="3033970" y="2883025"/>
            <a:ext cx="1803500" cy="3114654"/>
            <a:chOff x="3033970" y="2883025"/>
            <a:chExt cx="1803500" cy="3114654"/>
          </a:xfrm>
        </p:grpSpPr>
        <p:sp>
          <p:nvSpPr>
            <p:cNvPr id="17" name="椭圆 10"/>
            <p:cNvSpPr>
              <a:spLocks noChangeArrowheads="1"/>
            </p:cNvSpPr>
            <p:nvPr/>
          </p:nvSpPr>
          <p:spPr bwMode="auto">
            <a:xfrm>
              <a:off x="4044682" y="2883025"/>
              <a:ext cx="179294" cy="177707"/>
            </a:xfrm>
            <a:prstGeom prst="ellipse">
              <a:avLst/>
            </a:prstGeom>
            <a:solidFill>
              <a:srgbClr val="178AA1"/>
            </a:solidFill>
            <a:ln w="25400">
              <a:solidFill>
                <a:srgbClr val="FFFFFF"/>
              </a:solidFill>
              <a:bevel/>
            </a:ln>
          </p:spPr>
          <p:txBody>
            <a:bodyPr anchor="ct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zh-CN" sz="1335" b="0" i="0" u="none" strike="noStrike" kern="0" cap="none" spc="0" normalizeH="0" baseline="0" noProof="0" dirty="0">
                <a:ln>
                  <a:noFill/>
                </a:ln>
                <a:solidFill>
                  <a:srgbClr val="FFFFFF"/>
                </a:solidFill>
                <a:effectLst/>
                <a:uLnTx/>
                <a:uFillTx/>
                <a:latin typeface="+mn-lt"/>
                <a:ea typeface="宋体" panose="02010600030101010101" pitchFamily="2" charset="-122"/>
                <a:sym typeface="Calibri" panose="020F0502020204030204" pitchFamily="34" charset="0"/>
              </a:endParaRPr>
            </a:p>
          </p:txBody>
        </p:sp>
        <p:sp>
          <p:nvSpPr>
            <p:cNvPr id="19" name="任意多边形 12"/>
            <p:cNvSpPr>
              <a:spLocks noChangeArrowheads="1"/>
            </p:cNvSpPr>
            <p:nvPr/>
          </p:nvSpPr>
          <p:spPr bwMode="auto">
            <a:xfrm>
              <a:off x="3033970" y="3138480"/>
              <a:ext cx="1803500" cy="2859199"/>
            </a:xfrm>
            <a:custGeom>
              <a:avLst/>
              <a:gdLst>
                <a:gd name="T0" fmla="*/ 1570696 w 1293018"/>
                <a:gd name="T1" fmla="*/ 0 h 2000700"/>
                <a:gd name="T2" fmla="*/ 1714058 w 1293018"/>
                <a:gd name="T3" fmla="*/ 247494 h 2000700"/>
                <a:gd name="T4" fmla="*/ 2189331 w 1293018"/>
                <a:gd name="T5" fmla="*/ 247494 h 2000700"/>
                <a:gd name="T6" fmla="*/ 2436164 w 1293018"/>
                <a:gd name="T7" fmla="*/ 494643 h 2000700"/>
                <a:gd name="T8" fmla="*/ 2436164 w 1293018"/>
                <a:gd name="T9" fmla="*/ 3527180 h 2000700"/>
                <a:gd name="T10" fmla="*/ 2189331 w 1293018"/>
                <a:gd name="T11" fmla="*/ 3774329 h 2000700"/>
                <a:gd name="T12" fmla="*/ 246833 w 1293018"/>
                <a:gd name="T13" fmla="*/ 3774329 h 2000700"/>
                <a:gd name="T14" fmla="*/ 0 w 1293018"/>
                <a:gd name="T15" fmla="*/ 3527180 h 2000700"/>
                <a:gd name="T16" fmla="*/ 0 w 1293018"/>
                <a:gd name="T17" fmla="*/ 494643 h 2000700"/>
                <a:gd name="T18" fmla="*/ 246833 w 1293018"/>
                <a:gd name="T19" fmla="*/ 247494 h 2000700"/>
                <a:gd name="T20" fmla="*/ 1427331 w 1293018"/>
                <a:gd name="T21" fmla="*/ 247494 h 20007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93018"/>
                <a:gd name="T34" fmla="*/ 0 h 2000700"/>
                <a:gd name="T35" fmla="*/ 1293018 w 1293018"/>
                <a:gd name="T36" fmla="*/ 2000700 h 20007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93018" h="2000700">
                  <a:moveTo>
                    <a:pt x="833662" y="0"/>
                  </a:moveTo>
                  <a:lnTo>
                    <a:pt x="909753" y="131192"/>
                  </a:lnTo>
                  <a:lnTo>
                    <a:pt x="1162009" y="131192"/>
                  </a:lnTo>
                  <a:cubicBezTo>
                    <a:pt x="1234363" y="131192"/>
                    <a:pt x="1293018" y="189847"/>
                    <a:pt x="1293018" y="262201"/>
                  </a:cubicBezTo>
                  <a:lnTo>
                    <a:pt x="1293018" y="1869691"/>
                  </a:lnTo>
                  <a:cubicBezTo>
                    <a:pt x="1293018" y="1942045"/>
                    <a:pt x="1234363" y="2000700"/>
                    <a:pt x="1162009" y="2000700"/>
                  </a:cubicBezTo>
                  <a:lnTo>
                    <a:pt x="131009" y="2000700"/>
                  </a:lnTo>
                  <a:cubicBezTo>
                    <a:pt x="58655" y="2000700"/>
                    <a:pt x="0" y="1942045"/>
                    <a:pt x="0" y="1869691"/>
                  </a:cubicBezTo>
                  <a:lnTo>
                    <a:pt x="0" y="262201"/>
                  </a:lnTo>
                  <a:cubicBezTo>
                    <a:pt x="0" y="189847"/>
                    <a:pt x="58655" y="131192"/>
                    <a:pt x="131009" y="131192"/>
                  </a:cubicBezTo>
                  <a:lnTo>
                    <a:pt x="757570" y="131192"/>
                  </a:lnTo>
                  <a:lnTo>
                    <a:pt x="833662" y="0"/>
                  </a:lnTo>
                  <a:close/>
                </a:path>
              </a:pathLst>
            </a:custGeom>
            <a:solidFill>
              <a:srgbClr val="178AA1"/>
            </a:solidFill>
            <a:ln w="3175">
              <a:solidFill>
                <a:srgbClr val="FFFFFF"/>
              </a:solidFill>
              <a:bevel/>
            </a:ln>
          </p:spPr>
          <p:txBody>
            <a:bodyPr anchor="ct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marL="0" marR="0" lvl="0" indent="0" algn="ctr" defTabSz="1219200" eaLnBrk="1" fontAlgn="auto" latinLnBrk="0" hangingPunct="1">
                <a:lnSpc>
                  <a:spcPct val="150000"/>
                </a:lnSpc>
                <a:spcBef>
                  <a:spcPts val="0"/>
                </a:spcBef>
                <a:spcAft>
                  <a:spcPts val="0"/>
                </a:spcAft>
                <a:buClrTx/>
                <a:buSzTx/>
                <a:buFontTx/>
                <a:buNone/>
                <a:defRPr/>
              </a:pPr>
              <a:endParaRPr kumimoji="0" lang="en-US" altLang="zh-CN" sz="1600" b="0" i="0" u="none" strike="noStrike" kern="0" cap="none" spc="0" normalizeH="0" baseline="0" noProof="0" dirty="0">
                <a:ln>
                  <a:noFill/>
                </a:ln>
                <a:solidFill>
                  <a:prstClr val="white"/>
                </a:solidFill>
                <a:effectLst/>
                <a:uLnTx/>
                <a:uFillTx/>
                <a:latin typeface="+mn-lt"/>
                <a:ea typeface="微软雅黑" panose="020B0503020204020204" pitchFamily="34" charset="-122"/>
                <a:sym typeface="微软雅黑" panose="020B0503020204020204" pitchFamily="34" charset="-122"/>
              </a:endParaRPr>
            </a:p>
            <a:p>
              <a:pPr marL="0" marR="0" lvl="0" indent="0" algn="ctr" defTabSz="1219200" eaLnBrk="1" fontAlgn="auto" latinLnBrk="0" hangingPunct="1">
                <a:lnSpc>
                  <a:spcPct val="150000"/>
                </a:lnSpc>
                <a:spcBef>
                  <a:spcPts val="0"/>
                </a:spcBef>
                <a:spcAft>
                  <a:spcPts val="0"/>
                </a:spcAft>
                <a:buClrTx/>
                <a:buSzTx/>
                <a:buFontTx/>
                <a:buNone/>
                <a:defRPr/>
              </a:pPr>
              <a:endParaRPr lang="en-US" altLang="zh-CN" sz="1600" kern="0" dirty="0">
                <a:solidFill>
                  <a:prstClr val="white"/>
                </a:solidFill>
                <a:latin typeface="+mn-lt"/>
                <a:ea typeface="微软雅黑" panose="020B0503020204020204" pitchFamily="34" charset="-122"/>
                <a:sym typeface="微软雅黑" panose="020B0503020204020204" pitchFamily="34" charset="-122"/>
              </a:endParaRPr>
            </a:p>
            <a:p>
              <a:pPr marL="0" marR="0" lvl="0" indent="0" algn="ctr" defTabSz="1219200" eaLnBrk="1" fontAlgn="auto" latinLnBrk="0" hangingPunct="1">
                <a:lnSpc>
                  <a:spcPct val="150000"/>
                </a:lnSpc>
                <a:spcBef>
                  <a:spcPts val="0"/>
                </a:spcBef>
                <a:spcAft>
                  <a:spcPts val="0"/>
                </a:spcAft>
                <a:buClrTx/>
                <a:buSzTx/>
                <a:buFontTx/>
                <a:buNone/>
                <a:defRPr/>
              </a:pPr>
              <a:endParaRPr kumimoji="0" lang="en-US" altLang="zh-CN" sz="1600" b="0" i="0" u="none" strike="noStrike" kern="0" cap="none" spc="0" normalizeH="0" baseline="0" noProof="0" dirty="0">
                <a:ln>
                  <a:noFill/>
                </a:ln>
                <a:solidFill>
                  <a:prstClr val="white"/>
                </a:solidFill>
                <a:effectLst/>
                <a:uLnTx/>
                <a:uFillTx/>
                <a:latin typeface="+mn-lt"/>
                <a:ea typeface="微软雅黑" panose="020B0503020204020204" pitchFamily="34" charset="-122"/>
                <a:sym typeface="微软雅黑" panose="020B0503020204020204" pitchFamily="34" charset="-122"/>
              </a:endParaRPr>
            </a:p>
            <a:p>
              <a:pPr marL="0" marR="0" lvl="0" indent="0" algn="ctr" defTabSz="1219200" eaLnBrk="1" fontAlgn="auto" latinLnBrk="0" hangingPunct="1">
                <a:lnSpc>
                  <a:spcPct val="150000"/>
                </a:lnSpc>
                <a:spcBef>
                  <a:spcPts val="0"/>
                </a:spcBef>
                <a:spcAft>
                  <a:spcPts val="0"/>
                </a:spcAft>
                <a:buClrTx/>
                <a:buSzTx/>
                <a:buFontTx/>
                <a:buNone/>
                <a:defRPr/>
              </a:pPr>
              <a:r>
                <a:rPr kumimoji="0" lang="en-US" altLang="zh-CN" sz="1600" b="0" i="0" u="none" strike="noStrike" kern="0" cap="none" spc="0" normalizeH="0" baseline="0" noProof="0" dirty="0">
                  <a:ln>
                    <a:noFill/>
                  </a:ln>
                  <a:solidFill>
                    <a:prstClr val="white"/>
                  </a:solidFill>
                  <a:effectLst/>
                  <a:uLnTx/>
                  <a:uFillTx/>
                  <a:latin typeface="+mn-lt"/>
                  <a:ea typeface="微软雅黑" panose="020B0503020204020204" pitchFamily="34" charset="-122"/>
                  <a:sym typeface="微软雅黑" panose="020B0503020204020204" pitchFamily="34" charset="-122"/>
                </a:rPr>
                <a:t>open-air BBQ</a:t>
              </a:r>
              <a:endParaRPr kumimoji="0" lang="en-US" altLang="zh-CN" sz="1600" b="0" i="0" u="none" strike="noStrike" kern="0" cap="none" spc="0" normalizeH="0" baseline="0" noProof="0" dirty="0">
                <a:ln>
                  <a:noFill/>
                </a:ln>
                <a:solidFill>
                  <a:prstClr val="white"/>
                </a:solidFill>
                <a:effectLst/>
                <a:uLnTx/>
                <a:uFillTx/>
                <a:latin typeface="+mn-lt"/>
                <a:ea typeface="微软雅黑" panose="020B0503020204020204" pitchFamily="34" charset="-122"/>
                <a:sym typeface="微软雅黑" panose="020B0503020204020204" pitchFamily="34" charset="-122"/>
              </a:endParaRPr>
            </a:p>
            <a:p>
              <a:pPr marL="0" marR="0" lvl="0" indent="0" algn="ctr" defTabSz="1219200" eaLnBrk="1" fontAlgn="auto" latinLnBrk="0" hangingPunct="1">
                <a:lnSpc>
                  <a:spcPct val="150000"/>
                </a:lnSpc>
                <a:spcBef>
                  <a:spcPts val="0"/>
                </a:spcBef>
                <a:spcAft>
                  <a:spcPts val="0"/>
                </a:spcAft>
                <a:buClrTx/>
                <a:buSzTx/>
                <a:buFontTx/>
                <a:buNone/>
                <a:defRPr/>
              </a:pPr>
              <a:r>
                <a:rPr kumimoji="0" lang="en-US" altLang="zh-CN" sz="1600" b="0" i="0" u="none" strike="noStrike" kern="0" cap="none" spc="0" normalizeH="0" baseline="0" noProof="0" dirty="0">
                  <a:ln>
                    <a:noFill/>
                  </a:ln>
                  <a:solidFill>
                    <a:prstClr val="white"/>
                  </a:solidFill>
                  <a:effectLst/>
                  <a:uLnTx/>
                  <a:uFillTx/>
                  <a:latin typeface="+mn-lt"/>
                  <a:ea typeface="微软雅黑" panose="020B0503020204020204" pitchFamily="34" charset="-122"/>
                  <a:sym typeface="微软雅黑" panose="020B0503020204020204" pitchFamily="34" charset="-122"/>
                </a:rPr>
                <a:t>typical </a:t>
              </a:r>
              <a:r>
                <a:rPr kumimoji="0" lang="en-US" altLang="zh-CN" sz="1600" b="0" i="0" u="none" strike="noStrike" kern="0" cap="none" spc="0" normalizeH="0" baseline="0" noProof="0" dirty="0" err="1">
                  <a:ln>
                    <a:noFill/>
                  </a:ln>
                  <a:solidFill>
                    <a:prstClr val="white"/>
                  </a:solidFill>
                  <a:effectLst/>
                  <a:uLnTx/>
                  <a:uFillTx/>
                  <a:latin typeface="+mn-lt"/>
                  <a:ea typeface="微软雅黑" panose="020B0503020204020204" pitchFamily="34" charset="-122"/>
                  <a:sym typeface="微软雅黑" panose="020B0503020204020204" pitchFamily="34" charset="-122"/>
                </a:rPr>
                <a:t>Aus</a:t>
              </a:r>
              <a:r>
                <a:rPr kumimoji="0" lang="en-US" altLang="zh-CN" sz="1600" b="0" i="0" u="none" strike="noStrike" kern="0" cap="none" spc="0" normalizeH="0" baseline="0" noProof="0" dirty="0">
                  <a:ln>
                    <a:noFill/>
                  </a:ln>
                  <a:solidFill>
                    <a:prstClr val="white"/>
                  </a:solidFill>
                  <a:effectLst/>
                  <a:uLnTx/>
                  <a:uFillTx/>
                  <a:latin typeface="+mn-lt"/>
                  <a:ea typeface="微软雅黑" panose="020B0503020204020204" pitchFamily="34" charset="-122"/>
                  <a:sym typeface="微软雅黑" panose="020B0503020204020204" pitchFamily="34" charset="-122"/>
                </a:rPr>
                <a:t> food</a:t>
              </a:r>
              <a:endParaRPr kumimoji="0" lang="en-US" altLang="zh-CN" sz="1600" b="0" i="0" u="none" strike="noStrike" kern="0" cap="none" spc="0" normalizeH="0" baseline="0" noProof="0" dirty="0">
                <a:ln>
                  <a:noFill/>
                </a:ln>
                <a:solidFill>
                  <a:prstClr val="white"/>
                </a:solidFill>
                <a:effectLst/>
                <a:uLnTx/>
                <a:uFillTx/>
                <a:latin typeface="+mn-lt"/>
                <a:ea typeface="微软雅黑" panose="020B0503020204020204" pitchFamily="34" charset="-122"/>
                <a:sym typeface="微软雅黑" panose="020B0503020204020204" pitchFamily="34" charset="-122"/>
              </a:endParaRPr>
            </a:p>
            <a:p>
              <a:pPr marL="0" marR="0" lvl="0" indent="0" algn="ctr" defTabSz="1219200" eaLnBrk="1" fontAlgn="auto" latinLnBrk="0" hangingPunct="1">
                <a:lnSpc>
                  <a:spcPct val="150000"/>
                </a:lnSpc>
                <a:spcBef>
                  <a:spcPts val="0"/>
                </a:spcBef>
                <a:spcAft>
                  <a:spcPts val="0"/>
                </a:spcAft>
                <a:buClrTx/>
                <a:buSzTx/>
                <a:buFontTx/>
                <a:buNone/>
                <a:defRPr/>
              </a:pPr>
              <a:r>
                <a:rPr kumimoji="0" lang="en-US" altLang="zh-CN" sz="1600" b="0" i="0" u="none" strike="noStrike" kern="0" cap="none" spc="0" normalizeH="0" baseline="0" noProof="0" dirty="0">
                  <a:ln>
                    <a:noFill/>
                  </a:ln>
                  <a:solidFill>
                    <a:prstClr val="white"/>
                  </a:solidFill>
                  <a:effectLst/>
                  <a:uLnTx/>
                  <a:uFillTx/>
                  <a:latin typeface="+mn-lt"/>
                  <a:ea typeface="微软雅黑" panose="020B0503020204020204" pitchFamily="34" charset="-122"/>
                  <a:sym typeface="微软雅黑" panose="020B0503020204020204" pitchFamily="34" charset="-122"/>
                </a:rPr>
                <a:t>Herbs,</a:t>
              </a:r>
              <a:endParaRPr kumimoji="0" lang="en-US" altLang="zh-CN" sz="1600" b="0" i="0" u="none" strike="noStrike" kern="0" cap="none" spc="0" normalizeH="0" baseline="0" noProof="0" dirty="0">
                <a:ln>
                  <a:noFill/>
                </a:ln>
                <a:solidFill>
                  <a:prstClr val="white"/>
                </a:solidFill>
                <a:effectLst/>
                <a:uLnTx/>
                <a:uFillTx/>
                <a:latin typeface="+mn-lt"/>
                <a:ea typeface="微软雅黑" panose="020B0503020204020204" pitchFamily="34" charset="-122"/>
                <a:sym typeface="微软雅黑" panose="020B0503020204020204" pitchFamily="34" charset="-122"/>
              </a:endParaRPr>
            </a:p>
            <a:p>
              <a:pPr marL="0" marR="0" lvl="0" indent="0" algn="ctr" defTabSz="1219200" eaLnBrk="1" fontAlgn="auto" latinLnBrk="0" hangingPunct="1">
                <a:lnSpc>
                  <a:spcPct val="150000"/>
                </a:lnSpc>
                <a:spcBef>
                  <a:spcPts val="0"/>
                </a:spcBef>
                <a:spcAft>
                  <a:spcPts val="0"/>
                </a:spcAft>
                <a:buClrTx/>
                <a:buSzTx/>
                <a:buFontTx/>
                <a:buNone/>
                <a:defRPr/>
              </a:pPr>
              <a:r>
                <a:rPr kumimoji="0" lang="en-US" altLang="zh-CN" sz="1600" b="0" i="0" u="none" strike="noStrike" kern="0" cap="none" spc="0" normalizeH="0" baseline="0" noProof="0" dirty="0">
                  <a:ln>
                    <a:noFill/>
                  </a:ln>
                  <a:solidFill>
                    <a:prstClr val="white"/>
                  </a:solidFill>
                  <a:effectLst/>
                  <a:uLnTx/>
                  <a:uFillTx/>
                  <a:latin typeface="+mn-lt"/>
                  <a:ea typeface="微软雅黑" panose="020B0503020204020204" pitchFamily="34" charset="-122"/>
                  <a:sym typeface="微软雅黑" panose="020B0503020204020204" pitchFamily="34" charset="-122"/>
                </a:rPr>
                <a:t>     </a:t>
              </a:r>
              <a:r>
                <a:rPr kumimoji="0" lang="en-US" altLang="zh-CN" sz="1600" b="0" i="0" u="none" strike="noStrike" kern="0" cap="none" spc="0" normalizeH="0" baseline="0" noProof="0" dirty="0" err="1">
                  <a:ln>
                    <a:noFill/>
                  </a:ln>
                  <a:solidFill>
                    <a:prstClr val="white"/>
                  </a:solidFill>
                  <a:effectLst/>
                  <a:uLnTx/>
                  <a:uFillTx/>
                  <a:latin typeface="+mn-lt"/>
                  <a:ea typeface="微软雅黑" panose="020B0503020204020204" pitchFamily="34" charset="-122"/>
                  <a:sym typeface="微软雅黑" panose="020B0503020204020204" pitchFamily="34" charset="-122"/>
                </a:rPr>
                <a:t>Aus</a:t>
              </a:r>
              <a:r>
                <a:rPr kumimoji="0" lang="en-US" altLang="zh-CN" sz="1600" b="0" i="0" u="none" strike="noStrike" kern="0" cap="none" spc="0" normalizeH="0" baseline="0" noProof="0" dirty="0">
                  <a:ln>
                    <a:noFill/>
                  </a:ln>
                  <a:solidFill>
                    <a:prstClr val="white"/>
                  </a:solidFill>
                  <a:effectLst/>
                  <a:uLnTx/>
                  <a:uFillTx/>
                  <a:latin typeface="+mn-lt"/>
                  <a:ea typeface="微软雅黑" panose="020B0503020204020204" pitchFamily="34" charset="-122"/>
                  <a:sym typeface="微软雅黑" panose="020B0503020204020204" pitchFamily="34" charset="-122"/>
                </a:rPr>
                <a:t> version dim sim</a:t>
              </a:r>
              <a:endParaRPr kumimoji="0" lang="en-US" altLang="zh-CN" sz="1600" b="0" i="0" u="none" strike="noStrike" kern="0" cap="none" spc="0" normalizeH="0" baseline="0" noProof="0" dirty="0">
                <a:ln>
                  <a:noFill/>
                </a:ln>
                <a:solidFill>
                  <a:prstClr val="white"/>
                </a:solidFill>
                <a:effectLst/>
                <a:uLnTx/>
                <a:uFillTx/>
                <a:latin typeface="+mn-lt"/>
                <a:ea typeface="微软雅黑" panose="020B0503020204020204" pitchFamily="34" charset="-122"/>
                <a:sym typeface="微软雅黑" panose="020B0503020204020204" pitchFamily="34" charset="-122"/>
              </a:endParaRPr>
            </a:p>
            <a:p>
              <a:pPr marL="0" marR="0" lvl="0" indent="0" algn="ctr" defTabSz="1219200" eaLnBrk="1" fontAlgn="auto" latinLnBrk="0" hangingPunct="1">
                <a:lnSpc>
                  <a:spcPct val="150000"/>
                </a:lnSpc>
                <a:spcBef>
                  <a:spcPts val="0"/>
                </a:spcBef>
                <a:spcAft>
                  <a:spcPts val="0"/>
                </a:spcAft>
                <a:buClrTx/>
                <a:buSzTx/>
                <a:buFontTx/>
                <a:buNone/>
                <a:defRPr/>
              </a:pPr>
              <a:endParaRPr kumimoji="0" lang="zh-CN" altLang="en-US" sz="2135" b="0" i="0" u="none" strike="noStrike" kern="0" cap="none" spc="0" normalizeH="0" baseline="0" noProof="0" dirty="0">
                <a:ln>
                  <a:noFill/>
                </a:ln>
                <a:solidFill>
                  <a:prstClr val="black"/>
                </a:solidFill>
                <a:effectLst/>
                <a:uLnTx/>
                <a:uFillTx/>
                <a:latin typeface="+mn-lt"/>
              </a:endParaRPr>
            </a:p>
          </p:txBody>
        </p:sp>
        <p:sp>
          <p:nvSpPr>
            <p:cNvPr id="32" name="文本框 31"/>
            <p:cNvSpPr txBox="1"/>
            <p:nvPr/>
          </p:nvSpPr>
          <p:spPr>
            <a:xfrm>
              <a:off x="3246315" y="3481931"/>
              <a:ext cx="139451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schemeClr val="bg1"/>
                  </a:solidFill>
                  <a:effectLst/>
                  <a:uLnTx/>
                  <a:uFillTx/>
                  <a:ea typeface="微软雅黑" panose="020B0503020204020204" pitchFamily="34" charset="-122"/>
                  <a:cs typeface="+mn-ea"/>
                  <a:sym typeface="+mn-lt"/>
                </a:rPr>
                <a:t>Food</a:t>
              </a:r>
              <a:endParaRPr kumimoji="0" lang="en-US" altLang="zh-CN" sz="2400" b="0" i="0" u="none" strike="noStrike" kern="1200" cap="none" spc="0" normalizeH="0" baseline="0" noProof="0" dirty="0">
                <a:ln>
                  <a:noFill/>
                </a:ln>
                <a:solidFill>
                  <a:schemeClr val="bg1"/>
                </a:solidFill>
                <a:effectLst/>
                <a:uLnTx/>
                <a:uFillTx/>
                <a:ea typeface="微软雅黑" panose="020B0503020204020204" pitchFamily="34" charset="-122"/>
                <a:cs typeface="+mn-ea"/>
                <a:sym typeface="+mn-lt"/>
              </a:endParaRPr>
            </a:p>
          </p:txBody>
        </p:sp>
      </p:grpSp>
      <p:sp>
        <p:nvSpPr>
          <p:cNvPr id="25" name="椭圆形标注 15"/>
          <p:cNvSpPr>
            <a:spLocks noChangeArrowheads="1"/>
          </p:cNvSpPr>
          <p:nvPr/>
        </p:nvSpPr>
        <p:spPr bwMode="auto">
          <a:xfrm flipH="1">
            <a:off x="5715888" y="2132528"/>
            <a:ext cx="751739" cy="510857"/>
          </a:xfrm>
          <a:prstGeom prst="wedgeEllipseCallout">
            <a:avLst>
              <a:gd name="adj1" fmla="val -27065"/>
              <a:gd name="adj2" fmla="val 71625"/>
            </a:avLst>
          </a:prstGeom>
          <a:solidFill>
            <a:srgbClr val="40A693"/>
          </a:solidFill>
          <a:ln>
            <a:noFill/>
          </a:ln>
          <a:extLst>
            <a:ext uri="{91240B29-F687-4F45-9708-019B960494DF}">
              <a14:hiddenLine xmlns:a14="http://schemas.microsoft.com/office/drawing/2010/main" w="25400">
                <a:solidFill>
                  <a:srgbClr val="000000"/>
                </a:solidFill>
                <a:bevel/>
              </a14:hiddenLine>
            </a:ext>
          </a:extLst>
        </p:spPr>
        <p:txBody>
          <a:bodyPr lIns="0" tIns="0" rIns="0" bIns="0" anchor="ct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marL="0" marR="0" lvl="0" indent="0" algn="ctr" defTabSz="1219200" eaLnBrk="1" fontAlgn="auto" latinLnBrk="0" hangingPunct="1">
              <a:lnSpc>
                <a:spcPct val="100000"/>
              </a:lnSpc>
              <a:spcBef>
                <a:spcPts val="0"/>
              </a:spcBef>
              <a:spcAft>
                <a:spcPts val="0"/>
              </a:spcAft>
              <a:buClrTx/>
              <a:buSzTx/>
              <a:buFontTx/>
              <a:buNone/>
              <a:defRPr/>
            </a:pPr>
            <a:r>
              <a:rPr kumimoji="0" lang="en-US" altLang="zh-CN" sz="2400" b="1" i="0" u="none" strike="noStrike" kern="0" cap="none" spc="0" normalizeH="0" baseline="0" noProof="0" dirty="0">
                <a:ln>
                  <a:noFill/>
                </a:ln>
                <a:solidFill>
                  <a:srgbClr val="FFFFFF"/>
                </a:solidFill>
                <a:effectLst/>
                <a:uLnTx/>
                <a:uFillTx/>
                <a:latin typeface="+mn-lt"/>
                <a:ea typeface="微软雅黑" panose="020B0503020204020204" pitchFamily="34" charset="-122"/>
                <a:sym typeface="Times New Roman" panose="02020603050405020304" charset="0"/>
              </a:rPr>
              <a:t>03</a:t>
            </a:r>
            <a:endParaRPr kumimoji="0" lang="zh-CN" altLang="en-US" sz="2135" b="0" i="0" u="none" strike="noStrike" kern="0" cap="none" spc="0" normalizeH="0" baseline="0" noProof="0" dirty="0">
              <a:ln>
                <a:noFill/>
              </a:ln>
              <a:solidFill>
                <a:prstClr val="black"/>
              </a:solidFill>
              <a:effectLst/>
              <a:uLnTx/>
              <a:uFillTx/>
              <a:latin typeface="+mn-lt"/>
            </a:endParaRPr>
          </a:p>
        </p:txBody>
      </p:sp>
      <p:grpSp>
        <p:nvGrpSpPr>
          <p:cNvPr id="36" name="组合 35"/>
          <p:cNvGrpSpPr/>
          <p:nvPr/>
        </p:nvGrpSpPr>
        <p:grpSpPr>
          <a:xfrm>
            <a:off x="5163284" y="2909491"/>
            <a:ext cx="1856947" cy="3107850"/>
            <a:chOff x="5163284" y="2909491"/>
            <a:chExt cx="1856947" cy="3107850"/>
          </a:xfrm>
        </p:grpSpPr>
        <p:sp>
          <p:nvSpPr>
            <p:cNvPr id="24" name="椭圆 14"/>
            <p:cNvSpPr>
              <a:spLocks noChangeArrowheads="1"/>
            </p:cNvSpPr>
            <p:nvPr/>
          </p:nvSpPr>
          <p:spPr bwMode="auto">
            <a:xfrm>
              <a:off x="6217048" y="2909491"/>
              <a:ext cx="187520" cy="183974"/>
            </a:xfrm>
            <a:prstGeom prst="ellipse">
              <a:avLst/>
            </a:prstGeom>
            <a:solidFill>
              <a:srgbClr val="40A693"/>
            </a:solidFill>
            <a:ln w="25400">
              <a:solidFill>
                <a:srgbClr val="FFFFFF"/>
              </a:solidFill>
              <a:bevel/>
            </a:ln>
          </p:spPr>
          <p:txBody>
            <a:bodyPr anchor="ct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zh-CN" sz="1335" b="0" i="0" u="none" strike="noStrike" kern="0" cap="none" spc="0" normalizeH="0" baseline="0" noProof="0" dirty="0">
                <a:ln>
                  <a:noFill/>
                </a:ln>
                <a:solidFill>
                  <a:srgbClr val="FFFFFF"/>
                </a:solidFill>
                <a:effectLst/>
                <a:uLnTx/>
                <a:uFillTx/>
                <a:latin typeface="+mn-lt"/>
                <a:ea typeface="宋体" panose="02010600030101010101" pitchFamily="2" charset="-122"/>
                <a:sym typeface="Calibri" panose="020F0502020204030204" pitchFamily="34" charset="0"/>
              </a:endParaRPr>
            </a:p>
          </p:txBody>
        </p:sp>
        <p:sp>
          <p:nvSpPr>
            <p:cNvPr id="26" name="任意多边形 16"/>
            <p:cNvSpPr>
              <a:spLocks noChangeArrowheads="1"/>
            </p:cNvSpPr>
            <p:nvPr/>
          </p:nvSpPr>
          <p:spPr bwMode="auto">
            <a:xfrm>
              <a:off x="5163284" y="3106837"/>
              <a:ext cx="1856947" cy="2910504"/>
            </a:xfrm>
            <a:custGeom>
              <a:avLst/>
              <a:gdLst>
                <a:gd name="T0" fmla="*/ 1573508 w 1293018"/>
                <a:gd name="T1" fmla="*/ 0 h 2000700"/>
                <a:gd name="T2" fmla="*/ 1717126 w 1293018"/>
                <a:gd name="T3" fmla="*/ 247494 h 2000700"/>
                <a:gd name="T4" fmla="*/ 2193250 w 1293018"/>
                <a:gd name="T5" fmla="*/ 247494 h 2000700"/>
                <a:gd name="T6" fmla="*/ 2440525 w 1293018"/>
                <a:gd name="T7" fmla="*/ 494643 h 2000700"/>
                <a:gd name="T8" fmla="*/ 2440525 w 1293018"/>
                <a:gd name="T9" fmla="*/ 3527180 h 2000700"/>
                <a:gd name="T10" fmla="*/ 2193250 w 1293018"/>
                <a:gd name="T11" fmla="*/ 3774329 h 2000700"/>
                <a:gd name="T12" fmla="*/ 247275 w 1293018"/>
                <a:gd name="T13" fmla="*/ 3774329 h 2000700"/>
                <a:gd name="T14" fmla="*/ 0 w 1293018"/>
                <a:gd name="T15" fmla="*/ 3527180 h 2000700"/>
                <a:gd name="T16" fmla="*/ 0 w 1293018"/>
                <a:gd name="T17" fmla="*/ 494643 h 2000700"/>
                <a:gd name="T18" fmla="*/ 247275 w 1293018"/>
                <a:gd name="T19" fmla="*/ 247494 h 2000700"/>
                <a:gd name="T20" fmla="*/ 1429887 w 1293018"/>
                <a:gd name="T21" fmla="*/ 247494 h 20007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93018"/>
                <a:gd name="T34" fmla="*/ 0 h 2000700"/>
                <a:gd name="T35" fmla="*/ 1293018 w 1293018"/>
                <a:gd name="T36" fmla="*/ 2000700 h 20007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93018" h="2000700">
                  <a:moveTo>
                    <a:pt x="833662" y="0"/>
                  </a:moveTo>
                  <a:lnTo>
                    <a:pt x="909753" y="131192"/>
                  </a:lnTo>
                  <a:lnTo>
                    <a:pt x="1162009" y="131192"/>
                  </a:lnTo>
                  <a:cubicBezTo>
                    <a:pt x="1234363" y="131192"/>
                    <a:pt x="1293018" y="189847"/>
                    <a:pt x="1293018" y="262201"/>
                  </a:cubicBezTo>
                  <a:lnTo>
                    <a:pt x="1293018" y="1869691"/>
                  </a:lnTo>
                  <a:cubicBezTo>
                    <a:pt x="1293018" y="1942045"/>
                    <a:pt x="1234363" y="2000700"/>
                    <a:pt x="1162009" y="2000700"/>
                  </a:cubicBezTo>
                  <a:lnTo>
                    <a:pt x="131009" y="2000700"/>
                  </a:lnTo>
                  <a:cubicBezTo>
                    <a:pt x="58655" y="2000700"/>
                    <a:pt x="0" y="1942045"/>
                    <a:pt x="0" y="1869691"/>
                  </a:cubicBezTo>
                  <a:lnTo>
                    <a:pt x="0" y="262201"/>
                  </a:lnTo>
                  <a:cubicBezTo>
                    <a:pt x="0" y="189847"/>
                    <a:pt x="58655" y="131192"/>
                    <a:pt x="131009" y="131192"/>
                  </a:cubicBezTo>
                  <a:lnTo>
                    <a:pt x="757570" y="131192"/>
                  </a:lnTo>
                  <a:lnTo>
                    <a:pt x="833662" y="0"/>
                  </a:lnTo>
                  <a:close/>
                </a:path>
              </a:pathLst>
            </a:custGeom>
            <a:solidFill>
              <a:srgbClr val="40A693"/>
            </a:solidFill>
            <a:ln w="3175">
              <a:solidFill>
                <a:srgbClr val="FFFFFF"/>
              </a:solidFill>
              <a:bevel/>
            </a:ln>
          </p:spPr>
          <p:txBody>
            <a:bodyPr anchor="ct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marL="0" marR="0" lvl="0" indent="0" algn="ctr" defTabSz="1219200" eaLnBrk="1" fontAlgn="auto" latinLnBrk="0" hangingPunct="1">
                <a:lnSpc>
                  <a:spcPct val="150000"/>
                </a:lnSpc>
                <a:spcBef>
                  <a:spcPts val="0"/>
                </a:spcBef>
                <a:spcAft>
                  <a:spcPts val="0"/>
                </a:spcAft>
                <a:buClrTx/>
                <a:buSzTx/>
                <a:buFontTx/>
                <a:buNone/>
                <a:defRPr/>
              </a:pPr>
              <a:endParaRPr kumimoji="0" lang="en-US" altLang="zh-CN" sz="1600" b="0" i="0" u="none" strike="noStrike" kern="0" cap="none" spc="0" normalizeH="0" baseline="0" noProof="0" dirty="0">
                <a:ln>
                  <a:noFill/>
                </a:ln>
                <a:solidFill>
                  <a:prstClr val="white"/>
                </a:solidFill>
                <a:effectLst/>
                <a:uLnTx/>
                <a:uFillTx/>
                <a:latin typeface="+mn-lt"/>
                <a:ea typeface="微软雅黑" panose="020B0503020204020204" pitchFamily="34" charset="-122"/>
                <a:sym typeface="微软雅黑" panose="020B0503020204020204" pitchFamily="34" charset="-122"/>
              </a:endParaRPr>
            </a:p>
            <a:p>
              <a:pPr marL="0" marR="0" lvl="0" indent="0" algn="ctr" defTabSz="1219200" eaLnBrk="1" fontAlgn="auto" latinLnBrk="0" hangingPunct="1">
                <a:lnSpc>
                  <a:spcPct val="150000"/>
                </a:lnSpc>
                <a:spcBef>
                  <a:spcPts val="0"/>
                </a:spcBef>
                <a:spcAft>
                  <a:spcPts val="0"/>
                </a:spcAft>
                <a:buClrTx/>
                <a:buSzTx/>
                <a:buFontTx/>
                <a:buNone/>
                <a:defRPr/>
              </a:pPr>
              <a:endParaRPr lang="en-US" altLang="zh-CN" sz="1600" kern="0" dirty="0">
                <a:solidFill>
                  <a:prstClr val="white"/>
                </a:solidFill>
                <a:latin typeface="+mn-lt"/>
                <a:ea typeface="微软雅黑" panose="020B0503020204020204" pitchFamily="34" charset="-122"/>
                <a:sym typeface="微软雅黑" panose="020B0503020204020204" pitchFamily="34" charset="-122"/>
              </a:endParaRPr>
            </a:p>
            <a:p>
              <a:pPr marL="0" marR="0" lvl="0" indent="0" algn="ctr" defTabSz="1219200" eaLnBrk="1" fontAlgn="auto" latinLnBrk="0" hangingPunct="1">
                <a:lnSpc>
                  <a:spcPct val="150000"/>
                </a:lnSpc>
                <a:spcBef>
                  <a:spcPts val="0"/>
                </a:spcBef>
                <a:spcAft>
                  <a:spcPts val="0"/>
                </a:spcAft>
                <a:buClrTx/>
                <a:buSzTx/>
                <a:buFontTx/>
                <a:buNone/>
                <a:defRPr/>
              </a:pPr>
              <a:r>
                <a:rPr kumimoji="0" lang="en-US" altLang="zh-CN" sz="1600" b="0" i="0" u="none" strike="noStrike" kern="0" cap="none" spc="0" normalizeH="0" baseline="0" noProof="0" dirty="0">
                  <a:ln>
                    <a:noFill/>
                  </a:ln>
                  <a:solidFill>
                    <a:prstClr val="white"/>
                  </a:solidFill>
                  <a:effectLst/>
                  <a:uLnTx/>
                  <a:uFillTx/>
                  <a:latin typeface="+mn-lt"/>
                  <a:ea typeface="微软雅黑" panose="020B0503020204020204" pitchFamily="34" charset="-122"/>
                  <a:sym typeface="微软雅黑" panose="020B0503020204020204" pitchFamily="34" charset="-122"/>
                </a:rPr>
                <a:t>Aboriginals: be close to nature</a:t>
              </a:r>
              <a:endParaRPr kumimoji="0" lang="en-US" altLang="zh-CN" sz="1600" b="0" i="0" u="none" strike="noStrike" kern="0" cap="none" spc="0" normalizeH="0" baseline="0" noProof="0" dirty="0">
                <a:ln>
                  <a:noFill/>
                </a:ln>
                <a:solidFill>
                  <a:prstClr val="white"/>
                </a:solidFill>
                <a:effectLst/>
                <a:uLnTx/>
                <a:uFillTx/>
                <a:latin typeface="+mn-lt"/>
                <a:ea typeface="微软雅黑" panose="020B0503020204020204" pitchFamily="34" charset="-122"/>
                <a:sym typeface="微软雅黑" panose="020B0503020204020204" pitchFamily="34" charset="-122"/>
              </a:endParaRPr>
            </a:p>
            <a:p>
              <a:pPr marL="0" marR="0" lvl="0" indent="0" algn="ctr" defTabSz="1219200" eaLnBrk="1" fontAlgn="auto" latinLnBrk="0" hangingPunct="1">
                <a:lnSpc>
                  <a:spcPct val="150000"/>
                </a:lnSpc>
                <a:spcBef>
                  <a:spcPts val="0"/>
                </a:spcBef>
                <a:spcAft>
                  <a:spcPts val="0"/>
                </a:spcAft>
                <a:buClrTx/>
                <a:buSzTx/>
                <a:buFontTx/>
                <a:buNone/>
                <a:defRPr/>
              </a:pPr>
              <a:r>
                <a:rPr kumimoji="0" lang="en-US" altLang="zh-CN" sz="1600" b="0" i="0" u="none" strike="noStrike" kern="0" cap="none" spc="0" normalizeH="0" baseline="0" noProof="0" dirty="0">
                  <a:ln>
                    <a:noFill/>
                  </a:ln>
                  <a:solidFill>
                    <a:prstClr val="white"/>
                  </a:solidFill>
                  <a:effectLst/>
                  <a:uLnTx/>
                  <a:uFillTx/>
                  <a:latin typeface="+mn-lt"/>
                  <a:ea typeface="微软雅黑" panose="020B0503020204020204" pitchFamily="34" charset="-122"/>
                  <a:sym typeface="微软雅黑" panose="020B0503020204020204" pitchFamily="34" charset="-122"/>
                </a:rPr>
                <a:t>the didgeridoo: a musical instrument</a:t>
              </a:r>
              <a:endParaRPr kumimoji="0" lang="zh-CN" altLang="en-US" sz="2135" b="0" i="0" u="none" strike="noStrike" kern="0" cap="none" spc="0" normalizeH="0" baseline="0" noProof="0" dirty="0">
                <a:ln>
                  <a:noFill/>
                </a:ln>
                <a:solidFill>
                  <a:prstClr val="black"/>
                </a:solidFill>
                <a:effectLst/>
                <a:uLnTx/>
                <a:uFillTx/>
                <a:latin typeface="+mn-lt"/>
              </a:endParaRPr>
            </a:p>
          </p:txBody>
        </p:sp>
        <p:sp>
          <p:nvSpPr>
            <p:cNvPr id="33" name="文本框 32"/>
            <p:cNvSpPr txBox="1"/>
            <p:nvPr/>
          </p:nvSpPr>
          <p:spPr>
            <a:xfrm>
              <a:off x="5461838" y="3509159"/>
              <a:ext cx="1355656" cy="4779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schemeClr val="bg1"/>
                  </a:solidFill>
                  <a:effectLst/>
                  <a:uLnTx/>
                  <a:uFillTx/>
                  <a:ea typeface="微软雅黑" panose="020B0503020204020204" pitchFamily="34" charset="-122"/>
                  <a:cs typeface="+mn-ea"/>
                  <a:sym typeface="+mn-lt"/>
                </a:rPr>
                <a:t>Natives</a:t>
              </a:r>
              <a:endParaRPr kumimoji="0" lang="en-US" altLang="zh-CN" sz="2400" b="0" i="0" u="none" strike="noStrike" kern="1200" cap="none" spc="0" normalizeH="0" baseline="0" noProof="0" dirty="0">
                <a:ln>
                  <a:noFill/>
                </a:ln>
                <a:solidFill>
                  <a:schemeClr val="bg1"/>
                </a:solidFill>
                <a:effectLst/>
                <a:uLnTx/>
                <a:uFillTx/>
                <a:ea typeface="微软雅黑" panose="020B0503020204020204" pitchFamily="34" charset="-122"/>
                <a:cs typeface="+mn-ea"/>
                <a:sym typeface="+mn-lt"/>
              </a:endParaRPr>
            </a:p>
          </p:txBody>
        </p:sp>
      </p:grpSp>
      <p:sp>
        <p:nvSpPr>
          <p:cNvPr id="29" name="椭圆形标注 19"/>
          <p:cNvSpPr>
            <a:spLocks noChangeArrowheads="1"/>
          </p:cNvSpPr>
          <p:nvPr/>
        </p:nvSpPr>
        <p:spPr bwMode="auto">
          <a:xfrm flipH="1">
            <a:off x="7827310" y="2132528"/>
            <a:ext cx="720350" cy="493456"/>
          </a:xfrm>
          <a:prstGeom prst="wedgeEllipseCallout">
            <a:avLst>
              <a:gd name="adj1" fmla="val -27065"/>
              <a:gd name="adj2" fmla="val 71625"/>
            </a:avLst>
          </a:prstGeom>
          <a:solidFill>
            <a:srgbClr val="5268A5"/>
          </a:solidFill>
          <a:ln>
            <a:noFill/>
          </a:ln>
          <a:extLst>
            <a:ext uri="{91240B29-F687-4F45-9708-019B960494DF}">
              <a14:hiddenLine xmlns:a14="http://schemas.microsoft.com/office/drawing/2010/main" w="25400">
                <a:solidFill>
                  <a:srgbClr val="000000"/>
                </a:solidFill>
                <a:bevel/>
              </a14:hiddenLine>
            </a:ext>
          </a:extLst>
        </p:spPr>
        <p:txBody>
          <a:bodyPr lIns="0" tIns="0" rIns="0" bIns="0" anchor="ct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marL="0" marR="0" lvl="0" indent="0" algn="ctr" defTabSz="1219200" eaLnBrk="1" fontAlgn="auto" latinLnBrk="0" hangingPunct="1">
              <a:lnSpc>
                <a:spcPct val="100000"/>
              </a:lnSpc>
              <a:spcBef>
                <a:spcPts val="0"/>
              </a:spcBef>
              <a:spcAft>
                <a:spcPts val="0"/>
              </a:spcAft>
              <a:buClrTx/>
              <a:buSzTx/>
              <a:buFontTx/>
              <a:buNone/>
              <a:defRPr/>
            </a:pPr>
            <a:r>
              <a:rPr kumimoji="0" lang="en-US" altLang="zh-CN" sz="2400" b="1" i="0" u="none" strike="noStrike" kern="0" cap="none" spc="0" normalizeH="0" baseline="0" noProof="0" dirty="0">
                <a:ln>
                  <a:noFill/>
                </a:ln>
                <a:solidFill>
                  <a:srgbClr val="FFFFFF"/>
                </a:solidFill>
                <a:effectLst/>
                <a:uLnTx/>
                <a:uFillTx/>
                <a:latin typeface="+mn-lt"/>
                <a:ea typeface="微软雅黑" panose="020B0503020204020204" pitchFamily="34" charset="-122"/>
                <a:sym typeface="Times New Roman" panose="02020603050405020304" charset="0"/>
              </a:rPr>
              <a:t>04</a:t>
            </a:r>
            <a:endParaRPr kumimoji="0" lang="zh-CN" altLang="en-US" sz="2135" b="0" i="0" u="none" strike="noStrike" kern="0" cap="none" spc="0" normalizeH="0" baseline="0" noProof="0" dirty="0">
              <a:ln>
                <a:noFill/>
              </a:ln>
              <a:solidFill>
                <a:prstClr val="black"/>
              </a:solidFill>
              <a:effectLst/>
              <a:uLnTx/>
              <a:uFillTx/>
              <a:latin typeface="+mn-lt"/>
            </a:endParaRPr>
          </a:p>
        </p:txBody>
      </p:sp>
      <p:sp>
        <p:nvSpPr>
          <p:cNvPr id="39" name="矩形: 圆角 38"/>
          <p:cNvSpPr/>
          <p:nvPr/>
        </p:nvSpPr>
        <p:spPr>
          <a:xfrm>
            <a:off x="9586450" y="2497393"/>
            <a:ext cx="2212258" cy="993058"/>
          </a:xfrm>
          <a:prstGeom prst="roundRect">
            <a:avLst/>
          </a:prstGeom>
          <a:solidFill>
            <a:srgbClr val="5FC0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t>There is nothing like Australia.</a:t>
            </a:r>
            <a:endParaRPr lang="en-US" altLang="zh-CN" sz="2000" dirty="0"/>
          </a:p>
        </p:txBody>
      </p:sp>
      <p:grpSp>
        <p:nvGrpSpPr>
          <p:cNvPr id="42" name="组合 41"/>
          <p:cNvGrpSpPr/>
          <p:nvPr/>
        </p:nvGrpSpPr>
        <p:grpSpPr>
          <a:xfrm>
            <a:off x="7294188" y="2883025"/>
            <a:ext cx="2056289" cy="3144149"/>
            <a:chOff x="7294188" y="2883025"/>
            <a:chExt cx="2056289" cy="3144149"/>
          </a:xfrm>
        </p:grpSpPr>
        <p:grpSp>
          <p:nvGrpSpPr>
            <p:cNvPr id="35" name="组合 34"/>
            <p:cNvGrpSpPr/>
            <p:nvPr/>
          </p:nvGrpSpPr>
          <p:grpSpPr>
            <a:xfrm>
              <a:off x="7294188" y="2883025"/>
              <a:ext cx="2056289" cy="3144149"/>
              <a:chOff x="7294188" y="2883025"/>
              <a:chExt cx="2056289" cy="3144149"/>
            </a:xfrm>
          </p:grpSpPr>
          <p:sp>
            <p:nvSpPr>
              <p:cNvPr id="28" name="椭圆 18"/>
              <p:cNvSpPr>
                <a:spLocks noChangeArrowheads="1"/>
              </p:cNvSpPr>
              <p:nvPr/>
            </p:nvSpPr>
            <p:spPr bwMode="auto">
              <a:xfrm>
                <a:off x="8300139" y="2883025"/>
                <a:ext cx="179294" cy="177707"/>
              </a:xfrm>
              <a:prstGeom prst="ellipse">
                <a:avLst/>
              </a:prstGeom>
              <a:solidFill>
                <a:srgbClr val="5268A5"/>
              </a:solidFill>
              <a:ln w="25400">
                <a:solidFill>
                  <a:srgbClr val="FFFFFF"/>
                </a:solidFill>
                <a:bevel/>
              </a:ln>
            </p:spPr>
            <p:txBody>
              <a:bodyPr anchor="ct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zh-CN" sz="1335" b="0" i="0" u="none" strike="noStrike" kern="0" cap="none" spc="0" normalizeH="0" baseline="0" noProof="0" dirty="0">
                  <a:ln>
                    <a:noFill/>
                  </a:ln>
                  <a:solidFill>
                    <a:srgbClr val="FFFFFF"/>
                  </a:solidFill>
                  <a:effectLst/>
                  <a:uLnTx/>
                  <a:uFillTx/>
                  <a:latin typeface="+mn-lt"/>
                  <a:ea typeface="宋体" panose="02010600030101010101" pitchFamily="2" charset="-122"/>
                  <a:sym typeface="Calibri" panose="020F0502020204030204" pitchFamily="34" charset="0"/>
                </a:endParaRPr>
              </a:p>
            </p:txBody>
          </p:sp>
          <p:sp>
            <p:nvSpPr>
              <p:cNvPr id="30" name="任意多边形 20"/>
              <p:cNvSpPr>
                <a:spLocks noChangeArrowheads="1"/>
              </p:cNvSpPr>
              <p:nvPr/>
            </p:nvSpPr>
            <p:spPr bwMode="auto">
              <a:xfrm>
                <a:off x="7294188" y="3138479"/>
                <a:ext cx="1889140" cy="2888695"/>
              </a:xfrm>
              <a:custGeom>
                <a:avLst/>
                <a:gdLst>
                  <a:gd name="T0" fmla="*/ 1570696 w 1293018"/>
                  <a:gd name="T1" fmla="*/ 0 h 2000700"/>
                  <a:gd name="T2" fmla="*/ 1714058 w 1293018"/>
                  <a:gd name="T3" fmla="*/ 247494 h 2000700"/>
                  <a:gd name="T4" fmla="*/ 2189331 w 1293018"/>
                  <a:gd name="T5" fmla="*/ 247494 h 2000700"/>
                  <a:gd name="T6" fmla="*/ 2436164 w 1293018"/>
                  <a:gd name="T7" fmla="*/ 494643 h 2000700"/>
                  <a:gd name="T8" fmla="*/ 2436164 w 1293018"/>
                  <a:gd name="T9" fmla="*/ 3527180 h 2000700"/>
                  <a:gd name="T10" fmla="*/ 2189331 w 1293018"/>
                  <a:gd name="T11" fmla="*/ 3774329 h 2000700"/>
                  <a:gd name="T12" fmla="*/ 246833 w 1293018"/>
                  <a:gd name="T13" fmla="*/ 3774329 h 2000700"/>
                  <a:gd name="T14" fmla="*/ 0 w 1293018"/>
                  <a:gd name="T15" fmla="*/ 3527180 h 2000700"/>
                  <a:gd name="T16" fmla="*/ 0 w 1293018"/>
                  <a:gd name="T17" fmla="*/ 494643 h 2000700"/>
                  <a:gd name="T18" fmla="*/ 246833 w 1293018"/>
                  <a:gd name="T19" fmla="*/ 247494 h 2000700"/>
                  <a:gd name="T20" fmla="*/ 1427331 w 1293018"/>
                  <a:gd name="T21" fmla="*/ 247494 h 20007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93018"/>
                  <a:gd name="T34" fmla="*/ 0 h 2000700"/>
                  <a:gd name="T35" fmla="*/ 1293018 w 1293018"/>
                  <a:gd name="T36" fmla="*/ 2000700 h 20007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93018" h="2000700">
                    <a:moveTo>
                      <a:pt x="833662" y="0"/>
                    </a:moveTo>
                    <a:lnTo>
                      <a:pt x="909753" y="131192"/>
                    </a:lnTo>
                    <a:lnTo>
                      <a:pt x="1162009" y="131192"/>
                    </a:lnTo>
                    <a:cubicBezTo>
                      <a:pt x="1234363" y="131192"/>
                      <a:pt x="1293018" y="189847"/>
                      <a:pt x="1293018" y="262201"/>
                    </a:cubicBezTo>
                    <a:lnTo>
                      <a:pt x="1293018" y="1869691"/>
                    </a:lnTo>
                    <a:cubicBezTo>
                      <a:pt x="1293018" y="1942045"/>
                      <a:pt x="1234363" y="2000700"/>
                      <a:pt x="1162009" y="2000700"/>
                    </a:cubicBezTo>
                    <a:lnTo>
                      <a:pt x="131009" y="2000700"/>
                    </a:lnTo>
                    <a:cubicBezTo>
                      <a:pt x="58655" y="2000700"/>
                      <a:pt x="0" y="1942045"/>
                      <a:pt x="0" y="1869691"/>
                    </a:cubicBezTo>
                    <a:lnTo>
                      <a:pt x="0" y="262201"/>
                    </a:lnTo>
                    <a:cubicBezTo>
                      <a:pt x="0" y="189847"/>
                      <a:pt x="58655" y="131192"/>
                      <a:pt x="131009" y="131192"/>
                    </a:cubicBezTo>
                    <a:lnTo>
                      <a:pt x="757570" y="131192"/>
                    </a:lnTo>
                    <a:lnTo>
                      <a:pt x="833662" y="0"/>
                    </a:lnTo>
                    <a:close/>
                  </a:path>
                </a:pathLst>
              </a:custGeom>
              <a:solidFill>
                <a:srgbClr val="5268A5"/>
              </a:solidFill>
              <a:ln w="3175">
                <a:solidFill>
                  <a:srgbClr val="FFFFFF"/>
                </a:solidFill>
                <a:bevel/>
              </a:ln>
            </p:spPr>
            <p:txBody>
              <a:bodyPr anchor="ct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marL="0" marR="0" lvl="0" indent="0" algn="ctr" defTabSz="1219200" eaLnBrk="1" fontAlgn="auto" latinLnBrk="0" hangingPunct="1">
                  <a:lnSpc>
                    <a:spcPct val="150000"/>
                  </a:lnSpc>
                  <a:spcBef>
                    <a:spcPts val="0"/>
                  </a:spcBef>
                  <a:spcAft>
                    <a:spcPts val="0"/>
                  </a:spcAft>
                  <a:buClrTx/>
                  <a:buSzTx/>
                  <a:buFontTx/>
                  <a:buNone/>
                  <a:defRPr/>
                </a:pPr>
                <a:endParaRPr kumimoji="0" lang="en-US" altLang="zh-CN" sz="1600" b="0" i="0" u="none" strike="noStrike" kern="0" cap="none" spc="0" normalizeH="0" baseline="0" noProof="0" dirty="0">
                  <a:ln>
                    <a:noFill/>
                  </a:ln>
                  <a:solidFill>
                    <a:prstClr val="white"/>
                  </a:solidFill>
                  <a:effectLst/>
                  <a:uLnTx/>
                  <a:uFillTx/>
                  <a:latin typeface="+mn-lt"/>
                  <a:ea typeface="微软雅黑" panose="020B0503020204020204" pitchFamily="34" charset="-122"/>
                  <a:sym typeface="微软雅黑" panose="020B0503020204020204" pitchFamily="34" charset="-122"/>
                </a:endParaRPr>
              </a:p>
              <a:p>
                <a:pPr marL="0" marR="0" lvl="0" indent="0" algn="ctr" defTabSz="1219200" eaLnBrk="1" fontAlgn="auto" latinLnBrk="0" hangingPunct="1">
                  <a:lnSpc>
                    <a:spcPct val="150000"/>
                  </a:lnSpc>
                  <a:spcBef>
                    <a:spcPts val="0"/>
                  </a:spcBef>
                  <a:spcAft>
                    <a:spcPts val="0"/>
                  </a:spcAft>
                  <a:buClrTx/>
                  <a:buSzTx/>
                  <a:buFontTx/>
                  <a:buNone/>
                  <a:defRPr/>
                </a:pPr>
                <a:endParaRPr lang="en-US" altLang="zh-CN" sz="1600" kern="0" dirty="0">
                  <a:solidFill>
                    <a:prstClr val="white"/>
                  </a:solidFill>
                  <a:latin typeface="+mn-lt"/>
                  <a:ea typeface="微软雅黑" panose="020B0503020204020204" pitchFamily="34" charset="-122"/>
                  <a:sym typeface="微软雅黑" panose="020B0503020204020204" pitchFamily="34" charset="-122"/>
                </a:endParaRPr>
              </a:p>
            </p:txBody>
          </p:sp>
          <p:sp>
            <p:nvSpPr>
              <p:cNvPr id="34" name="文本框 33"/>
              <p:cNvSpPr txBox="1"/>
              <p:nvPr/>
            </p:nvSpPr>
            <p:spPr>
              <a:xfrm>
                <a:off x="7326702" y="3472101"/>
                <a:ext cx="202377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i="0" u="none" strike="noStrike" kern="1200" cap="none" spc="0" normalizeH="0" baseline="0" noProof="0" dirty="0">
                    <a:ln>
                      <a:noFill/>
                    </a:ln>
                    <a:solidFill>
                      <a:schemeClr val="bg1"/>
                    </a:solidFill>
                    <a:effectLst/>
                    <a:uLnTx/>
                    <a:uFillTx/>
                    <a:ea typeface="微软雅黑" panose="020B0503020204020204" pitchFamily="34" charset="-122"/>
                    <a:cs typeface="+mn-ea"/>
                    <a:sym typeface="+mn-lt"/>
                  </a:rPr>
                  <a:t>Multiculturalism </a:t>
                </a:r>
                <a:endParaRPr kumimoji="0" lang="en-US" altLang="zh-CN" sz="2000" i="0" u="none" strike="noStrike" kern="1200" cap="none" spc="0" normalizeH="0" baseline="0" noProof="0" dirty="0">
                  <a:ln>
                    <a:noFill/>
                  </a:ln>
                  <a:solidFill>
                    <a:schemeClr val="bg1"/>
                  </a:solidFill>
                  <a:effectLst/>
                  <a:uLnTx/>
                  <a:uFillTx/>
                  <a:ea typeface="微软雅黑" panose="020B0503020204020204" pitchFamily="34" charset="-122"/>
                  <a:cs typeface="+mn-ea"/>
                  <a:sym typeface="+mn-lt"/>
                </a:endParaRPr>
              </a:p>
            </p:txBody>
          </p:sp>
        </p:grpSp>
        <p:sp>
          <p:nvSpPr>
            <p:cNvPr id="41" name="文本框 40"/>
            <p:cNvSpPr txBox="1"/>
            <p:nvPr/>
          </p:nvSpPr>
          <p:spPr>
            <a:xfrm>
              <a:off x="7336973" y="3968601"/>
              <a:ext cx="1850572" cy="1893339"/>
            </a:xfrm>
            <a:prstGeom prst="rect">
              <a:avLst/>
            </a:prstGeom>
            <a:noFill/>
          </p:spPr>
          <p:txBody>
            <a:bodyPr wrap="square">
              <a:spAutoFit/>
            </a:bodyPr>
            <a:lstStyle/>
            <a:p>
              <a:pPr marL="0" marR="0" lvl="0" indent="0" algn="ctr" defTabSz="1219200" rtl="0" eaLnBrk="1" fontAlgn="auto" latinLnBrk="0" hangingPunct="1">
                <a:lnSpc>
                  <a:spcPct val="150000"/>
                </a:lnSpc>
                <a:spcBef>
                  <a:spcPts val="0"/>
                </a:spcBef>
                <a:spcAft>
                  <a:spcPts val="0"/>
                </a:spcAft>
                <a:buClrTx/>
                <a:buSzTx/>
                <a:buFontTx/>
                <a:buNone/>
                <a:defRPr/>
              </a:pPr>
              <a:r>
                <a:rPr kumimoji="0" lang="en-US" altLang="zh-CN" sz="1600" b="0" i="0" u="none" strike="noStrike" kern="0" cap="none" spc="0" normalizeH="0" baseline="0" noProof="0" dirty="0">
                  <a:ln>
                    <a:noFill/>
                  </a:ln>
                  <a:solidFill>
                    <a:prstClr val="white"/>
                  </a:solidFill>
                  <a:effectLst/>
                  <a:uLnTx/>
                  <a:uFillTx/>
                  <a:ea typeface="微软雅黑" panose="020B0503020204020204" pitchFamily="34" charset="-122"/>
                  <a:cs typeface="+mn-cs"/>
                  <a:sym typeface="微软雅黑" panose="020B0503020204020204" pitchFamily="34" charset="-122"/>
                </a:rPr>
                <a:t>The mix of peoples and cultures.</a:t>
              </a:r>
              <a:endParaRPr kumimoji="0" lang="en-US" altLang="zh-CN" sz="1600" b="0" i="0" u="none" strike="noStrike" kern="0" cap="none" spc="0" normalizeH="0" baseline="0" noProof="0" dirty="0">
                <a:ln>
                  <a:noFill/>
                </a:ln>
                <a:solidFill>
                  <a:prstClr val="white"/>
                </a:solidFill>
                <a:effectLst/>
                <a:uLnTx/>
                <a:uFillTx/>
                <a:ea typeface="微软雅黑" panose="020B0503020204020204" pitchFamily="34" charset="-122"/>
                <a:cs typeface="+mn-cs"/>
                <a:sym typeface="微软雅黑" panose="020B0503020204020204" pitchFamily="34" charset="-122"/>
              </a:endParaRPr>
            </a:p>
            <a:p>
              <a:pPr marL="0" marR="0" lvl="0" indent="0" algn="ctr" defTabSz="1219200" rtl="0" eaLnBrk="1" fontAlgn="auto" latinLnBrk="0" hangingPunct="1">
                <a:lnSpc>
                  <a:spcPct val="150000"/>
                </a:lnSpc>
                <a:spcBef>
                  <a:spcPts val="0"/>
                </a:spcBef>
                <a:spcAft>
                  <a:spcPts val="0"/>
                </a:spcAft>
                <a:buClrTx/>
                <a:buSzTx/>
                <a:buFontTx/>
                <a:buNone/>
                <a:defRPr/>
              </a:pPr>
              <a:endParaRPr kumimoji="0" lang="en-US" altLang="zh-CN" sz="1600" b="0" i="0" u="none" strike="noStrike" kern="0" cap="none" spc="0" normalizeH="0" baseline="0" noProof="0" dirty="0">
                <a:ln>
                  <a:noFill/>
                </a:ln>
                <a:solidFill>
                  <a:prstClr val="white"/>
                </a:solidFill>
                <a:effectLst/>
                <a:uLnTx/>
                <a:uFillTx/>
                <a:ea typeface="微软雅黑" panose="020B0503020204020204" pitchFamily="34" charset="-122"/>
                <a:cs typeface="+mn-cs"/>
                <a:sym typeface="微软雅黑" panose="020B0503020204020204" pitchFamily="34" charset="-122"/>
              </a:endParaRPr>
            </a:p>
            <a:p>
              <a:pPr marL="0" marR="0" lvl="0" indent="0" algn="ctr" defTabSz="1219200" rtl="0" eaLnBrk="1" fontAlgn="auto" latinLnBrk="0" hangingPunct="1">
                <a:lnSpc>
                  <a:spcPct val="150000"/>
                </a:lnSpc>
                <a:spcBef>
                  <a:spcPts val="0"/>
                </a:spcBef>
                <a:spcAft>
                  <a:spcPts val="0"/>
                </a:spcAft>
                <a:buClrTx/>
                <a:buSzTx/>
                <a:buFontTx/>
                <a:buNone/>
                <a:defRPr/>
              </a:pPr>
              <a:r>
                <a:rPr kumimoji="0" lang="en-US" altLang="zh-CN" sz="1600" b="0" i="0" u="none" strike="noStrike" kern="0" cap="none" spc="0" normalizeH="0" baseline="0" noProof="0" dirty="0">
                  <a:ln>
                    <a:noFill/>
                  </a:ln>
                  <a:solidFill>
                    <a:prstClr val="white"/>
                  </a:solidFill>
                  <a:effectLst/>
                  <a:uLnTx/>
                  <a:uFillTx/>
                  <a:ea typeface="微软雅黑" panose="020B0503020204020204" pitchFamily="34" charset="-122"/>
                  <a:cs typeface="+mn-cs"/>
                  <a:sym typeface="微软雅黑" panose="020B0503020204020204" pitchFamily="34" charset="-122"/>
                </a:rPr>
                <a:t>Their personalities</a:t>
              </a:r>
              <a:endParaRPr kumimoji="0" lang="en-US" altLang="zh-CN" sz="1600" b="0" i="0" u="none" strike="noStrike" kern="0" cap="none" spc="0" normalizeH="0" baseline="0" noProof="0" dirty="0">
                <a:ln>
                  <a:noFill/>
                </a:ln>
                <a:solidFill>
                  <a:prstClr val="white"/>
                </a:solidFill>
                <a:effectLst/>
                <a:uLnTx/>
                <a:uFillTx/>
                <a:ea typeface="微软雅黑" panose="020B0503020204020204" pitchFamily="34" charset="-122"/>
                <a:cs typeface="+mn-cs"/>
                <a:sym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7"/>
                                        </p:tgtEl>
                                        <p:attrNameLst>
                                          <p:attrName>style.visibility</p:attrName>
                                        </p:attrNameLst>
                                      </p:cBhvr>
                                      <p:to>
                                        <p:strVal val="visible"/>
                                      </p:to>
                                    </p:set>
                                    <p:anim calcmode="lin" valueType="num">
                                      <p:cBhvr additive="base">
                                        <p:cTn id="13" dur="500" fill="hold"/>
                                        <p:tgtEl>
                                          <p:spTgt spid="37"/>
                                        </p:tgtEl>
                                        <p:attrNameLst>
                                          <p:attrName>ppt_x</p:attrName>
                                        </p:attrNameLst>
                                      </p:cBhvr>
                                      <p:tavLst>
                                        <p:tav tm="0">
                                          <p:val>
                                            <p:strVal val="0-#ppt_w/2"/>
                                          </p:val>
                                        </p:tav>
                                        <p:tav tm="100000">
                                          <p:val>
                                            <p:strVal val="#ppt_x"/>
                                          </p:val>
                                        </p:tav>
                                      </p:tavLst>
                                    </p:anim>
                                    <p:anim calcmode="lin" valueType="num">
                                      <p:cBhvr additive="base">
                                        <p:cTn id="14" dur="500" fill="hold"/>
                                        <p:tgtEl>
                                          <p:spTgt spid="3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6"/>
                                        </p:tgtEl>
                                        <p:attrNameLst>
                                          <p:attrName>style.visibility</p:attrName>
                                        </p:attrNameLst>
                                      </p:cBhvr>
                                      <p:to>
                                        <p:strVal val="visible"/>
                                      </p:to>
                                    </p:set>
                                    <p:anim calcmode="lin" valueType="num">
                                      <p:cBhvr additive="base">
                                        <p:cTn id="19" dur="500" fill="hold"/>
                                        <p:tgtEl>
                                          <p:spTgt spid="36"/>
                                        </p:tgtEl>
                                        <p:attrNameLst>
                                          <p:attrName>ppt_x</p:attrName>
                                        </p:attrNameLst>
                                      </p:cBhvr>
                                      <p:tavLst>
                                        <p:tav tm="0">
                                          <p:val>
                                            <p:strVal val="0-#ppt_w/2"/>
                                          </p:val>
                                        </p:tav>
                                        <p:tav tm="100000">
                                          <p:val>
                                            <p:strVal val="#ppt_x"/>
                                          </p:val>
                                        </p:tav>
                                      </p:tavLst>
                                    </p:anim>
                                    <p:anim calcmode="lin" valueType="num">
                                      <p:cBhvr additive="base">
                                        <p:cTn id="20" dur="500" fill="hold"/>
                                        <p:tgtEl>
                                          <p:spTgt spid="3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42"/>
                                        </p:tgtEl>
                                        <p:attrNameLst>
                                          <p:attrName>style.visibility</p:attrName>
                                        </p:attrNameLst>
                                      </p:cBhvr>
                                      <p:to>
                                        <p:strVal val="visible"/>
                                      </p:to>
                                    </p:set>
                                    <p:anim calcmode="lin" valueType="num">
                                      <p:cBhvr additive="base">
                                        <p:cTn id="25" dur="500" fill="hold"/>
                                        <p:tgtEl>
                                          <p:spTgt spid="42"/>
                                        </p:tgtEl>
                                        <p:attrNameLst>
                                          <p:attrName>ppt_x</p:attrName>
                                        </p:attrNameLst>
                                      </p:cBhvr>
                                      <p:tavLst>
                                        <p:tav tm="0">
                                          <p:val>
                                            <p:strVal val="0-#ppt_w/2"/>
                                          </p:val>
                                        </p:tav>
                                        <p:tav tm="100000">
                                          <p:val>
                                            <p:strVal val="#ppt_x"/>
                                          </p:val>
                                        </p:tav>
                                      </p:tavLst>
                                    </p:anim>
                                    <p:anim calcmode="lin" valueType="num">
                                      <p:cBhvr additive="base">
                                        <p:cTn id="26" dur="500" fill="hold"/>
                                        <p:tgtEl>
                                          <p:spTgt spid="42"/>
                                        </p:tgtEl>
                                        <p:attrNameLst>
                                          <p:attrName>ppt_y</p:attrName>
                                        </p:attrNameLst>
                                      </p:cBhvr>
                                      <p:tavLst>
                                        <p:tav tm="0">
                                          <p:val>
                                            <p:strVal val="#ppt_y"/>
                                          </p:val>
                                        </p:tav>
                                        <p:tav tm="100000">
                                          <p:val>
                                            <p:strVal val="#ppt_y"/>
                                          </p:val>
                                        </p:tav>
                                      </p:tavLst>
                                    </p:anim>
                                  </p:childTnLst>
                                </p:cTn>
                              </p:par>
                            </p:childTnLst>
                          </p:cTn>
                        </p:par>
                        <p:par>
                          <p:cTn id="27" fill="hold">
                            <p:stCondLst>
                              <p:cond delay="500"/>
                            </p:stCondLst>
                            <p:childTnLst>
                              <p:par>
                                <p:cTn id="28" presetID="2" presetClass="entr" presetSubtype="8" fill="hold" grpId="0"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ppt_x</p:attrName>
                                        </p:attrNameLst>
                                      </p:cBhvr>
                                      <p:tavLst>
                                        <p:tav tm="0">
                                          <p:val>
                                            <p:strVal val="0-#ppt_w/2"/>
                                          </p:val>
                                        </p:tav>
                                        <p:tav tm="100000">
                                          <p:val>
                                            <p:strVal val="#ppt_x"/>
                                          </p:val>
                                        </p:tav>
                                      </p:tavLst>
                                    </p:anim>
                                    <p:anim calcmode="lin" valueType="num">
                                      <p:cBhvr>
                                        <p:cTn id="31"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left)">
                                      <p:cBhvr>
                                        <p:cTn id="36"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thumbnail_icon_ppt" hidden="1"/>
          <p:cNvPicPr>
            <a:picLocks noChangeAspect="1"/>
          </p:cNvPicPr>
          <p:nvPr>
            <p:custDataLst>
              <p:tags r:id="rId1"/>
            </p:custDataLst>
          </p:nvPr>
        </p:nvPicPr>
        <p:blipFill>
          <a:blip r:embed="rId2"/>
          <a:stretch>
            <a:fillRect/>
          </a:stretch>
        </p:blipFill>
        <p:spPr>
          <a:xfrm>
            <a:off x="4940300" y="2552700"/>
            <a:ext cx="2311400" cy="1752600"/>
          </a:xfrm>
          <a:prstGeom prst="rect">
            <a:avLst/>
          </a:prstGeom>
        </p:spPr>
      </p:pic>
      <p:sp>
        <p:nvSpPr>
          <p:cNvPr id="23" name="Rectangle 3"/>
          <p:cNvSpPr/>
          <p:nvPr/>
        </p:nvSpPr>
        <p:spPr>
          <a:xfrm>
            <a:off x="9134474" y="0"/>
            <a:ext cx="3057525" cy="6858000"/>
          </a:xfrm>
          <a:prstGeom prst="rect">
            <a:avLst/>
          </a:prstGeom>
          <a:solidFill>
            <a:srgbClr val="5FC0C9"/>
          </a:solidFill>
          <a:ln w="25400" cap="flat" cmpd="sng" algn="ctr">
            <a:noFill/>
            <a:prstDash val="solid"/>
          </a:ln>
          <a:effectLst/>
        </p:spPr>
        <p:txBody>
          <a:bodyPr lIns="68574" tIns="34286" rIns="68574" bIns="34286" rtlCol="0" anchor="ctr"/>
          <a:lstStyle/>
          <a:p>
            <a:pPr marL="0" marR="0" lvl="0" indent="0" algn="l" defTabSz="914400" rtl="0" eaLnBrk="1" fontAlgn="auto" latinLnBrk="0" hangingPunct="1">
              <a:lnSpc>
                <a:spcPct val="120000"/>
              </a:lnSpc>
              <a:spcBef>
                <a:spcPts val="0"/>
              </a:spcBef>
              <a:spcAft>
                <a:spcPts val="0"/>
              </a:spcAft>
              <a:buClrTx/>
              <a:buSzTx/>
              <a:buFontTx/>
              <a:buNone/>
              <a:defRPr/>
            </a:pPr>
            <a:r>
              <a:rPr kumimoji="0" lang="en-US" altLang="zh-CN" sz="2400" b="0" i="0" u="none" strike="noStrike" kern="1200" cap="none" spc="0" normalizeH="0" baseline="0" noProof="0" dirty="0">
                <a:ln>
                  <a:noFill/>
                </a:ln>
                <a:solidFill>
                  <a:srgbClr val="FFFFFF"/>
                </a:solidFill>
                <a:effectLst/>
                <a:uLnTx/>
                <a:uFillTx/>
                <a:latin typeface="Arial" panose="020B0604020202020204"/>
                <a:ea typeface="微软雅黑" panose="020B0503020204020204" pitchFamily="34" charset="-122"/>
                <a:cs typeface="+mn-ea"/>
                <a:sym typeface="+mn-lt"/>
              </a:rPr>
              <a:t>Why does the writer choose different angles to introduce the iconic features of Australia in her eyes?</a:t>
            </a:r>
            <a:endParaRPr kumimoji="0" lang="en-US" altLang="zh-CN" sz="2400" b="0" i="0" u="none" strike="noStrike" kern="1200" cap="none" spc="0" normalizeH="0" baseline="0" noProof="0" dirty="0">
              <a:ln>
                <a:noFill/>
              </a:ln>
              <a:solidFill>
                <a:srgbClr val="FFFFFF"/>
              </a:solidFill>
              <a:effectLst/>
              <a:uLnTx/>
              <a:uFillTx/>
              <a:latin typeface="Arial" panose="020B0604020202020204"/>
              <a:ea typeface="微软雅黑" panose="020B0503020204020204" pitchFamily="34" charset="-122"/>
              <a:cs typeface="+mn-ea"/>
              <a:sym typeface="+mn-lt"/>
            </a:endParaRPr>
          </a:p>
          <a:p>
            <a:pPr marL="0" marR="0" lvl="0" indent="0" algn="l" defTabSz="914400" rtl="0" eaLnBrk="1" fontAlgn="auto" latinLnBrk="0" hangingPunct="1">
              <a:lnSpc>
                <a:spcPct val="120000"/>
              </a:lnSpc>
              <a:spcBef>
                <a:spcPts val="0"/>
              </a:spcBef>
              <a:spcAft>
                <a:spcPts val="0"/>
              </a:spcAft>
              <a:buClrTx/>
              <a:buSzTx/>
              <a:buFontTx/>
              <a:buNone/>
              <a:defRPr/>
            </a:pPr>
            <a:endParaRPr kumimoji="0" lang="en-US" altLang="zh-CN" sz="2400" b="0" i="0" u="none" strike="noStrike" kern="1200" cap="none" spc="0" normalizeH="0" baseline="0" noProof="0" dirty="0">
              <a:ln>
                <a:noFill/>
              </a:ln>
              <a:solidFill>
                <a:srgbClr val="FFFFFF"/>
              </a:solidFill>
              <a:effectLst/>
              <a:uLnTx/>
              <a:uFillTx/>
              <a:latin typeface="Arial" panose="020B0604020202020204"/>
              <a:ea typeface="微软雅黑" panose="020B0503020204020204" pitchFamily="34" charset="-122"/>
              <a:cs typeface="+mn-ea"/>
              <a:sym typeface="+mn-lt"/>
            </a:endParaRPr>
          </a:p>
          <a:p>
            <a:pPr marL="0" marR="0" lvl="0" indent="0" algn="l" defTabSz="914400" rtl="0" eaLnBrk="1" fontAlgn="auto" latinLnBrk="0" hangingPunct="1">
              <a:lnSpc>
                <a:spcPct val="120000"/>
              </a:lnSpc>
              <a:spcBef>
                <a:spcPts val="0"/>
              </a:spcBef>
              <a:spcAft>
                <a:spcPts val="0"/>
              </a:spcAft>
              <a:buClrTx/>
              <a:buSzTx/>
              <a:buFontTx/>
              <a:buNone/>
              <a:defRPr/>
            </a:pPr>
            <a:r>
              <a:rPr kumimoji="0" lang="en-US" altLang="zh-CN" sz="2400" b="0" i="0" u="none" strike="noStrike" kern="1200" cap="none" spc="0" normalizeH="0" baseline="0" noProof="0" dirty="0">
                <a:ln>
                  <a:noFill/>
                </a:ln>
                <a:solidFill>
                  <a:srgbClr val="FFFFFF"/>
                </a:solidFill>
                <a:effectLst/>
                <a:uLnTx/>
                <a:uFillTx/>
                <a:latin typeface="Arial" panose="020B0604020202020204"/>
                <a:ea typeface="微软雅黑" panose="020B0503020204020204" pitchFamily="34" charset="-122"/>
                <a:cs typeface="+mn-ea"/>
                <a:sym typeface="+mn-lt"/>
              </a:rPr>
              <a:t>How did the writer organize the four blog entries? </a:t>
            </a:r>
            <a:endParaRPr kumimoji="0" lang="en-US" altLang="zh-CN" sz="2400" b="0" i="0" u="none" strike="noStrike" kern="1200" cap="none" spc="0" normalizeH="0" baseline="0" noProof="0" dirty="0">
              <a:ln>
                <a:noFill/>
              </a:ln>
              <a:solidFill>
                <a:srgbClr val="FFFFFF"/>
              </a:solidFill>
              <a:effectLst/>
              <a:uLnTx/>
              <a:uFillTx/>
              <a:latin typeface="Arial" panose="020B0604020202020204"/>
              <a:ea typeface="微软雅黑" panose="020B0503020204020204" pitchFamily="34" charset="-122"/>
              <a:cs typeface="+mn-ea"/>
              <a:sym typeface="+mn-lt"/>
            </a:endParaRPr>
          </a:p>
          <a:p>
            <a:pPr marL="0" marR="0" lvl="0" indent="0" algn="l" defTabSz="914400" rtl="0" eaLnBrk="1" fontAlgn="auto" latinLnBrk="0" hangingPunct="1">
              <a:lnSpc>
                <a:spcPct val="120000"/>
              </a:lnSpc>
              <a:spcBef>
                <a:spcPts val="0"/>
              </a:spcBef>
              <a:spcAft>
                <a:spcPts val="0"/>
              </a:spcAft>
              <a:buClrTx/>
              <a:buSzTx/>
              <a:buFontTx/>
              <a:buNone/>
              <a:defRPr/>
            </a:pPr>
            <a:endParaRPr lang="en-US" altLang="zh-CN" sz="2400" dirty="0">
              <a:solidFill>
                <a:srgbClr val="FFFFFF"/>
              </a:solidFill>
              <a:latin typeface="Arial" panose="020B0604020202020204"/>
              <a:ea typeface="微软雅黑" panose="020B0503020204020204" pitchFamily="34" charset="-122"/>
              <a:cs typeface="+mn-ea"/>
              <a:sym typeface="+mn-lt"/>
            </a:endParaRPr>
          </a:p>
          <a:p>
            <a:pPr marL="0" marR="0" lvl="0" indent="0" algn="l" defTabSz="914400" rtl="0" eaLnBrk="1" fontAlgn="auto" latinLnBrk="0" hangingPunct="1">
              <a:lnSpc>
                <a:spcPct val="120000"/>
              </a:lnSpc>
              <a:spcBef>
                <a:spcPts val="0"/>
              </a:spcBef>
              <a:spcAft>
                <a:spcPts val="0"/>
              </a:spcAft>
              <a:buClrTx/>
              <a:buSzTx/>
              <a:buFontTx/>
              <a:buNone/>
              <a:defRPr/>
            </a:pPr>
            <a:r>
              <a:rPr kumimoji="0" lang="en-US" altLang="zh-CN" sz="2400" b="0" i="0" u="none" strike="noStrike" kern="1200" cap="none" spc="0" normalizeH="0" baseline="0" noProof="0" dirty="0">
                <a:ln>
                  <a:noFill/>
                </a:ln>
                <a:solidFill>
                  <a:srgbClr val="FFFFFF"/>
                </a:solidFill>
                <a:effectLst/>
                <a:uLnTx/>
                <a:uFillTx/>
                <a:latin typeface="Arial" panose="020B0604020202020204"/>
                <a:ea typeface="微软雅黑" panose="020B0503020204020204" pitchFamily="34" charset="-122"/>
                <a:cs typeface="+mn-ea"/>
                <a:sym typeface="+mn-lt"/>
              </a:rPr>
              <a:t>Reread the blog entries and fill in the blanks.</a:t>
            </a:r>
            <a:endParaRPr kumimoji="0" lang="en-US" altLang="zh-CN" sz="2400" b="0" i="0" u="none" strike="noStrike" kern="1200" cap="none" spc="0" normalizeH="0" baseline="0" noProof="0" dirty="0">
              <a:ln>
                <a:noFill/>
              </a:ln>
              <a:solidFill>
                <a:srgbClr val="FFFFFF"/>
              </a:solidFill>
              <a:effectLst/>
              <a:uLnTx/>
              <a:uFillTx/>
              <a:latin typeface="Arial" panose="020B0604020202020204"/>
              <a:ea typeface="微软雅黑" panose="020B0503020204020204" pitchFamily="34" charset="-122"/>
              <a:cs typeface="+mn-ea"/>
              <a:sym typeface="+mn-lt"/>
            </a:endParaRPr>
          </a:p>
        </p:txBody>
      </p:sp>
      <p:grpSp>
        <p:nvGrpSpPr>
          <p:cNvPr id="11" name="组合 10"/>
          <p:cNvGrpSpPr/>
          <p:nvPr/>
        </p:nvGrpSpPr>
        <p:grpSpPr>
          <a:xfrm>
            <a:off x="448309" y="373380"/>
            <a:ext cx="3434439" cy="523240"/>
            <a:chOff x="370" y="221"/>
            <a:chExt cx="4808" cy="824"/>
          </a:xfrm>
        </p:grpSpPr>
        <p:sp>
          <p:nvSpPr>
            <p:cNvPr id="12" name="矩形 11"/>
            <p:cNvSpPr/>
            <p:nvPr/>
          </p:nvSpPr>
          <p:spPr>
            <a:xfrm>
              <a:off x="574" y="562"/>
              <a:ext cx="400" cy="396"/>
            </a:xfrm>
            <a:prstGeom prst="rect">
              <a:avLst/>
            </a:prstGeom>
            <a:solidFill>
              <a:srgbClr val="5FC0C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ea"/>
                <a:sym typeface="+mn-lt"/>
              </a:endParaRPr>
            </a:p>
          </p:txBody>
        </p:sp>
        <p:sp>
          <p:nvSpPr>
            <p:cNvPr id="20" name="矩形 19"/>
            <p:cNvSpPr/>
            <p:nvPr/>
          </p:nvSpPr>
          <p:spPr>
            <a:xfrm>
              <a:off x="370" y="341"/>
              <a:ext cx="472" cy="497"/>
            </a:xfrm>
            <a:prstGeom prst="rect">
              <a:avLst/>
            </a:prstGeom>
            <a:gradFill>
              <a:gsLst>
                <a:gs pos="0">
                  <a:srgbClr val="007BD3"/>
                </a:gs>
                <a:gs pos="100000">
                  <a:srgbClr val="034373"/>
                </a:gs>
              </a:gsLst>
              <a:lin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ea"/>
                <a:sym typeface="+mn-lt"/>
              </a:endParaRPr>
            </a:p>
          </p:txBody>
        </p:sp>
        <p:sp>
          <p:nvSpPr>
            <p:cNvPr id="21" name="文本框 20"/>
            <p:cNvSpPr txBox="1"/>
            <p:nvPr/>
          </p:nvSpPr>
          <p:spPr>
            <a:xfrm>
              <a:off x="1067" y="221"/>
              <a:ext cx="4111" cy="8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1" i="0" u="none" strike="noStrike" kern="1200" cap="none" spc="0" normalizeH="0" baseline="0" noProof="0" dirty="0">
                  <a:ln>
                    <a:noFill/>
                  </a:ln>
                  <a:solidFill>
                    <a:srgbClr val="404040"/>
                  </a:solidFill>
                  <a:effectLst/>
                  <a:uLnTx/>
                  <a:uFillTx/>
                  <a:latin typeface="Arial" panose="020B0604020202020204"/>
                  <a:ea typeface="微软雅黑" panose="020B0503020204020204" pitchFamily="34" charset="-122"/>
                  <a:cs typeface="+mn-ea"/>
                  <a:sym typeface="+mn-lt"/>
                </a:rPr>
                <a:t>Post-reading</a:t>
              </a:r>
              <a:endParaRPr kumimoji="0" lang="en-US" altLang="zh-CN" sz="2800" b="1" i="0" u="none" strike="noStrike" kern="1200" cap="none" spc="0" normalizeH="0" baseline="0" noProof="0" dirty="0">
                <a:ln>
                  <a:noFill/>
                </a:ln>
                <a:solidFill>
                  <a:srgbClr val="404040"/>
                </a:solidFill>
                <a:effectLst/>
                <a:uLnTx/>
                <a:uFillTx/>
                <a:latin typeface="Arial" panose="020B0604020202020204"/>
                <a:ea typeface="微软雅黑" panose="020B0503020204020204" pitchFamily="34" charset="-122"/>
                <a:cs typeface="+mn-ea"/>
                <a:sym typeface="+mn-lt"/>
              </a:endParaRPr>
            </a:p>
          </p:txBody>
        </p:sp>
      </p:grpSp>
      <p:sp>
        <p:nvSpPr>
          <p:cNvPr id="8" name="矩形 7"/>
          <p:cNvSpPr/>
          <p:nvPr/>
        </p:nvSpPr>
        <p:spPr>
          <a:xfrm>
            <a:off x="222123" y="1221485"/>
            <a:ext cx="8788527" cy="937949"/>
          </a:xfrm>
          <a:prstGeom prst="rect">
            <a:avLst/>
          </a:prstGeom>
        </p:spPr>
        <p:txBody>
          <a:bodyPr wrap="square">
            <a:spAutoFit/>
          </a:bodyPr>
          <a:lstStyle/>
          <a:p>
            <a:pPr algn="ctr">
              <a:lnSpc>
                <a:spcPct val="120000"/>
              </a:lnSpc>
              <a:tabLst>
                <a:tab pos="2250440" algn="l"/>
              </a:tabLst>
            </a:pPr>
            <a:r>
              <a:rPr lang="en-US" altLang="zh-CN" sz="2400" b="1" kern="100" dirty="0">
                <a:solidFill>
                  <a:prstClr val="black"/>
                </a:solidFill>
                <a:ea typeface="华文细黑" panose="02010600040101010101" pitchFamily="2" charset="-122"/>
                <a:cs typeface="Times New Roman" panose="02020603050405020304" charset="0"/>
              </a:rPr>
              <a:t>Theme: Experience the iconic features of Australia</a:t>
            </a:r>
            <a:endParaRPr lang="en-US" altLang="zh-CN" sz="2400" b="1" kern="100" dirty="0">
              <a:solidFill>
                <a:prstClr val="black"/>
              </a:solidFill>
              <a:ea typeface="华文细黑" panose="02010600040101010101" pitchFamily="2" charset="-122"/>
              <a:cs typeface="Times New Roman" panose="02020603050405020304" charset="0"/>
            </a:endParaRPr>
          </a:p>
          <a:p>
            <a:pPr algn="ctr">
              <a:lnSpc>
                <a:spcPct val="120000"/>
              </a:lnSpc>
              <a:tabLst>
                <a:tab pos="2250440" algn="l"/>
              </a:tabLst>
            </a:pPr>
            <a:r>
              <a:rPr lang="en-US" altLang="zh-CN" sz="2400" b="1" kern="100" dirty="0">
                <a:solidFill>
                  <a:prstClr val="black"/>
                </a:solidFill>
                <a:ea typeface="华文细黑" panose="02010600040101010101" pitchFamily="2" charset="-122"/>
                <a:cs typeface="Times New Roman" panose="02020603050405020304" charset="0"/>
              </a:rPr>
              <a:t>(Example of travel routes and perspectives)</a:t>
            </a:r>
            <a:endParaRPr lang="en-US" altLang="zh-CN" sz="2400" b="1" kern="100" dirty="0">
              <a:solidFill>
                <a:prstClr val="black"/>
              </a:solidFill>
              <a:ea typeface="华文细黑" panose="02010600040101010101" pitchFamily="2" charset="-122"/>
              <a:cs typeface="Times New Roman" panose="02020603050405020304" charset="0"/>
            </a:endParaRPr>
          </a:p>
        </p:txBody>
      </p:sp>
      <p:sp>
        <p:nvSpPr>
          <p:cNvPr id="9" name="圆角矩形 1"/>
          <p:cNvSpPr/>
          <p:nvPr/>
        </p:nvSpPr>
        <p:spPr>
          <a:xfrm>
            <a:off x="-1" y="2419350"/>
            <a:ext cx="4200526" cy="2118359"/>
          </a:xfrm>
          <a:prstGeom prst="roundRect">
            <a:avLst/>
          </a:prstGeom>
          <a:solidFill>
            <a:srgbClr val="33739F"/>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400" i="0" u="none" strike="noStrike" kern="100" cap="none" spc="0" normalizeH="0" baseline="0" noProof="0" dirty="0">
                <a:ln>
                  <a:noFill/>
                </a:ln>
                <a:solidFill>
                  <a:schemeClr val="bg1"/>
                </a:solidFill>
                <a:effectLst/>
                <a:uLnTx/>
                <a:uFillTx/>
                <a:latin typeface="Times New Roman" panose="02020603050405020304" charset="0"/>
                <a:ea typeface="华文细黑" panose="02010600040101010101" pitchFamily="2" charset="-122"/>
                <a:cs typeface="Times New Roman" panose="02020603050405020304" charset="0"/>
              </a:rPr>
              <a:t>Travel route 1</a:t>
            </a:r>
            <a:endParaRPr kumimoji="0" lang="en-US" altLang="zh-CN" sz="2400" i="0" u="none" strike="noStrike" kern="100" cap="none" spc="0" normalizeH="0" baseline="0" noProof="0" dirty="0">
              <a:ln>
                <a:noFill/>
              </a:ln>
              <a:solidFill>
                <a:schemeClr val="bg1"/>
              </a:solidFill>
              <a:effectLst/>
              <a:uLnTx/>
              <a:uFillTx/>
              <a:latin typeface="Times New Roman" panose="02020603050405020304" charset="0"/>
              <a:ea typeface="华文细黑" panose="02010600040101010101" pitchFamily="2" charset="-122"/>
              <a:cs typeface="Times New Roman" panose="02020603050405020304" charset="0"/>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2400" i="0" u="none" strike="noStrike" kern="100" cap="none" spc="0" normalizeH="0" baseline="0" noProof="0" dirty="0">
                <a:ln>
                  <a:noFill/>
                </a:ln>
                <a:solidFill>
                  <a:schemeClr val="bg1"/>
                </a:solidFill>
                <a:effectLst/>
                <a:uLnTx/>
                <a:uFillTx/>
                <a:latin typeface="Times New Roman" panose="02020603050405020304" charset="0"/>
                <a:ea typeface="华文细黑" panose="02010600040101010101" pitchFamily="2" charset="-122"/>
                <a:cs typeface="Times New Roman" panose="02020603050405020304" charset="0"/>
              </a:rPr>
              <a:t>I’m here in Sydney! My first impressions of Australia have been _________.</a:t>
            </a:r>
            <a:endParaRPr kumimoji="0" lang="zh-CN" altLang="en-US" sz="2400" i="0" u="none" strike="noStrike" kern="100" cap="none" spc="0" normalizeH="0" baseline="0" noProof="0" dirty="0">
              <a:ln>
                <a:noFill/>
              </a:ln>
              <a:solidFill>
                <a:schemeClr val="bg1"/>
              </a:solidFill>
              <a:effectLst/>
              <a:uLnTx/>
              <a:uFillTx/>
              <a:latin typeface="Times New Roman" panose="02020603050405020304" charset="0"/>
              <a:ea typeface="华文细黑" panose="02010600040101010101" pitchFamily="2" charset="-122"/>
              <a:cs typeface="Times New Roman" panose="02020603050405020304" charset="0"/>
            </a:endParaRPr>
          </a:p>
        </p:txBody>
      </p:sp>
      <p:sp>
        <p:nvSpPr>
          <p:cNvPr id="10" name="圆角矩形 6"/>
          <p:cNvSpPr/>
          <p:nvPr/>
        </p:nvSpPr>
        <p:spPr>
          <a:xfrm>
            <a:off x="4552949" y="2400190"/>
            <a:ext cx="4410075" cy="2162286"/>
          </a:xfrm>
          <a:prstGeom prst="roundRect">
            <a:avLst/>
          </a:prstGeom>
          <a:solidFill>
            <a:srgbClr val="33739F"/>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400" i="0" u="none" strike="noStrike" kern="100" cap="none" spc="0" normalizeH="0" baseline="0" noProof="0" dirty="0">
                <a:ln>
                  <a:noFill/>
                </a:ln>
                <a:solidFill>
                  <a:schemeClr val="bg1"/>
                </a:solidFill>
                <a:effectLst/>
                <a:uLnTx/>
                <a:uFillTx/>
                <a:latin typeface="Times New Roman" panose="02020603050405020304" charset="0"/>
                <a:ea typeface="华文细黑" panose="02010600040101010101" pitchFamily="2" charset="-122"/>
                <a:cs typeface="Times New Roman" panose="02020603050405020304" charset="0"/>
              </a:rPr>
              <a:t>Perspective 1</a:t>
            </a:r>
            <a:endParaRPr kumimoji="0" lang="en-US" altLang="zh-CN" sz="2400" i="0" u="none" strike="noStrike" kern="100" cap="none" spc="0" normalizeH="0" baseline="0" noProof="0" dirty="0">
              <a:ln>
                <a:noFill/>
              </a:ln>
              <a:solidFill>
                <a:schemeClr val="bg1"/>
              </a:solidFill>
              <a:effectLst/>
              <a:uLnTx/>
              <a:uFillTx/>
              <a:latin typeface="Times New Roman" panose="02020603050405020304" charset="0"/>
              <a:ea typeface="华文细黑" panose="02010600040101010101" pitchFamily="2" charset="-122"/>
              <a:cs typeface="Times New Roman" panose="02020603050405020304" charset="0"/>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2400" i="0" u="none" strike="noStrike" kern="100" cap="none" spc="0" normalizeH="0" baseline="0" noProof="0" dirty="0">
                <a:ln>
                  <a:noFill/>
                </a:ln>
                <a:solidFill>
                  <a:schemeClr val="bg1"/>
                </a:solidFill>
                <a:effectLst/>
                <a:uLnTx/>
                <a:uFillTx/>
                <a:latin typeface="Times New Roman" panose="02020603050405020304" charset="0"/>
                <a:ea typeface="华文细黑" panose="02010600040101010101" pitchFamily="2" charset="-122"/>
                <a:cs typeface="Times New Roman" panose="02020603050405020304" charset="0"/>
              </a:rPr>
              <a:t>As I major in social studies, I’m more interested in ___________ in Australia and _____________, food, and _________. </a:t>
            </a:r>
            <a:endParaRPr kumimoji="0" lang="zh-CN" altLang="en-US" sz="2400" i="0" u="none" strike="noStrike" kern="100" cap="none" spc="0" normalizeH="0" baseline="0" noProof="0" dirty="0">
              <a:ln>
                <a:noFill/>
              </a:ln>
              <a:solidFill>
                <a:schemeClr val="bg1"/>
              </a:solidFill>
              <a:effectLst/>
              <a:uLnTx/>
              <a:uFillTx/>
              <a:latin typeface="Times New Roman" panose="02020603050405020304" charset="0"/>
              <a:ea typeface="华文细黑" panose="02010600040101010101" pitchFamily="2" charset="-122"/>
              <a:cs typeface="Times New Roman" panose="02020603050405020304" charset="0"/>
            </a:endParaRPr>
          </a:p>
        </p:txBody>
      </p:sp>
      <p:sp>
        <p:nvSpPr>
          <p:cNvPr id="13" name="圆角矩形 1"/>
          <p:cNvSpPr/>
          <p:nvPr/>
        </p:nvSpPr>
        <p:spPr>
          <a:xfrm>
            <a:off x="-1" y="4773169"/>
            <a:ext cx="4191001" cy="2084831"/>
          </a:xfrm>
          <a:prstGeom prst="roundRect">
            <a:avLst/>
          </a:prstGeom>
          <a:solidFill>
            <a:srgbClr val="33739F"/>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400" i="0" u="none" strike="noStrike" kern="100" cap="none" spc="0" normalizeH="0" baseline="0" noProof="0" dirty="0">
                <a:ln>
                  <a:noFill/>
                </a:ln>
                <a:solidFill>
                  <a:schemeClr val="bg1"/>
                </a:solidFill>
                <a:effectLst/>
                <a:uLnTx/>
                <a:uFillTx/>
                <a:latin typeface="Times New Roman" panose="02020603050405020304" charset="0"/>
                <a:ea typeface="华文细黑" panose="02010600040101010101" pitchFamily="2" charset="-122"/>
                <a:cs typeface="Times New Roman" panose="02020603050405020304" charset="0"/>
              </a:rPr>
              <a:t>Travel route 2</a:t>
            </a:r>
            <a:endParaRPr kumimoji="0" lang="en-US" altLang="zh-CN" sz="2400" i="0" u="none" strike="noStrike" kern="100" cap="none" spc="0" normalizeH="0" baseline="0" noProof="0" dirty="0">
              <a:ln>
                <a:noFill/>
              </a:ln>
              <a:solidFill>
                <a:schemeClr val="bg1"/>
              </a:solidFill>
              <a:effectLst/>
              <a:uLnTx/>
              <a:uFillTx/>
              <a:latin typeface="Times New Roman" panose="02020603050405020304" charset="0"/>
              <a:ea typeface="华文细黑" panose="02010600040101010101" pitchFamily="2" charset="-122"/>
              <a:cs typeface="Times New Roman" panose="02020603050405020304" charset="0"/>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2400" i="0" u="none" strike="noStrike" kern="100" cap="none" spc="0" normalizeH="0" baseline="0" noProof="0" dirty="0">
                <a:ln>
                  <a:noFill/>
                </a:ln>
                <a:solidFill>
                  <a:schemeClr val="bg1"/>
                </a:solidFill>
                <a:effectLst/>
                <a:uLnTx/>
                <a:uFillTx/>
                <a:latin typeface="Times New Roman" panose="02020603050405020304" charset="0"/>
                <a:ea typeface="华文细黑" panose="02010600040101010101" pitchFamily="2" charset="-122"/>
                <a:cs typeface="Times New Roman" panose="02020603050405020304" charset="0"/>
              </a:rPr>
              <a:t>My friend and I have arrived in Katherine, ______________. We’re here to learn about ________________________.</a:t>
            </a:r>
            <a:endParaRPr kumimoji="0" lang="zh-CN" altLang="en-US" sz="2400" i="0" u="none" strike="noStrike" kern="100" cap="none" spc="0" normalizeH="0" baseline="0" noProof="0" dirty="0">
              <a:ln>
                <a:noFill/>
              </a:ln>
              <a:solidFill>
                <a:schemeClr val="bg1"/>
              </a:solidFill>
              <a:effectLst/>
              <a:uLnTx/>
              <a:uFillTx/>
              <a:latin typeface="Times New Roman" panose="02020603050405020304" charset="0"/>
              <a:ea typeface="华文细黑" panose="02010600040101010101" pitchFamily="2" charset="-122"/>
              <a:cs typeface="Times New Roman" panose="02020603050405020304" charset="0"/>
            </a:endParaRPr>
          </a:p>
        </p:txBody>
      </p:sp>
      <p:sp>
        <p:nvSpPr>
          <p:cNvPr id="14" name="圆角矩形 6"/>
          <p:cNvSpPr/>
          <p:nvPr/>
        </p:nvSpPr>
        <p:spPr>
          <a:xfrm>
            <a:off x="4568571" y="4763687"/>
            <a:ext cx="4299204" cy="2094313"/>
          </a:xfrm>
          <a:prstGeom prst="roundRect">
            <a:avLst/>
          </a:prstGeom>
          <a:solidFill>
            <a:srgbClr val="33739F"/>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400" i="0" u="none" strike="noStrike" kern="100" cap="none" spc="0" normalizeH="0" baseline="0" noProof="0" dirty="0">
                <a:ln>
                  <a:noFill/>
                </a:ln>
                <a:solidFill>
                  <a:schemeClr val="bg1"/>
                </a:solidFill>
                <a:effectLst/>
                <a:uLnTx/>
                <a:uFillTx/>
                <a:latin typeface="Times New Roman" panose="02020603050405020304" charset="0"/>
                <a:ea typeface="华文细黑" panose="02010600040101010101" pitchFamily="2" charset="-122"/>
                <a:cs typeface="Times New Roman" panose="02020603050405020304" charset="0"/>
              </a:rPr>
              <a:t>Perspective 2</a:t>
            </a:r>
            <a:endParaRPr kumimoji="0" lang="en-US" altLang="zh-CN" sz="2400" i="0" u="none" strike="noStrike" kern="100" cap="none" spc="0" normalizeH="0" baseline="0" noProof="0" dirty="0">
              <a:ln>
                <a:noFill/>
              </a:ln>
              <a:solidFill>
                <a:schemeClr val="bg1"/>
              </a:solidFill>
              <a:effectLst/>
              <a:uLnTx/>
              <a:uFillTx/>
              <a:latin typeface="Times New Roman" panose="02020603050405020304" charset="0"/>
              <a:ea typeface="华文细黑" panose="02010600040101010101" pitchFamily="2" charset="-122"/>
              <a:cs typeface="Times New Roman" panose="02020603050405020304" charset="0"/>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2400" i="0" u="none" strike="noStrike" kern="100" cap="none" spc="0" normalizeH="0" baseline="0" noProof="0" dirty="0">
                <a:ln>
                  <a:noFill/>
                </a:ln>
                <a:solidFill>
                  <a:schemeClr val="bg1"/>
                </a:solidFill>
                <a:effectLst/>
                <a:uLnTx/>
                <a:uFillTx/>
                <a:latin typeface="Times New Roman" panose="02020603050405020304" charset="0"/>
                <a:ea typeface="华文细黑" panose="02010600040101010101" pitchFamily="2" charset="-122"/>
                <a:cs typeface="Times New Roman" panose="02020603050405020304" charset="0"/>
              </a:rPr>
              <a:t>My biggest impression is the _________________________ that make up the nation.</a:t>
            </a:r>
            <a:endParaRPr kumimoji="0" lang="zh-CN" altLang="en-US" sz="2400" i="0" u="none" strike="noStrike" kern="100" cap="none" spc="0" normalizeH="0" baseline="0" noProof="0" dirty="0">
              <a:ln>
                <a:noFill/>
              </a:ln>
              <a:solidFill>
                <a:schemeClr val="bg1"/>
              </a:solidFill>
              <a:effectLst/>
              <a:uLnTx/>
              <a:uFillTx/>
              <a:latin typeface="Times New Roman" panose="02020603050405020304" charset="0"/>
              <a:ea typeface="华文细黑" panose="02010600040101010101" pitchFamily="2" charset="-122"/>
              <a:cs typeface="Times New Roman" panose="02020603050405020304" charset="0"/>
            </a:endParaRPr>
          </a:p>
        </p:txBody>
      </p:sp>
      <p:sp>
        <p:nvSpPr>
          <p:cNvPr id="2" name="文本框 1"/>
          <p:cNvSpPr txBox="1"/>
          <p:nvPr/>
        </p:nvSpPr>
        <p:spPr>
          <a:xfrm>
            <a:off x="742950" y="3848100"/>
            <a:ext cx="1809750" cy="369332"/>
          </a:xfrm>
          <a:prstGeom prst="rect">
            <a:avLst/>
          </a:prstGeom>
          <a:noFill/>
        </p:spPr>
        <p:txBody>
          <a:bodyPr wrap="square" rtlCol="0">
            <a:spAutoFit/>
          </a:bodyPr>
          <a:lstStyle/>
          <a:p>
            <a:r>
              <a:rPr lang="en-US" altLang="zh-CN" dirty="0"/>
              <a:t>all about food</a:t>
            </a:r>
            <a:endParaRPr lang="zh-CN" altLang="en-US" dirty="0"/>
          </a:p>
        </p:txBody>
      </p:sp>
      <p:sp>
        <p:nvSpPr>
          <p:cNvPr id="15" name="文本框 14"/>
          <p:cNvSpPr txBox="1"/>
          <p:nvPr/>
        </p:nvSpPr>
        <p:spPr>
          <a:xfrm>
            <a:off x="7010400" y="3333750"/>
            <a:ext cx="1885950" cy="369332"/>
          </a:xfrm>
          <a:prstGeom prst="rect">
            <a:avLst/>
          </a:prstGeom>
          <a:noFill/>
        </p:spPr>
        <p:txBody>
          <a:bodyPr wrap="square" rtlCol="0">
            <a:spAutoFit/>
          </a:bodyPr>
          <a:lstStyle/>
          <a:p>
            <a:r>
              <a:rPr lang="en-US" altLang="zh-CN" dirty="0"/>
              <a:t>meeting people</a:t>
            </a:r>
            <a:endParaRPr lang="zh-CN" altLang="en-US" dirty="0"/>
          </a:p>
        </p:txBody>
      </p:sp>
      <p:sp>
        <p:nvSpPr>
          <p:cNvPr id="16" name="文本框 15"/>
          <p:cNvSpPr txBox="1"/>
          <p:nvPr/>
        </p:nvSpPr>
        <p:spPr>
          <a:xfrm>
            <a:off x="6753225" y="3657600"/>
            <a:ext cx="2476500" cy="369332"/>
          </a:xfrm>
          <a:prstGeom prst="rect">
            <a:avLst/>
          </a:prstGeom>
          <a:noFill/>
        </p:spPr>
        <p:txBody>
          <a:bodyPr wrap="square" rtlCol="0">
            <a:spAutoFit/>
          </a:bodyPr>
          <a:lstStyle/>
          <a:p>
            <a:r>
              <a:rPr lang="en-US" altLang="zh-CN" dirty="0"/>
              <a:t>experiencing culture</a:t>
            </a:r>
            <a:endParaRPr lang="zh-CN" altLang="en-US" dirty="0"/>
          </a:p>
        </p:txBody>
      </p:sp>
      <p:sp>
        <p:nvSpPr>
          <p:cNvPr id="17" name="文本框 16"/>
          <p:cNvSpPr txBox="1"/>
          <p:nvPr/>
        </p:nvSpPr>
        <p:spPr>
          <a:xfrm>
            <a:off x="6038850" y="4048125"/>
            <a:ext cx="1390650" cy="369332"/>
          </a:xfrm>
          <a:prstGeom prst="rect">
            <a:avLst/>
          </a:prstGeom>
          <a:noFill/>
        </p:spPr>
        <p:txBody>
          <a:bodyPr wrap="square" rtlCol="0">
            <a:spAutoFit/>
          </a:bodyPr>
          <a:lstStyle/>
          <a:p>
            <a:r>
              <a:rPr lang="en-US" altLang="zh-CN" dirty="0"/>
              <a:t>way of life</a:t>
            </a:r>
            <a:endParaRPr lang="zh-CN" altLang="en-US" dirty="0"/>
          </a:p>
        </p:txBody>
      </p:sp>
      <p:sp>
        <p:nvSpPr>
          <p:cNvPr id="18" name="文本框 17"/>
          <p:cNvSpPr txBox="1"/>
          <p:nvPr/>
        </p:nvSpPr>
        <p:spPr>
          <a:xfrm>
            <a:off x="1685924" y="5638800"/>
            <a:ext cx="3000375" cy="369332"/>
          </a:xfrm>
          <a:prstGeom prst="rect">
            <a:avLst/>
          </a:prstGeom>
          <a:noFill/>
        </p:spPr>
        <p:txBody>
          <a:bodyPr wrap="square" rtlCol="0">
            <a:spAutoFit/>
          </a:bodyPr>
          <a:lstStyle/>
          <a:p>
            <a:r>
              <a:rPr lang="en-US" altLang="zh-CN" dirty="0"/>
              <a:t>a town in Northern Territory</a:t>
            </a:r>
            <a:endParaRPr lang="zh-CN" altLang="en-US" dirty="0"/>
          </a:p>
        </p:txBody>
      </p:sp>
      <p:sp>
        <p:nvSpPr>
          <p:cNvPr id="19" name="文本框 18"/>
          <p:cNvSpPr txBox="1"/>
          <p:nvPr/>
        </p:nvSpPr>
        <p:spPr>
          <a:xfrm>
            <a:off x="-1" y="6396335"/>
            <a:ext cx="4200525" cy="369332"/>
          </a:xfrm>
          <a:prstGeom prst="rect">
            <a:avLst/>
          </a:prstGeom>
          <a:noFill/>
        </p:spPr>
        <p:txBody>
          <a:bodyPr wrap="square" rtlCol="0">
            <a:spAutoFit/>
          </a:bodyPr>
          <a:lstStyle/>
          <a:p>
            <a:r>
              <a:rPr lang="en-US" altLang="zh-CN" dirty="0"/>
              <a:t>the life and customs of the Aborigines</a:t>
            </a:r>
            <a:endParaRPr lang="zh-CN" altLang="en-US" dirty="0"/>
          </a:p>
        </p:txBody>
      </p:sp>
      <p:sp>
        <p:nvSpPr>
          <p:cNvPr id="22" name="文本框 21"/>
          <p:cNvSpPr txBox="1"/>
          <p:nvPr/>
        </p:nvSpPr>
        <p:spPr>
          <a:xfrm>
            <a:off x="4514850" y="5819775"/>
            <a:ext cx="4667250" cy="369332"/>
          </a:xfrm>
          <a:prstGeom prst="rect">
            <a:avLst/>
          </a:prstGeom>
          <a:noFill/>
        </p:spPr>
        <p:txBody>
          <a:bodyPr wrap="square" rtlCol="0">
            <a:spAutoFit/>
          </a:bodyPr>
          <a:lstStyle/>
          <a:p>
            <a:r>
              <a:rPr lang="en-US" altLang="zh-CN" dirty="0"/>
              <a:t>the complicated mix of peoples and cultures</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fade">
                                      <p:cBhvr>
                                        <p:cTn id="34" dur="500"/>
                                        <p:tgtEl>
                                          <p:spTgt spid="2"/>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500"/>
                                        <p:tgtEl>
                                          <p:spTgt spid="15"/>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500"/>
                                        <p:tgtEl>
                                          <p:spTgt spid="16"/>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500"/>
                                        <p:tgtEl>
                                          <p:spTgt spid="17"/>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fade">
                                      <p:cBhvr>
                                        <p:cTn id="54" dur="500"/>
                                        <p:tgtEl>
                                          <p:spTgt spid="18"/>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fade">
                                      <p:cBhvr>
                                        <p:cTn id="59" dur="500"/>
                                        <p:tgtEl>
                                          <p:spTgt spid="19"/>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3" grpId="0" animBg="1"/>
      <p:bldP spid="14" grpId="0" animBg="1"/>
      <p:bldP spid="2" grpId="0"/>
      <p:bldP spid="15" grpId="0"/>
      <p:bldP spid="16" grpId="0"/>
      <p:bldP spid="17" grpId="0"/>
      <p:bldP spid="18" grpId="0"/>
      <p:bldP spid="19" grpId="0"/>
      <p:bldP spid="2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t="-9000" b="-9000"/>
          </a:stretch>
        </a:blipFill>
        <a:effectLst/>
      </p:bgPr>
    </p:bg>
    <p:spTree>
      <p:nvGrpSpPr>
        <p:cNvPr id="1" name=""/>
        <p:cNvGrpSpPr/>
        <p:nvPr/>
      </p:nvGrpSpPr>
      <p:grpSpPr>
        <a:xfrm>
          <a:off x="0" y="0"/>
          <a:ext cx="0" cy="0"/>
          <a:chOff x="0" y="0"/>
          <a:chExt cx="0" cy="0"/>
        </a:xfrm>
      </p:grpSpPr>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4" y="15214"/>
            <a:ext cx="12206719" cy="6866280"/>
          </a:xfrm>
          <a:prstGeom prst="rect">
            <a:avLst/>
          </a:prstGeom>
        </p:spPr>
      </p:pic>
      <p:sp>
        <p:nvSpPr>
          <p:cNvPr id="5" name="任意多边形 4"/>
          <p:cNvSpPr/>
          <p:nvPr/>
        </p:nvSpPr>
        <p:spPr>
          <a:xfrm rot="16200000">
            <a:off x="5106702" y="-219020"/>
            <a:ext cx="6866279" cy="7304315"/>
          </a:xfrm>
          <a:custGeom>
            <a:avLst/>
            <a:gdLst>
              <a:gd name="connsiteX0" fmla="*/ 264 w 2329"/>
              <a:gd name="connsiteY0" fmla="*/ 31 h 13572"/>
              <a:gd name="connsiteX1" fmla="*/ 1941 w 2329"/>
              <a:gd name="connsiteY1" fmla="*/ 0 h 13572"/>
              <a:gd name="connsiteX2" fmla="*/ 2329 w 2329"/>
              <a:gd name="connsiteY2" fmla="*/ 388 h 13572"/>
              <a:gd name="connsiteX3" fmla="*/ 2329 w 2329"/>
              <a:gd name="connsiteY3" fmla="*/ 13572 h 13572"/>
              <a:gd name="connsiteX4" fmla="*/ 0 w 2329"/>
              <a:gd name="connsiteY4" fmla="*/ 13572 h 13572"/>
              <a:gd name="connsiteX5" fmla="*/ 0 w 2329"/>
              <a:gd name="connsiteY5" fmla="*/ 388 h 13572"/>
              <a:gd name="connsiteX6" fmla="*/ 264 w 2329"/>
              <a:gd name="connsiteY6" fmla="*/ 31 h 13572"/>
              <a:gd name="connsiteX0-1" fmla="*/ 1134 w 10000"/>
              <a:gd name="connsiteY0-2" fmla="*/ 1 h 9978"/>
              <a:gd name="connsiteX1-3" fmla="*/ 7623 w 10000"/>
              <a:gd name="connsiteY1-4" fmla="*/ 307 h 9978"/>
              <a:gd name="connsiteX2-5" fmla="*/ 10000 w 10000"/>
              <a:gd name="connsiteY2-6" fmla="*/ 264 h 9978"/>
              <a:gd name="connsiteX3-7" fmla="*/ 10000 w 10000"/>
              <a:gd name="connsiteY3-8" fmla="*/ 9978 h 9978"/>
              <a:gd name="connsiteX4-9" fmla="*/ 0 w 10000"/>
              <a:gd name="connsiteY4-10" fmla="*/ 9978 h 9978"/>
              <a:gd name="connsiteX5-11" fmla="*/ 0 w 10000"/>
              <a:gd name="connsiteY5-12" fmla="*/ 264 h 9978"/>
              <a:gd name="connsiteX6-13" fmla="*/ 1134 w 10000"/>
              <a:gd name="connsiteY6-14" fmla="*/ 1 h 9978"/>
              <a:gd name="connsiteX0-15" fmla="*/ 1134 w 10000"/>
              <a:gd name="connsiteY0-16" fmla="*/ 25 h 10024"/>
              <a:gd name="connsiteX1-17" fmla="*/ 7623 w 10000"/>
              <a:gd name="connsiteY1-18" fmla="*/ 332 h 10024"/>
              <a:gd name="connsiteX2-19" fmla="*/ 10000 w 10000"/>
              <a:gd name="connsiteY2-20" fmla="*/ 289 h 10024"/>
              <a:gd name="connsiteX3-21" fmla="*/ 10000 w 10000"/>
              <a:gd name="connsiteY3-22" fmla="*/ 10024 h 10024"/>
              <a:gd name="connsiteX4-23" fmla="*/ 0 w 10000"/>
              <a:gd name="connsiteY4-24" fmla="*/ 10024 h 10024"/>
              <a:gd name="connsiteX5-25" fmla="*/ 0 w 10000"/>
              <a:gd name="connsiteY5-26" fmla="*/ 93 h 10024"/>
              <a:gd name="connsiteX6-27" fmla="*/ 1134 w 10000"/>
              <a:gd name="connsiteY6-28" fmla="*/ 25 h 10024"/>
              <a:gd name="connsiteX0-29" fmla="*/ 1134 w 10000"/>
              <a:gd name="connsiteY0-30" fmla="*/ 25 h 10024"/>
              <a:gd name="connsiteX1-31" fmla="*/ 7623 w 10000"/>
              <a:gd name="connsiteY1-32" fmla="*/ 332 h 10024"/>
              <a:gd name="connsiteX2-33" fmla="*/ 9985 w 10000"/>
              <a:gd name="connsiteY2-34" fmla="*/ 1234 h 10024"/>
              <a:gd name="connsiteX3-35" fmla="*/ 10000 w 10000"/>
              <a:gd name="connsiteY3-36" fmla="*/ 10024 h 10024"/>
              <a:gd name="connsiteX4-37" fmla="*/ 0 w 10000"/>
              <a:gd name="connsiteY4-38" fmla="*/ 10024 h 10024"/>
              <a:gd name="connsiteX5-39" fmla="*/ 0 w 10000"/>
              <a:gd name="connsiteY5-40" fmla="*/ 93 h 10024"/>
              <a:gd name="connsiteX6-41" fmla="*/ 1134 w 10000"/>
              <a:gd name="connsiteY6-42" fmla="*/ 25 h 10024"/>
              <a:gd name="connsiteX0-43" fmla="*/ 1134 w 10000"/>
              <a:gd name="connsiteY0-44" fmla="*/ 25 h 10024"/>
              <a:gd name="connsiteX1-45" fmla="*/ 7669 w 10000"/>
              <a:gd name="connsiteY1-46" fmla="*/ 11 h 10024"/>
              <a:gd name="connsiteX2-47" fmla="*/ 9985 w 10000"/>
              <a:gd name="connsiteY2-48" fmla="*/ 1234 h 10024"/>
              <a:gd name="connsiteX3-49" fmla="*/ 10000 w 10000"/>
              <a:gd name="connsiteY3-50" fmla="*/ 10024 h 10024"/>
              <a:gd name="connsiteX4-51" fmla="*/ 0 w 10000"/>
              <a:gd name="connsiteY4-52" fmla="*/ 10024 h 10024"/>
              <a:gd name="connsiteX5-53" fmla="*/ 0 w 10000"/>
              <a:gd name="connsiteY5-54" fmla="*/ 93 h 10024"/>
              <a:gd name="connsiteX6-55" fmla="*/ 1134 w 10000"/>
              <a:gd name="connsiteY6-56" fmla="*/ 25 h 10024"/>
              <a:gd name="connsiteX0-57" fmla="*/ 1195 w 10000"/>
              <a:gd name="connsiteY0-58" fmla="*/ 0 h 11063"/>
              <a:gd name="connsiteX1-59" fmla="*/ 7669 w 10000"/>
              <a:gd name="connsiteY1-60" fmla="*/ 1050 h 11063"/>
              <a:gd name="connsiteX2-61" fmla="*/ 9985 w 10000"/>
              <a:gd name="connsiteY2-62" fmla="*/ 2273 h 11063"/>
              <a:gd name="connsiteX3-63" fmla="*/ 10000 w 10000"/>
              <a:gd name="connsiteY3-64" fmla="*/ 11063 h 11063"/>
              <a:gd name="connsiteX4-65" fmla="*/ 0 w 10000"/>
              <a:gd name="connsiteY4-66" fmla="*/ 11063 h 11063"/>
              <a:gd name="connsiteX5-67" fmla="*/ 0 w 10000"/>
              <a:gd name="connsiteY5-68" fmla="*/ 1132 h 11063"/>
              <a:gd name="connsiteX6-69" fmla="*/ 1195 w 10000"/>
              <a:gd name="connsiteY6-70" fmla="*/ 0 h 11063"/>
              <a:gd name="connsiteX0-71" fmla="*/ 1195 w 10000"/>
              <a:gd name="connsiteY0-72" fmla="*/ 0 h 11063"/>
              <a:gd name="connsiteX1-73" fmla="*/ 7669 w 10000"/>
              <a:gd name="connsiteY1-74" fmla="*/ 1050 h 11063"/>
              <a:gd name="connsiteX2-75" fmla="*/ 9985 w 10000"/>
              <a:gd name="connsiteY2-76" fmla="*/ 2273 h 11063"/>
              <a:gd name="connsiteX3-77" fmla="*/ 10000 w 10000"/>
              <a:gd name="connsiteY3-78" fmla="*/ 11063 h 11063"/>
              <a:gd name="connsiteX4-79" fmla="*/ 0 w 10000"/>
              <a:gd name="connsiteY4-80" fmla="*/ 11063 h 11063"/>
              <a:gd name="connsiteX5-81" fmla="*/ 0 w 10000"/>
              <a:gd name="connsiteY5-82" fmla="*/ 1132 h 11063"/>
              <a:gd name="connsiteX6-83" fmla="*/ 1195 w 10000"/>
              <a:gd name="connsiteY6-84" fmla="*/ 0 h 11063"/>
              <a:gd name="connsiteX0-85" fmla="*/ 1195 w 10000"/>
              <a:gd name="connsiteY0-86" fmla="*/ 0 h 11063"/>
              <a:gd name="connsiteX1-87" fmla="*/ 7669 w 10000"/>
              <a:gd name="connsiteY1-88" fmla="*/ 1050 h 11063"/>
              <a:gd name="connsiteX2-89" fmla="*/ 9985 w 10000"/>
              <a:gd name="connsiteY2-90" fmla="*/ 2273 h 11063"/>
              <a:gd name="connsiteX3-91" fmla="*/ 10000 w 10000"/>
              <a:gd name="connsiteY3-92" fmla="*/ 11063 h 11063"/>
              <a:gd name="connsiteX4-93" fmla="*/ 0 w 10000"/>
              <a:gd name="connsiteY4-94" fmla="*/ 11063 h 11063"/>
              <a:gd name="connsiteX5-95" fmla="*/ 0 w 10000"/>
              <a:gd name="connsiteY5-96" fmla="*/ 1132 h 11063"/>
              <a:gd name="connsiteX6-97" fmla="*/ 1195 w 10000"/>
              <a:gd name="connsiteY6-98" fmla="*/ 0 h 11063"/>
              <a:gd name="connsiteX0-99" fmla="*/ 1195 w 10000"/>
              <a:gd name="connsiteY0-100" fmla="*/ 30 h 11093"/>
              <a:gd name="connsiteX1-101" fmla="*/ 7669 w 10000"/>
              <a:gd name="connsiteY1-102" fmla="*/ 1080 h 11093"/>
              <a:gd name="connsiteX2-103" fmla="*/ 9985 w 10000"/>
              <a:gd name="connsiteY2-104" fmla="*/ 2303 h 11093"/>
              <a:gd name="connsiteX3-105" fmla="*/ 10000 w 10000"/>
              <a:gd name="connsiteY3-106" fmla="*/ 11093 h 11093"/>
              <a:gd name="connsiteX4-107" fmla="*/ 0 w 10000"/>
              <a:gd name="connsiteY4-108" fmla="*/ 11093 h 11093"/>
              <a:gd name="connsiteX5-109" fmla="*/ 0 w 10000"/>
              <a:gd name="connsiteY5-110" fmla="*/ 1162 h 11093"/>
              <a:gd name="connsiteX6-111" fmla="*/ 1195 w 10000"/>
              <a:gd name="connsiteY6-112" fmla="*/ 30 h 11093"/>
              <a:gd name="connsiteX0-113" fmla="*/ 1195 w 10000"/>
              <a:gd name="connsiteY0-114" fmla="*/ 300 h 11363"/>
              <a:gd name="connsiteX1-115" fmla="*/ 7669 w 10000"/>
              <a:gd name="connsiteY1-116" fmla="*/ 1350 h 11363"/>
              <a:gd name="connsiteX2-117" fmla="*/ 9985 w 10000"/>
              <a:gd name="connsiteY2-118" fmla="*/ 2573 h 11363"/>
              <a:gd name="connsiteX3-119" fmla="*/ 10000 w 10000"/>
              <a:gd name="connsiteY3-120" fmla="*/ 11363 h 11363"/>
              <a:gd name="connsiteX4-121" fmla="*/ 0 w 10000"/>
              <a:gd name="connsiteY4-122" fmla="*/ 11363 h 11363"/>
              <a:gd name="connsiteX5-123" fmla="*/ 15 w 10000"/>
              <a:gd name="connsiteY5-124" fmla="*/ 64 h 11363"/>
              <a:gd name="connsiteX6-125" fmla="*/ 1195 w 10000"/>
              <a:gd name="connsiteY6-126" fmla="*/ 300 h 11363"/>
              <a:gd name="connsiteX0-127" fmla="*/ 1195 w 10000"/>
              <a:gd name="connsiteY0-128" fmla="*/ 300 h 11363"/>
              <a:gd name="connsiteX1-129" fmla="*/ 7163 w 10000"/>
              <a:gd name="connsiteY1-130" fmla="*/ 1147 h 11363"/>
              <a:gd name="connsiteX2-131" fmla="*/ 9985 w 10000"/>
              <a:gd name="connsiteY2-132" fmla="*/ 2573 h 11363"/>
              <a:gd name="connsiteX3-133" fmla="*/ 10000 w 10000"/>
              <a:gd name="connsiteY3-134" fmla="*/ 11363 h 11363"/>
              <a:gd name="connsiteX4-135" fmla="*/ 0 w 10000"/>
              <a:gd name="connsiteY4-136" fmla="*/ 11363 h 11363"/>
              <a:gd name="connsiteX5-137" fmla="*/ 15 w 10000"/>
              <a:gd name="connsiteY5-138" fmla="*/ 64 h 11363"/>
              <a:gd name="connsiteX6-139" fmla="*/ 1195 w 10000"/>
              <a:gd name="connsiteY6-140" fmla="*/ 300 h 11363"/>
              <a:gd name="connsiteX0-141" fmla="*/ 1195 w 10000"/>
              <a:gd name="connsiteY0-142" fmla="*/ 300 h 11363"/>
              <a:gd name="connsiteX1-143" fmla="*/ 7316 w 10000"/>
              <a:gd name="connsiteY1-144" fmla="*/ 1258 h 11363"/>
              <a:gd name="connsiteX2-145" fmla="*/ 9985 w 10000"/>
              <a:gd name="connsiteY2-146" fmla="*/ 2573 h 11363"/>
              <a:gd name="connsiteX3-147" fmla="*/ 10000 w 10000"/>
              <a:gd name="connsiteY3-148" fmla="*/ 11363 h 11363"/>
              <a:gd name="connsiteX4-149" fmla="*/ 0 w 10000"/>
              <a:gd name="connsiteY4-150" fmla="*/ 11363 h 11363"/>
              <a:gd name="connsiteX5-151" fmla="*/ 15 w 10000"/>
              <a:gd name="connsiteY5-152" fmla="*/ 64 h 11363"/>
              <a:gd name="connsiteX6-153" fmla="*/ 1195 w 10000"/>
              <a:gd name="connsiteY6-154" fmla="*/ 300 h 11363"/>
              <a:gd name="connsiteX0-155" fmla="*/ 1792 w 10000"/>
              <a:gd name="connsiteY0-156" fmla="*/ 115 h 11510"/>
              <a:gd name="connsiteX1-157" fmla="*/ 7316 w 10000"/>
              <a:gd name="connsiteY1-158" fmla="*/ 1405 h 11510"/>
              <a:gd name="connsiteX2-159" fmla="*/ 9985 w 10000"/>
              <a:gd name="connsiteY2-160" fmla="*/ 2720 h 11510"/>
              <a:gd name="connsiteX3-161" fmla="*/ 10000 w 10000"/>
              <a:gd name="connsiteY3-162" fmla="*/ 11510 h 11510"/>
              <a:gd name="connsiteX4-163" fmla="*/ 0 w 10000"/>
              <a:gd name="connsiteY4-164" fmla="*/ 11510 h 11510"/>
              <a:gd name="connsiteX5-165" fmla="*/ 15 w 10000"/>
              <a:gd name="connsiteY5-166" fmla="*/ 211 h 11510"/>
              <a:gd name="connsiteX6-167" fmla="*/ 1792 w 10000"/>
              <a:gd name="connsiteY6-168" fmla="*/ 115 h 11510"/>
              <a:gd name="connsiteX0-169" fmla="*/ 1792 w 10000"/>
              <a:gd name="connsiteY0-170" fmla="*/ 326 h 11721"/>
              <a:gd name="connsiteX1-171" fmla="*/ 7316 w 10000"/>
              <a:gd name="connsiteY1-172" fmla="*/ 1616 h 11721"/>
              <a:gd name="connsiteX2-173" fmla="*/ 9985 w 10000"/>
              <a:gd name="connsiteY2-174" fmla="*/ 2931 h 11721"/>
              <a:gd name="connsiteX3-175" fmla="*/ 10000 w 10000"/>
              <a:gd name="connsiteY3-176" fmla="*/ 11721 h 11721"/>
              <a:gd name="connsiteX4-177" fmla="*/ 0 w 10000"/>
              <a:gd name="connsiteY4-178" fmla="*/ 11721 h 11721"/>
              <a:gd name="connsiteX5-179" fmla="*/ 15 w 10000"/>
              <a:gd name="connsiteY5-180" fmla="*/ 422 h 11721"/>
              <a:gd name="connsiteX6-181" fmla="*/ 1792 w 10000"/>
              <a:gd name="connsiteY6-182" fmla="*/ 326 h 11721"/>
              <a:gd name="connsiteX0-183" fmla="*/ 1805 w 10013"/>
              <a:gd name="connsiteY0-184" fmla="*/ 766 h 12161"/>
              <a:gd name="connsiteX1-185" fmla="*/ 7329 w 10013"/>
              <a:gd name="connsiteY1-186" fmla="*/ 2056 h 12161"/>
              <a:gd name="connsiteX2-187" fmla="*/ 9998 w 10013"/>
              <a:gd name="connsiteY2-188" fmla="*/ 3371 h 12161"/>
              <a:gd name="connsiteX3-189" fmla="*/ 10013 w 10013"/>
              <a:gd name="connsiteY3-190" fmla="*/ 12161 h 12161"/>
              <a:gd name="connsiteX4-191" fmla="*/ 13 w 10013"/>
              <a:gd name="connsiteY4-192" fmla="*/ 12161 h 12161"/>
              <a:gd name="connsiteX5-193" fmla="*/ 0 w 10013"/>
              <a:gd name="connsiteY5-194" fmla="*/ 56 h 12161"/>
              <a:gd name="connsiteX6-195" fmla="*/ 1805 w 10013"/>
              <a:gd name="connsiteY6-196" fmla="*/ 766 h 1216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0013" h="12161">
                <a:moveTo>
                  <a:pt x="1805" y="766"/>
                </a:moveTo>
                <a:cubicBezTo>
                  <a:pt x="4331" y="3159"/>
                  <a:pt x="5171" y="1706"/>
                  <a:pt x="7329" y="2056"/>
                </a:cubicBezTo>
                <a:cubicBezTo>
                  <a:pt x="8248" y="2056"/>
                  <a:pt x="9998" y="3212"/>
                  <a:pt x="9998" y="3371"/>
                </a:cubicBezTo>
                <a:lnTo>
                  <a:pt x="10013" y="12161"/>
                </a:lnTo>
                <a:lnTo>
                  <a:pt x="13" y="12161"/>
                </a:lnTo>
                <a:cubicBezTo>
                  <a:pt x="18" y="8395"/>
                  <a:pt x="-5" y="3822"/>
                  <a:pt x="0" y="56"/>
                </a:cubicBezTo>
                <a:cubicBezTo>
                  <a:pt x="0" y="-103"/>
                  <a:pt x="358" y="56"/>
                  <a:pt x="1805" y="766"/>
                </a:cubicBezTo>
                <a:close/>
              </a:path>
            </a:pathLst>
          </a:cu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7" name="文本框 6"/>
          <p:cNvSpPr txBox="1"/>
          <p:nvPr/>
        </p:nvSpPr>
        <p:spPr>
          <a:xfrm>
            <a:off x="6096000" y="4726423"/>
            <a:ext cx="5943362" cy="2058577"/>
          </a:xfrm>
          <a:prstGeom prst="rect">
            <a:avLst/>
          </a:prstGeom>
          <a:noFill/>
        </p:spPr>
        <p:txBody>
          <a:bodyPr wrap="square" rtlCol="0" anchor="t">
            <a:spAutoFit/>
          </a:bodyPr>
          <a:lstStyle/>
          <a:p>
            <a:pPr marL="0" marR="0" lvl="0" indent="0" algn="just" defTabSz="914400" rtl="0" eaLnBrk="1" fontAlgn="auto" latinLnBrk="0" hangingPunct="1">
              <a:lnSpc>
                <a:spcPct val="12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chemeClr val="accent1">
                    <a:lumMod val="50000"/>
                  </a:schemeClr>
                </a:solidFill>
                <a:effectLst/>
                <a:uLnTx/>
                <a:uFillTx/>
                <a:cs typeface="+mn-ea"/>
                <a:sym typeface="+mn-lt"/>
              </a:rPr>
              <a:t>Whatever makes an impression on the heart seems lovely in the eye.</a:t>
            </a:r>
            <a:endParaRPr kumimoji="0" lang="zh-CN" altLang="en-US" sz="1800" b="1" i="0" u="none" strike="noStrike" kern="1200" cap="none" spc="0" normalizeH="0" baseline="0" noProof="0" dirty="0">
              <a:ln>
                <a:noFill/>
              </a:ln>
              <a:solidFill>
                <a:schemeClr val="accent1">
                  <a:lumMod val="50000"/>
                </a:schemeClr>
              </a:solidFill>
              <a:effectLst/>
              <a:uLnTx/>
              <a:uFillTx/>
              <a:cs typeface="+mn-ea"/>
              <a:sym typeface="+mn-lt"/>
            </a:endParaRPr>
          </a:p>
          <a:p>
            <a:pPr marL="0" marR="0" lvl="0" indent="0" algn="r" defTabSz="914400" rtl="0" eaLnBrk="1" fontAlgn="auto" latinLnBrk="0" hangingPunct="1">
              <a:lnSpc>
                <a:spcPct val="12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chemeClr val="accent1">
                    <a:lumMod val="50000"/>
                  </a:schemeClr>
                </a:solidFill>
                <a:effectLst/>
                <a:uLnTx/>
                <a:uFillTx/>
                <a:cs typeface="+mn-ea"/>
                <a:sym typeface="+mn-lt"/>
              </a:rPr>
              <a:t>—</a:t>
            </a:r>
            <a:r>
              <a:rPr kumimoji="0" lang="en-US" altLang="zh-CN" sz="1800" b="1" i="0" u="none" strike="noStrike" kern="1200" cap="none" spc="0" normalizeH="0" baseline="0" noProof="0" dirty="0">
                <a:ln>
                  <a:noFill/>
                </a:ln>
                <a:solidFill>
                  <a:schemeClr val="accent1">
                    <a:lumMod val="50000"/>
                  </a:schemeClr>
                </a:solidFill>
                <a:effectLst/>
                <a:uLnTx/>
                <a:uFillTx/>
                <a:cs typeface="+mn-ea"/>
                <a:sym typeface="+mn-lt"/>
              </a:rPr>
              <a:t> </a:t>
            </a:r>
            <a:r>
              <a:rPr kumimoji="0" lang="en-US" altLang="zh-CN" sz="1800" b="1" i="0" u="none" strike="noStrike" kern="1200" cap="none" spc="0" normalizeH="0" baseline="0" noProof="0" dirty="0" err="1">
                <a:ln>
                  <a:noFill/>
                </a:ln>
                <a:solidFill>
                  <a:schemeClr val="accent1">
                    <a:lumMod val="50000"/>
                  </a:schemeClr>
                </a:solidFill>
                <a:effectLst/>
                <a:uLnTx/>
                <a:uFillTx/>
                <a:cs typeface="+mn-ea"/>
                <a:sym typeface="+mn-lt"/>
              </a:rPr>
              <a:t>Saadi</a:t>
            </a:r>
            <a:endParaRPr kumimoji="0" lang="zh-CN" altLang="en-US" sz="1800" b="1" i="0" u="none" strike="noStrike" kern="1200" cap="none" spc="0" normalizeH="0" baseline="0" noProof="0" dirty="0">
              <a:ln>
                <a:noFill/>
              </a:ln>
              <a:solidFill>
                <a:schemeClr val="accent1">
                  <a:lumMod val="50000"/>
                </a:schemeClr>
              </a:solidFill>
              <a:effectLst/>
              <a:uLnTx/>
              <a:uFillTx/>
              <a:cs typeface="+mn-ea"/>
              <a:sym typeface="+mn-lt"/>
            </a:endParaRPr>
          </a:p>
          <a:p>
            <a:pPr marL="0" marR="0" lvl="0" indent="0" algn="just" defTabSz="914400" rtl="0" eaLnBrk="1" fontAlgn="auto" latinLnBrk="0" hangingPunct="1">
              <a:lnSpc>
                <a:spcPct val="12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chemeClr val="accent1">
                    <a:lumMod val="50000"/>
                  </a:schemeClr>
                </a:solidFill>
                <a:effectLst/>
                <a:uLnTx/>
                <a:uFillTx/>
                <a:cs typeface="+mn-ea"/>
                <a:sym typeface="+mn-lt"/>
              </a:rPr>
              <a:t>任何给心灵留下深刻印象的东西，在人们眼里似乎都是可爱的。</a:t>
            </a:r>
            <a:endParaRPr kumimoji="0" lang="zh-CN" altLang="en-US" sz="1800" b="1" i="0" u="none" strike="noStrike" kern="1200" cap="none" spc="0" normalizeH="0" baseline="0" noProof="0" dirty="0">
              <a:ln>
                <a:noFill/>
              </a:ln>
              <a:solidFill>
                <a:schemeClr val="accent1">
                  <a:lumMod val="50000"/>
                </a:schemeClr>
              </a:solidFill>
              <a:effectLst/>
              <a:uLnTx/>
              <a:uFillTx/>
              <a:cs typeface="+mn-ea"/>
              <a:sym typeface="+mn-lt"/>
            </a:endParaRPr>
          </a:p>
          <a:p>
            <a:pPr marL="0" marR="0" lvl="0" indent="0" algn="r" defTabSz="914400" rtl="0" eaLnBrk="1" fontAlgn="auto" latinLnBrk="0" hangingPunct="1">
              <a:lnSpc>
                <a:spcPct val="120000"/>
              </a:lnSpc>
              <a:spcBef>
                <a:spcPts val="0"/>
              </a:spcBef>
              <a:spcAft>
                <a:spcPts val="0"/>
              </a:spcAft>
              <a:buClrTx/>
              <a:buSzTx/>
              <a:buFontTx/>
              <a:buNone/>
              <a:defRPr/>
            </a:pPr>
            <a:r>
              <a:rPr kumimoji="0" lang="en-US" altLang="zh-CN" sz="1800" b="1" i="0" u="none" strike="noStrike" kern="1200" cap="none" spc="0" normalizeH="0" baseline="0" noProof="0" dirty="0">
                <a:ln>
                  <a:noFill/>
                </a:ln>
                <a:solidFill>
                  <a:schemeClr val="accent1">
                    <a:lumMod val="50000"/>
                  </a:schemeClr>
                </a:solidFill>
                <a:effectLst/>
                <a:uLnTx/>
                <a:uFillTx/>
                <a:cs typeface="+mn-ea"/>
                <a:sym typeface="+mn-lt"/>
              </a:rPr>
              <a:t>——</a:t>
            </a:r>
            <a:r>
              <a:rPr kumimoji="0" lang="zh-CN" altLang="en-US" sz="1800" b="1" i="0" u="none" strike="noStrike" kern="1200" cap="none" spc="0" normalizeH="0" baseline="0" noProof="0" dirty="0">
                <a:ln>
                  <a:noFill/>
                </a:ln>
                <a:solidFill>
                  <a:schemeClr val="accent1">
                    <a:lumMod val="50000"/>
                  </a:schemeClr>
                </a:solidFill>
                <a:effectLst/>
                <a:uLnTx/>
                <a:uFillTx/>
                <a:cs typeface="+mn-ea"/>
                <a:sym typeface="+mn-lt"/>
              </a:rPr>
              <a:t>萨迪（波斯诗人）</a:t>
            </a:r>
            <a:endParaRPr kumimoji="0" lang="zh-CN" altLang="en-US" sz="1800" b="1" i="0" u="none" strike="noStrike" kern="1200" cap="none" spc="0" normalizeH="0" baseline="0" noProof="0" dirty="0">
              <a:ln>
                <a:noFill/>
              </a:ln>
              <a:solidFill>
                <a:schemeClr val="accent1">
                  <a:lumMod val="50000"/>
                </a:schemeClr>
              </a:solidFill>
              <a:effectLst/>
              <a:uLnTx/>
              <a:uFillTx/>
              <a:cs typeface="+mn-ea"/>
              <a:sym typeface="+mn-lt"/>
            </a:endParaRPr>
          </a:p>
        </p:txBody>
      </p:sp>
      <p:sp>
        <p:nvSpPr>
          <p:cNvPr id="8" name="矩形 259"/>
          <p:cNvSpPr>
            <a:spLocks noChangeArrowheads="1"/>
          </p:cNvSpPr>
          <p:nvPr/>
        </p:nvSpPr>
        <p:spPr bwMode="auto">
          <a:xfrm>
            <a:off x="1745817" y="757835"/>
            <a:ext cx="8471409" cy="8309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lvl="0" defTabSz="914400">
              <a:buNone/>
            </a:pPr>
            <a:r>
              <a:rPr lang="en-US" altLang="zh-CN" sz="5400" b="1" kern="0" dirty="0">
                <a:solidFill>
                  <a:schemeClr val="bg1"/>
                </a:solidFill>
                <a:latin typeface="+mn-lt"/>
                <a:ea typeface="+mn-ea"/>
                <a:cs typeface="+mn-ea"/>
                <a:sym typeface="+mn-lt"/>
              </a:rPr>
              <a:t>Unit 2 Iconic </a:t>
            </a:r>
            <a:r>
              <a:rPr lang="en-US" altLang="zh-CN" sz="5400" b="1" kern="0" dirty="0">
                <a:solidFill>
                  <a:schemeClr val="accent1">
                    <a:lumMod val="50000"/>
                  </a:schemeClr>
                </a:solidFill>
                <a:latin typeface="+mn-lt"/>
                <a:ea typeface="+mn-ea"/>
                <a:cs typeface="+mn-ea"/>
                <a:sym typeface="+mn-lt"/>
              </a:rPr>
              <a:t>Attractions</a:t>
            </a:r>
            <a:endParaRPr kumimoji="0" lang="en-US" altLang="zh-CN" sz="5400" b="1" i="0" u="none" strike="noStrike" kern="0" cap="none" spc="0" normalizeH="0" baseline="0" noProof="0" dirty="0">
              <a:ln>
                <a:noFill/>
              </a:ln>
              <a:solidFill>
                <a:schemeClr val="accent1">
                  <a:lumMod val="50000"/>
                </a:schemeClr>
              </a:solidFill>
              <a:effectLst/>
              <a:uLnTx/>
              <a:uFillTx/>
              <a:latin typeface="+mn-lt"/>
              <a:ea typeface="+mn-ea"/>
              <a:cs typeface="+mn-ea"/>
              <a:sym typeface="+mn-lt"/>
            </a:endParaRPr>
          </a:p>
        </p:txBody>
      </p:sp>
      <p:sp>
        <p:nvSpPr>
          <p:cNvPr id="4" name="文本框 3"/>
          <p:cNvSpPr txBox="1"/>
          <p:nvPr/>
        </p:nvSpPr>
        <p:spPr>
          <a:xfrm>
            <a:off x="7088147" y="-1318107"/>
            <a:ext cx="3739631" cy="1077218"/>
          </a:xfrm>
          <a:prstGeom prst="rect">
            <a:avLst/>
          </a:prstGeom>
          <a:noFill/>
          <a:ln>
            <a:solidFill>
              <a:srgbClr val="5FC0C9"/>
            </a:solidFill>
          </a:ln>
        </p:spPr>
        <p:txBody>
          <a:bodyPr wrap="square" rtlCol="0">
            <a:spAutoFit/>
          </a:bodyPr>
          <a:lstStyle/>
          <a:p>
            <a:r>
              <a:rPr lang="en-US" altLang="zh-CN" sz="3200" dirty="0">
                <a:solidFill>
                  <a:srgbClr val="404040"/>
                </a:solidFill>
              </a:rPr>
              <a:t>as a sign or symbol of someplace.</a:t>
            </a:r>
            <a:endParaRPr lang="zh-CN" altLang="en-US" sz="3200" dirty="0">
              <a:solidFill>
                <a:srgbClr val="404040"/>
              </a:solidFill>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8"/>
                                        </p:tgtEl>
                                        <p:attrNameLst>
                                          <p:attrName>ppt_y</p:attrName>
                                        </p:attrNameLst>
                                      </p:cBhvr>
                                      <p:tavLst>
                                        <p:tav tm="0">
                                          <p:val>
                                            <p:strVal val="#ppt_y"/>
                                          </p:val>
                                        </p:tav>
                                        <p:tav tm="100000">
                                          <p:val>
                                            <p:strVal val="#ppt_y"/>
                                          </p:val>
                                        </p:tav>
                                      </p:tavLst>
                                    </p:anim>
                                    <p:anim calcmode="lin" valueType="num">
                                      <p:cBhvr>
                                        <p:cTn id="9"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8"/>
                                        </p:tgtEl>
                                      </p:cBhvr>
                                    </p:animEffect>
                                  </p:childTnLst>
                                </p:cTn>
                              </p:par>
                            </p:childTnLst>
                          </p:cTn>
                        </p:par>
                        <p:par>
                          <p:cTn id="12" fill="hold">
                            <p:stCondLst>
                              <p:cond delay="0"/>
                            </p:stCondLst>
                            <p:childTnLst>
                              <p:par>
                                <p:cTn id="13" presetID="26" presetClass="emph" presetSubtype="0" fill="hold" grpId="1" nodeType="afterEffect">
                                  <p:stCondLst>
                                    <p:cond delay="0"/>
                                  </p:stCondLst>
                                  <p:iterate type="lt">
                                    <p:tmPct val="0"/>
                                  </p:iterate>
                                  <p:childTnLst>
                                    <p:animEffect transition="out" filter="fade">
                                      <p:cBhvr>
                                        <p:cTn id="14" dur="500" tmFilter="0, 0; .2, .5; .8, .5; 1, 0"/>
                                        <p:tgtEl>
                                          <p:spTgt spid="8"/>
                                        </p:tgtEl>
                                      </p:cBhvr>
                                    </p:animEffect>
                                    <p:animScale>
                                      <p:cBhvr>
                                        <p:cTn id="15" dur="250" autoRev="1" fill="hold"/>
                                        <p:tgtEl>
                                          <p:spTgt spid="8"/>
                                        </p:tgtEl>
                                      </p:cBhvr>
                                      <p:by x="105000" y="105000"/>
                                    </p:animScale>
                                  </p:childTnLst>
                                </p:cTn>
                              </p:par>
                            </p:childTnLst>
                          </p:cTn>
                        </p:par>
                      </p:childTnLst>
                    </p:cTn>
                  </p:par>
                  <p:par>
                    <p:cTn id="16" fill="hold">
                      <p:stCondLst>
                        <p:cond delay="indefinite"/>
                      </p:stCondLst>
                      <p:childTnLst>
                        <p:par>
                          <p:cTn id="17" fill="hold">
                            <p:stCondLst>
                              <p:cond delay="0"/>
                            </p:stCondLst>
                            <p:childTnLst>
                              <p:par>
                                <p:cTn id="18" presetID="42" presetClass="path" presetSubtype="0" accel="50000" decel="50000" fill="hold" grpId="0" nodeType="clickEffect">
                                  <p:stCondLst>
                                    <p:cond delay="0"/>
                                  </p:stCondLst>
                                  <p:childTnLst>
                                    <p:animMotion origin="layout" path="M 4.375E-6 -2.59259E-6 L 0.00312 0.42454 " pathEditMode="relative" rAng="0" ptsTypes="AA">
                                      <p:cBhvr>
                                        <p:cTn id="19" dur="2000" fill="hold"/>
                                        <p:tgtEl>
                                          <p:spTgt spid="4"/>
                                        </p:tgtEl>
                                        <p:attrNameLst>
                                          <p:attrName>ppt_x</p:attrName>
                                          <p:attrName>ppt_y</p:attrName>
                                        </p:attrNameLst>
                                      </p:cBhvr>
                                      <p:rCtr x="156" y="21227"/>
                                    </p:animMotion>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8" grpId="1"/>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thumbnail_icon_ppt" hidden="1"/>
          <p:cNvPicPr>
            <a:picLocks noChangeAspect="1"/>
          </p:cNvPicPr>
          <p:nvPr>
            <p:custDataLst>
              <p:tags r:id="rId1"/>
            </p:custDataLst>
          </p:nvPr>
        </p:nvPicPr>
        <p:blipFill>
          <a:blip r:embed="rId2"/>
          <a:stretch>
            <a:fillRect/>
          </a:stretch>
        </p:blipFill>
        <p:spPr>
          <a:xfrm>
            <a:off x="4940300" y="2552700"/>
            <a:ext cx="2311400" cy="1752600"/>
          </a:xfrm>
          <a:prstGeom prst="rect">
            <a:avLst/>
          </a:prstGeom>
        </p:spPr>
      </p:pic>
      <p:grpSp>
        <p:nvGrpSpPr>
          <p:cNvPr id="11" name="组合 10"/>
          <p:cNvGrpSpPr/>
          <p:nvPr/>
        </p:nvGrpSpPr>
        <p:grpSpPr>
          <a:xfrm>
            <a:off x="448309" y="373380"/>
            <a:ext cx="3563016" cy="523240"/>
            <a:chOff x="370" y="221"/>
            <a:chExt cx="4988" cy="824"/>
          </a:xfrm>
        </p:grpSpPr>
        <p:sp>
          <p:nvSpPr>
            <p:cNvPr id="12" name="矩形 11"/>
            <p:cNvSpPr/>
            <p:nvPr/>
          </p:nvSpPr>
          <p:spPr>
            <a:xfrm>
              <a:off x="574" y="562"/>
              <a:ext cx="400" cy="396"/>
            </a:xfrm>
            <a:prstGeom prst="rect">
              <a:avLst/>
            </a:prstGeom>
            <a:solidFill>
              <a:srgbClr val="5FC0C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ea"/>
                <a:sym typeface="+mn-lt"/>
              </a:endParaRPr>
            </a:p>
          </p:txBody>
        </p:sp>
        <p:sp>
          <p:nvSpPr>
            <p:cNvPr id="20" name="矩形 19"/>
            <p:cNvSpPr/>
            <p:nvPr/>
          </p:nvSpPr>
          <p:spPr>
            <a:xfrm>
              <a:off x="370" y="341"/>
              <a:ext cx="472" cy="497"/>
            </a:xfrm>
            <a:prstGeom prst="rect">
              <a:avLst/>
            </a:prstGeom>
            <a:gradFill>
              <a:gsLst>
                <a:gs pos="0">
                  <a:srgbClr val="007BD3"/>
                </a:gs>
                <a:gs pos="100000">
                  <a:srgbClr val="034373"/>
                </a:gs>
              </a:gsLst>
              <a:lin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ea"/>
                <a:sym typeface="+mn-lt"/>
              </a:endParaRPr>
            </a:p>
          </p:txBody>
        </p:sp>
        <p:sp>
          <p:nvSpPr>
            <p:cNvPr id="21" name="文本框 20"/>
            <p:cNvSpPr txBox="1"/>
            <p:nvPr/>
          </p:nvSpPr>
          <p:spPr>
            <a:xfrm>
              <a:off x="1067" y="221"/>
              <a:ext cx="4291" cy="8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1" i="0" u="none" strike="noStrike" kern="1200" cap="none" spc="0" normalizeH="0" baseline="0" noProof="0" dirty="0">
                  <a:ln>
                    <a:noFill/>
                  </a:ln>
                  <a:solidFill>
                    <a:srgbClr val="404040"/>
                  </a:solidFill>
                  <a:effectLst/>
                  <a:uLnTx/>
                  <a:uFillTx/>
                  <a:latin typeface="Arial" panose="020B0604020202020204"/>
                  <a:ea typeface="微软雅黑" panose="020B0503020204020204" pitchFamily="34" charset="-122"/>
                  <a:cs typeface="+mn-ea"/>
                  <a:sym typeface="+mn-lt"/>
                </a:rPr>
                <a:t>Critical Thinking</a:t>
              </a:r>
              <a:endParaRPr kumimoji="0" lang="en-US" altLang="zh-CN" sz="2800" b="1" i="0" u="none" strike="noStrike" kern="1200" cap="none" spc="0" normalizeH="0" baseline="0" noProof="0" dirty="0">
                <a:ln>
                  <a:noFill/>
                </a:ln>
                <a:solidFill>
                  <a:srgbClr val="404040"/>
                </a:solidFill>
                <a:effectLst/>
                <a:uLnTx/>
                <a:uFillTx/>
                <a:latin typeface="Arial" panose="020B0604020202020204"/>
                <a:ea typeface="微软雅黑" panose="020B0503020204020204" pitchFamily="34" charset="-122"/>
                <a:cs typeface="+mn-ea"/>
                <a:sym typeface="+mn-lt"/>
              </a:endParaRPr>
            </a:p>
          </p:txBody>
        </p:sp>
      </p:grpSp>
      <p:grpSp>
        <p:nvGrpSpPr>
          <p:cNvPr id="2" name="组合 1"/>
          <p:cNvGrpSpPr/>
          <p:nvPr/>
        </p:nvGrpSpPr>
        <p:grpSpPr>
          <a:xfrm rot="2707163">
            <a:off x="3862087" y="1667552"/>
            <a:ext cx="4074502" cy="4048904"/>
            <a:chOff x="4066961" y="1718327"/>
            <a:chExt cx="4074502" cy="4048904"/>
          </a:xfrm>
        </p:grpSpPr>
        <p:grpSp>
          <p:nvGrpSpPr>
            <p:cNvPr id="8" name="组合 7"/>
            <p:cNvGrpSpPr/>
            <p:nvPr/>
          </p:nvGrpSpPr>
          <p:grpSpPr>
            <a:xfrm>
              <a:off x="4375997" y="2004961"/>
              <a:ext cx="3419578" cy="3419578"/>
              <a:chOff x="4375997" y="2004961"/>
              <a:chExt cx="3419578" cy="3419578"/>
            </a:xfrm>
          </p:grpSpPr>
          <p:sp>
            <p:nvSpPr>
              <p:cNvPr id="9" name="椭圆 8"/>
              <p:cNvSpPr/>
              <p:nvPr/>
            </p:nvSpPr>
            <p:spPr>
              <a:xfrm rot="2700000">
                <a:off x="4378802" y="2940279"/>
                <a:ext cx="3419578" cy="1548942"/>
              </a:xfrm>
              <a:prstGeom prst="ellipse">
                <a:avLst/>
              </a:prstGeom>
              <a:noFill/>
              <a:ln w="19050" cap="rnd" cmpd="sng" algn="ctr">
                <a:solidFill>
                  <a:srgbClr val="40404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13273F"/>
                  </a:solidFill>
                  <a:effectLst/>
                  <a:uLnTx/>
                  <a:uFillTx/>
                  <a:latin typeface="Arial" panose="020B0604020202020204"/>
                  <a:ea typeface="微软雅黑" panose="020B0503020204020204" pitchFamily="34" charset="-122"/>
                  <a:cs typeface="+mn-cs"/>
                </a:endParaRPr>
              </a:p>
            </p:txBody>
          </p:sp>
          <p:sp>
            <p:nvSpPr>
              <p:cNvPr id="10" name="椭圆 9"/>
              <p:cNvSpPr/>
              <p:nvPr/>
            </p:nvSpPr>
            <p:spPr>
              <a:xfrm rot="8100000">
                <a:off x="4375997" y="2937475"/>
                <a:ext cx="3419578" cy="1548942"/>
              </a:xfrm>
              <a:prstGeom prst="ellipse">
                <a:avLst/>
              </a:prstGeom>
              <a:noFill/>
              <a:ln w="19050" cap="rnd" cmpd="sng" algn="ctr">
                <a:solidFill>
                  <a:srgbClr val="40404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13273F"/>
                  </a:solidFill>
                  <a:effectLst/>
                  <a:uLnTx/>
                  <a:uFillTx/>
                  <a:latin typeface="Arial" panose="020B0604020202020204"/>
                  <a:ea typeface="微软雅黑" panose="020B0503020204020204" pitchFamily="34" charset="-122"/>
                  <a:cs typeface="+mn-cs"/>
                </a:endParaRPr>
              </a:p>
            </p:txBody>
          </p:sp>
        </p:grpSp>
        <p:sp>
          <p:nvSpPr>
            <p:cNvPr id="13" name="流程图: 决策 12"/>
            <p:cNvSpPr/>
            <p:nvPr/>
          </p:nvSpPr>
          <p:spPr>
            <a:xfrm>
              <a:off x="5339202" y="1718327"/>
              <a:ext cx="1496604" cy="1496604"/>
            </a:xfrm>
            <a:prstGeom prst="flowChartDecision">
              <a:avLst/>
            </a:prstGeom>
            <a:solidFill>
              <a:srgbClr val="5FC0C9"/>
            </a:solidFill>
            <a:ln w="28575">
              <a:noFill/>
            </a:ln>
            <a:effectLst>
              <a:outerShdw blurRad="254000" dist="127000" dir="2700000" algn="tl" rotWithShape="0">
                <a:prstClr val="black">
                  <a:alpha val="40000"/>
                </a:prstClr>
              </a:outerShdw>
            </a:effectLst>
          </p:spPr>
          <p:txBody>
            <a:bodyPr anchor="ctr"/>
            <a:lstStyle/>
            <a:p>
              <a:pPr algn="ctr"/>
              <a:endParaRPr lang="zh-CN" altLang="en-US" sz="2400" dirty="0">
                <a:solidFill>
                  <a:prstClr val="white">
                    <a:lumMod val="95000"/>
                  </a:prstClr>
                </a:solidFill>
                <a:latin typeface="微软雅黑" panose="020B0503020204020204" pitchFamily="34" charset="-122"/>
              </a:endParaRPr>
            </a:p>
          </p:txBody>
        </p:sp>
        <p:sp>
          <p:nvSpPr>
            <p:cNvPr id="14" name="流程图: 决策 13"/>
            <p:cNvSpPr/>
            <p:nvPr/>
          </p:nvSpPr>
          <p:spPr>
            <a:xfrm>
              <a:off x="6644859" y="3023984"/>
              <a:ext cx="1496604" cy="1496604"/>
            </a:xfrm>
            <a:prstGeom prst="flowChartDecision">
              <a:avLst/>
            </a:prstGeom>
            <a:solidFill>
              <a:srgbClr val="33739F"/>
            </a:solidFill>
            <a:ln w="28575">
              <a:noFill/>
            </a:ln>
            <a:effectLst>
              <a:outerShdw blurRad="254000" dist="127000" dir="2700000" algn="tl" rotWithShape="0">
                <a:prstClr val="black">
                  <a:alpha val="40000"/>
                </a:prstClr>
              </a:outerShdw>
            </a:effectLst>
          </p:spPr>
          <p:txBody>
            <a:bodyPr anchor="ctr"/>
            <a:lstStyle/>
            <a:p>
              <a:pPr algn="ctr"/>
              <a:endParaRPr lang="zh-CN" altLang="en-US" sz="2400" dirty="0">
                <a:solidFill>
                  <a:prstClr val="white">
                    <a:lumMod val="95000"/>
                  </a:prstClr>
                </a:solidFill>
                <a:latin typeface="微软雅黑" panose="020B0503020204020204" pitchFamily="34" charset="-122"/>
              </a:endParaRPr>
            </a:p>
          </p:txBody>
        </p:sp>
        <p:sp>
          <p:nvSpPr>
            <p:cNvPr id="15" name="流程图: 决策 14"/>
            <p:cNvSpPr/>
            <p:nvPr/>
          </p:nvSpPr>
          <p:spPr>
            <a:xfrm>
              <a:off x="5446617" y="4270627"/>
              <a:ext cx="1496604" cy="1496604"/>
            </a:xfrm>
            <a:prstGeom prst="flowChartDecision">
              <a:avLst/>
            </a:prstGeom>
            <a:solidFill>
              <a:srgbClr val="5FC0C9"/>
            </a:solidFill>
            <a:ln w="28575">
              <a:noFill/>
            </a:ln>
            <a:effectLst>
              <a:outerShdw blurRad="254000" dist="127000" dir="2700000" algn="tl" rotWithShape="0">
                <a:prstClr val="black">
                  <a:alpha val="40000"/>
                </a:prstClr>
              </a:outerShdw>
            </a:effectLst>
          </p:spPr>
          <p:txBody>
            <a:bodyPr anchor="ctr"/>
            <a:lstStyle/>
            <a:p>
              <a:pPr algn="ctr"/>
              <a:endParaRPr lang="zh-CN" altLang="en-US" sz="2400" dirty="0">
                <a:solidFill>
                  <a:prstClr val="white">
                    <a:lumMod val="95000"/>
                  </a:prstClr>
                </a:solidFill>
                <a:latin typeface="微软雅黑" panose="020B0503020204020204" pitchFamily="34" charset="-122"/>
              </a:endParaRPr>
            </a:p>
          </p:txBody>
        </p:sp>
        <p:sp>
          <p:nvSpPr>
            <p:cNvPr id="16" name="流程图: 决策 15"/>
            <p:cNvSpPr/>
            <p:nvPr/>
          </p:nvSpPr>
          <p:spPr>
            <a:xfrm>
              <a:off x="4066961" y="2990569"/>
              <a:ext cx="1496604" cy="1496604"/>
            </a:xfrm>
            <a:prstGeom prst="flowChartDecision">
              <a:avLst/>
            </a:prstGeom>
            <a:solidFill>
              <a:srgbClr val="33739F"/>
            </a:solidFill>
            <a:ln w="28575">
              <a:noFill/>
            </a:ln>
            <a:effectLst>
              <a:outerShdw blurRad="254000" dist="127000" dir="2700000" algn="tl" rotWithShape="0">
                <a:prstClr val="black">
                  <a:alpha val="40000"/>
                </a:prstClr>
              </a:outerShdw>
            </a:effectLst>
          </p:spPr>
          <p:txBody>
            <a:bodyPr anchor="ctr"/>
            <a:lstStyle/>
            <a:p>
              <a:pPr algn="ctr"/>
              <a:endParaRPr lang="zh-CN" altLang="en-US" sz="2400" dirty="0">
                <a:solidFill>
                  <a:prstClr val="white">
                    <a:lumMod val="95000"/>
                  </a:prstClr>
                </a:solidFill>
                <a:latin typeface="微软雅黑" panose="020B0503020204020204" pitchFamily="34" charset="-122"/>
              </a:endParaRPr>
            </a:p>
          </p:txBody>
        </p:sp>
      </p:grpSp>
      <p:sp>
        <p:nvSpPr>
          <p:cNvPr id="17" name="文本框 16"/>
          <p:cNvSpPr txBox="1"/>
          <p:nvPr/>
        </p:nvSpPr>
        <p:spPr>
          <a:xfrm>
            <a:off x="7668253" y="4035822"/>
            <a:ext cx="4349576" cy="1951496"/>
          </a:xfrm>
          <a:prstGeom prst="rect">
            <a:avLst/>
          </a:prstGeom>
          <a:noFill/>
        </p:spPr>
        <p:txBody>
          <a:bodyPr wrap="square" rtlCol="0">
            <a:spAutoFit/>
          </a:bodyPr>
          <a:lstStyle>
            <a:defPPr>
              <a:defRPr lang="zh-CN"/>
            </a:defPPr>
            <a:lvl1pPr>
              <a:lnSpc>
                <a:spcPts val="2300"/>
              </a:lnSpc>
              <a:defRPr sz="1200"/>
            </a:lvl1pPr>
          </a:lstStyle>
          <a:p>
            <a:pPr lvl="0">
              <a:lnSpc>
                <a:spcPct val="150000"/>
              </a:lnSpc>
              <a:defRPr/>
            </a:pPr>
            <a:r>
              <a:rPr kumimoji="0" lang="en-US" altLang="zh-CN" sz="2800" i="0" u="none" strike="noStrike" kern="0" cap="none" spc="0" normalizeH="0" baseline="0" noProof="0" dirty="0">
                <a:ln>
                  <a:noFill/>
                </a:ln>
                <a:solidFill>
                  <a:srgbClr val="404040"/>
                </a:solidFill>
                <a:effectLst/>
                <a:uLnTx/>
                <a:uFillTx/>
              </a:rPr>
              <a:t>3.</a:t>
            </a:r>
            <a:r>
              <a:rPr kumimoji="0" lang="en-US" altLang="zh-CN" sz="2800" b="1" i="0" u="none" strike="noStrike" kern="0" cap="none" spc="0" normalizeH="0" baseline="0" noProof="0" dirty="0">
                <a:ln>
                  <a:noFill/>
                </a:ln>
                <a:solidFill>
                  <a:srgbClr val="404040"/>
                </a:solidFill>
                <a:effectLst/>
                <a:uLnTx/>
                <a:uFillTx/>
              </a:rPr>
              <a:t>How</a:t>
            </a:r>
            <a:r>
              <a:rPr kumimoji="0" lang="en-US" altLang="zh-CN" sz="2800" b="0" i="0" u="none" strike="noStrike" kern="0" cap="none" spc="0" normalizeH="0" baseline="0" noProof="0" dirty="0">
                <a:ln>
                  <a:noFill/>
                </a:ln>
                <a:solidFill>
                  <a:srgbClr val="404040"/>
                </a:solidFill>
                <a:effectLst/>
                <a:uLnTx/>
                <a:uFillTx/>
              </a:rPr>
              <a:t> do you understand</a:t>
            </a:r>
            <a:r>
              <a:rPr kumimoji="0" lang="en-US" altLang="zh-CN" sz="2800" b="0" i="0" u="none" strike="noStrike" kern="0" cap="none" spc="0" normalizeH="0" noProof="0" dirty="0">
                <a:ln>
                  <a:noFill/>
                </a:ln>
                <a:solidFill>
                  <a:srgbClr val="404040"/>
                </a:solidFill>
                <a:effectLst/>
                <a:uLnTx/>
                <a:uFillTx/>
              </a:rPr>
              <a:t> the </a:t>
            </a:r>
            <a:r>
              <a:rPr lang="en-US" altLang="zh-CN" sz="2800" kern="0" dirty="0">
                <a:solidFill>
                  <a:srgbClr val="404040"/>
                </a:solidFill>
              </a:rPr>
              <a:t>sentence “There is nothing like Australia”</a:t>
            </a:r>
            <a:r>
              <a:rPr kumimoji="0" lang="en-US" altLang="zh-CN" sz="2800" b="0" i="0" u="none" strike="noStrike" kern="0" cap="none" spc="0" normalizeH="0" noProof="0" dirty="0">
                <a:ln>
                  <a:noFill/>
                </a:ln>
                <a:solidFill>
                  <a:srgbClr val="404040"/>
                </a:solidFill>
                <a:effectLst/>
                <a:uLnTx/>
                <a:uFillTx/>
              </a:rPr>
              <a:t> </a:t>
            </a:r>
            <a:r>
              <a:rPr lang="en-US" altLang="zh-CN" sz="2800" kern="0" dirty="0">
                <a:solidFill>
                  <a:srgbClr val="404040"/>
                </a:solidFill>
              </a:rPr>
              <a:t>?</a:t>
            </a:r>
            <a:endParaRPr kumimoji="0" lang="en-US" altLang="zh-CN" sz="2800" b="0" i="0" u="none" strike="noStrike" kern="0" cap="none" spc="0" normalizeH="0" baseline="0" noProof="0" dirty="0">
              <a:ln>
                <a:noFill/>
              </a:ln>
              <a:solidFill>
                <a:srgbClr val="404040"/>
              </a:solidFill>
              <a:effectLst/>
              <a:uLnTx/>
              <a:uFillTx/>
            </a:endParaRPr>
          </a:p>
        </p:txBody>
      </p:sp>
      <p:sp>
        <p:nvSpPr>
          <p:cNvPr id="18" name="文本框 17"/>
          <p:cNvSpPr txBox="1"/>
          <p:nvPr/>
        </p:nvSpPr>
        <p:spPr>
          <a:xfrm>
            <a:off x="7833684" y="1454964"/>
            <a:ext cx="4499830" cy="1951496"/>
          </a:xfrm>
          <a:prstGeom prst="rect">
            <a:avLst/>
          </a:prstGeom>
          <a:noFill/>
        </p:spPr>
        <p:txBody>
          <a:bodyPr wrap="square" rtlCol="0">
            <a:spAutoFit/>
          </a:bodyPr>
          <a:lstStyle>
            <a:defPPr>
              <a:defRPr lang="zh-CN"/>
            </a:defPPr>
            <a:lvl1pPr algn="r">
              <a:lnSpc>
                <a:spcPts val="2300"/>
              </a:lnSpc>
              <a:defRPr sz="1200"/>
            </a:lvl1pPr>
          </a:lstStyle>
          <a:p>
            <a:pPr lvl="0" algn="l">
              <a:lnSpc>
                <a:spcPct val="150000"/>
              </a:lnSpc>
              <a:defRPr/>
            </a:pPr>
            <a:r>
              <a:rPr lang="en-US" altLang="zh-CN" sz="2800" kern="0" dirty="0">
                <a:solidFill>
                  <a:srgbClr val="404040"/>
                </a:solidFill>
              </a:rPr>
              <a:t>4. </a:t>
            </a:r>
            <a:r>
              <a:rPr lang="en-US" altLang="zh-CN" sz="2800" b="1" kern="0" dirty="0">
                <a:solidFill>
                  <a:srgbClr val="404040"/>
                </a:solidFill>
              </a:rPr>
              <a:t>What</a:t>
            </a:r>
            <a:r>
              <a:rPr lang="en-US" altLang="zh-CN" sz="2800" kern="0" dirty="0">
                <a:solidFill>
                  <a:srgbClr val="404040"/>
                </a:solidFill>
              </a:rPr>
              <a:t>’s the author’s feeling after experiencing Australia?</a:t>
            </a:r>
            <a:endParaRPr lang="en-US" altLang="zh-CN" sz="2800" kern="0" dirty="0">
              <a:solidFill>
                <a:srgbClr val="404040"/>
              </a:solidFill>
            </a:endParaRPr>
          </a:p>
        </p:txBody>
      </p:sp>
      <p:sp>
        <p:nvSpPr>
          <p:cNvPr id="19" name="文本框 18"/>
          <p:cNvSpPr txBox="1"/>
          <p:nvPr/>
        </p:nvSpPr>
        <p:spPr>
          <a:xfrm>
            <a:off x="631371" y="4305785"/>
            <a:ext cx="3773410" cy="1951496"/>
          </a:xfrm>
          <a:prstGeom prst="rect">
            <a:avLst/>
          </a:prstGeom>
          <a:noFill/>
        </p:spPr>
        <p:txBody>
          <a:bodyPr wrap="square" rtlCol="0">
            <a:spAutoFit/>
          </a:bodyPr>
          <a:lstStyle>
            <a:defPPr>
              <a:defRPr lang="zh-CN"/>
            </a:defPPr>
            <a:lvl1pPr algn="r">
              <a:lnSpc>
                <a:spcPts val="2300"/>
              </a:lnSpc>
              <a:defRPr sz="1200"/>
            </a:lvl1pPr>
          </a:lstStyle>
          <a:p>
            <a:pPr lvl="0" algn="l">
              <a:lnSpc>
                <a:spcPct val="150000"/>
              </a:lnSpc>
              <a:defRPr/>
            </a:pPr>
            <a:r>
              <a:rPr lang="en-US" altLang="zh-CN" sz="2800" kern="0" dirty="0">
                <a:solidFill>
                  <a:srgbClr val="404040"/>
                </a:solidFill>
              </a:rPr>
              <a:t>2. </a:t>
            </a:r>
            <a:r>
              <a:rPr lang="en-US" altLang="zh-CN" sz="2800" b="1" kern="0" dirty="0">
                <a:solidFill>
                  <a:srgbClr val="404040"/>
                </a:solidFill>
              </a:rPr>
              <a:t>How</a:t>
            </a:r>
            <a:r>
              <a:rPr lang="en-US" altLang="zh-CN" sz="2800" kern="0" dirty="0">
                <a:solidFill>
                  <a:srgbClr val="404040"/>
                </a:solidFill>
              </a:rPr>
              <a:t> does multiculturalism reflect in Australia?</a:t>
            </a:r>
            <a:endParaRPr lang="en-US" altLang="zh-CN" sz="2800" kern="0" dirty="0">
              <a:solidFill>
                <a:srgbClr val="404040"/>
              </a:solidFill>
            </a:endParaRPr>
          </a:p>
        </p:txBody>
      </p:sp>
      <p:sp>
        <p:nvSpPr>
          <p:cNvPr id="22" name="文本框 21"/>
          <p:cNvSpPr txBox="1"/>
          <p:nvPr/>
        </p:nvSpPr>
        <p:spPr>
          <a:xfrm>
            <a:off x="566057" y="1343925"/>
            <a:ext cx="4317695" cy="1951496"/>
          </a:xfrm>
          <a:prstGeom prst="rect">
            <a:avLst/>
          </a:prstGeom>
          <a:noFill/>
        </p:spPr>
        <p:txBody>
          <a:bodyPr wrap="square" rtlCol="0">
            <a:spAutoFit/>
          </a:bodyPr>
          <a:lstStyle>
            <a:defPPr>
              <a:defRPr lang="zh-CN"/>
            </a:defPPr>
            <a:lvl1pPr algn="ctr">
              <a:lnSpc>
                <a:spcPts val="2300"/>
              </a:lnSpc>
              <a:defRPr sz="1200"/>
            </a:lvl1pPr>
          </a:lstStyle>
          <a:p>
            <a:pPr marL="0" marR="0" lvl="0" indent="0" algn="l" defTabSz="914400" eaLnBrk="1" fontAlgn="auto" latinLnBrk="0" hangingPunct="1">
              <a:lnSpc>
                <a:spcPct val="150000"/>
              </a:lnSpc>
              <a:spcBef>
                <a:spcPts val="0"/>
              </a:spcBef>
              <a:spcAft>
                <a:spcPts val="0"/>
              </a:spcAft>
              <a:buClrTx/>
              <a:buSzTx/>
              <a:buFontTx/>
              <a:buNone/>
              <a:defRPr/>
            </a:pPr>
            <a:r>
              <a:rPr kumimoji="0" lang="en-US" altLang="zh-CN" sz="2800" i="0" u="none" strike="noStrike" kern="0" cap="none" spc="0" normalizeH="0" baseline="0" noProof="0" dirty="0">
                <a:ln>
                  <a:noFill/>
                </a:ln>
                <a:solidFill>
                  <a:srgbClr val="404040"/>
                </a:solidFill>
                <a:effectLst/>
                <a:uLnTx/>
                <a:uFillTx/>
              </a:rPr>
              <a:t>1. </a:t>
            </a:r>
            <a:r>
              <a:rPr kumimoji="0" lang="en-US" altLang="zh-CN" sz="2800" b="1" i="0" u="none" strike="noStrike" kern="0" cap="none" spc="0" normalizeH="0" baseline="0" noProof="0" dirty="0">
                <a:ln>
                  <a:noFill/>
                </a:ln>
                <a:solidFill>
                  <a:srgbClr val="404040"/>
                </a:solidFill>
                <a:effectLst/>
                <a:uLnTx/>
                <a:uFillTx/>
              </a:rPr>
              <a:t>Why</a:t>
            </a:r>
            <a:r>
              <a:rPr kumimoji="0" lang="en-US" altLang="zh-CN" sz="2800" b="0" i="0" u="none" strike="noStrike" kern="0" cap="none" spc="0" normalizeH="0" baseline="0" noProof="0" dirty="0">
                <a:ln>
                  <a:noFill/>
                </a:ln>
                <a:solidFill>
                  <a:srgbClr val="404040"/>
                </a:solidFill>
                <a:effectLst/>
                <a:uLnTx/>
                <a:uFillTx/>
              </a:rPr>
              <a:t> was Australian cuisine influenced by different cultures</a:t>
            </a:r>
            <a:r>
              <a:rPr kumimoji="0" lang="en-US" altLang="zh-CN" sz="2800" b="0" i="0" u="none" strike="noStrike" kern="0" cap="none" spc="0" normalizeH="0" noProof="0" dirty="0">
                <a:ln>
                  <a:noFill/>
                </a:ln>
                <a:solidFill>
                  <a:srgbClr val="404040"/>
                </a:solidFill>
                <a:effectLst/>
                <a:uLnTx/>
                <a:uFillTx/>
              </a:rPr>
              <a:t>?</a:t>
            </a:r>
            <a:endParaRPr kumimoji="0" lang="en-US" altLang="zh-CN" sz="2800" b="0" i="0" u="none" strike="noStrike" kern="0" cap="none" spc="0" normalizeH="0" baseline="0" noProof="0" dirty="0">
              <a:ln>
                <a:noFill/>
              </a:ln>
              <a:solidFill>
                <a:srgbClr val="404040"/>
              </a:solidFill>
              <a:effectLst/>
              <a:uLnTx/>
              <a:uFillTx/>
            </a:endParaRPr>
          </a:p>
        </p:txBody>
      </p:sp>
      <p:sp>
        <p:nvSpPr>
          <p:cNvPr id="24" name="文本框 23"/>
          <p:cNvSpPr txBox="1"/>
          <p:nvPr/>
        </p:nvSpPr>
        <p:spPr>
          <a:xfrm>
            <a:off x="6455930" y="2529925"/>
            <a:ext cx="658761"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white">
                    <a:lumMod val="95000"/>
                  </a:prstClr>
                </a:solidFill>
                <a:effectLst/>
                <a:uLnTx/>
                <a:uFillTx/>
                <a:latin typeface="微软雅黑" panose="020B0503020204020204" pitchFamily="34" charset="-122"/>
                <a:ea typeface="微软雅黑" panose="020B0503020204020204" pitchFamily="34" charset="-122"/>
                <a:cs typeface="+mn-cs"/>
              </a:rPr>
              <a:t>4</a:t>
            </a:r>
            <a:endParaRPr kumimoji="0" lang="zh-CN" altLang="en-US" sz="2400" b="0" i="0" u="none" strike="noStrike" kern="1200" cap="none" spc="0" normalizeH="0" baseline="0" noProof="0" dirty="0">
              <a:ln>
                <a:noFill/>
              </a:ln>
              <a:solidFill>
                <a:prstClr val="white">
                  <a:lumMod val="95000"/>
                </a:prstClr>
              </a:solidFill>
              <a:effectLst/>
              <a:uLnTx/>
              <a:uFillTx/>
              <a:latin typeface="微软雅黑" panose="020B0503020204020204" pitchFamily="34" charset="-122"/>
              <a:ea typeface="微软雅黑" panose="020B0503020204020204" pitchFamily="34" charset="-122"/>
              <a:cs typeface="+mn-cs"/>
            </a:endParaRPr>
          </a:p>
        </p:txBody>
      </p:sp>
      <p:sp>
        <p:nvSpPr>
          <p:cNvPr id="25" name="文本框 24"/>
          <p:cNvSpPr txBox="1"/>
          <p:nvPr/>
        </p:nvSpPr>
        <p:spPr>
          <a:xfrm>
            <a:off x="4684369" y="2527117"/>
            <a:ext cx="658761"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white">
                    <a:lumMod val="95000"/>
                  </a:prstClr>
                </a:solidFill>
                <a:effectLst/>
                <a:uLnTx/>
                <a:uFillTx/>
                <a:latin typeface="微软雅黑" panose="020B0503020204020204" pitchFamily="34" charset="-122"/>
                <a:ea typeface="微软雅黑" panose="020B0503020204020204" pitchFamily="34" charset="-122"/>
                <a:cs typeface="+mn-cs"/>
              </a:rPr>
              <a:t>1</a:t>
            </a:r>
            <a:endParaRPr kumimoji="0" lang="zh-CN" altLang="en-US" sz="2400" b="0" i="0" u="none" strike="noStrike" kern="1200" cap="none" spc="0" normalizeH="0" baseline="0" noProof="0" dirty="0">
              <a:ln>
                <a:noFill/>
              </a:ln>
              <a:solidFill>
                <a:prstClr val="white">
                  <a:lumMod val="95000"/>
                </a:prstClr>
              </a:solidFill>
              <a:effectLst/>
              <a:uLnTx/>
              <a:uFillTx/>
              <a:latin typeface="微软雅黑" panose="020B0503020204020204" pitchFamily="34" charset="-122"/>
              <a:ea typeface="微软雅黑" panose="020B0503020204020204" pitchFamily="34" charset="-122"/>
              <a:cs typeface="+mn-cs"/>
            </a:endParaRPr>
          </a:p>
        </p:txBody>
      </p:sp>
      <p:sp>
        <p:nvSpPr>
          <p:cNvPr id="26" name="文本框 25"/>
          <p:cNvSpPr txBox="1"/>
          <p:nvPr/>
        </p:nvSpPr>
        <p:spPr>
          <a:xfrm>
            <a:off x="4741606" y="4418773"/>
            <a:ext cx="658761"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white">
                    <a:lumMod val="95000"/>
                  </a:prstClr>
                </a:solidFill>
                <a:effectLst/>
                <a:uLnTx/>
                <a:uFillTx/>
                <a:latin typeface="微软雅黑" panose="020B0503020204020204" pitchFamily="34" charset="-122"/>
                <a:ea typeface="微软雅黑" panose="020B0503020204020204" pitchFamily="34" charset="-122"/>
                <a:cs typeface="+mn-cs"/>
              </a:rPr>
              <a:t>2</a:t>
            </a:r>
            <a:endParaRPr kumimoji="0" lang="zh-CN" altLang="en-US" sz="2400" b="0" i="0" u="none" strike="noStrike" kern="1200" cap="none" spc="0" normalizeH="0" baseline="0" noProof="0" dirty="0">
              <a:ln>
                <a:noFill/>
              </a:ln>
              <a:solidFill>
                <a:prstClr val="white">
                  <a:lumMod val="95000"/>
                </a:prstClr>
              </a:solidFill>
              <a:effectLst/>
              <a:uLnTx/>
              <a:uFillTx/>
              <a:latin typeface="微软雅黑" panose="020B0503020204020204" pitchFamily="34" charset="-122"/>
              <a:ea typeface="微软雅黑" panose="020B0503020204020204" pitchFamily="34" charset="-122"/>
              <a:cs typeface="+mn-cs"/>
            </a:endParaRPr>
          </a:p>
        </p:txBody>
      </p:sp>
      <p:sp>
        <p:nvSpPr>
          <p:cNvPr id="27" name="文本框 26"/>
          <p:cNvSpPr txBox="1"/>
          <p:nvPr/>
        </p:nvSpPr>
        <p:spPr>
          <a:xfrm>
            <a:off x="6518436" y="4414910"/>
            <a:ext cx="658761"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white">
                    <a:lumMod val="95000"/>
                  </a:prstClr>
                </a:solidFill>
                <a:effectLst/>
                <a:uLnTx/>
                <a:uFillTx/>
                <a:latin typeface="微软雅黑" panose="020B0503020204020204" pitchFamily="34" charset="-122"/>
                <a:ea typeface="微软雅黑" panose="020B0503020204020204" pitchFamily="34" charset="-122"/>
                <a:cs typeface="+mn-cs"/>
              </a:rPr>
              <a:t>3</a:t>
            </a:r>
            <a:endParaRPr kumimoji="0" lang="zh-CN" altLang="en-US" sz="2400" b="0" i="0" u="none" strike="noStrike" kern="1200" cap="none" spc="0" normalizeH="0" baseline="0" noProof="0" dirty="0">
              <a:ln>
                <a:noFill/>
              </a:ln>
              <a:solidFill>
                <a:prstClr val="white">
                  <a:lumMod val="95000"/>
                </a:prstClr>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900" decel="100000" fill="hold"/>
                                        <p:tgtEl>
                                          <p:spTgt spid="2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1000"/>
                                        <p:tgtEl>
                                          <p:spTgt spid="18"/>
                                        </p:tgtEl>
                                      </p:cBhvr>
                                    </p:animEffect>
                                    <p:anim calcmode="lin" valueType="num">
                                      <p:cBhvr>
                                        <p:cTn id="14" dur="1000" fill="hold"/>
                                        <p:tgtEl>
                                          <p:spTgt spid="18"/>
                                        </p:tgtEl>
                                        <p:attrNameLst>
                                          <p:attrName>ppt_x</p:attrName>
                                        </p:attrNameLst>
                                      </p:cBhvr>
                                      <p:tavLst>
                                        <p:tav tm="0">
                                          <p:val>
                                            <p:strVal val="#ppt_x"/>
                                          </p:val>
                                        </p:tav>
                                        <p:tav tm="100000">
                                          <p:val>
                                            <p:strVal val="#ppt_x"/>
                                          </p:val>
                                        </p:tav>
                                      </p:tavLst>
                                    </p:anim>
                                    <p:anim calcmode="lin" valueType="num">
                                      <p:cBhvr>
                                        <p:cTn id="15" dur="900" decel="100000" fill="hold"/>
                                        <p:tgtEl>
                                          <p:spTgt spid="18"/>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1000"/>
                                        <p:tgtEl>
                                          <p:spTgt spid="19"/>
                                        </p:tgtEl>
                                      </p:cBhvr>
                                    </p:animEffect>
                                    <p:anim calcmode="lin" valueType="num">
                                      <p:cBhvr>
                                        <p:cTn id="20" dur="1000" fill="hold"/>
                                        <p:tgtEl>
                                          <p:spTgt spid="19"/>
                                        </p:tgtEl>
                                        <p:attrNameLst>
                                          <p:attrName>ppt_x</p:attrName>
                                        </p:attrNameLst>
                                      </p:cBhvr>
                                      <p:tavLst>
                                        <p:tav tm="0">
                                          <p:val>
                                            <p:strVal val="#ppt_x"/>
                                          </p:val>
                                        </p:tav>
                                        <p:tav tm="100000">
                                          <p:val>
                                            <p:strVal val="#ppt_x"/>
                                          </p:val>
                                        </p:tav>
                                      </p:tavLst>
                                    </p:anim>
                                    <p:anim calcmode="lin" valueType="num">
                                      <p:cBhvr>
                                        <p:cTn id="21" dur="900" decel="100000" fill="hold"/>
                                        <p:tgtEl>
                                          <p:spTgt spid="19"/>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par>
                                <p:cTn id="23" presetID="37"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900" decel="100000" fill="hold"/>
                                        <p:tgtEl>
                                          <p:spTgt spid="17"/>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thumbnail_icon_ppt" hidden="1"/>
          <p:cNvPicPr>
            <a:picLocks noChangeAspect="1"/>
          </p:cNvPicPr>
          <p:nvPr>
            <p:custDataLst>
              <p:tags r:id="rId1"/>
            </p:custDataLst>
          </p:nvPr>
        </p:nvPicPr>
        <p:blipFill>
          <a:blip r:embed="rId2"/>
          <a:stretch>
            <a:fillRect/>
          </a:stretch>
        </p:blipFill>
        <p:spPr>
          <a:xfrm>
            <a:off x="4940300" y="2552700"/>
            <a:ext cx="2311400" cy="1752600"/>
          </a:xfrm>
          <a:prstGeom prst="rect">
            <a:avLst/>
          </a:prstGeom>
        </p:spPr>
      </p:pic>
      <p:grpSp>
        <p:nvGrpSpPr>
          <p:cNvPr id="8" name="组合 7"/>
          <p:cNvGrpSpPr/>
          <p:nvPr/>
        </p:nvGrpSpPr>
        <p:grpSpPr>
          <a:xfrm>
            <a:off x="448310" y="373380"/>
            <a:ext cx="2580544" cy="523240"/>
            <a:chOff x="370" y="221"/>
            <a:chExt cx="3619" cy="824"/>
          </a:xfrm>
        </p:grpSpPr>
        <p:sp>
          <p:nvSpPr>
            <p:cNvPr id="9" name="矩形 8"/>
            <p:cNvSpPr/>
            <p:nvPr/>
          </p:nvSpPr>
          <p:spPr>
            <a:xfrm>
              <a:off x="574" y="562"/>
              <a:ext cx="400" cy="396"/>
            </a:xfrm>
            <a:prstGeom prst="rect">
              <a:avLst/>
            </a:prstGeom>
            <a:solidFill>
              <a:srgbClr val="5FC0C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ea"/>
                <a:sym typeface="+mn-lt"/>
              </a:endParaRPr>
            </a:p>
          </p:txBody>
        </p:sp>
        <p:sp>
          <p:nvSpPr>
            <p:cNvPr id="10" name="矩形 9"/>
            <p:cNvSpPr/>
            <p:nvPr/>
          </p:nvSpPr>
          <p:spPr>
            <a:xfrm>
              <a:off x="370" y="341"/>
              <a:ext cx="472" cy="497"/>
            </a:xfrm>
            <a:prstGeom prst="rect">
              <a:avLst/>
            </a:prstGeom>
            <a:gradFill>
              <a:gsLst>
                <a:gs pos="0">
                  <a:srgbClr val="007BD3"/>
                </a:gs>
                <a:gs pos="100000">
                  <a:srgbClr val="034373"/>
                </a:gs>
              </a:gsLst>
              <a:lin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ea"/>
                <a:sym typeface="+mn-lt"/>
              </a:endParaRPr>
            </a:p>
          </p:txBody>
        </p:sp>
        <p:sp>
          <p:nvSpPr>
            <p:cNvPr id="11" name="文本框 10"/>
            <p:cNvSpPr txBox="1"/>
            <p:nvPr/>
          </p:nvSpPr>
          <p:spPr>
            <a:xfrm>
              <a:off x="1067" y="221"/>
              <a:ext cx="2922" cy="8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1" i="0" u="none" strike="noStrike" kern="1200" cap="none" spc="0" normalizeH="0" baseline="0" noProof="0" dirty="0">
                  <a:ln>
                    <a:noFill/>
                  </a:ln>
                  <a:solidFill>
                    <a:srgbClr val="404040"/>
                  </a:solidFill>
                  <a:effectLst/>
                  <a:uLnTx/>
                  <a:uFillTx/>
                  <a:latin typeface="Arial" panose="020B0604020202020204"/>
                  <a:ea typeface="微软雅黑" panose="020B0503020204020204" pitchFamily="34" charset="-122"/>
                  <a:cs typeface="+mn-ea"/>
                  <a:sym typeface="+mn-lt"/>
                </a:rPr>
                <a:t>Homework</a:t>
              </a:r>
              <a:endParaRPr kumimoji="0" lang="en-US" altLang="zh-CN" sz="2800" b="1" i="0" u="none" strike="noStrike" kern="1200" cap="none" spc="0" normalizeH="0" baseline="0" noProof="0" dirty="0">
                <a:ln>
                  <a:noFill/>
                </a:ln>
                <a:solidFill>
                  <a:srgbClr val="404040"/>
                </a:solidFill>
                <a:effectLst/>
                <a:uLnTx/>
                <a:uFillTx/>
                <a:latin typeface="Arial" panose="020B0604020202020204"/>
                <a:ea typeface="微软雅黑" panose="020B0503020204020204" pitchFamily="34" charset="-122"/>
                <a:cs typeface="+mn-ea"/>
                <a:sym typeface="+mn-lt"/>
              </a:endParaRPr>
            </a:p>
          </p:txBody>
        </p:sp>
      </p:grpSp>
      <p:sp>
        <p:nvSpPr>
          <p:cNvPr id="13" name="文本框 12"/>
          <p:cNvSpPr txBox="1"/>
          <p:nvPr/>
        </p:nvSpPr>
        <p:spPr>
          <a:xfrm>
            <a:off x="0" y="1096060"/>
            <a:ext cx="12192000" cy="954107"/>
          </a:xfrm>
          <a:prstGeom prst="rect">
            <a:avLst/>
          </a:prstGeom>
          <a:solidFill>
            <a:srgbClr val="33739F"/>
          </a:solidFill>
        </p:spPr>
        <p:txBody>
          <a:bodyPr wrap="square">
            <a:spAutoFit/>
          </a:bodyPr>
          <a:lstStyle/>
          <a:p>
            <a:r>
              <a:rPr lang="en-US" altLang="zh-CN" sz="2800" dirty="0">
                <a:solidFill>
                  <a:schemeClr val="bg1"/>
                </a:solidFill>
              </a:rPr>
              <a:t>Discuss what iconic Chinese attractions you would like to introduce to a foreigner and explain why. Then, write what you discuss within 100 words.</a:t>
            </a:r>
            <a:endParaRPr lang="zh-CN" altLang="en-US" sz="2800" dirty="0">
              <a:solidFill>
                <a:schemeClr val="bg1"/>
              </a:solidFill>
            </a:endParaRPr>
          </a:p>
        </p:txBody>
      </p:sp>
      <p:sp>
        <p:nvSpPr>
          <p:cNvPr id="14" name="文本框 13"/>
          <p:cNvSpPr txBox="1"/>
          <p:nvPr/>
        </p:nvSpPr>
        <p:spPr>
          <a:xfrm>
            <a:off x="6060228" y="4497940"/>
            <a:ext cx="4233101" cy="2267544"/>
          </a:xfrm>
          <a:prstGeom prst="rect">
            <a:avLst/>
          </a:prstGeom>
          <a:solidFill>
            <a:srgbClr val="5FC0C9"/>
          </a:solidFill>
        </p:spPr>
        <p:txBody>
          <a:bodyPr wrap="square" rtlCol="0">
            <a:spAutoFit/>
          </a:bodyPr>
          <a:lstStyle/>
          <a:p>
            <a:pPr marL="457200" indent="-457200">
              <a:lnSpc>
                <a:spcPct val="120000"/>
              </a:lnSpc>
              <a:buFont typeface="Arial" panose="020B0604020202020204" pitchFamily="34" charset="0"/>
              <a:buChar char="•"/>
            </a:pPr>
            <a:r>
              <a:rPr lang="en-US" altLang="zh-CN" sz="2400" dirty="0">
                <a:solidFill>
                  <a:schemeClr val="bg1"/>
                </a:solidFill>
                <a:ea typeface="宋体" panose="02010600030101010101" pitchFamily="2" charset="-122"/>
                <a:cs typeface="Times New Roman" panose="02020603050405020304" charset="0"/>
              </a:rPr>
              <a:t>title</a:t>
            </a:r>
            <a:endParaRPr lang="en-US" altLang="zh-CN" sz="2400" dirty="0">
              <a:solidFill>
                <a:schemeClr val="bg1"/>
              </a:solidFill>
              <a:ea typeface="宋体" panose="02010600030101010101" pitchFamily="2" charset="-122"/>
              <a:cs typeface="Times New Roman" panose="02020603050405020304" charset="0"/>
            </a:endParaRPr>
          </a:p>
          <a:p>
            <a:pPr marL="457200" indent="-457200">
              <a:lnSpc>
                <a:spcPct val="120000"/>
              </a:lnSpc>
              <a:buFont typeface="Arial" panose="020B0604020202020204" pitchFamily="34" charset="0"/>
              <a:buChar char="•"/>
            </a:pPr>
            <a:r>
              <a:rPr lang="en-US" altLang="zh-CN" sz="2400" dirty="0">
                <a:solidFill>
                  <a:schemeClr val="bg1"/>
                </a:solidFill>
                <a:ea typeface="宋体" panose="02010600030101010101" pitchFamily="2" charset="-122"/>
                <a:cs typeface="Times New Roman" panose="02020603050405020304" charset="0"/>
              </a:rPr>
              <a:t>key sentence</a:t>
            </a:r>
            <a:endParaRPr lang="en-US" altLang="zh-CN" sz="2400" dirty="0">
              <a:solidFill>
                <a:schemeClr val="bg1"/>
              </a:solidFill>
              <a:ea typeface="宋体" panose="02010600030101010101" pitchFamily="2" charset="-122"/>
              <a:cs typeface="Times New Roman" panose="02020603050405020304" charset="0"/>
            </a:endParaRPr>
          </a:p>
          <a:p>
            <a:pPr marL="457200" indent="-457200">
              <a:lnSpc>
                <a:spcPct val="120000"/>
              </a:lnSpc>
              <a:buFont typeface="Arial" panose="020B0604020202020204" pitchFamily="34" charset="0"/>
              <a:buChar char="•"/>
            </a:pPr>
            <a:r>
              <a:rPr lang="en-US" altLang="zh-CN" sz="2400" dirty="0">
                <a:solidFill>
                  <a:schemeClr val="bg1"/>
                </a:solidFill>
                <a:ea typeface="宋体" panose="02010600030101010101" pitchFamily="2" charset="-122"/>
                <a:cs typeface="Times New Roman" panose="02020603050405020304" charset="0"/>
              </a:rPr>
              <a:t>perspective/reasons</a:t>
            </a:r>
            <a:endParaRPr lang="en-US" altLang="zh-CN" sz="2400" dirty="0">
              <a:solidFill>
                <a:schemeClr val="bg1"/>
              </a:solidFill>
              <a:ea typeface="宋体" panose="02010600030101010101" pitchFamily="2" charset="-122"/>
              <a:cs typeface="Times New Roman" panose="02020603050405020304" charset="0"/>
            </a:endParaRPr>
          </a:p>
          <a:p>
            <a:pPr marL="457200" indent="-457200">
              <a:lnSpc>
                <a:spcPct val="120000"/>
              </a:lnSpc>
              <a:buFont typeface="Arial" panose="020B0604020202020204" pitchFamily="34" charset="0"/>
              <a:buChar char="•"/>
            </a:pPr>
            <a:r>
              <a:rPr lang="en-US" altLang="zh-CN" sz="2400" dirty="0">
                <a:solidFill>
                  <a:schemeClr val="bg1"/>
                </a:solidFill>
                <a:ea typeface="宋体" panose="02010600030101010101" pitchFamily="2" charset="-122"/>
                <a:cs typeface="Times New Roman" panose="02020603050405020304" charset="0"/>
              </a:rPr>
              <a:t>sample</a:t>
            </a:r>
            <a:endParaRPr lang="en-US" altLang="zh-CN" sz="2400" dirty="0">
              <a:solidFill>
                <a:schemeClr val="bg1"/>
              </a:solidFill>
              <a:ea typeface="宋体" panose="02010600030101010101" pitchFamily="2" charset="-122"/>
              <a:cs typeface="Times New Roman" panose="02020603050405020304" charset="0"/>
            </a:endParaRPr>
          </a:p>
          <a:p>
            <a:pPr marL="457200" indent="-457200">
              <a:lnSpc>
                <a:spcPct val="120000"/>
              </a:lnSpc>
              <a:buFont typeface="Arial" panose="020B0604020202020204" pitchFamily="34" charset="0"/>
              <a:buChar char="•"/>
            </a:pPr>
            <a:r>
              <a:rPr lang="en-US" altLang="zh-CN" sz="2400" dirty="0">
                <a:solidFill>
                  <a:schemeClr val="bg1"/>
                </a:solidFill>
                <a:ea typeface="宋体" panose="02010600030101010101" pitchFamily="2" charset="-122"/>
                <a:cs typeface="Times New Roman" panose="02020603050405020304" charset="0"/>
              </a:rPr>
              <a:t>conclusion</a:t>
            </a:r>
            <a:endParaRPr lang="en-US" altLang="zh-CN" sz="2400" dirty="0">
              <a:solidFill>
                <a:schemeClr val="bg1"/>
              </a:solidFill>
              <a:ea typeface="宋体" panose="02010600030101010101" pitchFamily="2" charset="-122"/>
              <a:cs typeface="Times New Roman" panose="02020603050405020304" charset="0"/>
            </a:endParaRPr>
          </a:p>
        </p:txBody>
      </p:sp>
      <p:sp>
        <p:nvSpPr>
          <p:cNvPr id="15" name="文本框 14"/>
          <p:cNvSpPr txBox="1"/>
          <p:nvPr/>
        </p:nvSpPr>
        <p:spPr>
          <a:xfrm>
            <a:off x="1440119" y="2186977"/>
            <a:ext cx="4638192" cy="2267544"/>
          </a:xfrm>
          <a:prstGeom prst="rect">
            <a:avLst/>
          </a:prstGeom>
          <a:solidFill>
            <a:srgbClr val="5FC0C9"/>
          </a:solidFill>
        </p:spPr>
        <p:txBody>
          <a:bodyPr wrap="square" rtlCol="0">
            <a:spAutoFit/>
          </a:bodyPr>
          <a:lstStyle/>
          <a:p>
            <a:pPr marL="457200" indent="-457200">
              <a:lnSpc>
                <a:spcPct val="120000"/>
              </a:lnSpc>
              <a:buFont typeface="Arial" panose="020B0604020202020204" pitchFamily="34" charset="0"/>
              <a:buChar char="•"/>
            </a:pPr>
            <a:r>
              <a:rPr lang="en-US" altLang="zh-CN" sz="2400" i="1" dirty="0">
                <a:solidFill>
                  <a:schemeClr val="bg1"/>
                </a:solidFill>
                <a:ea typeface="宋体" panose="02010600030101010101" pitchFamily="2" charset="-122"/>
                <a:cs typeface="Times New Roman" panose="02020603050405020304" charset="0"/>
              </a:rPr>
              <a:t>Tourist sites</a:t>
            </a:r>
            <a:endParaRPr lang="en-US" altLang="zh-CN" sz="2400" i="1" dirty="0">
              <a:solidFill>
                <a:schemeClr val="bg1"/>
              </a:solidFill>
              <a:ea typeface="宋体" panose="02010600030101010101" pitchFamily="2" charset="-122"/>
              <a:cs typeface="Times New Roman" panose="02020603050405020304" charset="0"/>
            </a:endParaRPr>
          </a:p>
          <a:p>
            <a:pPr marL="457200" indent="-457200">
              <a:lnSpc>
                <a:spcPct val="120000"/>
              </a:lnSpc>
              <a:buFont typeface="Arial" panose="020B0604020202020204" pitchFamily="34" charset="0"/>
              <a:buChar char="•"/>
            </a:pPr>
            <a:r>
              <a:rPr lang="en-US" altLang="zh-CN" sz="2400" i="1" dirty="0">
                <a:solidFill>
                  <a:schemeClr val="bg1"/>
                </a:solidFill>
                <a:ea typeface="宋体" panose="02010600030101010101" pitchFamily="2" charset="-122"/>
                <a:cs typeface="Times New Roman" panose="02020603050405020304" charset="0"/>
              </a:rPr>
              <a:t>Food and drinks</a:t>
            </a:r>
            <a:endParaRPr lang="en-US" altLang="zh-CN" sz="2400" i="1" dirty="0">
              <a:solidFill>
                <a:schemeClr val="bg1"/>
              </a:solidFill>
              <a:ea typeface="宋体" panose="02010600030101010101" pitchFamily="2" charset="-122"/>
              <a:cs typeface="Times New Roman" panose="02020603050405020304" charset="0"/>
            </a:endParaRPr>
          </a:p>
          <a:p>
            <a:pPr marL="457200" indent="-457200">
              <a:lnSpc>
                <a:spcPct val="120000"/>
              </a:lnSpc>
              <a:buFont typeface="Arial" panose="020B0604020202020204" pitchFamily="34" charset="0"/>
              <a:buChar char="•"/>
            </a:pPr>
            <a:r>
              <a:rPr lang="en-US" altLang="zh-CN" sz="2400" i="1" dirty="0">
                <a:solidFill>
                  <a:schemeClr val="bg1"/>
                </a:solidFill>
                <a:ea typeface="宋体" panose="02010600030101010101" pitchFamily="2" charset="-122"/>
                <a:cs typeface="Times New Roman" panose="02020603050405020304" charset="0"/>
              </a:rPr>
              <a:t>Ethnic minority groups</a:t>
            </a:r>
            <a:endParaRPr lang="en-US" altLang="zh-CN" sz="2400" i="1" dirty="0">
              <a:solidFill>
                <a:schemeClr val="bg1"/>
              </a:solidFill>
              <a:ea typeface="宋体" panose="02010600030101010101" pitchFamily="2" charset="-122"/>
              <a:cs typeface="Times New Roman" panose="02020603050405020304" charset="0"/>
            </a:endParaRPr>
          </a:p>
          <a:p>
            <a:pPr marL="457200" indent="-457200">
              <a:lnSpc>
                <a:spcPct val="120000"/>
              </a:lnSpc>
              <a:buFont typeface="Arial" panose="020B0604020202020204" pitchFamily="34" charset="0"/>
              <a:buChar char="•"/>
            </a:pPr>
            <a:r>
              <a:rPr lang="en-US" altLang="zh-CN" sz="2400" i="1" dirty="0">
                <a:solidFill>
                  <a:schemeClr val="bg1"/>
                </a:solidFill>
                <a:ea typeface="宋体" panose="02010600030101010101" pitchFamily="2" charset="-122"/>
                <a:cs typeface="Times New Roman" panose="02020603050405020304" charset="0"/>
              </a:rPr>
              <a:t>Musical instruments</a:t>
            </a:r>
            <a:endParaRPr lang="en-US" altLang="zh-CN" sz="2400" i="1" dirty="0">
              <a:solidFill>
                <a:schemeClr val="bg1"/>
              </a:solidFill>
              <a:ea typeface="宋体" panose="02010600030101010101" pitchFamily="2" charset="-122"/>
              <a:cs typeface="Times New Roman" panose="02020603050405020304" charset="0"/>
            </a:endParaRPr>
          </a:p>
          <a:p>
            <a:pPr marL="457200" indent="-457200">
              <a:lnSpc>
                <a:spcPct val="120000"/>
              </a:lnSpc>
              <a:buFont typeface="Arial" panose="020B0604020202020204" pitchFamily="34" charset="0"/>
              <a:buChar char="•"/>
            </a:pPr>
            <a:r>
              <a:rPr lang="en-US" altLang="zh-CN" sz="2400" i="1" dirty="0">
                <a:solidFill>
                  <a:schemeClr val="bg1"/>
                </a:solidFill>
                <a:ea typeface="宋体" panose="02010600030101010101" pitchFamily="2" charset="-122"/>
                <a:cs typeface="Times New Roman" panose="02020603050405020304" charset="0"/>
              </a:rPr>
              <a:t>Clothes </a:t>
            </a:r>
            <a:endParaRPr lang="en-US" altLang="zh-CN" sz="2400" i="1" dirty="0">
              <a:solidFill>
                <a:schemeClr val="bg1"/>
              </a:solidFill>
              <a:ea typeface="宋体" panose="02010600030101010101" pitchFamily="2" charset="-122"/>
              <a:cs typeface="Times New Roman" panose="02020603050405020304" charset="0"/>
            </a:endParaRPr>
          </a:p>
        </p:txBody>
      </p:sp>
      <p:pic>
        <p:nvPicPr>
          <p:cNvPr id="21" name="图片"/>
          <p:cNvPicPr/>
          <p:nvPr>
            <p:custDataLst>
              <p:tags r:id="rId3"/>
            </p:custDataLst>
          </p:nvPr>
        </p:nvPicPr>
        <p:blipFill>
          <a:blip r:embed="rId4"/>
          <a:stretch>
            <a:fillRect/>
          </a:stretch>
        </p:blipFill>
        <p:spPr>
          <a:xfrm>
            <a:off x="1431389" y="4467205"/>
            <a:ext cx="4624997" cy="2277800"/>
          </a:xfrm>
          <a:prstGeom prst="rect">
            <a:avLst/>
          </a:prstGeom>
          <a:noFill/>
          <a:ln w="9525" cap="flat" cmpd="sng">
            <a:noFill/>
            <a:prstDash val="solid"/>
            <a:miter/>
          </a:ln>
        </p:spPr>
      </p:pic>
      <p:sp>
        <p:nvSpPr>
          <p:cNvPr id="3" name="矩形 2"/>
          <p:cNvSpPr/>
          <p:nvPr/>
        </p:nvSpPr>
        <p:spPr>
          <a:xfrm>
            <a:off x="6078311" y="2079171"/>
            <a:ext cx="4191000" cy="2408746"/>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0" y="4649473"/>
            <a:ext cx="3352799" cy="2221145"/>
          </a:xfrm>
          <a:prstGeom prst="rect">
            <a:avLst/>
          </a:prstGeom>
          <a:noFill/>
          <a:extLst>
            <a:ext uri="{909E8E84-426E-40DD-AFC4-6F175D3DCCD1}">
              <a14:hiddenFill xmlns:a14="http://schemas.microsoft.com/office/drawing/2010/main">
                <a:solidFill>
                  <a:srgbClr val="FFFFFF"/>
                </a:solidFill>
              </a14:hiddenFill>
            </a:ext>
          </a:extLst>
        </p:spPr>
      </p:pic>
      <p:sp>
        <p:nvSpPr>
          <p:cNvPr id="35" name="矩形 34"/>
          <p:cNvSpPr/>
          <p:nvPr/>
        </p:nvSpPr>
        <p:spPr>
          <a:xfrm>
            <a:off x="0" y="0"/>
            <a:ext cx="3357348" cy="6705600"/>
          </a:xfrm>
          <a:prstGeom prst="rect">
            <a:avLst/>
          </a:prstGeom>
          <a:gradFill>
            <a:gsLst>
              <a:gs pos="0">
                <a:srgbClr val="1C63B1"/>
              </a:gs>
              <a:gs pos="69000">
                <a:srgbClr val="1C63B1"/>
              </a:gs>
              <a:gs pos="76000">
                <a:srgbClr val="649CC4">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文本框 38"/>
          <p:cNvSpPr txBox="1"/>
          <p:nvPr>
            <p:custDataLst>
              <p:tags r:id="rId2"/>
            </p:custDataLst>
          </p:nvPr>
        </p:nvSpPr>
        <p:spPr>
          <a:xfrm>
            <a:off x="415488" y="2461131"/>
            <a:ext cx="2070538" cy="584775"/>
          </a:xfrm>
          <a:prstGeom prst="rect">
            <a:avLst/>
          </a:prstGeom>
          <a:noFill/>
          <a:ln>
            <a:noFill/>
          </a:ln>
        </p:spPr>
        <p:txBody>
          <a:bodyPr wrap="square">
            <a:spAutoFit/>
          </a:bodyPr>
          <a:lstStyle/>
          <a:p>
            <a:pPr marR="0" lvl="0" defTabSz="914400" eaLnBrk="1" fontAlgn="auto" latinLnBrk="0" hangingPunct="1">
              <a:lnSpc>
                <a:spcPct val="100000"/>
              </a:lnSpc>
              <a:spcBef>
                <a:spcPts val="0"/>
              </a:spcBef>
              <a:spcAft>
                <a:spcPts val="0"/>
              </a:spcAft>
              <a:buClrTx/>
              <a:buSzTx/>
              <a:defRPr/>
            </a:pPr>
            <a:r>
              <a:rPr kumimoji="0" lang="en-US" altLang="zh-CN" sz="3200" b="1" i="0" u="none" strike="noStrike" kern="0" cap="none" spc="0" normalizeH="0" baseline="0" noProof="0" dirty="0">
                <a:ln>
                  <a:noFill/>
                </a:ln>
                <a:solidFill>
                  <a:schemeClr val="bg1"/>
                </a:solidFill>
                <a:effectLst/>
                <a:uLnTx/>
                <a:uFillTx/>
                <a:cs typeface="Comic Sans MS" panose="030F0702030302020204" charset="0"/>
                <a:sym typeface="+mn-ea"/>
              </a:rPr>
              <a:t>Sample </a:t>
            </a:r>
            <a:endParaRPr kumimoji="0" lang="en-US" altLang="zh-CN" sz="3200" b="1" i="0" u="none" strike="noStrike" kern="0" cap="none" spc="0" normalizeH="0" baseline="0" noProof="0" dirty="0">
              <a:ln>
                <a:noFill/>
              </a:ln>
              <a:solidFill>
                <a:schemeClr val="bg1"/>
              </a:solidFill>
              <a:effectLst/>
              <a:uLnTx/>
              <a:uFillTx/>
              <a:cs typeface="Comic Sans MS" panose="030F0702030302020204" charset="0"/>
            </a:endParaRPr>
          </a:p>
        </p:txBody>
      </p:sp>
      <p:pic>
        <p:nvPicPr>
          <p:cNvPr id="4" name="图片 3" descr="thumbnail_icon_ppt" hidden="1"/>
          <p:cNvPicPr>
            <a:picLocks noChangeAspect="1"/>
          </p:cNvPicPr>
          <p:nvPr>
            <p:custDataLst>
              <p:tags r:id="rId3"/>
            </p:custDataLst>
          </p:nvPr>
        </p:nvPicPr>
        <p:blipFill>
          <a:blip r:embed="rId4"/>
          <a:stretch>
            <a:fillRect/>
          </a:stretch>
        </p:blipFill>
        <p:spPr>
          <a:xfrm>
            <a:off x="4940300" y="2552700"/>
            <a:ext cx="2311400" cy="1752600"/>
          </a:xfrm>
          <a:prstGeom prst="rect">
            <a:avLst/>
          </a:prstGeom>
        </p:spPr>
      </p:pic>
      <p:grpSp>
        <p:nvGrpSpPr>
          <p:cNvPr id="40" name="组合 39"/>
          <p:cNvGrpSpPr/>
          <p:nvPr/>
        </p:nvGrpSpPr>
        <p:grpSpPr>
          <a:xfrm>
            <a:off x="448310" y="373380"/>
            <a:ext cx="2580544" cy="523240"/>
            <a:chOff x="370" y="221"/>
            <a:chExt cx="3619" cy="824"/>
          </a:xfrm>
        </p:grpSpPr>
        <p:sp>
          <p:nvSpPr>
            <p:cNvPr id="41" name="矩形 40"/>
            <p:cNvSpPr/>
            <p:nvPr/>
          </p:nvSpPr>
          <p:spPr>
            <a:xfrm>
              <a:off x="574" y="562"/>
              <a:ext cx="400" cy="396"/>
            </a:xfrm>
            <a:prstGeom prst="rect">
              <a:avLst/>
            </a:prstGeom>
            <a:solidFill>
              <a:srgbClr val="5FC0C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ea"/>
                <a:sym typeface="+mn-lt"/>
              </a:endParaRPr>
            </a:p>
          </p:txBody>
        </p:sp>
        <p:sp>
          <p:nvSpPr>
            <p:cNvPr id="42" name="矩形 41"/>
            <p:cNvSpPr/>
            <p:nvPr/>
          </p:nvSpPr>
          <p:spPr>
            <a:xfrm>
              <a:off x="370" y="341"/>
              <a:ext cx="472" cy="497"/>
            </a:xfrm>
            <a:prstGeom prst="rect">
              <a:avLst/>
            </a:prstGeom>
            <a:gradFill>
              <a:gsLst>
                <a:gs pos="0">
                  <a:srgbClr val="007BD3"/>
                </a:gs>
                <a:gs pos="100000">
                  <a:srgbClr val="034373"/>
                </a:gs>
              </a:gsLst>
              <a:lin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ea"/>
                <a:sym typeface="+mn-lt"/>
              </a:endParaRPr>
            </a:p>
          </p:txBody>
        </p:sp>
        <p:sp>
          <p:nvSpPr>
            <p:cNvPr id="43" name="文本框 42"/>
            <p:cNvSpPr txBox="1"/>
            <p:nvPr/>
          </p:nvSpPr>
          <p:spPr>
            <a:xfrm>
              <a:off x="1067" y="221"/>
              <a:ext cx="2922" cy="8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1" i="0" u="none" strike="noStrike" kern="1200" cap="none" spc="0" normalizeH="0" baseline="0" noProof="0" dirty="0">
                  <a:ln>
                    <a:noFill/>
                  </a:ln>
                  <a:solidFill>
                    <a:srgbClr val="404040"/>
                  </a:solidFill>
                  <a:effectLst/>
                  <a:uLnTx/>
                  <a:uFillTx/>
                  <a:latin typeface="Arial" panose="020B0604020202020204"/>
                  <a:ea typeface="微软雅黑" panose="020B0503020204020204" pitchFamily="34" charset="-122"/>
                  <a:cs typeface="+mn-ea"/>
                  <a:sym typeface="+mn-lt"/>
                </a:rPr>
                <a:t>Homework</a:t>
              </a:r>
              <a:endParaRPr kumimoji="0" lang="en-US" altLang="zh-CN" sz="2800" b="1" i="0" u="none" strike="noStrike" kern="1200" cap="none" spc="0" normalizeH="0" baseline="0" noProof="0" dirty="0">
                <a:ln>
                  <a:noFill/>
                </a:ln>
                <a:solidFill>
                  <a:srgbClr val="404040"/>
                </a:solidFill>
                <a:effectLst/>
                <a:uLnTx/>
                <a:uFillTx/>
                <a:latin typeface="Arial" panose="020B0604020202020204"/>
                <a:ea typeface="微软雅黑" panose="020B0503020204020204" pitchFamily="34" charset="-122"/>
                <a:cs typeface="+mn-ea"/>
                <a:sym typeface="+mn-lt"/>
              </a:endParaRPr>
            </a:p>
          </p:txBody>
        </p:sp>
      </p:grpSp>
      <p:sp>
        <p:nvSpPr>
          <p:cNvPr id="44" name="文本框 43"/>
          <p:cNvSpPr txBox="1"/>
          <p:nvPr/>
        </p:nvSpPr>
        <p:spPr>
          <a:xfrm>
            <a:off x="3426372" y="546538"/>
            <a:ext cx="8692055" cy="6048579"/>
          </a:xfrm>
          <a:prstGeom prst="rect">
            <a:avLst/>
          </a:prstGeom>
          <a:noFill/>
        </p:spPr>
        <p:txBody>
          <a:bodyPr wrap="square">
            <a:spAutoFit/>
          </a:bodyPr>
          <a:lstStyle/>
          <a:p>
            <a:pPr indent="457200" algn="just">
              <a:lnSpc>
                <a:spcPct val="125000"/>
              </a:lnSpc>
            </a:pPr>
            <a:r>
              <a:rPr lang="en-US" altLang="zh-CN" sz="2400" dirty="0"/>
              <a:t>The Palace Museum, which is also know as the Forbidden City, is one of the most popular iconic places in Beijing. It took o million workers 14 years to complete the whole palace since 1407. When visiting this palace, you can find there are many valuable historic treasures with a history of more than 5,000 years. </a:t>
            </a:r>
            <a:endParaRPr lang="en-US" altLang="zh-CN" sz="2400" dirty="0"/>
          </a:p>
          <a:p>
            <a:pPr indent="457200" algn="just">
              <a:lnSpc>
                <a:spcPct val="125000"/>
              </a:lnSpc>
            </a:pPr>
            <a:r>
              <a:rPr lang="en-US" altLang="zh-CN" sz="2400" dirty="0"/>
              <a:t>Amazingly, the number of rooms in the palace is up to 9,999, for 9 is considered to be a lucky number in Chinese traditional culture. As is known to all, in the old days, the Palace Museum is a place where the emperors lived, but now it is open to the visitors from all over the world. What's more, the Palace Museum is free for the Chinese students on Tuesdays.</a:t>
            </a:r>
            <a:endParaRPr lang="zh-CN" altLang="en-US" sz="2400"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259"/>
          <p:cNvSpPr>
            <a:spLocks noChangeArrowheads="1"/>
          </p:cNvSpPr>
          <p:nvPr/>
        </p:nvSpPr>
        <p:spPr bwMode="auto">
          <a:xfrm>
            <a:off x="3090041" y="5623138"/>
            <a:ext cx="6527223" cy="11079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1219200">
              <a:buNone/>
            </a:pPr>
            <a:r>
              <a:rPr lang="en-US" altLang="zh-CN" sz="7200" b="1" dirty="0">
                <a:solidFill>
                  <a:prstClr val="black">
                    <a:lumMod val="75000"/>
                    <a:lumOff val="25000"/>
                  </a:prstClr>
                </a:solidFill>
                <a:cs typeface="Arial" panose="020B0604020202020204" pitchFamily="34" charset="0"/>
              </a:rPr>
              <a:t>Thank you !</a:t>
            </a:r>
            <a:endParaRPr lang="en-US" altLang="zh-CN" sz="7200" b="1" dirty="0">
              <a:solidFill>
                <a:prstClr val="black">
                  <a:lumMod val="75000"/>
                  <a:lumOff val="25000"/>
                </a:prstClr>
              </a:solidFill>
              <a:cs typeface="Arial" panose="020B0604020202020204" pitchFamily="34" charset="0"/>
            </a:endParaRPr>
          </a:p>
        </p:txBody>
      </p:sp>
      <p:pic>
        <p:nvPicPr>
          <p:cNvPr id="2050"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501665" y="0"/>
            <a:ext cx="9525000" cy="5105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4"/>
                                        </p:tgtEl>
                                        <p:attrNameLst>
                                          <p:attrName>ppt_y</p:attrName>
                                        </p:attrNameLst>
                                      </p:cBhvr>
                                      <p:tavLst>
                                        <p:tav tm="0">
                                          <p:val>
                                            <p:strVal val="#ppt_y"/>
                                          </p:val>
                                        </p:tav>
                                        <p:tav tm="100000">
                                          <p:val>
                                            <p:strVal val="#ppt_y"/>
                                          </p:val>
                                        </p:tav>
                                      </p:tavLst>
                                    </p:anim>
                                    <p:anim calcmode="lin" valueType="num">
                                      <p:cBhvr>
                                        <p:cTn id="9"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4"/>
                                        </p:tgtEl>
                                      </p:cBhvr>
                                    </p:animEffect>
                                  </p:childTnLst>
                                </p:cTn>
                              </p:par>
                            </p:childTnLst>
                          </p:cTn>
                        </p:par>
                        <p:par>
                          <p:cTn id="12" fill="hold">
                            <p:stCondLst>
                              <p:cond delay="1000"/>
                            </p:stCondLst>
                            <p:childTnLst>
                              <p:par>
                                <p:cTn id="13" presetID="26" presetClass="emph" presetSubtype="0" fill="hold" grpId="1" nodeType="afterEffect">
                                  <p:stCondLst>
                                    <p:cond delay="0"/>
                                  </p:stCondLst>
                                  <p:iterate type="lt">
                                    <p:tmPct val="0"/>
                                  </p:iterate>
                                  <p:childTnLst>
                                    <p:animEffect transition="out" filter="fade">
                                      <p:cBhvr>
                                        <p:cTn id="14" dur="500" tmFilter="0, 0; .2, .5; .8, .5; 1, 0"/>
                                        <p:tgtEl>
                                          <p:spTgt spid="14"/>
                                        </p:tgtEl>
                                      </p:cBhvr>
                                    </p:animEffect>
                                    <p:animScale>
                                      <p:cBhvr>
                                        <p:cTn id="15" dur="250" autoRev="1" fill="hold"/>
                                        <p:tgtEl>
                                          <p:spTgt spid="1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thumbnail_icon_ppt" hidden="1"/>
          <p:cNvPicPr>
            <a:picLocks noChangeAspect="1"/>
          </p:cNvPicPr>
          <p:nvPr>
            <p:custDataLst>
              <p:tags r:id="rId1"/>
            </p:custDataLst>
          </p:nvPr>
        </p:nvPicPr>
        <p:blipFill>
          <a:blip r:embed="rId2"/>
          <a:stretch>
            <a:fillRect/>
          </a:stretch>
        </p:blipFill>
        <p:spPr>
          <a:xfrm>
            <a:off x="4940300" y="2552700"/>
            <a:ext cx="2311400" cy="1752600"/>
          </a:xfrm>
          <a:prstGeom prst="rect">
            <a:avLst/>
          </a:prstGeom>
        </p:spPr>
      </p:pic>
      <p:grpSp>
        <p:nvGrpSpPr>
          <p:cNvPr id="19" name="组合 18"/>
          <p:cNvGrpSpPr/>
          <p:nvPr/>
        </p:nvGrpSpPr>
        <p:grpSpPr>
          <a:xfrm>
            <a:off x="448310" y="373380"/>
            <a:ext cx="2060575" cy="521970"/>
            <a:chOff x="370" y="221"/>
            <a:chExt cx="3245" cy="822"/>
          </a:xfrm>
        </p:grpSpPr>
        <p:sp>
          <p:nvSpPr>
            <p:cNvPr id="17" name="矩形 16"/>
            <p:cNvSpPr/>
            <p:nvPr/>
          </p:nvSpPr>
          <p:spPr>
            <a:xfrm>
              <a:off x="574" y="562"/>
              <a:ext cx="400" cy="396"/>
            </a:xfrm>
            <a:prstGeom prst="rect">
              <a:avLst/>
            </a:prstGeom>
            <a:solidFill>
              <a:srgbClr val="5FC0C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6" name="矩形 15"/>
            <p:cNvSpPr/>
            <p:nvPr/>
          </p:nvSpPr>
          <p:spPr>
            <a:xfrm>
              <a:off x="370" y="341"/>
              <a:ext cx="472" cy="497"/>
            </a:xfrm>
            <a:prstGeom prst="rect">
              <a:avLst/>
            </a:prstGeom>
            <a:gradFill>
              <a:gsLst>
                <a:gs pos="0">
                  <a:srgbClr val="007BD3"/>
                </a:gs>
                <a:gs pos="100000">
                  <a:srgbClr val="034373"/>
                </a:gs>
              </a:gsLst>
              <a:lin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8" name="文本框 17"/>
            <p:cNvSpPr txBox="1"/>
            <p:nvPr/>
          </p:nvSpPr>
          <p:spPr>
            <a:xfrm>
              <a:off x="1067" y="221"/>
              <a:ext cx="2548" cy="8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1" i="0" u="none" strike="noStrike" kern="1200" cap="none" spc="0" normalizeH="0" baseline="0" noProof="0" dirty="0">
                  <a:ln>
                    <a:noFill/>
                  </a:ln>
                  <a:solidFill>
                    <a:srgbClr val="404040"/>
                  </a:solidFill>
                  <a:effectLst/>
                  <a:uLnTx/>
                  <a:uFillTx/>
                  <a:cs typeface="+mn-ea"/>
                  <a:sym typeface="+mn-lt"/>
                </a:rPr>
                <a:t>Lead-in</a:t>
              </a:r>
              <a:endParaRPr kumimoji="0" lang="en-US" altLang="zh-CN" sz="2800" b="1" i="0" u="none" strike="noStrike" kern="1200" cap="none" spc="0" normalizeH="0" baseline="0" noProof="0" dirty="0">
                <a:ln>
                  <a:noFill/>
                </a:ln>
                <a:solidFill>
                  <a:srgbClr val="404040"/>
                </a:solidFill>
                <a:effectLst/>
                <a:uLnTx/>
                <a:uFillTx/>
                <a:cs typeface="+mn-ea"/>
                <a:sym typeface="+mn-lt"/>
              </a:endParaRPr>
            </a:p>
          </p:txBody>
        </p:sp>
      </p:grpSp>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57602" y="1759757"/>
            <a:ext cx="6514264" cy="3664273"/>
          </a:xfrm>
          <a:prstGeom prst="rect">
            <a:avLst/>
          </a:prstGeom>
        </p:spPr>
      </p:pic>
      <p:sp>
        <p:nvSpPr>
          <p:cNvPr id="11" name="Rectangle 3"/>
          <p:cNvSpPr/>
          <p:nvPr/>
        </p:nvSpPr>
        <p:spPr>
          <a:xfrm>
            <a:off x="0" y="1073958"/>
            <a:ext cx="9571866" cy="685800"/>
          </a:xfrm>
          <a:prstGeom prst="rect">
            <a:avLst/>
          </a:prstGeom>
          <a:solidFill>
            <a:srgbClr val="33739F"/>
          </a:solidFill>
          <a:ln w="25400" cap="flat" cmpd="sng" algn="ctr">
            <a:noFill/>
            <a:prstDash val="solid"/>
          </a:ln>
          <a:effectLst/>
        </p:spPr>
        <p:txBody>
          <a:bodyPr lIns="68574" tIns="34286" rIns="68574" bIns="34286" rtlCol="0" anchor="ctr"/>
          <a:lstStyle/>
          <a:p>
            <a:pPr lvl="0" algn="just">
              <a:lnSpc>
                <a:spcPct val="120000"/>
              </a:lnSpc>
              <a:defRPr/>
            </a:pPr>
            <a:r>
              <a:rPr lang="en-US" altLang="zh-CN" sz="2800" dirty="0">
                <a:solidFill>
                  <a:schemeClr val="bg1"/>
                </a:solidFill>
                <a:cs typeface="+mn-ea"/>
                <a:sym typeface="+mn-lt"/>
              </a:rPr>
              <a:t>1. </a:t>
            </a:r>
            <a:r>
              <a:rPr lang="en-US" altLang="zh-CN" sz="2800" spc="-100" dirty="0">
                <a:solidFill>
                  <a:schemeClr val="bg1"/>
                </a:solidFill>
                <a:cs typeface="+mn-ea"/>
                <a:sym typeface="+mn-lt"/>
              </a:rPr>
              <a:t>What do you know about the place in the photo?</a:t>
            </a:r>
            <a:endParaRPr lang="en-US" altLang="zh-CN" sz="2800" dirty="0">
              <a:solidFill>
                <a:schemeClr val="bg1"/>
              </a:solidFill>
              <a:cs typeface="+mn-ea"/>
              <a:sym typeface="+mn-lt"/>
            </a:endParaRPr>
          </a:p>
        </p:txBody>
      </p:sp>
      <p:sp>
        <p:nvSpPr>
          <p:cNvPr id="12" name="Rectangle 3"/>
          <p:cNvSpPr/>
          <p:nvPr/>
        </p:nvSpPr>
        <p:spPr>
          <a:xfrm>
            <a:off x="3057602" y="5424029"/>
            <a:ext cx="9139782" cy="911457"/>
          </a:xfrm>
          <a:prstGeom prst="rect">
            <a:avLst/>
          </a:prstGeom>
          <a:solidFill>
            <a:srgbClr val="5FC0C9"/>
          </a:solidFill>
          <a:ln w="25400" cap="flat" cmpd="sng" algn="ctr">
            <a:noFill/>
            <a:prstDash val="solid"/>
          </a:ln>
          <a:effectLst/>
        </p:spPr>
        <p:txBody>
          <a:bodyPr lIns="68574" tIns="34286" rIns="68574" bIns="34286" rtlCol="0" anchor="ctr"/>
          <a:lstStyle/>
          <a:p>
            <a:pPr lvl="0">
              <a:lnSpc>
                <a:spcPct val="120000"/>
              </a:lnSpc>
              <a:defRPr/>
            </a:pPr>
            <a:r>
              <a:rPr lang="en-US" altLang="zh-CN" sz="2400" dirty="0">
                <a:solidFill>
                  <a:schemeClr val="bg1"/>
                </a:solidFill>
                <a:cs typeface="+mn-ea"/>
                <a:sym typeface="+mn-lt"/>
              </a:rPr>
              <a:t>2. What are your impressions of Australia based on your personal experience/ what you have seen in the media?</a:t>
            </a:r>
            <a:endParaRPr lang="en-US" altLang="zh-CN" sz="2400" dirty="0">
              <a:solidFill>
                <a:schemeClr val="bg1"/>
              </a:solidFill>
              <a:cs typeface="+mn-ea"/>
              <a:sym typeface="+mn-lt"/>
            </a:endParaRPr>
          </a:p>
        </p:txBody>
      </p:sp>
      <p:sp>
        <p:nvSpPr>
          <p:cNvPr id="20" name="文本框 19"/>
          <p:cNvSpPr txBox="1"/>
          <p:nvPr/>
        </p:nvSpPr>
        <p:spPr>
          <a:xfrm>
            <a:off x="-85839" y="2207896"/>
            <a:ext cx="3057602" cy="3664273"/>
          </a:xfrm>
          <a:prstGeom prst="rect">
            <a:avLst/>
          </a:prstGeom>
          <a:noFill/>
        </p:spPr>
        <p:txBody>
          <a:bodyPr wrap="square">
            <a:spAutoFit/>
          </a:bodyPr>
          <a:lstStyle/>
          <a:p>
            <a:pPr marL="323850" marR="0" lvl="0" indent="0" defTabSz="914400" rtl="0" eaLnBrk="1" fontAlgn="auto" latinLnBrk="0" hangingPunct="1">
              <a:lnSpc>
                <a:spcPct val="120000"/>
              </a:lnSpc>
              <a:spcBef>
                <a:spcPts val="600"/>
              </a:spcBef>
              <a:spcAft>
                <a:spcPts val="600"/>
              </a:spcAft>
              <a:buClrTx/>
              <a:buSzTx/>
              <a:buFontTx/>
              <a:buNone/>
              <a:defRPr/>
            </a:pPr>
            <a:r>
              <a:rPr kumimoji="0" lang="en-US" altLang="zh-CN" sz="2800" b="0" i="0" u="none" strike="noStrike" kern="1200" cap="none" spc="0" normalizeH="0" baseline="0" noProof="0" dirty="0">
                <a:ln>
                  <a:noFill/>
                </a:ln>
                <a:solidFill>
                  <a:srgbClr val="404040"/>
                </a:solidFill>
                <a:effectLst/>
                <a:uLnTx/>
                <a:uFillTx/>
                <a:latin typeface="Arial" panose="020B0604020202020204"/>
                <a:ea typeface="微软雅黑" panose="020B0503020204020204" pitchFamily="34" charset="-122"/>
                <a:cs typeface="+mn-ea"/>
                <a:sym typeface="+mn-lt"/>
              </a:rPr>
              <a:t>It is the Sydney Opera House in Australia, and that it is one of the world’s most famous buildings.</a:t>
            </a:r>
            <a:endParaRPr kumimoji="0" lang="en-US" altLang="zh-CN" sz="2800" b="0" i="0" u="none" strike="noStrike" kern="1200" cap="none" spc="0" normalizeH="0" baseline="0" noProof="0" dirty="0">
              <a:ln>
                <a:noFill/>
              </a:ln>
              <a:solidFill>
                <a:srgbClr val="404040"/>
              </a:solidFill>
              <a:effectLst/>
              <a:uLnTx/>
              <a:uFillTx/>
              <a:latin typeface="Arial" panose="020B0604020202020204"/>
              <a:ea typeface="微软雅黑" panose="020B0503020204020204" pitchFamily="34"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33"/>
          <p:cNvSpPr/>
          <p:nvPr/>
        </p:nvSpPr>
        <p:spPr>
          <a:xfrm>
            <a:off x="6186109" y="3993503"/>
            <a:ext cx="5572683" cy="2696047"/>
          </a:xfrm>
          <a:prstGeom prst="rect">
            <a:avLst/>
          </a:prstGeom>
          <a:blipFill>
            <a:blip r:embed="rId1"/>
            <a:stretch>
              <a:fillRect b="-29584"/>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1" name="图片 30"/>
          <p:cNvPicPr>
            <a:picLocks noChangeAspect="1"/>
          </p:cNvPicPr>
          <p:nvPr/>
        </p:nvPicPr>
        <p:blipFill rotWithShape="1">
          <a:blip r:embed="rId2">
            <a:extLst>
              <a:ext uri="{28A0092B-C50C-407E-A947-70E740481C1C}">
                <a14:useLocalDpi xmlns:a14="http://schemas.microsoft.com/office/drawing/2010/main" val="0"/>
              </a:ext>
            </a:extLst>
          </a:blip>
          <a:srcRect t="13203"/>
          <a:stretch>
            <a:fillRect/>
          </a:stretch>
        </p:blipFill>
        <p:spPr>
          <a:xfrm>
            <a:off x="601819" y="1861517"/>
            <a:ext cx="5584290" cy="2742179"/>
          </a:xfrm>
          <a:prstGeom prst="rect">
            <a:avLst/>
          </a:prstGeom>
        </p:spPr>
      </p:pic>
      <p:sp>
        <p:nvSpPr>
          <p:cNvPr id="5" name="Rectangle 3"/>
          <p:cNvSpPr>
            <a:spLocks noChangeArrowheads="1"/>
          </p:cNvSpPr>
          <p:nvPr/>
        </p:nvSpPr>
        <p:spPr bwMode="auto">
          <a:xfrm>
            <a:off x="6174503" y="1878300"/>
            <a:ext cx="5598584" cy="2115203"/>
          </a:xfrm>
          <a:prstGeom prst="rect">
            <a:avLst/>
          </a:prstGeom>
          <a:solidFill>
            <a:srgbClr val="FFFDEF"/>
          </a:solidFill>
          <a:ln w="9525">
            <a:noFill/>
            <a:miter lim="800000"/>
          </a:ln>
        </p:spPr>
        <p:txBody>
          <a:bodyPr lIns="121923" tIns="60961" rIns="121923" bIns="60961"/>
          <a:lstStyle/>
          <a:p>
            <a:pPr defTabSz="1219200"/>
            <a:endParaRPr lang="zh-CN" altLang="en-US" sz="2400">
              <a:solidFill>
                <a:prstClr val="black"/>
              </a:solidFill>
              <a:latin typeface="Calibri" panose="020F0502020204030204"/>
              <a:ea typeface="宋体" panose="02010600030101010101" pitchFamily="2" charset="-122"/>
            </a:endParaRPr>
          </a:p>
        </p:txBody>
      </p:sp>
      <p:sp>
        <p:nvSpPr>
          <p:cNvPr id="6" name="Rectangle 4"/>
          <p:cNvSpPr>
            <a:spLocks noChangeArrowheads="1"/>
          </p:cNvSpPr>
          <p:nvPr/>
        </p:nvSpPr>
        <p:spPr bwMode="auto">
          <a:xfrm>
            <a:off x="601819" y="4574347"/>
            <a:ext cx="5584290" cy="2115203"/>
          </a:xfrm>
          <a:prstGeom prst="rect">
            <a:avLst/>
          </a:prstGeom>
          <a:solidFill>
            <a:srgbClr val="33739F"/>
          </a:solidFill>
          <a:ln>
            <a:noFill/>
          </a:ln>
        </p:spPr>
        <p:txBody>
          <a:bodyPr lIns="121923" tIns="60961" rIns="121923" bIns="60961"/>
          <a:lstStyle/>
          <a:p>
            <a:pPr marL="0" marR="0" lvl="0" indent="0" defTabSz="12192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endParaRPr>
          </a:p>
        </p:txBody>
      </p:sp>
      <p:grpSp>
        <p:nvGrpSpPr>
          <p:cNvPr id="11" name="Group 9"/>
          <p:cNvGrpSpPr/>
          <p:nvPr/>
        </p:nvGrpSpPr>
        <p:grpSpPr bwMode="auto">
          <a:xfrm>
            <a:off x="1199743" y="5300273"/>
            <a:ext cx="412751" cy="410760"/>
            <a:chOff x="0" y="0"/>
            <a:chExt cx="213" cy="211"/>
          </a:xfrm>
        </p:grpSpPr>
        <p:sp>
          <p:nvSpPr>
            <p:cNvPr id="12" name="Freeform 10"/>
            <p:cNvSpPr>
              <a:spLocks noEditPoints="1"/>
            </p:cNvSpPr>
            <p:nvPr/>
          </p:nvSpPr>
          <p:spPr bwMode="auto">
            <a:xfrm>
              <a:off x="0" y="0"/>
              <a:ext cx="213" cy="211"/>
            </a:xfrm>
            <a:custGeom>
              <a:avLst/>
              <a:gdLst>
                <a:gd name="T0" fmla="*/ 195 w 213"/>
                <a:gd name="T1" fmla="*/ 155 h 211"/>
                <a:gd name="T2" fmla="*/ 58 w 213"/>
                <a:gd name="T3" fmla="*/ 155 h 211"/>
                <a:gd name="T4" fmla="*/ 58 w 213"/>
                <a:gd name="T5" fmla="*/ 18 h 211"/>
                <a:gd name="T6" fmla="*/ 103 w 213"/>
                <a:gd name="T7" fmla="*/ 18 h 211"/>
                <a:gd name="T8" fmla="*/ 103 w 213"/>
                <a:gd name="T9" fmla="*/ 0 h 211"/>
                <a:gd name="T10" fmla="*/ 39 w 213"/>
                <a:gd name="T11" fmla="*/ 0 h 211"/>
                <a:gd name="T12" fmla="*/ 39 w 213"/>
                <a:gd name="T13" fmla="*/ 38 h 211"/>
                <a:gd name="T14" fmla="*/ 0 w 213"/>
                <a:gd name="T15" fmla="*/ 38 h 211"/>
                <a:gd name="T16" fmla="*/ 0 w 213"/>
                <a:gd name="T17" fmla="*/ 211 h 211"/>
                <a:gd name="T18" fmla="*/ 174 w 213"/>
                <a:gd name="T19" fmla="*/ 211 h 211"/>
                <a:gd name="T20" fmla="*/ 174 w 213"/>
                <a:gd name="T21" fmla="*/ 173 h 211"/>
                <a:gd name="T22" fmla="*/ 213 w 213"/>
                <a:gd name="T23" fmla="*/ 173 h 211"/>
                <a:gd name="T24" fmla="*/ 213 w 213"/>
                <a:gd name="T25" fmla="*/ 108 h 211"/>
                <a:gd name="T26" fmla="*/ 195 w 213"/>
                <a:gd name="T27" fmla="*/ 108 h 211"/>
                <a:gd name="T28" fmla="*/ 195 w 213"/>
                <a:gd name="T29" fmla="*/ 155 h 211"/>
                <a:gd name="T30" fmla="*/ 155 w 213"/>
                <a:gd name="T31" fmla="*/ 193 h 211"/>
                <a:gd name="T32" fmla="*/ 19 w 213"/>
                <a:gd name="T33" fmla="*/ 193 h 211"/>
                <a:gd name="T34" fmla="*/ 19 w 213"/>
                <a:gd name="T35" fmla="*/ 56 h 211"/>
                <a:gd name="T36" fmla="*/ 39 w 213"/>
                <a:gd name="T37" fmla="*/ 56 h 211"/>
                <a:gd name="T38" fmla="*/ 39 w 213"/>
                <a:gd name="T39" fmla="*/ 173 h 211"/>
                <a:gd name="T40" fmla="*/ 155 w 213"/>
                <a:gd name="T41" fmla="*/ 173 h 211"/>
                <a:gd name="T42" fmla="*/ 155 w 213"/>
                <a:gd name="T43" fmla="*/ 193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3" h="211">
                  <a:moveTo>
                    <a:pt x="195" y="155"/>
                  </a:moveTo>
                  <a:lnTo>
                    <a:pt x="58" y="155"/>
                  </a:lnTo>
                  <a:lnTo>
                    <a:pt x="58" y="18"/>
                  </a:lnTo>
                  <a:lnTo>
                    <a:pt x="103" y="18"/>
                  </a:lnTo>
                  <a:lnTo>
                    <a:pt x="103" y="0"/>
                  </a:lnTo>
                  <a:lnTo>
                    <a:pt x="39" y="0"/>
                  </a:lnTo>
                  <a:lnTo>
                    <a:pt x="39" y="38"/>
                  </a:lnTo>
                  <a:lnTo>
                    <a:pt x="0" y="38"/>
                  </a:lnTo>
                  <a:lnTo>
                    <a:pt x="0" y="211"/>
                  </a:lnTo>
                  <a:lnTo>
                    <a:pt x="174" y="211"/>
                  </a:lnTo>
                  <a:lnTo>
                    <a:pt x="174" y="173"/>
                  </a:lnTo>
                  <a:lnTo>
                    <a:pt x="213" y="173"/>
                  </a:lnTo>
                  <a:lnTo>
                    <a:pt x="213" y="108"/>
                  </a:lnTo>
                  <a:lnTo>
                    <a:pt x="195" y="108"/>
                  </a:lnTo>
                  <a:lnTo>
                    <a:pt x="195" y="155"/>
                  </a:lnTo>
                  <a:close/>
                  <a:moveTo>
                    <a:pt x="155" y="193"/>
                  </a:moveTo>
                  <a:lnTo>
                    <a:pt x="19" y="193"/>
                  </a:lnTo>
                  <a:lnTo>
                    <a:pt x="19" y="56"/>
                  </a:lnTo>
                  <a:lnTo>
                    <a:pt x="39" y="56"/>
                  </a:lnTo>
                  <a:lnTo>
                    <a:pt x="39" y="173"/>
                  </a:lnTo>
                  <a:lnTo>
                    <a:pt x="155" y="173"/>
                  </a:lnTo>
                  <a:lnTo>
                    <a:pt x="155" y="19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1219200"/>
              <a:endParaRPr lang="zh-CN" altLang="en-US" sz="2400">
                <a:solidFill>
                  <a:prstClr val="black"/>
                </a:solidFill>
                <a:latin typeface="Calibri" panose="020F0502020204030204"/>
                <a:ea typeface="宋体" panose="02010600030101010101" pitchFamily="2" charset="-122"/>
              </a:endParaRPr>
            </a:p>
          </p:txBody>
        </p:sp>
        <p:sp>
          <p:nvSpPr>
            <p:cNvPr id="13" name="Freeform 11"/>
            <p:cNvSpPr/>
            <p:nvPr/>
          </p:nvSpPr>
          <p:spPr bwMode="auto">
            <a:xfrm>
              <a:off x="120" y="0"/>
              <a:ext cx="93" cy="92"/>
            </a:xfrm>
            <a:custGeom>
              <a:avLst/>
              <a:gdLst>
                <a:gd name="T0" fmla="*/ 16 w 93"/>
                <a:gd name="T1" fmla="*/ 0 h 92"/>
                <a:gd name="T2" fmla="*/ 16 w 93"/>
                <a:gd name="T3" fmla="*/ 18 h 92"/>
                <a:gd name="T4" fmla="*/ 61 w 93"/>
                <a:gd name="T5" fmla="*/ 18 h 92"/>
                <a:gd name="T6" fmla="*/ 0 w 93"/>
                <a:gd name="T7" fmla="*/ 80 h 92"/>
                <a:gd name="T8" fmla="*/ 13 w 93"/>
                <a:gd name="T9" fmla="*/ 92 h 92"/>
                <a:gd name="T10" fmla="*/ 75 w 93"/>
                <a:gd name="T11" fmla="*/ 30 h 92"/>
                <a:gd name="T12" fmla="*/ 75 w 93"/>
                <a:gd name="T13" fmla="*/ 77 h 92"/>
                <a:gd name="T14" fmla="*/ 93 w 93"/>
                <a:gd name="T15" fmla="*/ 77 h 92"/>
                <a:gd name="T16" fmla="*/ 93 w 93"/>
                <a:gd name="T17" fmla="*/ 0 h 92"/>
                <a:gd name="T18" fmla="*/ 16 w 93"/>
                <a:gd name="T19"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3" h="92">
                  <a:moveTo>
                    <a:pt x="16" y="0"/>
                  </a:moveTo>
                  <a:lnTo>
                    <a:pt x="16" y="18"/>
                  </a:lnTo>
                  <a:lnTo>
                    <a:pt x="61" y="18"/>
                  </a:lnTo>
                  <a:lnTo>
                    <a:pt x="0" y="80"/>
                  </a:lnTo>
                  <a:lnTo>
                    <a:pt x="13" y="92"/>
                  </a:lnTo>
                  <a:lnTo>
                    <a:pt x="75" y="30"/>
                  </a:lnTo>
                  <a:lnTo>
                    <a:pt x="75" y="77"/>
                  </a:lnTo>
                  <a:lnTo>
                    <a:pt x="93" y="77"/>
                  </a:lnTo>
                  <a:lnTo>
                    <a:pt x="93" y="0"/>
                  </a:lnTo>
                  <a:lnTo>
                    <a:pt x="16"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1219200"/>
              <a:endParaRPr lang="zh-CN" altLang="en-US" sz="2400">
                <a:solidFill>
                  <a:prstClr val="black"/>
                </a:solidFill>
                <a:latin typeface="Calibri" panose="020F0502020204030204"/>
                <a:ea typeface="宋体" panose="02010600030101010101" pitchFamily="2" charset="-122"/>
              </a:endParaRPr>
            </a:p>
          </p:txBody>
        </p:sp>
      </p:grpSp>
      <p:sp>
        <p:nvSpPr>
          <p:cNvPr id="18" name="Line 16"/>
          <p:cNvSpPr>
            <a:spLocks noChangeShapeType="1"/>
          </p:cNvSpPr>
          <p:nvPr/>
        </p:nvSpPr>
        <p:spPr bwMode="auto">
          <a:xfrm>
            <a:off x="1788174" y="5293923"/>
            <a:ext cx="0" cy="417112"/>
          </a:xfrm>
          <a:prstGeom prst="line">
            <a:avLst/>
          </a:prstGeom>
          <a:noFill/>
          <a:ln w="6350" cmpd="sng">
            <a:solidFill>
              <a:sysClr val="window" lastClr="FFFF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1923" tIns="60961" rIns="121923" bIns="60961"/>
          <a:lstStyle/>
          <a:p>
            <a:pPr marL="0" marR="0" lvl="0" indent="0" defTabSz="12192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endParaRPr>
          </a:p>
        </p:txBody>
      </p:sp>
      <p:sp>
        <p:nvSpPr>
          <p:cNvPr id="19" name="Freeform 17"/>
          <p:cNvSpPr/>
          <p:nvPr/>
        </p:nvSpPr>
        <p:spPr bwMode="auto">
          <a:xfrm rot="10800000">
            <a:off x="5588188" y="2346229"/>
            <a:ext cx="588433" cy="1181465"/>
          </a:xfrm>
          <a:custGeom>
            <a:avLst/>
            <a:gdLst>
              <a:gd name="T0" fmla="*/ 0 w 244"/>
              <a:gd name="T1" fmla="*/ 0 h 489"/>
              <a:gd name="T2" fmla="*/ 0 w 244"/>
              <a:gd name="T3" fmla="*/ 489 h 489"/>
              <a:gd name="T4" fmla="*/ 244 w 244"/>
              <a:gd name="T5" fmla="*/ 245 h 489"/>
              <a:gd name="T6" fmla="*/ 0 w 244"/>
              <a:gd name="T7" fmla="*/ 0 h 489"/>
            </a:gdLst>
            <a:ahLst/>
            <a:cxnLst>
              <a:cxn ang="0">
                <a:pos x="T0" y="T1"/>
              </a:cxn>
              <a:cxn ang="0">
                <a:pos x="T2" y="T3"/>
              </a:cxn>
              <a:cxn ang="0">
                <a:pos x="T4" y="T5"/>
              </a:cxn>
              <a:cxn ang="0">
                <a:pos x="T6" y="T7"/>
              </a:cxn>
            </a:cxnLst>
            <a:rect l="0" t="0" r="r" b="b"/>
            <a:pathLst>
              <a:path w="244" h="489">
                <a:moveTo>
                  <a:pt x="0" y="0"/>
                </a:moveTo>
                <a:cubicBezTo>
                  <a:pt x="0" y="489"/>
                  <a:pt x="0" y="489"/>
                  <a:pt x="0" y="489"/>
                </a:cubicBezTo>
                <a:cubicBezTo>
                  <a:pt x="135" y="489"/>
                  <a:pt x="244" y="379"/>
                  <a:pt x="244" y="245"/>
                </a:cubicBezTo>
                <a:cubicBezTo>
                  <a:pt x="244" y="110"/>
                  <a:pt x="135" y="0"/>
                  <a:pt x="0" y="0"/>
                </a:cubicBezTo>
                <a:close/>
              </a:path>
            </a:pathLst>
          </a:custGeom>
          <a:solidFill>
            <a:srgbClr val="FFFDEF"/>
          </a:solidFill>
          <a:ln w="9525">
            <a:noFill/>
            <a:round/>
          </a:ln>
        </p:spPr>
        <p:txBody>
          <a:bodyPr lIns="121923" tIns="60961" rIns="121923" bIns="60961"/>
          <a:lstStyle/>
          <a:p>
            <a:pPr defTabSz="1219200"/>
            <a:endParaRPr lang="zh-CN" altLang="en-US" sz="2400">
              <a:solidFill>
                <a:prstClr val="white">
                  <a:lumMod val="50000"/>
                </a:prstClr>
              </a:solidFill>
              <a:latin typeface="Calibri" panose="020F0502020204030204"/>
              <a:ea typeface="宋体" panose="02010600030101010101" pitchFamily="2" charset="-122"/>
            </a:endParaRPr>
          </a:p>
        </p:txBody>
      </p:sp>
      <p:sp>
        <p:nvSpPr>
          <p:cNvPr id="20" name="Freeform 18"/>
          <p:cNvSpPr/>
          <p:nvPr/>
        </p:nvSpPr>
        <p:spPr bwMode="auto">
          <a:xfrm>
            <a:off x="6186109" y="4574347"/>
            <a:ext cx="586317" cy="1183583"/>
          </a:xfrm>
          <a:custGeom>
            <a:avLst/>
            <a:gdLst>
              <a:gd name="T0" fmla="*/ 0 w 244"/>
              <a:gd name="T1" fmla="*/ 0 h 489"/>
              <a:gd name="T2" fmla="*/ 0 w 244"/>
              <a:gd name="T3" fmla="*/ 489 h 489"/>
              <a:gd name="T4" fmla="*/ 244 w 244"/>
              <a:gd name="T5" fmla="*/ 245 h 489"/>
              <a:gd name="T6" fmla="*/ 0 w 244"/>
              <a:gd name="T7" fmla="*/ 0 h 489"/>
            </a:gdLst>
            <a:ahLst/>
            <a:cxnLst>
              <a:cxn ang="0">
                <a:pos x="T0" y="T1"/>
              </a:cxn>
              <a:cxn ang="0">
                <a:pos x="T2" y="T3"/>
              </a:cxn>
              <a:cxn ang="0">
                <a:pos x="T4" y="T5"/>
              </a:cxn>
              <a:cxn ang="0">
                <a:pos x="T6" y="T7"/>
              </a:cxn>
            </a:cxnLst>
            <a:rect l="0" t="0" r="r" b="b"/>
            <a:pathLst>
              <a:path w="244" h="489">
                <a:moveTo>
                  <a:pt x="0" y="0"/>
                </a:moveTo>
                <a:cubicBezTo>
                  <a:pt x="0" y="489"/>
                  <a:pt x="0" y="489"/>
                  <a:pt x="0" y="489"/>
                </a:cubicBezTo>
                <a:cubicBezTo>
                  <a:pt x="135" y="489"/>
                  <a:pt x="244" y="379"/>
                  <a:pt x="244" y="245"/>
                </a:cubicBezTo>
                <a:cubicBezTo>
                  <a:pt x="244" y="110"/>
                  <a:pt x="135" y="0"/>
                  <a:pt x="0" y="0"/>
                </a:cubicBezTo>
                <a:close/>
              </a:path>
            </a:pathLst>
          </a:custGeom>
          <a:solidFill>
            <a:srgbClr val="33739F"/>
          </a:solidFill>
          <a:ln>
            <a:noFill/>
          </a:ln>
        </p:spPr>
        <p:txBody>
          <a:bodyPr lIns="121923" tIns="60961" rIns="121923" bIns="60961"/>
          <a:lstStyle/>
          <a:p>
            <a:pPr marL="0" marR="0" lvl="0" indent="0" defTabSz="12192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endParaRPr>
          </a:p>
        </p:txBody>
      </p:sp>
      <p:sp>
        <p:nvSpPr>
          <p:cNvPr id="21" name="Freeform 19"/>
          <p:cNvSpPr/>
          <p:nvPr/>
        </p:nvSpPr>
        <p:spPr bwMode="auto">
          <a:xfrm>
            <a:off x="6329019" y="4846783"/>
            <a:ext cx="218016" cy="438285"/>
          </a:xfrm>
          <a:custGeom>
            <a:avLst/>
            <a:gdLst>
              <a:gd name="T0" fmla="*/ 0 w 52"/>
              <a:gd name="T1" fmla="*/ 0 h 104"/>
              <a:gd name="T2" fmla="*/ 52 w 52"/>
              <a:gd name="T3" fmla="*/ 52 h 104"/>
              <a:gd name="T4" fmla="*/ 0 w 52"/>
              <a:gd name="T5" fmla="*/ 104 h 104"/>
            </a:gdLst>
            <a:ahLst/>
            <a:cxnLst>
              <a:cxn ang="0">
                <a:pos x="T0" y="T1"/>
              </a:cxn>
              <a:cxn ang="0">
                <a:pos x="T2" y="T3"/>
              </a:cxn>
              <a:cxn ang="0">
                <a:pos x="T4" y="T5"/>
              </a:cxn>
            </a:cxnLst>
            <a:rect l="0" t="0" r="r" b="b"/>
            <a:pathLst>
              <a:path w="52" h="104">
                <a:moveTo>
                  <a:pt x="0" y="0"/>
                </a:moveTo>
                <a:lnTo>
                  <a:pt x="52" y="52"/>
                </a:lnTo>
                <a:lnTo>
                  <a:pt x="0" y="104"/>
                </a:lnTo>
              </a:path>
            </a:pathLst>
          </a:custGeom>
          <a:noFill/>
          <a:ln w="12700" cap="flat" cmpd="sng">
            <a:solidFill>
              <a:sysClr val="window" lastClr="FFFFFF"/>
            </a:solidFill>
            <a:round/>
          </a:ln>
          <a:extLst>
            <a:ext uri="{909E8E84-426E-40DD-AFC4-6F175D3DCCD1}">
              <a14:hiddenFill xmlns:a14="http://schemas.microsoft.com/office/drawing/2010/main">
                <a:solidFill>
                  <a:srgbClr val="FFFFFF"/>
                </a:solidFill>
              </a14:hiddenFill>
            </a:ext>
          </a:extLst>
        </p:spPr>
        <p:txBody>
          <a:bodyPr lIns="121923" tIns="60961" rIns="121923" bIns="60961"/>
          <a:lstStyle/>
          <a:p>
            <a:pPr marL="0" marR="0" lvl="0" indent="0" defTabSz="12192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endParaRPr>
          </a:p>
        </p:txBody>
      </p:sp>
      <p:sp>
        <p:nvSpPr>
          <p:cNvPr id="22" name="Freeform 20"/>
          <p:cNvSpPr/>
          <p:nvPr/>
        </p:nvSpPr>
        <p:spPr bwMode="auto">
          <a:xfrm rot="10800000">
            <a:off x="5793502" y="2731580"/>
            <a:ext cx="220133" cy="440403"/>
          </a:xfrm>
          <a:custGeom>
            <a:avLst/>
            <a:gdLst>
              <a:gd name="T0" fmla="*/ 0 w 52"/>
              <a:gd name="T1" fmla="*/ 0 h 104"/>
              <a:gd name="T2" fmla="*/ 52 w 52"/>
              <a:gd name="T3" fmla="*/ 52 h 104"/>
              <a:gd name="T4" fmla="*/ 0 w 52"/>
              <a:gd name="T5" fmla="*/ 104 h 104"/>
            </a:gdLst>
            <a:ahLst/>
            <a:cxnLst>
              <a:cxn ang="0">
                <a:pos x="T0" y="T1"/>
              </a:cxn>
              <a:cxn ang="0">
                <a:pos x="T2" y="T3"/>
              </a:cxn>
              <a:cxn ang="0">
                <a:pos x="T4" y="T5"/>
              </a:cxn>
            </a:cxnLst>
            <a:rect l="0" t="0" r="r" b="b"/>
            <a:pathLst>
              <a:path w="52" h="104">
                <a:moveTo>
                  <a:pt x="0" y="0"/>
                </a:moveTo>
                <a:lnTo>
                  <a:pt x="52" y="52"/>
                </a:lnTo>
                <a:lnTo>
                  <a:pt x="0" y="104"/>
                </a:lnTo>
              </a:path>
            </a:pathLst>
          </a:custGeom>
          <a:noFill/>
          <a:ln w="12700" cap="flat" cmpd="sng">
            <a:solidFill>
              <a:srgbClr val="A2897B"/>
            </a:solidFill>
            <a:round/>
          </a:ln>
          <a:extLst>
            <a:ext uri="{909E8E84-426E-40DD-AFC4-6F175D3DCCD1}">
              <a14:hiddenFill xmlns:a14="http://schemas.microsoft.com/office/drawing/2010/main">
                <a:solidFill>
                  <a:srgbClr val="FFFFFF"/>
                </a:solidFill>
              </a14:hiddenFill>
            </a:ext>
          </a:extLst>
        </p:spPr>
        <p:txBody>
          <a:bodyPr lIns="121923" tIns="60961" rIns="121923" bIns="60961"/>
          <a:lstStyle/>
          <a:p>
            <a:pPr defTabSz="1219200"/>
            <a:endParaRPr lang="zh-CN" altLang="en-US" sz="2400">
              <a:solidFill>
                <a:prstClr val="white">
                  <a:lumMod val="50000"/>
                </a:prstClr>
              </a:solidFill>
              <a:latin typeface="Calibri" panose="020F0502020204030204"/>
              <a:ea typeface="宋体" panose="02010600030101010101" pitchFamily="2" charset="-122"/>
            </a:endParaRPr>
          </a:p>
        </p:txBody>
      </p:sp>
      <p:grpSp>
        <p:nvGrpSpPr>
          <p:cNvPr id="23" name="组合 22"/>
          <p:cNvGrpSpPr/>
          <p:nvPr/>
        </p:nvGrpSpPr>
        <p:grpSpPr>
          <a:xfrm>
            <a:off x="448310" y="373380"/>
            <a:ext cx="2060575" cy="521970"/>
            <a:chOff x="370" y="221"/>
            <a:chExt cx="3245" cy="822"/>
          </a:xfrm>
        </p:grpSpPr>
        <p:sp>
          <p:nvSpPr>
            <p:cNvPr id="24" name="矩形 23"/>
            <p:cNvSpPr/>
            <p:nvPr/>
          </p:nvSpPr>
          <p:spPr>
            <a:xfrm>
              <a:off x="574" y="562"/>
              <a:ext cx="400" cy="396"/>
            </a:xfrm>
            <a:prstGeom prst="rect">
              <a:avLst/>
            </a:prstGeom>
            <a:solidFill>
              <a:srgbClr val="5FC0C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ea"/>
                <a:sym typeface="+mn-lt"/>
              </a:endParaRPr>
            </a:p>
          </p:txBody>
        </p:sp>
        <p:sp>
          <p:nvSpPr>
            <p:cNvPr id="25" name="矩形 24"/>
            <p:cNvSpPr/>
            <p:nvPr/>
          </p:nvSpPr>
          <p:spPr>
            <a:xfrm>
              <a:off x="370" y="341"/>
              <a:ext cx="472" cy="497"/>
            </a:xfrm>
            <a:prstGeom prst="rect">
              <a:avLst/>
            </a:prstGeom>
            <a:gradFill>
              <a:gsLst>
                <a:gs pos="0">
                  <a:srgbClr val="007BD3"/>
                </a:gs>
                <a:gs pos="100000">
                  <a:srgbClr val="034373"/>
                </a:gs>
              </a:gsLst>
              <a:lin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ea"/>
                <a:sym typeface="+mn-lt"/>
              </a:endParaRPr>
            </a:p>
          </p:txBody>
        </p:sp>
        <p:sp>
          <p:nvSpPr>
            <p:cNvPr id="26" name="文本框 25"/>
            <p:cNvSpPr txBox="1"/>
            <p:nvPr/>
          </p:nvSpPr>
          <p:spPr>
            <a:xfrm>
              <a:off x="1067" y="221"/>
              <a:ext cx="2548" cy="8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1" i="0" u="none" strike="noStrike" kern="1200" cap="none" spc="0" normalizeH="0" baseline="0" noProof="0" dirty="0">
                  <a:ln>
                    <a:noFill/>
                  </a:ln>
                  <a:solidFill>
                    <a:srgbClr val="404040"/>
                  </a:solidFill>
                  <a:effectLst/>
                  <a:uLnTx/>
                  <a:uFillTx/>
                  <a:latin typeface="Arial" panose="020B0604020202020204"/>
                  <a:ea typeface="微软雅黑" panose="020B0503020204020204" pitchFamily="34" charset="-122"/>
                  <a:cs typeface="+mn-ea"/>
                  <a:sym typeface="+mn-lt"/>
                </a:rPr>
                <a:t>Lead-in</a:t>
              </a:r>
              <a:endParaRPr kumimoji="0" lang="en-US" altLang="zh-CN" sz="2800" b="1" i="0" u="none" strike="noStrike" kern="1200" cap="none" spc="0" normalizeH="0" baseline="0" noProof="0" dirty="0">
                <a:ln>
                  <a:noFill/>
                </a:ln>
                <a:solidFill>
                  <a:srgbClr val="404040"/>
                </a:solidFill>
                <a:effectLst/>
                <a:uLnTx/>
                <a:uFillTx/>
                <a:latin typeface="Arial" panose="020B0604020202020204"/>
                <a:ea typeface="微软雅黑" panose="020B0503020204020204" pitchFamily="34" charset="-122"/>
                <a:cs typeface="+mn-ea"/>
                <a:sym typeface="+mn-lt"/>
              </a:endParaRPr>
            </a:p>
          </p:txBody>
        </p:sp>
      </p:grpSp>
      <p:pic>
        <p:nvPicPr>
          <p:cNvPr id="35" name="图片"/>
          <p:cNvPicPr>
            <a:picLocks noChangeAspect="1"/>
          </p:cNvPicPr>
          <p:nvPr>
            <p:custDataLst>
              <p:tags r:id="rId3"/>
            </p:custDataLst>
          </p:nvPr>
        </p:nvPicPr>
        <p:blipFill>
          <a:blip r:embed="rId4">
            <a:extLst>
              <a:ext uri="{BEBA8EAE-BF5A-486C-A8C5-ECC9F3942E4B}">
                <a14:imgProps xmlns:a14="http://schemas.microsoft.com/office/drawing/2010/main">
                  <a14:imgLayer r:embed="rId5">
                    <a14:imgEffect>
                      <a14:backgroundRemoval t="5641" b="94872" l="8262" r="89673">
                        <a14:foregroundMark x1="54217" y1="39487" x2="52151" y2="33590"/>
                        <a14:foregroundMark x1="22031" y1="42051" x2="37694" y2="25897"/>
                        <a14:foregroundMark x1="37694" y1="25897" x2="40275" y2="40513"/>
                        <a14:foregroundMark x1="40275" y1="40513" x2="30120" y2="48462"/>
                        <a14:foregroundMark x1="30120" y1="48462" x2="26678" y2="35641"/>
                        <a14:foregroundMark x1="26678" y1="35641" x2="32702" y2="28718"/>
                        <a14:foregroundMark x1="41824" y1="22308" x2="27194" y2="22564"/>
                        <a14:foregroundMark x1="27194" y1="22564" x2="15835" y2="35641"/>
                        <a14:foregroundMark x1="15835" y1="35641" x2="28744" y2="41795"/>
                        <a14:foregroundMark x1="28744" y1="41795" x2="45955" y2="25128"/>
                        <a14:foregroundMark x1="45955" y1="25128" x2="39415" y2="19744"/>
                        <a14:foregroundMark x1="26678" y1="55897" x2="28744" y2="57179"/>
                        <a14:foregroundMark x1="60929" y1="29744" x2="62651" y2="33077"/>
                        <a14:foregroundMark x1="66954" y1="39231" x2="72289" y2="39231"/>
                        <a14:foregroundMark x1="59552" y1="57179" x2="62651" y2="59487"/>
                        <a14:foregroundMark x1="69191" y1="95128" x2="71601" y2="95128"/>
                        <a14:foregroundMark x1="49742" y1="5897" x2="49398" y2="8974"/>
                        <a14:foregroundMark x1="8262" y1="38205" x2="8434" y2="38205"/>
                        <a14:foregroundMark x1="41652" y1="31282" x2="38726" y2="41795"/>
                        <a14:foregroundMark x1="69191" y1="42051" x2="67642" y2="35128"/>
                      </a14:backgroundRemoval>
                    </a14:imgEffect>
                  </a14:imgLayer>
                </a14:imgProps>
              </a:ext>
            </a:extLst>
          </a:blip>
          <a:stretch>
            <a:fillRect/>
          </a:stretch>
        </p:blipFill>
        <p:spPr>
          <a:xfrm>
            <a:off x="7325660" y="2056751"/>
            <a:ext cx="3365998" cy="1918687"/>
          </a:xfrm>
          <a:prstGeom prst="rect">
            <a:avLst/>
          </a:prstGeom>
          <a:noFill/>
          <a:ln w="9525" cap="flat" cmpd="sng">
            <a:noFill/>
            <a:prstDash val="solid"/>
            <a:miter/>
          </a:ln>
        </p:spPr>
      </p:pic>
      <p:sp>
        <p:nvSpPr>
          <p:cNvPr id="37" name="文本框 36"/>
          <p:cNvSpPr txBox="1"/>
          <p:nvPr/>
        </p:nvSpPr>
        <p:spPr>
          <a:xfrm>
            <a:off x="2389408" y="4902314"/>
            <a:ext cx="3210382" cy="1384995"/>
          </a:xfrm>
          <a:prstGeom prst="rect">
            <a:avLst/>
          </a:prstGeom>
          <a:noFill/>
        </p:spPr>
        <p:txBody>
          <a:bodyPr wrap="square">
            <a:spAutoFit/>
          </a:bodyPr>
          <a:lstStyle/>
          <a:p>
            <a:r>
              <a:rPr kumimoji="0" lang="en-US" altLang="zh-CN" sz="2800" b="0" i="0" u="none" strike="noStrike" kern="1200" cap="none" spc="0" normalizeH="0" baseline="0" noProof="0" dirty="0">
                <a:ln>
                  <a:noFill/>
                </a:ln>
                <a:solidFill>
                  <a:schemeClr val="bg1"/>
                </a:solidFill>
                <a:effectLst/>
                <a:uLnTx/>
                <a:uFillTx/>
                <a:latin typeface="Arial" panose="020B0604020202020204"/>
                <a:ea typeface="微软雅黑" panose="020B0503020204020204" pitchFamily="34" charset="-122"/>
                <a:cs typeface="+mn-ea"/>
                <a:sym typeface="+mn-lt"/>
              </a:rPr>
              <a:t>It is the smallest continent but a very big country</a:t>
            </a:r>
            <a:endParaRPr lang="zh-CN" altLang="en-US" sz="2800" dirty="0">
              <a:solidFill>
                <a:schemeClr val="bg1"/>
              </a:solidFill>
            </a:endParaRPr>
          </a:p>
        </p:txBody>
      </p:sp>
      <p:sp>
        <p:nvSpPr>
          <p:cNvPr id="39" name="文本框 38"/>
          <p:cNvSpPr txBox="1"/>
          <p:nvPr/>
        </p:nvSpPr>
        <p:spPr>
          <a:xfrm>
            <a:off x="577300" y="1831497"/>
            <a:ext cx="2398981" cy="584775"/>
          </a:xfrm>
          <a:prstGeom prst="rect">
            <a:avLst/>
          </a:prstGeom>
          <a:noFill/>
        </p:spPr>
        <p:txBody>
          <a:bodyPr wrap="square">
            <a:spAutoFit/>
          </a:bodyPr>
          <a:lstStyle/>
          <a:p>
            <a:r>
              <a:rPr kumimoji="0" lang="en-US" altLang="zh-CN" sz="3200" b="1" i="0" u="none" strike="noStrike" kern="1200" cap="none" spc="0" normalizeH="0" baseline="0" noProof="0" dirty="0">
                <a:ln>
                  <a:noFill/>
                </a:ln>
                <a:solidFill>
                  <a:srgbClr val="FFFDEF"/>
                </a:solidFill>
                <a:effectLst/>
                <a:uLnTx/>
                <a:uFillTx/>
                <a:latin typeface="Arial" panose="020B0604020202020204"/>
                <a:ea typeface="微软雅黑" panose="020B0503020204020204" pitchFamily="34" charset="-122"/>
                <a:cs typeface="+mn-ea"/>
                <a:sym typeface="+mn-lt"/>
              </a:rPr>
              <a:t>Kangaroos</a:t>
            </a:r>
            <a:endParaRPr lang="zh-CN" altLang="en-US" sz="3200" b="1" dirty="0">
              <a:solidFill>
                <a:srgbClr val="FFFDEF"/>
              </a:solidFill>
            </a:endParaRPr>
          </a:p>
        </p:txBody>
      </p:sp>
      <p:sp>
        <p:nvSpPr>
          <p:cNvPr id="41" name="文本框 40"/>
          <p:cNvSpPr txBox="1"/>
          <p:nvPr/>
        </p:nvSpPr>
        <p:spPr>
          <a:xfrm>
            <a:off x="7183606" y="4574347"/>
            <a:ext cx="1617980" cy="584775"/>
          </a:xfrm>
          <a:prstGeom prst="rect">
            <a:avLst/>
          </a:prstGeom>
          <a:noFill/>
        </p:spPr>
        <p:txBody>
          <a:bodyPr wrap="square">
            <a:spAutoFit/>
          </a:bodyPr>
          <a:lstStyle/>
          <a:p>
            <a:r>
              <a:rPr kumimoji="0" lang="en-US" altLang="zh-CN" sz="3200" b="1" i="0" u="none" strike="noStrike" kern="1200" cap="none" spc="0" normalizeH="0" baseline="0" noProof="0" dirty="0">
                <a:ln>
                  <a:noFill/>
                </a:ln>
                <a:solidFill>
                  <a:srgbClr val="FFFDEF"/>
                </a:solidFill>
                <a:effectLst/>
                <a:uLnTx/>
                <a:uFillTx/>
                <a:latin typeface="Arial" panose="020B0604020202020204"/>
                <a:ea typeface="微软雅黑" panose="020B0503020204020204" pitchFamily="34" charset="-122"/>
                <a:cs typeface="+mn-ea"/>
                <a:sym typeface="+mn-lt"/>
              </a:rPr>
              <a:t>Koalas</a:t>
            </a:r>
            <a:endParaRPr lang="zh-CN" altLang="en-US" sz="3200" b="1" dirty="0">
              <a:solidFill>
                <a:srgbClr val="FFFDEF"/>
              </a:solidFill>
            </a:endParaRPr>
          </a:p>
        </p:txBody>
      </p:sp>
      <p:sp>
        <p:nvSpPr>
          <p:cNvPr id="42" name="Rectangle 3"/>
          <p:cNvSpPr/>
          <p:nvPr/>
        </p:nvSpPr>
        <p:spPr>
          <a:xfrm>
            <a:off x="597687" y="1035685"/>
            <a:ext cx="11175399" cy="828773"/>
          </a:xfrm>
          <a:prstGeom prst="rect">
            <a:avLst/>
          </a:prstGeom>
          <a:solidFill>
            <a:srgbClr val="5FC0C9"/>
          </a:solidFill>
          <a:ln w="25400" cap="flat" cmpd="sng" algn="ctr">
            <a:noFill/>
            <a:prstDash val="solid"/>
          </a:ln>
          <a:effectLst/>
        </p:spPr>
        <p:txBody>
          <a:bodyPr lIns="68574" tIns="34286" rIns="68574" bIns="34286" rtlCol="0" anchor="ctr"/>
          <a:lstStyle/>
          <a:p>
            <a:pPr lvl="0">
              <a:lnSpc>
                <a:spcPct val="120000"/>
              </a:lnSpc>
              <a:defRPr/>
            </a:pPr>
            <a:r>
              <a:rPr lang="en-US" altLang="zh-CN" sz="2400" dirty="0">
                <a:solidFill>
                  <a:schemeClr val="bg1"/>
                </a:solidFill>
                <a:cs typeface="+mn-ea"/>
                <a:sym typeface="+mn-lt"/>
              </a:rPr>
              <a:t>2. What are your impressions of Australia based on your personal experience/ what you have seen in the media?</a:t>
            </a:r>
            <a:endParaRPr lang="en-US" altLang="zh-CN" sz="2400" dirty="0">
              <a:solidFill>
                <a:schemeClr val="bg1"/>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ppt_w</p:attrName>
                                        </p:attrNameLst>
                                      </p:cBhvr>
                                      <p:tavLst>
                                        <p:tav tm="0">
                                          <p:val>
                                            <p:fltVal val="0"/>
                                          </p:val>
                                        </p:tav>
                                        <p:tav tm="100000">
                                          <p:val>
                                            <p:strVal val="#ppt_w"/>
                                          </p:val>
                                        </p:tav>
                                      </p:tavLst>
                                    </p:anim>
                                    <p:anim calcmode="lin" valueType="num">
                                      <p:cBhvr>
                                        <p:cTn id="8" dur="500" fill="hold"/>
                                        <p:tgtEl>
                                          <p:spTgt spid="35"/>
                                        </p:tgtEl>
                                        <p:attrNameLst>
                                          <p:attrName>ppt_h</p:attrName>
                                        </p:attrNameLst>
                                      </p:cBhvr>
                                      <p:tavLst>
                                        <p:tav tm="0">
                                          <p:val>
                                            <p:fltVal val="0"/>
                                          </p:val>
                                        </p:tav>
                                        <p:tav tm="100000">
                                          <p:val>
                                            <p:strVal val="#ppt_h"/>
                                          </p:val>
                                        </p:tav>
                                      </p:tavLst>
                                    </p:anim>
                                    <p:anim calcmode="lin" valueType="num">
                                      <p:cBhvr>
                                        <p:cTn id="9" dur="500" fill="hold"/>
                                        <p:tgtEl>
                                          <p:spTgt spid="35"/>
                                        </p:tgtEl>
                                        <p:attrNameLst>
                                          <p:attrName>style.rotation</p:attrName>
                                        </p:attrNameLst>
                                      </p:cBhvr>
                                      <p:tavLst>
                                        <p:tav tm="0">
                                          <p:val>
                                            <p:fltVal val="360"/>
                                          </p:val>
                                        </p:tav>
                                        <p:tav tm="100000">
                                          <p:val>
                                            <p:fltVal val="0"/>
                                          </p:val>
                                        </p:tav>
                                      </p:tavLst>
                                    </p:anim>
                                    <p:animEffect transition="in" filter="fade">
                                      <p:cBhvr>
                                        <p:cTn id="10" dur="500"/>
                                        <p:tgtEl>
                                          <p:spTgt spid="35"/>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fade">
                                      <p:cBhvr>
                                        <p:cTn id="15" dur="1000"/>
                                        <p:tgtEl>
                                          <p:spTgt spid="39"/>
                                        </p:tgtEl>
                                      </p:cBhvr>
                                    </p:animEffect>
                                    <p:anim calcmode="lin" valueType="num">
                                      <p:cBhvr>
                                        <p:cTn id="16" dur="1000" fill="hold"/>
                                        <p:tgtEl>
                                          <p:spTgt spid="39"/>
                                        </p:tgtEl>
                                        <p:attrNameLst>
                                          <p:attrName>ppt_x</p:attrName>
                                        </p:attrNameLst>
                                      </p:cBhvr>
                                      <p:tavLst>
                                        <p:tav tm="0">
                                          <p:val>
                                            <p:strVal val="#ppt_x"/>
                                          </p:val>
                                        </p:tav>
                                        <p:tav tm="100000">
                                          <p:val>
                                            <p:strVal val="#ppt_x"/>
                                          </p:val>
                                        </p:tav>
                                      </p:tavLst>
                                    </p:anim>
                                    <p:anim calcmode="lin" valueType="num">
                                      <p:cBhvr>
                                        <p:cTn id="17"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fade">
                                      <p:cBhvr>
                                        <p:cTn id="22" dur="1000"/>
                                        <p:tgtEl>
                                          <p:spTgt spid="41"/>
                                        </p:tgtEl>
                                      </p:cBhvr>
                                    </p:animEffect>
                                    <p:anim calcmode="lin" valueType="num">
                                      <p:cBhvr>
                                        <p:cTn id="23" dur="1000" fill="hold"/>
                                        <p:tgtEl>
                                          <p:spTgt spid="41"/>
                                        </p:tgtEl>
                                        <p:attrNameLst>
                                          <p:attrName>ppt_x</p:attrName>
                                        </p:attrNameLst>
                                      </p:cBhvr>
                                      <p:tavLst>
                                        <p:tav tm="0">
                                          <p:val>
                                            <p:strVal val="#ppt_x"/>
                                          </p:val>
                                        </p:tav>
                                        <p:tav tm="100000">
                                          <p:val>
                                            <p:strVal val="#ppt_x"/>
                                          </p:val>
                                        </p:tav>
                                      </p:tavLst>
                                    </p:anim>
                                    <p:anim calcmode="lin" valueType="num">
                                      <p:cBhvr>
                                        <p:cTn id="24"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fade">
                                      <p:cBhvr>
                                        <p:cTn id="29" dur="1000"/>
                                        <p:tgtEl>
                                          <p:spTgt spid="37"/>
                                        </p:tgtEl>
                                      </p:cBhvr>
                                    </p:animEffect>
                                    <p:anim calcmode="lin" valueType="num">
                                      <p:cBhvr>
                                        <p:cTn id="30" dur="1000" fill="hold"/>
                                        <p:tgtEl>
                                          <p:spTgt spid="37"/>
                                        </p:tgtEl>
                                        <p:attrNameLst>
                                          <p:attrName>ppt_x</p:attrName>
                                        </p:attrNameLst>
                                      </p:cBhvr>
                                      <p:tavLst>
                                        <p:tav tm="0">
                                          <p:val>
                                            <p:strVal val="#ppt_x"/>
                                          </p:val>
                                        </p:tav>
                                        <p:tav tm="100000">
                                          <p:val>
                                            <p:strVal val="#ppt_x"/>
                                          </p:val>
                                        </p:tav>
                                      </p:tavLst>
                                    </p:anim>
                                    <p:anim calcmode="lin" valueType="num">
                                      <p:cBhvr>
                                        <p:cTn id="31"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9" grpId="0"/>
      <p:bldP spid="4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448310" y="373380"/>
            <a:ext cx="2442210" cy="523240"/>
            <a:chOff x="370" y="221"/>
            <a:chExt cx="3846" cy="824"/>
          </a:xfrm>
        </p:grpSpPr>
        <p:sp>
          <p:nvSpPr>
            <p:cNvPr id="5" name="矩形 4"/>
            <p:cNvSpPr/>
            <p:nvPr/>
          </p:nvSpPr>
          <p:spPr>
            <a:xfrm>
              <a:off x="574" y="562"/>
              <a:ext cx="400" cy="396"/>
            </a:xfrm>
            <a:prstGeom prst="rect">
              <a:avLst/>
            </a:prstGeom>
            <a:solidFill>
              <a:srgbClr val="5FC0C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ea"/>
                <a:sym typeface="+mn-lt"/>
              </a:endParaRPr>
            </a:p>
          </p:txBody>
        </p:sp>
        <p:sp>
          <p:nvSpPr>
            <p:cNvPr id="6" name="矩形 5"/>
            <p:cNvSpPr/>
            <p:nvPr/>
          </p:nvSpPr>
          <p:spPr>
            <a:xfrm>
              <a:off x="370" y="341"/>
              <a:ext cx="472" cy="497"/>
            </a:xfrm>
            <a:prstGeom prst="rect">
              <a:avLst/>
            </a:prstGeom>
            <a:gradFill>
              <a:gsLst>
                <a:gs pos="0">
                  <a:srgbClr val="007BD3"/>
                </a:gs>
                <a:gs pos="100000">
                  <a:srgbClr val="034373"/>
                </a:gs>
              </a:gsLst>
              <a:lin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ea"/>
                <a:sym typeface="+mn-lt"/>
              </a:endParaRPr>
            </a:p>
          </p:txBody>
        </p:sp>
        <p:sp>
          <p:nvSpPr>
            <p:cNvPr id="7" name="文本框 6"/>
            <p:cNvSpPr txBox="1"/>
            <p:nvPr/>
          </p:nvSpPr>
          <p:spPr>
            <a:xfrm>
              <a:off x="1067" y="221"/>
              <a:ext cx="3149" cy="8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1" i="0" u="none" strike="noStrike" kern="1200" cap="none" spc="0" normalizeH="0" baseline="0" noProof="0" dirty="0">
                  <a:ln>
                    <a:noFill/>
                  </a:ln>
                  <a:solidFill>
                    <a:srgbClr val="404040"/>
                  </a:solidFill>
                  <a:effectLst/>
                  <a:uLnTx/>
                  <a:uFillTx/>
                  <a:latin typeface="Arial" panose="020B0604020202020204"/>
                  <a:ea typeface="微软雅黑" panose="020B0503020204020204" pitchFamily="34" charset="-122"/>
                  <a:cs typeface="+mn-ea"/>
                  <a:sym typeface="+mn-lt"/>
                </a:rPr>
                <a:t>Prediction</a:t>
              </a:r>
              <a:r>
                <a:rPr kumimoji="0" lang="en-US" altLang="zh-CN" sz="2800" b="1"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ea"/>
                  <a:sym typeface="+mn-lt"/>
                </a:rPr>
                <a:t> </a:t>
              </a:r>
              <a:endParaRPr kumimoji="0" lang="en-US" altLang="zh-CN" sz="2800" b="1"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ea"/>
                <a:sym typeface="+mn-lt"/>
              </a:endParaRPr>
            </a:p>
          </p:txBody>
        </p:sp>
      </p:grpSp>
      <p:pic>
        <p:nvPicPr>
          <p:cNvPr id="8" name="图片 7"/>
          <p:cNvPicPr>
            <a:picLocks noChangeAspect="1"/>
          </p:cNvPicPr>
          <p:nvPr/>
        </p:nvPicPr>
        <p:blipFill rotWithShape="1">
          <a:blip r:embed="rId1">
            <a:extLst>
              <a:ext uri="{28A0092B-C50C-407E-A947-70E740481C1C}">
                <a14:useLocalDpi xmlns:a14="http://schemas.microsoft.com/office/drawing/2010/main" val="0"/>
              </a:ext>
            </a:extLst>
          </a:blip>
          <a:srcRect l="11299" t="31645" r="6763" b="5451"/>
          <a:stretch>
            <a:fillRect/>
          </a:stretch>
        </p:blipFill>
        <p:spPr>
          <a:xfrm>
            <a:off x="1362766" y="1334273"/>
            <a:ext cx="4763394" cy="5490030"/>
          </a:xfrm>
          <a:prstGeom prst="rect">
            <a:avLst/>
          </a:prstGeom>
        </p:spPr>
      </p:pic>
      <p:pic>
        <p:nvPicPr>
          <p:cNvPr id="9" name="图片 8"/>
          <p:cNvPicPr>
            <a:picLocks noChangeAspect="1"/>
          </p:cNvPicPr>
          <p:nvPr/>
        </p:nvPicPr>
        <p:blipFill rotWithShape="1">
          <a:blip r:embed="rId2">
            <a:extLst>
              <a:ext uri="{28A0092B-C50C-407E-A947-70E740481C1C}">
                <a14:useLocalDpi xmlns:a14="http://schemas.microsoft.com/office/drawing/2010/main" val="0"/>
              </a:ext>
            </a:extLst>
          </a:blip>
          <a:srcRect l="7774" t="4735" r="4671" b="34828"/>
          <a:stretch>
            <a:fillRect/>
          </a:stretch>
        </p:blipFill>
        <p:spPr>
          <a:xfrm>
            <a:off x="6053798" y="1321826"/>
            <a:ext cx="5201080" cy="5457225"/>
          </a:xfrm>
          <a:prstGeom prst="rect">
            <a:avLst/>
          </a:prstGeom>
        </p:spPr>
      </p:pic>
      <p:sp>
        <p:nvSpPr>
          <p:cNvPr id="10" name="矩形 9"/>
          <p:cNvSpPr/>
          <p:nvPr/>
        </p:nvSpPr>
        <p:spPr>
          <a:xfrm>
            <a:off x="1287903" y="1605669"/>
            <a:ext cx="4667562" cy="1565210"/>
          </a:xfrm>
          <a:prstGeom prst="rect">
            <a:avLst/>
          </a:prstGeom>
          <a:noFill/>
          <a:ln w="57150" cap="flat" cmpd="sng" algn="ctr">
            <a:solidFill>
              <a:srgbClr val="5FC0C9"/>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
        <p:nvSpPr>
          <p:cNvPr id="11" name="矩形 10"/>
          <p:cNvSpPr/>
          <p:nvPr/>
        </p:nvSpPr>
        <p:spPr>
          <a:xfrm>
            <a:off x="1264520" y="3466754"/>
            <a:ext cx="4763394" cy="1781816"/>
          </a:xfrm>
          <a:prstGeom prst="rect">
            <a:avLst/>
          </a:prstGeom>
          <a:noFill/>
          <a:ln w="57150" cap="flat" cmpd="sng" algn="ctr">
            <a:solidFill>
              <a:srgbClr val="0070C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
        <p:nvSpPr>
          <p:cNvPr id="12" name="矩形 11"/>
          <p:cNvSpPr/>
          <p:nvPr/>
        </p:nvSpPr>
        <p:spPr>
          <a:xfrm>
            <a:off x="6086261" y="4213320"/>
            <a:ext cx="5085289" cy="2476628"/>
          </a:xfrm>
          <a:prstGeom prst="rect">
            <a:avLst/>
          </a:prstGeom>
          <a:noFill/>
          <a:ln w="57150" cap="flat" cmpd="sng" algn="ctr">
            <a:solidFill>
              <a:schemeClr val="bg2">
                <a:lumMod val="5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
        <p:nvSpPr>
          <p:cNvPr id="13" name="任意多边形 10"/>
          <p:cNvSpPr/>
          <p:nvPr/>
        </p:nvSpPr>
        <p:spPr>
          <a:xfrm>
            <a:off x="1287903" y="1540572"/>
            <a:ext cx="9892335" cy="5238479"/>
          </a:xfrm>
          <a:custGeom>
            <a:avLst/>
            <a:gdLst>
              <a:gd name="connsiteX0" fmla="*/ 73152 w 10558272"/>
              <a:gd name="connsiteY0" fmla="*/ 4230624 h 5766816"/>
              <a:gd name="connsiteX1" fmla="*/ 73152 w 10558272"/>
              <a:gd name="connsiteY1" fmla="*/ 5766816 h 5766816"/>
              <a:gd name="connsiteX2" fmla="*/ 5035296 w 10558272"/>
              <a:gd name="connsiteY2" fmla="*/ 5730240 h 5766816"/>
              <a:gd name="connsiteX3" fmla="*/ 5047488 w 10558272"/>
              <a:gd name="connsiteY3" fmla="*/ 4267200 h 5766816"/>
              <a:gd name="connsiteX4" fmla="*/ 5205984 w 10558272"/>
              <a:gd name="connsiteY4" fmla="*/ 2682240 h 5766816"/>
              <a:gd name="connsiteX5" fmla="*/ 10558272 w 10558272"/>
              <a:gd name="connsiteY5" fmla="*/ 2670048 h 5766816"/>
              <a:gd name="connsiteX6" fmla="*/ 10497312 w 10558272"/>
              <a:gd name="connsiteY6" fmla="*/ 24384 h 5766816"/>
              <a:gd name="connsiteX7" fmla="*/ 5181600 w 10558272"/>
              <a:gd name="connsiteY7" fmla="*/ 0 h 5766816"/>
              <a:gd name="connsiteX8" fmla="*/ 5157216 w 10558272"/>
              <a:gd name="connsiteY8" fmla="*/ 2462784 h 5766816"/>
              <a:gd name="connsiteX9" fmla="*/ 5059680 w 10558272"/>
              <a:gd name="connsiteY9" fmla="*/ 4303776 h 5766816"/>
              <a:gd name="connsiteX10" fmla="*/ 0 w 10558272"/>
              <a:gd name="connsiteY10" fmla="*/ 4291584 h 5766816"/>
              <a:gd name="connsiteX11" fmla="*/ 60960 w 10558272"/>
              <a:gd name="connsiteY11" fmla="*/ 4315968 h 5766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558272" h="5766816">
                <a:moveTo>
                  <a:pt x="73152" y="4230624"/>
                </a:moveTo>
                <a:lnTo>
                  <a:pt x="73152" y="5766816"/>
                </a:lnTo>
                <a:lnTo>
                  <a:pt x="5035296" y="5730240"/>
                </a:lnTo>
                <a:lnTo>
                  <a:pt x="5047488" y="4267200"/>
                </a:lnTo>
                <a:lnTo>
                  <a:pt x="5205984" y="2682240"/>
                </a:lnTo>
                <a:lnTo>
                  <a:pt x="10558272" y="2670048"/>
                </a:lnTo>
                <a:lnTo>
                  <a:pt x="10497312" y="24384"/>
                </a:lnTo>
                <a:lnTo>
                  <a:pt x="5181600" y="0"/>
                </a:lnTo>
                <a:lnTo>
                  <a:pt x="5157216" y="2462784"/>
                </a:lnTo>
                <a:lnTo>
                  <a:pt x="5059680" y="4303776"/>
                </a:lnTo>
                <a:lnTo>
                  <a:pt x="0" y="4291584"/>
                </a:lnTo>
                <a:lnTo>
                  <a:pt x="60960" y="4315968"/>
                </a:lnTo>
              </a:path>
            </a:pathLst>
          </a:custGeom>
          <a:noFill/>
          <a:ln w="57150" cap="flat" cmpd="sng" algn="ctr">
            <a:solidFill>
              <a:srgbClr val="00B0F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a:off x="5249316" y="1392976"/>
            <a:ext cx="784162" cy="239154"/>
          </a:xfrm>
          <a:prstGeom prst="ellipse">
            <a:avLst/>
          </a:prstGeom>
          <a:noFill/>
          <a:ln w="28575"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
        <p:nvSpPr>
          <p:cNvPr id="15" name="椭圆 14"/>
          <p:cNvSpPr/>
          <p:nvPr/>
        </p:nvSpPr>
        <p:spPr>
          <a:xfrm>
            <a:off x="5220470" y="3241119"/>
            <a:ext cx="784162" cy="239154"/>
          </a:xfrm>
          <a:prstGeom prst="ellipse">
            <a:avLst/>
          </a:prstGeom>
          <a:noFill/>
          <a:ln w="28575"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
        <p:nvSpPr>
          <p:cNvPr id="16" name="椭圆 15"/>
          <p:cNvSpPr/>
          <p:nvPr/>
        </p:nvSpPr>
        <p:spPr>
          <a:xfrm>
            <a:off x="5302099" y="5406455"/>
            <a:ext cx="784162" cy="239154"/>
          </a:xfrm>
          <a:prstGeom prst="ellipse">
            <a:avLst/>
          </a:prstGeom>
          <a:noFill/>
          <a:ln w="28575"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
        <p:nvSpPr>
          <p:cNvPr id="17" name="椭圆 16"/>
          <p:cNvSpPr/>
          <p:nvPr/>
        </p:nvSpPr>
        <p:spPr>
          <a:xfrm>
            <a:off x="10475060" y="4213320"/>
            <a:ext cx="784162" cy="239154"/>
          </a:xfrm>
          <a:prstGeom prst="ellipse">
            <a:avLst/>
          </a:prstGeom>
          <a:noFill/>
          <a:ln w="28575"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
        <p:nvSpPr>
          <p:cNvPr id="18" name="文本框 17"/>
          <p:cNvSpPr txBox="1"/>
          <p:nvPr/>
        </p:nvSpPr>
        <p:spPr>
          <a:xfrm>
            <a:off x="4133999" y="3590844"/>
            <a:ext cx="3816762" cy="646331"/>
          </a:xfrm>
          <a:prstGeom prst="rect">
            <a:avLst/>
          </a:prstGeom>
          <a:solidFill>
            <a:srgbClr val="5B9BD5">
              <a:lumMod val="75000"/>
            </a:srgb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600" b="1" i="0" u="none" strike="noStrike" kern="0" cap="none" spc="0" normalizeH="0" baseline="0" noProof="0" dirty="0">
                <a:ln>
                  <a:noFill/>
                </a:ln>
                <a:solidFill>
                  <a:prstClr val="white"/>
                </a:solidFill>
                <a:effectLst/>
                <a:uLnTx/>
                <a:uFillTx/>
                <a:ea typeface="宋体" panose="02010600030101010101" pitchFamily="2" charset="-122"/>
                <a:cs typeface="Arial" panose="020B0604020202020204" pitchFamily="34" charset="0"/>
              </a:rPr>
              <a:t>a blog</a:t>
            </a:r>
            <a:endParaRPr kumimoji="0" lang="en-US" altLang="zh-CN" sz="3600" b="1" i="0" u="none" strike="noStrike" kern="0" cap="none" spc="0" normalizeH="0" baseline="0" noProof="0" dirty="0">
              <a:ln>
                <a:noFill/>
              </a:ln>
              <a:solidFill>
                <a:prstClr val="white"/>
              </a:solidFill>
              <a:effectLst/>
              <a:uLnTx/>
              <a:uFillTx/>
              <a:ea typeface="宋体" panose="02010600030101010101" pitchFamily="2" charset="-122"/>
              <a:cs typeface="Arial" panose="020B0604020202020204" pitchFamily="34" charset="0"/>
            </a:endParaRPr>
          </a:p>
        </p:txBody>
      </p:sp>
      <p:sp>
        <p:nvSpPr>
          <p:cNvPr id="19" name="文本框 18"/>
          <p:cNvSpPr txBox="1"/>
          <p:nvPr/>
        </p:nvSpPr>
        <p:spPr>
          <a:xfrm>
            <a:off x="4124681" y="4234286"/>
            <a:ext cx="3826080" cy="646331"/>
          </a:xfrm>
          <a:prstGeom prst="rect">
            <a:avLst/>
          </a:prstGeom>
          <a:solidFill>
            <a:srgbClr val="5B9BD5">
              <a:lumMod val="75000"/>
            </a:srgb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600" b="1" i="0" u="none" strike="noStrike" kern="0" cap="none" spc="0" normalizeH="0" baseline="0" noProof="0" dirty="0">
                <a:ln>
                  <a:noFill/>
                </a:ln>
                <a:solidFill>
                  <a:prstClr val="white"/>
                </a:solidFill>
                <a:effectLst/>
                <a:uLnTx/>
                <a:uFillTx/>
                <a:ea typeface="宋体" panose="02010600030101010101" pitchFamily="2" charset="-122"/>
                <a:cs typeface="Arial" panose="020B0604020202020204" pitchFamily="34" charset="0"/>
              </a:rPr>
              <a:t>with four entries </a:t>
            </a:r>
            <a:endParaRPr kumimoji="0" lang="en-US" altLang="zh-CN" sz="3600" b="1" i="0" u="none" strike="noStrike" kern="0" cap="none" spc="0" normalizeH="0" baseline="0" noProof="0" dirty="0">
              <a:ln>
                <a:noFill/>
              </a:ln>
              <a:solidFill>
                <a:prstClr val="white"/>
              </a:solidFill>
              <a:effectLst/>
              <a:uLnTx/>
              <a:uFillTx/>
              <a:ea typeface="宋体" panose="02010600030101010101" pitchFamily="2" charset="-122"/>
              <a:cs typeface="Arial" panose="020B0604020202020204" pitchFamily="34" charset="0"/>
            </a:endParaRPr>
          </a:p>
        </p:txBody>
      </p:sp>
      <p:sp>
        <p:nvSpPr>
          <p:cNvPr id="20" name="文本框 19"/>
          <p:cNvSpPr txBox="1"/>
          <p:nvPr/>
        </p:nvSpPr>
        <p:spPr>
          <a:xfrm>
            <a:off x="831850" y="870374"/>
            <a:ext cx="10619730" cy="523220"/>
          </a:xfrm>
          <a:prstGeom prst="rect">
            <a:avLst/>
          </a:prstGeom>
          <a:solidFill>
            <a:schemeClr val="bg1"/>
          </a:solidFill>
        </p:spPr>
        <p:txBody>
          <a:bodyPr wrap="square">
            <a:spAutoFit/>
          </a:bodyPr>
          <a:lstStyle/>
          <a:p>
            <a:r>
              <a:rPr lang="en-US" altLang="zh-CN" sz="2800" dirty="0">
                <a:solidFill>
                  <a:srgbClr val="404040"/>
                </a:solidFill>
              </a:rPr>
              <a:t>1. What type of text is it? How can you make your judgement?</a:t>
            </a:r>
            <a:endParaRPr lang="en-US" altLang="zh-CN" sz="2800" dirty="0">
              <a:solidFill>
                <a:srgbClr val="404040"/>
              </a:solidFill>
            </a:endParaRPr>
          </a:p>
        </p:txBody>
      </p:sp>
      <p:sp>
        <p:nvSpPr>
          <p:cNvPr id="22" name="文本框 21"/>
          <p:cNvSpPr txBox="1"/>
          <p:nvPr/>
        </p:nvSpPr>
        <p:spPr>
          <a:xfrm>
            <a:off x="112514" y="-552093"/>
            <a:ext cx="12058402" cy="523220"/>
          </a:xfrm>
          <a:prstGeom prst="rect">
            <a:avLst/>
          </a:prstGeom>
          <a:solidFill>
            <a:schemeClr val="bg1"/>
          </a:solidFill>
        </p:spPr>
        <p:txBody>
          <a:bodyPr wrap="square">
            <a:spAutoFit/>
          </a:bodyPr>
          <a:lstStyle/>
          <a:p>
            <a:pPr marR="0" lvl="0" algn="l" defTabSz="914400" rtl="0" eaLnBrk="1" fontAlgn="auto" latinLnBrk="0" hangingPunct="1">
              <a:lnSpc>
                <a:spcPct val="100000"/>
              </a:lnSpc>
              <a:spcBef>
                <a:spcPts val="0"/>
              </a:spcBef>
              <a:spcAft>
                <a:spcPts val="0"/>
              </a:spcAft>
              <a:buClrTx/>
              <a:buSzTx/>
              <a:defRPr/>
            </a:pPr>
            <a:r>
              <a:rPr kumimoji="0" lang="en-US" altLang="zh-CN" sz="2800" b="0" i="0" u="none" strike="noStrike" kern="1200" cap="none" spc="0" normalizeH="0" baseline="0" noProof="0" dirty="0">
                <a:ln>
                  <a:noFill/>
                </a:ln>
                <a:solidFill>
                  <a:srgbClr val="404040"/>
                </a:solidFill>
                <a:effectLst/>
                <a:uLnTx/>
                <a:uFillTx/>
                <a:latin typeface="Arial" panose="020B0604020202020204"/>
                <a:ea typeface="微软雅黑" panose="020B0503020204020204" pitchFamily="34" charset="-122"/>
                <a:cs typeface="+mn-cs"/>
              </a:rPr>
              <a:t>2. What iconic features of Australia do you think the writer has experienced?</a:t>
            </a:r>
            <a:endParaRPr kumimoji="0" lang="en-US" altLang="zh-CN" sz="2800" b="0" i="0" u="none" strike="noStrike" kern="1200" cap="none" spc="0" normalizeH="0" baseline="0" noProof="0" dirty="0">
              <a:ln>
                <a:noFill/>
              </a:ln>
              <a:solidFill>
                <a:srgbClr val="404040"/>
              </a:solidFill>
              <a:effectLst/>
              <a:uLnTx/>
              <a:uFillTx/>
              <a:latin typeface="Arial" panose="020B0604020202020204"/>
              <a:ea typeface="微软雅黑" panose="020B0503020204020204" pitchFamily="34"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8">
                                            <p:bg/>
                                          </p:spTgt>
                                        </p:tgtEl>
                                        <p:attrNameLst>
                                          <p:attrName>style.visibility</p:attrName>
                                        </p:attrNameLst>
                                      </p:cBhvr>
                                      <p:to>
                                        <p:strVal val="visible"/>
                                      </p:to>
                                    </p:set>
                                    <p:anim calcmode="lin" valueType="num">
                                      <p:cBhvr additive="base">
                                        <p:cTn id="17" dur="500" fill="hold"/>
                                        <p:tgtEl>
                                          <p:spTgt spid="18">
                                            <p:bg/>
                                          </p:spTgt>
                                        </p:tgtEl>
                                        <p:attrNameLst>
                                          <p:attrName>ppt_x</p:attrName>
                                        </p:attrNameLst>
                                      </p:cBhvr>
                                      <p:tavLst>
                                        <p:tav tm="0">
                                          <p:val>
                                            <p:strVal val="#ppt_x"/>
                                          </p:val>
                                        </p:tav>
                                        <p:tav tm="100000">
                                          <p:val>
                                            <p:strVal val="#ppt_x"/>
                                          </p:val>
                                        </p:tav>
                                      </p:tavLst>
                                    </p:anim>
                                    <p:anim calcmode="lin" valueType="num">
                                      <p:cBhvr additive="base">
                                        <p:cTn id="18" dur="500" fill="hold"/>
                                        <p:tgtEl>
                                          <p:spTgt spid="18">
                                            <p:bg/>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8">
                                            <p:txEl>
                                              <p:pRg st="0" end="0"/>
                                            </p:txEl>
                                          </p:spTgt>
                                        </p:tgtEl>
                                        <p:attrNameLst>
                                          <p:attrName>style.visibility</p:attrName>
                                        </p:attrNameLst>
                                      </p:cBhvr>
                                      <p:to>
                                        <p:strVal val="visible"/>
                                      </p:to>
                                    </p:set>
                                    <p:anim calcmode="lin" valueType="num">
                                      <p:cBhvr additive="base">
                                        <p:cTn id="21"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500"/>
                                        <p:tgtEl>
                                          <p:spTgt spid="13"/>
                                        </p:tgtEl>
                                      </p:cBhvr>
                                    </p:animEffect>
                                  </p:childTnLst>
                                </p:cTn>
                              </p:par>
                              <p:par>
                                <p:cTn id="37" presetID="2" presetClass="entr" presetSubtype="4" fill="hold" grpId="0" nodeType="withEffect">
                                  <p:stCondLst>
                                    <p:cond delay="0"/>
                                  </p:stCondLst>
                                  <p:childTnLst>
                                    <p:set>
                                      <p:cBhvr>
                                        <p:cTn id="38" dur="1" fill="hold">
                                          <p:stCondLst>
                                            <p:cond delay="0"/>
                                          </p:stCondLst>
                                        </p:cTn>
                                        <p:tgtEl>
                                          <p:spTgt spid="19">
                                            <p:bg/>
                                          </p:spTgt>
                                        </p:tgtEl>
                                        <p:attrNameLst>
                                          <p:attrName>style.visibility</p:attrName>
                                        </p:attrNameLst>
                                      </p:cBhvr>
                                      <p:to>
                                        <p:strVal val="visible"/>
                                      </p:to>
                                    </p:set>
                                    <p:anim calcmode="lin" valueType="num">
                                      <p:cBhvr additive="base">
                                        <p:cTn id="39" dur="500" fill="hold"/>
                                        <p:tgtEl>
                                          <p:spTgt spid="19">
                                            <p:bg/>
                                          </p:spTgt>
                                        </p:tgtEl>
                                        <p:attrNameLst>
                                          <p:attrName>ppt_x</p:attrName>
                                        </p:attrNameLst>
                                      </p:cBhvr>
                                      <p:tavLst>
                                        <p:tav tm="0">
                                          <p:val>
                                            <p:strVal val="#ppt_x"/>
                                          </p:val>
                                        </p:tav>
                                        <p:tav tm="100000">
                                          <p:val>
                                            <p:strVal val="#ppt_x"/>
                                          </p:val>
                                        </p:tav>
                                      </p:tavLst>
                                    </p:anim>
                                    <p:anim calcmode="lin" valueType="num">
                                      <p:cBhvr additive="base">
                                        <p:cTn id="40" dur="500" fill="hold"/>
                                        <p:tgtEl>
                                          <p:spTgt spid="19">
                                            <p:bg/>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9">
                                            <p:txEl>
                                              <p:pRg st="0" end="0"/>
                                            </p:txEl>
                                          </p:spTgt>
                                        </p:tgtEl>
                                        <p:attrNameLst>
                                          <p:attrName>style.visibility</p:attrName>
                                        </p:attrNameLst>
                                      </p:cBhvr>
                                      <p:to>
                                        <p:strVal val="visible"/>
                                      </p:to>
                                    </p:set>
                                    <p:anim calcmode="lin" valueType="num">
                                      <p:cBhvr additive="base">
                                        <p:cTn id="43"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path" presetSubtype="0" accel="50000" decel="50000" fill="hold" grpId="0" nodeType="clickEffect">
                                  <p:stCondLst>
                                    <p:cond delay="0"/>
                                  </p:stCondLst>
                                  <p:childTnLst>
                                    <p:animMotion origin="layout" path="M 3.95833E-6 1.11111E-6 L -0.00131 0.20602 " pathEditMode="relative" rAng="0" ptsTypes="AA">
                                      <p:cBhvr>
                                        <p:cTn id="48" dur="2000" fill="hold"/>
                                        <p:tgtEl>
                                          <p:spTgt spid="22"/>
                                        </p:tgtEl>
                                        <p:attrNameLst>
                                          <p:attrName>ppt_x</p:attrName>
                                          <p:attrName>ppt_y</p:attrName>
                                        </p:attrNameLst>
                                      </p:cBhvr>
                                      <p:rCtr x="-65" y="1030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uiExpand="1"/>
      <p:bldP spid="11" grpId="0" bldLvl="0" animBg="1" uiExpand="1"/>
      <p:bldP spid="12" grpId="0" bldLvl="0" animBg="1" uiExpand="1"/>
      <p:bldP spid="13" grpId="0" animBg="1" uiExpand="1"/>
      <p:bldP spid="14" grpId="0" bldLvl="0" animBg="1"/>
      <p:bldP spid="15" grpId="0" bldLvl="0" animBg="1"/>
      <p:bldP spid="16" grpId="0" bldLvl="0" animBg="1"/>
      <p:bldP spid="17" grpId="0" bldLvl="0" animBg="1"/>
      <p:bldP spid="18" grpId="0" animBg="1" uiExpand="1" build="p"/>
      <p:bldP spid="19" grpId="0" animBg="1" uiExpand="1" build="p"/>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thumbnail_icon_ppt" hidden="1"/>
          <p:cNvPicPr>
            <a:picLocks noChangeAspect="1"/>
          </p:cNvPicPr>
          <p:nvPr>
            <p:custDataLst>
              <p:tags r:id="rId1"/>
            </p:custDataLst>
          </p:nvPr>
        </p:nvPicPr>
        <p:blipFill>
          <a:blip r:embed="rId2"/>
          <a:stretch>
            <a:fillRect/>
          </a:stretch>
        </p:blipFill>
        <p:spPr>
          <a:xfrm>
            <a:off x="4940300" y="2552700"/>
            <a:ext cx="2311400" cy="1752600"/>
          </a:xfrm>
          <a:prstGeom prst="rect">
            <a:avLst/>
          </a:prstGeom>
        </p:spPr>
      </p:pic>
      <p:pic>
        <p:nvPicPr>
          <p:cNvPr id="11" name="图片 10"/>
          <p:cNvPicPr>
            <a:picLocks noChangeAspect="1"/>
          </p:cNvPicPr>
          <p:nvPr/>
        </p:nvPicPr>
        <p:blipFill rotWithShape="1">
          <a:blip r:embed="rId3">
            <a:extLst>
              <a:ext uri="{28A0092B-C50C-407E-A947-70E740481C1C}">
                <a14:useLocalDpi xmlns:a14="http://schemas.microsoft.com/office/drawing/2010/main" val="0"/>
              </a:ext>
            </a:extLst>
          </a:blip>
          <a:srcRect l="11299" t="31645" r="6763" b="5451"/>
          <a:stretch>
            <a:fillRect/>
          </a:stretch>
        </p:blipFill>
        <p:spPr>
          <a:xfrm>
            <a:off x="1362766" y="1334273"/>
            <a:ext cx="4763394" cy="5490030"/>
          </a:xfrm>
          <a:prstGeom prst="rect">
            <a:avLst/>
          </a:prstGeom>
        </p:spPr>
      </p:pic>
      <p:pic>
        <p:nvPicPr>
          <p:cNvPr id="12" name="图片 11"/>
          <p:cNvPicPr>
            <a:picLocks noChangeAspect="1"/>
          </p:cNvPicPr>
          <p:nvPr/>
        </p:nvPicPr>
        <p:blipFill rotWithShape="1">
          <a:blip r:embed="rId4">
            <a:extLst>
              <a:ext uri="{28A0092B-C50C-407E-A947-70E740481C1C}">
                <a14:useLocalDpi xmlns:a14="http://schemas.microsoft.com/office/drawing/2010/main" val="0"/>
              </a:ext>
            </a:extLst>
          </a:blip>
          <a:srcRect l="7774" t="4735" r="4671" b="34828"/>
          <a:stretch>
            <a:fillRect/>
          </a:stretch>
        </p:blipFill>
        <p:spPr>
          <a:xfrm>
            <a:off x="6053798" y="1321826"/>
            <a:ext cx="5201080" cy="5457225"/>
          </a:xfrm>
          <a:prstGeom prst="rect">
            <a:avLst/>
          </a:prstGeom>
        </p:spPr>
      </p:pic>
      <p:sp>
        <p:nvSpPr>
          <p:cNvPr id="20" name="矩形 19"/>
          <p:cNvSpPr/>
          <p:nvPr/>
        </p:nvSpPr>
        <p:spPr>
          <a:xfrm>
            <a:off x="1287903" y="1605669"/>
            <a:ext cx="4667562" cy="1565210"/>
          </a:xfrm>
          <a:prstGeom prst="rect">
            <a:avLst/>
          </a:prstGeom>
          <a:noFill/>
          <a:ln w="57150" cap="flat" cmpd="sng" algn="ctr">
            <a:solidFill>
              <a:srgbClr val="5FC0C9"/>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
        <p:nvSpPr>
          <p:cNvPr id="21" name="矩形 20"/>
          <p:cNvSpPr/>
          <p:nvPr/>
        </p:nvSpPr>
        <p:spPr>
          <a:xfrm>
            <a:off x="1264520" y="3466754"/>
            <a:ext cx="4763394" cy="1781816"/>
          </a:xfrm>
          <a:prstGeom prst="rect">
            <a:avLst/>
          </a:prstGeom>
          <a:noFill/>
          <a:ln w="57150" cap="flat" cmpd="sng" algn="ctr">
            <a:solidFill>
              <a:srgbClr val="0070C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
        <p:nvSpPr>
          <p:cNvPr id="22" name="矩形 21"/>
          <p:cNvSpPr/>
          <p:nvPr/>
        </p:nvSpPr>
        <p:spPr>
          <a:xfrm>
            <a:off x="6086261" y="4213320"/>
            <a:ext cx="5085289" cy="2476628"/>
          </a:xfrm>
          <a:prstGeom prst="rect">
            <a:avLst/>
          </a:prstGeom>
          <a:noFill/>
          <a:ln w="57150" cap="flat" cmpd="sng" algn="ctr">
            <a:solidFill>
              <a:schemeClr val="accent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
        <p:nvSpPr>
          <p:cNvPr id="24" name="任意多边形 10"/>
          <p:cNvSpPr/>
          <p:nvPr/>
        </p:nvSpPr>
        <p:spPr>
          <a:xfrm>
            <a:off x="1287903" y="1540572"/>
            <a:ext cx="9892335" cy="5238479"/>
          </a:xfrm>
          <a:custGeom>
            <a:avLst/>
            <a:gdLst>
              <a:gd name="connsiteX0" fmla="*/ 73152 w 10558272"/>
              <a:gd name="connsiteY0" fmla="*/ 4230624 h 5766816"/>
              <a:gd name="connsiteX1" fmla="*/ 73152 w 10558272"/>
              <a:gd name="connsiteY1" fmla="*/ 5766816 h 5766816"/>
              <a:gd name="connsiteX2" fmla="*/ 5035296 w 10558272"/>
              <a:gd name="connsiteY2" fmla="*/ 5730240 h 5766816"/>
              <a:gd name="connsiteX3" fmla="*/ 5047488 w 10558272"/>
              <a:gd name="connsiteY3" fmla="*/ 4267200 h 5766816"/>
              <a:gd name="connsiteX4" fmla="*/ 5205984 w 10558272"/>
              <a:gd name="connsiteY4" fmla="*/ 2682240 h 5766816"/>
              <a:gd name="connsiteX5" fmla="*/ 10558272 w 10558272"/>
              <a:gd name="connsiteY5" fmla="*/ 2670048 h 5766816"/>
              <a:gd name="connsiteX6" fmla="*/ 10497312 w 10558272"/>
              <a:gd name="connsiteY6" fmla="*/ 24384 h 5766816"/>
              <a:gd name="connsiteX7" fmla="*/ 5181600 w 10558272"/>
              <a:gd name="connsiteY7" fmla="*/ 0 h 5766816"/>
              <a:gd name="connsiteX8" fmla="*/ 5157216 w 10558272"/>
              <a:gd name="connsiteY8" fmla="*/ 2462784 h 5766816"/>
              <a:gd name="connsiteX9" fmla="*/ 5059680 w 10558272"/>
              <a:gd name="connsiteY9" fmla="*/ 4303776 h 5766816"/>
              <a:gd name="connsiteX10" fmla="*/ 0 w 10558272"/>
              <a:gd name="connsiteY10" fmla="*/ 4291584 h 5766816"/>
              <a:gd name="connsiteX11" fmla="*/ 60960 w 10558272"/>
              <a:gd name="connsiteY11" fmla="*/ 4315968 h 5766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558272" h="5766816">
                <a:moveTo>
                  <a:pt x="73152" y="4230624"/>
                </a:moveTo>
                <a:lnTo>
                  <a:pt x="73152" y="5766816"/>
                </a:lnTo>
                <a:lnTo>
                  <a:pt x="5035296" y="5730240"/>
                </a:lnTo>
                <a:lnTo>
                  <a:pt x="5047488" y="4267200"/>
                </a:lnTo>
                <a:lnTo>
                  <a:pt x="5205984" y="2682240"/>
                </a:lnTo>
                <a:lnTo>
                  <a:pt x="10558272" y="2670048"/>
                </a:lnTo>
                <a:lnTo>
                  <a:pt x="10497312" y="24384"/>
                </a:lnTo>
                <a:lnTo>
                  <a:pt x="5181600" y="0"/>
                </a:lnTo>
                <a:lnTo>
                  <a:pt x="5157216" y="2462784"/>
                </a:lnTo>
                <a:lnTo>
                  <a:pt x="5059680" y="4303776"/>
                </a:lnTo>
                <a:lnTo>
                  <a:pt x="0" y="4291584"/>
                </a:lnTo>
                <a:lnTo>
                  <a:pt x="60960" y="4315968"/>
                </a:lnTo>
              </a:path>
            </a:pathLst>
          </a:custGeom>
          <a:noFill/>
          <a:ln w="57150" cap="flat" cmpd="sng" algn="ctr">
            <a:solidFill>
              <a:srgbClr val="00B0F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1" name="文本框 30"/>
          <p:cNvSpPr txBox="1"/>
          <p:nvPr/>
        </p:nvSpPr>
        <p:spPr>
          <a:xfrm>
            <a:off x="1135265" y="314989"/>
            <a:ext cx="8694337" cy="584775"/>
          </a:xfrm>
          <a:prstGeom prst="rect">
            <a:avLst/>
          </a:prstGeom>
          <a:noFill/>
        </p:spPr>
        <p:txBody>
          <a:bodyPr wrap="square">
            <a:spAutoFit/>
          </a:bodyPr>
          <a:lstStyle/>
          <a:p>
            <a:r>
              <a:rPr lang="en-US" altLang="zh-CN" sz="3200" dirty="0">
                <a:solidFill>
                  <a:srgbClr val="404040"/>
                </a:solidFill>
                <a:latin typeface="Calibri" panose="020F0502020204030204"/>
                <a:ea typeface="宋体" panose="02010600030101010101" pitchFamily="2" charset="-122"/>
              </a:rPr>
              <a:t>Skim the text. And match the blog and subheadings. </a:t>
            </a:r>
            <a:endParaRPr lang="en-US" altLang="zh-CN" sz="3200" dirty="0">
              <a:solidFill>
                <a:srgbClr val="404040"/>
              </a:solidFill>
              <a:latin typeface="Calibri" panose="020F0502020204030204"/>
              <a:ea typeface="宋体" panose="02010600030101010101" pitchFamily="2" charset="-122"/>
            </a:endParaRPr>
          </a:p>
        </p:txBody>
      </p:sp>
      <p:sp>
        <p:nvSpPr>
          <p:cNvPr id="32" name="矩形 31"/>
          <p:cNvSpPr/>
          <p:nvPr/>
        </p:nvSpPr>
        <p:spPr>
          <a:xfrm>
            <a:off x="577850" y="589915"/>
            <a:ext cx="254000" cy="251460"/>
          </a:xfrm>
          <a:prstGeom prst="rect">
            <a:avLst/>
          </a:prstGeom>
          <a:solidFill>
            <a:srgbClr val="5FC0C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ea"/>
              <a:sym typeface="+mn-lt"/>
            </a:endParaRPr>
          </a:p>
        </p:txBody>
      </p:sp>
      <p:sp>
        <p:nvSpPr>
          <p:cNvPr id="33" name="矩形 32"/>
          <p:cNvSpPr/>
          <p:nvPr/>
        </p:nvSpPr>
        <p:spPr>
          <a:xfrm>
            <a:off x="448310" y="449580"/>
            <a:ext cx="299720" cy="315595"/>
          </a:xfrm>
          <a:prstGeom prst="rect">
            <a:avLst/>
          </a:prstGeom>
          <a:gradFill>
            <a:gsLst>
              <a:gs pos="0">
                <a:srgbClr val="007BD3"/>
              </a:gs>
              <a:gs pos="100000">
                <a:srgbClr val="034373"/>
              </a:gs>
            </a:gsLst>
            <a:lin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ea"/>
              <a:sym typeface="+mn-lt"/>
            </a:endParaRPr>
          </a:p>
        </p:txBody>
      </p:sp>
      <p:sp>
        <p:nvSpPr>
          <p:cNvPr id="36" name="文本框 35"/>
          <p:cNvSpPr txBox="1"/>
          <p:nvPr/>
        </p:nvSpPr>
        <p:spPr>
          <a:xfrm>
            <a:off x="2070468" y="2003004"/>
            <a:ext cx="3102432" cy="830997"/>
          </a:xfrm>
          <a:prstGeom prst="rect">
            <a:avLst/>
          </a:prstGeom>
          <a:solidFill>
            <a:srgbClr val="5FC0C9"/>
          </a:solidFill>
        </p:spPr>
        <p:txBody>
          <a:bodyPr wrap="square">
            <a:spAutoFit/>
          </a:bodyPr>
          <a:lstStyle/>
          <a:p>
            <a:r>
              <a:rPr lang="en-US" altLang="zh-CN" sz="2400" dirty="0">
                <a:solidFill>
                  <a:schemeClr val="bg1"/>
                </a:solidFill>
              </a:rPr>
              <a:t>1: Preparing to travel</a:t>
            </a:r>
            <a:endParaRPr lang="en-US" altLang="zh-CN" sz="2400" dirty="0">
              <a:solidFill>
                <a:schemeClr val="bg1"/>
              </a:solidFill>
            </a:endParaRPr>
          </a:p>
          <a:p>
            <a:r>
              <a:rPr lang="zh-CN" altLang="en-US" sz="2400" dirty="0">
                <a:solidFill>
                  <a:schemeClr val="bg1"/>
                </a:solidFill>
              </a:rPr>
              <a:t>（</a:t>
            </a:r>
            <a:r>
              <a:rPr lang="en-US" altLang="zh-CN" sz="2400" dirty="0">
                <a:solidFill>
                  <a:schemeClr val="bg1"/>
                </a:solidFill>
              </a:rPr>
              <a:t>before traveling</a:t>
            </a:r>
            <a:r>
              <a:rPr lang="zh-CN" altLang="en-US" sz="2400" dirty="0">
                <a:solidFill>
                  <a:srgbClr val="404040"/>
                </a:solidFill>
              </a:rPr>
              <a:t>）</a:t>
            </a:r>
            <a:endParaRPr lang="zh-CN" altLang="en-US" sz="2400" dirty="0">
              <a:solidFill>
                <a:srgbClr val="404040"/>
              </a:solidFill>
            </a:endParaRPr>
          </a:p>
        </p:txBody>
      </p:sp>
      <p:sp>
        <p:nvSpPr>
          <p:cNvPr id="37" name="文本框 36"/>
          <p:cNvSpPr txBox="1"/>
          <p:nvPr/>
        </p:nvSpPr>
        <p:spPr>
          <a:xfrm>
            <a:off x="2099913" y="3929186"/>
            <a:ext cx="3102432" cy="830997"/>
          </a:xfrm>
          <a:prstGeom prst="rect">
            <a:avLst/>
          </a:prstGeom>
          <a:solidFill>
            <a:srgbClr val="0070C0"/>
          </a:solidFill>
        </p:spPr>
        <p:txBody>
          <a:bodyPr wrap="square">
            <a:spAutoFit/>
          </a:bodyPr>
          <a:lstStyle/>
          <a:p>
            <a:r>
              <a:rPr lang="en-US" altLang="zh-CN" sz="2400" dirty="0">
                <a:solidFill>
                  <a:schemeClr val="bg1"/>
                </a:solidFill>
              </a:rPr>
              <a:t>2: First impressions</a:t>
            </a:r>
            <a:endParaRPr lang="en-US" altLang="zh-CN" sz="2400" dirty="0">
              <a:solidFill>
                <a:schemeClr val="bg1"/>
              </a:solidFill>
            </a:endParaRPr>
          </a:p>
          <a:p>
            <a:r>
              <a:rPr lang="en-US" altLang="zh-CN" sz="2400" dirty="0">
                <a:solidFill>
                  <a:schemeClr val="bg1"/>
                </a:solidFill>
              </a:rPr>
              <a:t>(while traveling)</a:t>
            </a:r>
            <a:endParaRPr lang="en-US" altLang="zh-CN" sz="2400" dirty="0">
              <a:solidFill>
                <a:schemeClr val="bg1"/>
              </a:solidFill>
            </a:endParaRPr>
          </a:p>
        </p:txBody>
      </p:sp>
      <p:sp>
        <p:nvSpPr>
          <p:cNvPr id="38" name="文本框 37"/>
          <p:cNvSpPr txBox="1"/>
          <p:nvPr/>
        </p:nvSpPr>
        <p:spPr>
          <a:xfrm>
            <a:off x="6856736" y="2388274"/>
            <a:ext cx="3803334" cy="1200329"/>
          </a:xfrm>
          <a:prstGeom prst="rect">
            <a:avLst/>
          </a:prstGeom>
          <a:solidFill>
            <a:srgbClr val="00B0F0"/>
          </a:solidFill>
        </p:spPr>
        <p:txBody>
          <a:bodyPr wrap="square">
            <a:spAutoFit/>
          </a:bodyPr>
          <a:lstStyle/>
          <a:p>
            <a:r>
              <a:rPr lang="en-US" altLang="zh-CN" sz="2400" dirty="0">
                <a:solidFill>
                  <a:schemeClr val="bg1"/>
                </a:solidFill>
              </a:rPr>
              <a:t>3: Aborigines and the didgeridoo</a:t>
            </a:r>
            <a:endParaRPr lang="en-US" altLang="zh-CN" sz="2400" dirty="0">
              <a:solidFill>
                <a:schemeClr val="bg1"/>
              </a:solidFill>
            </a:endParaRPr>
          </a:p>
          <a:p>
            <a:r>
              <a:rPr lang="en-US" altLang="zh-CN" sz="2400" dirty="0">
                <a:solidFill>
                  <a:schemeClr val="bg1"/>
                </a:solidFill>
              </a:rPr>
              <a:t>(while traveling)</a:t>
            </a:r>
            <a:endParaRPr lang="zh-CN" altLang="en-US" sz="2400" dirty="0">
              <a:solidFill>
                <a:schemeClr val="bg1"/>
              </a:solidFill>
            </a:endParaRPr>
          </a:p>
        </p:txBody>
      </p:sp>
      <p:sp>
        <p:nvSpPr>
          <p:cNvPr id="39" name="文本框 38"/>
          <p:cNvSpPr txBox="1"/>
          <p:nvPr/>
        </p:nvSpPr>
        <p:spPr>
          <a:xfrm>
            <a:off x="7078845" y="4757174"/>
            <a:ext cx="3223348" cy="1200329"/>
          </a:xfrm>
          <a:prstGeom prst="rect">
            <a:avLst/>
          </a:prstGeom>
          <a:solidFill>
            <a:schemeClr val="accent5"/>
          </a:solidFill>
        </p:spPr>
        <p:txBody>
          <a:bodyPr wrap="square">
            <a:spAutoFit/>
          </a:bodyPr>
          <a:lstStyle/>
          <a:p>
            <a:r>
              <a:rPr lang="en-US" altLang="zh-CN" sz="2400" dirty="0">
                <a:solidFill>
                  <a:schemeClr val="bg1"/>
                </a:solidFill>
              </a:rPr>
              <a:t>4: Reflections on multiculturalism</a:t>
            </a:r>
            <a:endParaRPr lang="en-US" altLang="zh-CN" sz="2400" dirty="0">
              <a:solidFill>
                <a:schemeClr val="bg1"/>
              </a:solidFill>
            </a:endParaRPr>
          </a:p>
          <a:p>
            <a:r>
              <a:rPr lang="en-US" altLang="zh-CN" sz="2400" dirty="0">
                <a:solidFill>
                  <a:schemeClr val="bg1"/>
                </a:solidFill>
              </a:rPr>
              <a:t>(post traveling)</a:t>
            </a:r>
            <a:endParaRPr lang="zh-CN" altLang="en-US" sz="2400" dirty="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fade">
                                      <p:cBhvr>
                                        <p:cTn id="10" dur="500"/>
                                        <p:tgtEl>
                                          <p:spTgt spid="3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500"/>
                                        <p:tgtEl>
                                          <p:spTgt spid="3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500"/>
                                        <p:tgtEl>
                                          <p:spTgt spid="24"/>
                                        </p:tgtEl>
                                      </p:cBhvr>
                                    </p:animEffect>
                                  </p:childTnLst>
                                </p:cTn>
                              </p:par>
                            </p:childTnLst>
                          </p:cTn>
                        </p:par>
                        <p:par>
                          <p:cTn id="25" fill="hold">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fade">
                                      <p:cBhvr>
                                        <p:cTn id="28" dur="500"/>
                                        <p:tgtEl>
                                          <p:spTgt spid="3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fade">
                                      <p:cBhvr>
                                        <p:cTn id="33" dur="500"/>
                                        <p:tgtEl>
                                          <p:spTgt spid="22"/>
                                        </p:tgtEl>
                                      </p:cBhvr>
                                    </p:animEffect>
                                  </p:childTnLst>
                                </p:cTn>
                              </p:par>
                            </p:childTnLst>
                          </p:cTn>
                        </p:par>
                        <p:par>
                          <p:cTn id="34" fill="hold">
                            <p:stCondLst>
                              <p:cond delay="500"/>
                            </p:stCondLst>
                            <p:childTnLst>
                              <p:par>
                                <p:cTn id="35" presetID="10" presetClass="entr" presetSubtype="0"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fade">
                                      <p:cBhvr>
                                        <p:cTn id="3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uiExpand="1"/>
      <p:bldP spid="21" grpId="0" bldLvl="0" animBg="1" uiExpand="1"/>
      <p:bldP spid="22" grpId="0" bldLvl="0" animBg="1" uiExpand="1"/>
      <p:bldP spid="24" grpId="0" animBg="1" uiExpand="1"/>
      <p:bldP spid="36" grpId="0" animBg="1"/>
      <p:bldP spid="37" grpId="0" animBg="1"/>
      <p:bldP spid="38" grpId="0" animBg="1"/>
      <p:bldP spid="3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1521024"/>
            <a:ext cx="4224379" cy="4254009"/>
          </a:xfrm>
          <a:prstGeom prst="rect">
            <a:avLst/>
          </a:prstGeom>
          <a:solidFill>
            <a:srgbClr val="33739F"/>
          </a:solidFill>
          <a:ln w="12700" cap="flat" cmpd="sng" algn="ctr">
            <a:noFill/>
            <a:prstDash val="solid"/>
            <a:miter lim="800000"/>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20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sym typeface="Arial" panose="020B0604020202020204" pitchFamily="34" charset="0"/>
            </a:endParaRPr>
          </a:p>
        </p:txBody>
      </p:sp>
      <p:sp>
        <p:nvSpPr>
          <p:cNvPr id="4" name="矩形 3"/>
          <p:cNvSpPr/>
          <p:nvPr/>
        </p:nvSpPr>
        <p:spPr>
          <a:xfrm>
            <a:off x="4368389" y="1521024"/>
            <a:ext cx="7850741" cy="4254010"/>
          </a:xfrm>
          <a:prstGeom prst="rect">
            <a:avLst/>
          </a:prstGeom>
          <a:solidFill>
            <a:srgbClr val="5FC0C9"/>
          </a:solidFill>
          <a:ln w="12700" cap="flat" cmpd="sng" algn="ctr">
            <a:noFill/>
            <a:prstDash val="solid"/>
            <a:miter lim="800000"/>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20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sym typeface="Arial" panose="020B0604020202020204" pitchFamily="34" charset="0"/>
            </a:endParaRPr>
          </a:p>
        </p:txBody>
      </p:sp>
      <p:cxnSp>
        <p:nvCxnSpPr>
          <p:cNvPr id="12" name="直接连接符 11"/>
          <p:cNvCxnSpPr/>
          <p:nvPr/>
        </p:nvCxnSpPr>
        <p:spPr>
          <a:xfrm>
            <a:off x="27483" y="1304876"/>
            <a:ext cx="4196896" cy="0"/>
          </a:xfrm>
          <a:prstGeom prst="line">
            <a:avLst/>
          </a:prstGeom>
          <a:noFill/>
          <a:ln w="6350" cap="flat" cmpd="sng" algn="ctr">
            <a:solidFill>
              <a:sysClr val="window" lastClr="FFFFFF">
                <a:lumMod val="65000"/>
              </a:sysClr>
            </a:solidFill>
            <a:prstDash val="solid"/>
            <a:miter lim="800000"/>
          </a:ln>
          <a:effectLst/>
        </p:spPr>
      </p:cxnSp>
      <p:cxnSp>
        <p:nvCxnSpPr>
          <p:cNvPr id="13" name="直接连接符 12"/>
          <p:cNvCxnSpPr/>
          <p:nvPr/>
        </p:nvCxnSpPr>
        <p:spPr>
          <a:xfrm>
            <a:off x="4341259" y="6176484"/>
            <a:ext cx="7850741" cy="0"/>
          </a:xfrm>
          <a:prstGeom prst="line">
            <a:avLst/>
          </a:prstGeom>
          <a:noFill/>
          <a:ln w="6350" cap="flat" cmpd="sng" algn="ctr">
            <a:solidFill>
              <a:sysClr val="window" lastClr="FFFFFF">
                <a:lumMod val="65000"/>
              </a:sysClr>
            </a:solidFill>
            <a:prstDash val="solid"/>
            <a:miter lim="800000"/>
          </a:ln>
          <a:effectLst/>
        </p:spPr>
      </p:cxnSp>
      <p:grpSp>
        <p:nvGrpSpPr>
          <p:cNvPr id="14" name="组合 13"/>
          <p:cNvGrpSpPr/>
          <p:nvPr/>
        </p:nvGrpSpPr>
        <p:grpSpPr>
          <a:xfrm>
            <a:off x="448309" y="373380"/>
            <a:ext cx="3434439" cy="523240"/>
            <a:chOff x="370" y="221"/>
            <a:chExt cx="4808" cy="824"/>
          </a:xfrm>
        </p:grpSpPr>
        <p:sp>
          <p:nvSpPr>
            <p:cNvPr id="15" name="矩形 14"/>
            <p:cNvSpPr/>
            <p:nvPr/>
          </p:nvSpPr>
          <p:spPr>
            <a:xfrm>
              <a:off x="574" y="562"/>
              <a:ext cx="400" cy="396"/>
            </a:xfrm>
            <a:prstGeom prst="rect">
              <a:avLst/>
            </a:prstGeom>
            <a:solidFill>
              <a:srgbClr val="5FC0C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ea"/>
                <a:sym typeface="+mn-lt"/>
              </a:endParaRPr>
            </a:p>
          </p:txBody>
        </p:sp>
        <p:sp>
          <p:nvSpPr>
            <p:cNvPr id="16" name="矩形 15"/>
            <p:cNvSpPr/>
            <p:nvPr/>
          </p:nvSpPr>
          <p:spPr>
            <a:xfrm>
              <a:off x="370" y="341"/>
              <a:ext cx="472" cy="497"/>
            </a:xfrm>
            <a:prstGeom prst="rect">
              <a:avLst/>
            </a:prstGeom>
            <a:gradFill>
              <a:gsLst>
                <a:gs pos="0">
                  <a:srgbClr val="007BD3"/>
                </a:gs>
                <a:gs pos="100000">
                  <a:srgbClr val="034373"/>
                </a:gs>
              </a:gsLst>
              <a:lin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ea"/>
                <a:sym typeface="+mn-lt"/>
              </a:endParaRPr>
            </a:p>
          </p:txBody>
        </p:sp>
        <p:sp>
          <p:nvSpPr>
            <p:cNvPr id="17" name="文本框 16"/>
            <p:cNvSpPr txBox="1"/>
            <p:nvPr/>
          </p:nvSpPr>
          <p:spPr>
            <a:xfrm>
              <a:off x="1067" y="221"/>
              <a:ext cx="4111" cy="8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1" i="0" u="none" strike="noStrike" kern="1200" cap="none" spc="0" normalizeH="0" baseline="0" noProof="0" dirty="0">
                  <a:ln>
                    <a:noFill/>
                  </a:ln>
                  <a:solidFill>
                    <a:srgbClr val="404040"/>
                  </a:solidFill>
                  <a:effectLst/>
                  <a:uLnTx/>
                  <a:uFillTx/>
                  <a:latin typeface="Arial" panose="020B0604020202020204"/>
                  <a:ea typeface="微软雅黑" panose="020B0503020204020204" pitchFamily="34" charset="-122"/>
                  <a:cs typeface="+mn-ea"/>
                  <a:sym typeface="+mn-lt"/>
                </a:rPr>
                <a:t>Careful-reading</a:t>
              </a:r>
              <a:endParaRPr kumimoji="0" lang="en-US" altLang="zh-CN" sz="2800" b="1" i="0" u="none" strike="noStrike" kern="1200" cap="none" spc="0" normalizeH="0" baseline="0" noProof="0" dirty="0">
                <a:ln>
                  <a:noFill/>
                </a:ln>
                <a:solidFill>
                  <a:srgbClr val="404040"/>
                </a:solidFill>
                <a:effectLst/>
                <a:uLnTx/>
                <a:uFillTx/>
                <a:latin typeface="Arial" panose="020B0604020202020204"/>
                <a:ea typeface="微软雅黑" panose="020B0503020204020204" pitchFamily="34" charset="-122"/>
                <a:cs typeface="+mn-ea"/>
                <a:sym typeface="+mn-lt"/>
              </a:endParaRPr>
            </a:p>
          </p:txBody>
        </p:sp>
      </p:grpSp>
      <p:sp>
        <p:nvSpPr>
          <p:cNvPr id="19" name="文本框 18"/>
          <p:cNvSpPr txBox="1"/>
          <p:nvPr/>
        </p:nvSpPr>
        <p:spPr>
          <a:xfrm>
            <a:off x="4368389" y="1521025"/>
            <a:ext cx="7759111" cy="2420856"/>
          </a:xfrm>
          <a:prstGeom prst="rect">
            <a:avLst/>
          </a:prstGeom>
          <a:noFill/>
        </p:spPr>
        <p:txBody>
          <a:bodyPr wrap="square">
            <a:spAutoFit/>
          </a:bodyPr>
          <a:lstStyle/>
          <a:p>
            <a:pPr marL="838200" marR="0" lvl="0" indent="-514350" algn="l" defTabSz="914400" rtl="0" eaLnBrk="1" fontAlgn="auto" latinLnBrk="0" hangingPunct="1">
              <a:lnSpc>
                <a:spcPct val="120000"/>
              </a:lnSpc>
              <a:spcBef>
                <a:spcPts val="600"/>
              </a:spcBef>
              <a:spcAft>
                <a:spcPts val="600"/>
              </a:spcAft>
              <a:buClrTx/>
              <a:buSzTx/>
              <a:buFontTx/>
              <a:buAutoNum type="arabicPeriod"/>
              <a:defRPr/>
            </a:pPr>
            <a:r>
              <a:rPr kumimoji="0" lang="en-US" altLang="zh-CN" sz="2800" b="0" i="0" u="none" strike="noStrike" kern="1200" cap="none" spc="0" normalizeH="0" baseline="0" noProof="0" dirty="0">
                <a:ln>
                  <a:noFill/>
                </a:ln>
                <a:solidFill>
                  <a:schemeClr val="bg1"/>
                </a:solidFill>
                <a:effectLst/>
                <a:uLnTx/>
                <a:uFillTx/>
                <a:latin typeface="Arial" panose="020B0604020202020204"/>
                <a:ea typeface="微软雅黑" panose="020B0503020204020204" pitchFamily="34" charset="-122"/>
                <a:cs typeface="+mn-ea"/>
                <a:sym typeface="+mn-lt"/>
              </a:rPr>
              <a:t>By preparing to travel to Australia, what information has the writer got?</a:t>
            </a:r>
            <a:endParaRPr kumimoji="0" lang="en-US" altLang="zh-CN" sz="2800" b="0" i="0" u="none" strike="noStrike" kern="1200" cap="none" spc="0" normalizeH="0" baseline="0" noProof="0" dirty="0">
              <a:ln>
                <a:noFill/>
              </a:ln>
              <a:solidFill>
                <a:schemeClr val="bg1"/>
              </a:solidFill>
              <a:effectLst/>
              <a:uLnTx/>
              <a:uFillTx/>
              <a:latin typeface="Arial" panose="020B0604020202020204"/>
              <a:ea typeface="微软雅黑" panose="020B0503020204020204" pitchFamily="34" charset="-122"/>
              <a:cs typeface="+mn-ea"/>
              <a:sym typeface="+mn-lt"/>
            </a:endParaRPr>
          </a:p>
          <a:p>
            <a:pPr marL="838200" marR="0" lvl="0" indent="-514350" algn="l" defTabSz="914400" rtl="0" eaLnBrk="1" fontAlgn="auto" latinLnBrk="0" hangingPunct="1">
              <a:lnSpc>
                <a:spcPct val="120000"/>
              </a:lnSpc>
              <a:spcBef>
                <a:spcPts val="600"/>
              </a:spcBef>
              <a:spcAft>
                <a:spcPts val="600"/>
              </a:spcAft>
              <a:buClrTx/>
              <a:buSzTx/>
              <a:buFontTx/>
              <a:buAutoNum type="arabicPeriod"/>
              <a:defRPr/>
            </a:pPr>
            <a:endParaRPr lang="en-US" altLang="zh-CN" sz="2800" dirty="0">
              <a:solidFill>
                <a:schemeClr val="bg1"/>
              </a:solidFill>
              <a:latin typeface="Arial" panose="020B0604020202020204"/>
              <a:ea typeface="微软雅黑" panose="020B0503020204020204" pitchFamily="34" charset="-122"/>
              <a:cs typeface="+mn-ea"/>
              <a:sym typeface="+mn-lt"/>
            </a:endParaRPr>
          </a:p>
          <a:p>
            <a:pPr marL="838200" marR="0" lvl="0" indent="-514350" algn="l" defTabSz="914400" rtl="0" eaLnBrk="1" fontAlgn="auto" latinLnBrk="0" hangingPunct="1">
              <a:lnSpc>
                <a:spcPct val="120000"/>
              </a:lnSpc>
              <a:spcBef>
                <a:spcPts val="600"/>
              </a:spcBef>
              <a:spcAft>
                <a:spcPts val="600"/>
              </a:spcAft>
              <a:buClrTx/>
              <a:buSzTx/>
              <a:buFontTx/>
              <a:buAutoNum type="arabicPeriod"/>
              <a:defRPr/>
            </a:pPr>
            <a:r>
              <a:rPr kumimoji="0" lang="en-US" altLang="zh-CN" sz="2800" b="0" i="0" u="none" strike="noStrike" kern="1200" cap="none" spc="0" normalizeH="0" baseline="0" noProof="0" dirty="0">
                <a:ln>
                  <a:noFill/>
                </a:ln>
                <a:solidFill>
                  <a:schemeClr val="bg1"/>
                </a:solidFill>
                <a:effectLst/>
                <a:uLnTx/>
                <a:uFillTx/>
                <a:latin typeface="Arial" panose="020B0604020202020204"/>
                <a:ea typeface="微软雅黑" panose="020B0503020204020204" pitchFamily="34" charset="-122"/>
                <a:cs typeface="+mn-ea"/>
                <a:sym typeface="+mn-lt"/>
              </a:rPr>
              <a:t>What is the writer interested in and why?</a:t>
            </a:r>
            <a:endParaRPr kumimoji="0" lang="en-US" altLang="zh-CN" sz="2800" b="0" i="0" u="none" strike="noStrike" kern="1200" cap="none" spc="0" normalizeH="0" baseline="0" noProof="0" dirty="0">
              <a:ln>
                <a:noFill/>
              </a:ln>
              <a:solidFill>
                <a:schemeClr val="bg1"/>
              </a:solidFill>
              <a:effectLst/>
              <a:uLnTx/>
              <a:uFillTx/>
              <a:latin typeface="Arial" panose="020B0604020202020204"/>
              <a:ea typeface="微软雅黑" panose="020B0503020204020204" pitchFamily="34" charset="-122"/>
              <a:cs typeface="+mn-ea"/>
              <a:sym typeface="+mn-lt"/>
            </a:endParaRPr>
          </a:p>
        </p:txBody>
      </p:sp>
      <p:sp>
        <p:nvSpPr>
          <p:cNvPr id="20" name="文本框 19"/>
          <p:cNvSpPr txBox="1"/>
          <p:nvPr/>
        </p:nvSpPr>
        <p:spPr>
          <a:xfrm>
            <a:off x="4874896" y="2673895"/>
            <a:ext cx="5266011" cy="561885"/>
          </a:xfrm>
          <a:prstGeom prst="rect">
            <a:avLst/>
          </a:prstGeom>
          <a:noFill/>
        </p:spPr>
        <p:txBody>
          <a:bodyPr wrap="square">
            <a:spAutoFit/>
          </a:bodyPr>
          <a:lstStyle/>
          <a:p>
            <a:pPr marL="323850" marR="0" lvl="0" indent="0" algn="l" defTabSz="914400" rtl="0" eaLnBrk="1" fontAlgn="auto" latinLnBrk="0" hangingPunct="1">
              <a:lnSpc>
                <a:spcPct val="120000"/>
              </a:lnSpc>
              <a:spcBef>
                <a:spcPts val="600"/>
              </a:spcBef>
              <a:spcAft>
                <a:spcPts val="600"/>
              </a:spcAft>
              <a:buClrTx/>
              <a:buSzTx/>
              <a:buFontTx/>
              <a:buNone/>
              <a:defRPr/>
            </a:pPr>
            <a:r>
              <a:rPr kumimoji="0" lang="en-US" altLang="zh-CN" sz="2800" b="0" i="0" u="none" strike="noStrike" kern="1200" cap="none" spc="0" normalizeH="0" baseline="0" noProof="0" dirty="0">
                <a:ln>
                  <a:noFill/>
                </a:ln>
                <a:solidFill>
                  <a:schemeClr val="bg1"/>
                </a:solidFill>
                <a:effectLst/>
                <a:uLnTx/>
                <a:uFillTx/>
                <a:latin typeface="Arial" panose="020B0604020202020204"/>
                <a:ea typeface="微软雅黑" panose="020B0503020204020204" pitchFamily="34" charset="-122"/>
                <a:cs typeface="+mn-ea"/>
                <a:sym typeface="+mn-lt"/>
              </a:rPr>
              <a:t>Location, iconic sites,</a:t>
            </a:r>
            <a:r>
              <a:rPr kumimoji="0" lang="en-US" altLang="zh-CN" sz="2800" b="0" i="0" u="none" strike="noStrike" kern="1200" cap="none" spc="0" normalizeH="0" noProof="0" dirty="0">
                <a:ln>
                  <a:noFill/>
                </a:ln>
                <a:solidFill>
                  <a:schemeClr val="bg1"/>
                </a:solidFill>
                <a:effectLst/>
                <a:uLnTx/>
                <a:uFillTx/>
                <a:latin typeface="Arial" panose="020B0604020202020204"/>
                <a:ea typeface="微软雅黑" panose="020B0503020204020204" pitchFamily="34" charset="-122"/>
                <a:cs typeface="+mn-ea"/>
                <a:sym typeface="+mn-lt"/>
              </a:rPr>
              <a:t> animals.</a:t>
            </a:r>
            <a:endParaRPr kumimoji="0" lang="en-US" altLang="zh-CN" sz="2800" b="0" i="0" u="none" strike="noStrike" kern="1200" cap="none" spc="0" normalizeH="0" baseline="0" noProof="0" dirty="0">
              <a:ln>
                <a:noFill/>
              </a:ln>
              <a:solidFill>
                <a:schemeClr val="bg1"/>
              </a:solidFill>
              <a:effectLst/>
              <a:uLnTx/>
              <a:uFillTx/>
              <a:latin typeface="Arial" panose="020B0604020202020204"/>
              <a:ea typeface="微软雅黑" panose="020B0503020204020204" pitchFamily="34" charset="-122"/>
              <a:cs typeface="+mn-ea"/>
              <a:sym typeface="+mn-lt"/>
            </a:endParaRPr>
          </a:p>
        </p:txBody>
      </p:sp>
      <p:sp>
        <p:nvSpPr>
          <p:cNvPr id="24" name="文本框 23"/>
          <p:cNvSpPr txBox="1"/>
          <p:nvPr/>
        </p:nvSpPr>
        <p:spPr>
          <a:xfrm>
            <a:off x="5180172" y="3959152"/>
            <a:ext cx="6947328" cy="181588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0" normalizeH="0" baseline="0" noProof="0" dirty="0">
                <a:ln>
                  <a:noFill/>
                </a:ln>
                <a:solidFill>
                  <a:schemeClr val="bg1"/>
                </a:solidFill>
                <a:effectLst/>
                <a:uLnTx/>
                <a:uFillTx/>
                <a:ea typeface="宋体" panose="02010600030101010101" pitchFamily="2" charset="-122"/>
                <a:cs typeface="+mn-cs"/>
              </a:rPr>
              <a:t>She was more interested in meeting people in Australia and experiencing their culture, food and way of life. Because she majored in social studies. </a:t>
            </a:r>
            <a:endParaRPr kumimoji="0" lang="en-US" altLang="zh-CN" sz="2800" b="0" i="0" u="none" strike="noStrike" kern="1200" cap="none" spc="0" normalizeH="0" baseline="0" noProof="0" dirty="0">
              <a:ln>
                <a:noFill/>
              </a:ln>
              <a:solidFill>
                <a:schemeClr val="bg1"/>
              </a:solidFill>
              <a:effectLst/>
              <a:uLnTx/>
              <a:uFillTx/>
              <a:ea typeface="宋体" panose="02010600030101010101" pitchFamily="2" charset="-122"/>
              <a:cs typeface="+mn-cs"/>
            </a:endParaRPr>
          </a:p>
        </p:txBody>
      </p:sp>
      <p:sp>
        <p:nvSpPr>
          <p:cNvPr id="25" name="文本框 24"/>
          <p:cNvSpPr txBox="1"/>
          <p:nvPr/>
        </p:nvSpPr>
        <p:spPr>
          <a:xfrm>
            <a:off x="0" y="5941307"/>
            <a:ext cx="12219129" cy="461665"/>
          </a:xfrm>
          <a:prstGeom prst="rect">
            <a:avLst/>
          </a:prstGeom>
          <a:solidFill>
            <a:srgbClr val="5268A5"/>
          </a:solidFill>
        </p:spPr>
        <p:txBody>
          <a:bodyPr wrap="square">
            <a:spAutoFit/>
          </a:bodyPr>
          <a:lstStyle/>
          <a:p>
            <a:r>
              <a:rPr lang="en-US" altLang="zh-CN" sz="2400" dirty="0">
                <a:solidFill>
                  <a:schemeClr val="bg1"/>
                </a:solidFill>
              </a:rPr>
              <a:t>Please take notes while reading, using key words and keeping your notes short .</a:t>
            </a:r>
            <a:endParaRPr lang="zh-CN" altLang="en-US" sz="2400" dirty="0">
              <a:solidFill>
                <a:schemeClr val="bg1"/>
              </a:solidFill>
            </a:endParaRPr>
          </a:p>
        </p:txBody>
      </p:sp>
      <p:pic>
        <p:nvPicPr>
          <p:cNvPr id="1028" name="Picture 4" descr="查看源图像"/>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t="3826" b="8170"/>
          <a:stretch>
            <a:fillRect/>
          </a:stretch>
        </p:blipFill>
        <p:spPr bwMode="auto">
          <a:xfrm>
            <a:off x="13741" y="3359939"/>
            <a:ext cx="4224379" cy="2415094"/>
          </a:xfrm>
          <a:prstGeom prst="rect">
            <a:avLst/>
          </a:prstGeom>
          <a:noFill/>
          <a:extLst>
            <a:ext uri="{909E8E84-426E-40DD-AFC4-6F175D3DCCD1}">
              <a14:hiddenFill xmlns:a14="http://schemas.microsoft.com/office/drawing/2010/main">
                <a:solidFill>
                  <a:srgbClr val="FFFFFF"/>
                </a:solidFill>
              </a14:hiddenFill>
            </a:ext>
          </a:extLst>
        </p:spPr>
      </p:pic>
      <p:sp>
        <p:nvSpPr>
          <p:cNvPr id="21" name="矩形 20"/>
          <p:cNvSpPr/>
          <p:nvPr/>
        </p:nvSpPr>
        <p:spPr>
          <a:xfrm rot="5400000">
            <a:off x="-153624" y="1685158"/>
            <a:ext cx="4569620" cy="4241351"/>
          </a:xfrm>
          <a:prstGeom prst="rect">
            <a:avLst/>
          </a:prstGeom>
          <a:gradFill flip="none" rotWithShape="1">
            <a:gsLst>
              <a:gs pos="0">
                <a:srgbClr val="33739F"/>
              </a:gs>
              <a:gs pos="49000">
                <a:srgbClr val="009DD9">
                  <a:alpha val="85000"/>
                </a:srgbClr>
              </a:gs>
              <a:gs pos="81000">
                <a:srgbClr val="009DD9">
                  <a:alpha val="0"/>
                </a:srgbClr>
              </a:gs>
            </a:gsLst>
            <a:lin ang="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F2F2F2"/>
              </a:solidFill>
              <a:effectLst/>
              <a:uLnTx/>
              <a:uFillTx/>
              <a:latin typeface="Arial" panose="020B0604020202020204"/>
              <a:ea typeface="微软雅黑 Light" panose="020B0502040204020203" pitchFamily="34" charset="-122"/>
              <a:cs typeface="+mn-cs"/>
            </a:endParaRPr>
          </a:p>
        </p:txBody>
      </p:sp>
      <p:sp>
        <p:nvSpPr>
          <p:cNvPr id="18" name="文本框 17"/>
          <p:cNvSpPr txBox="1"/>
          <p:nvPr>
            <p:custDataLst>
              <p:tags r:id="rId2"/>
            </p:custDataLst>
          </p:nvPr>
        </p:nvSpPr>
        <p:spPr>
          <a:xfrm>
            <a:off x="931375" y="1521024"/>
            <a:ext cx="2949573" cy="1938992"/>
          </a:xfrm>
          <a:prstGeom prst="rect">
            <a:avLst/>
          </a:prstGeom>
          <a:noFill/>
        </p:spPr>
        <p:txBody>
          <a:bodyPr wrap="square">
            <a:spAutoFit/>
          </a:bodyPr>
          <a:lstStyle/>
          <a:p>
            <a:pPr marR="0" lvl="0" defTabSz="914400" eaLnBrk="1" fontAlgn="auto" latinLnBrk="0" hangingPunct="1">
              <a:lnSpc>
                <a:spcPct val="100000"/>
              </a:lnSpc>
              <a:spcBef>
                <a:spcPts val="0"/>
              </a:spcBef>
              <a:spcAft>
                <a:spcPts val="0"/>
              </a:spcAft>
              <a:buClrTx/>
              <a:buSzTx/>
              <a:defRPr/>
            </a:pPr>
            <a:r>
              <a:rPr kumimoji="0" lang="en-US" altLang="zh-CN" sz="4000" b="1" i="0" u="none" strike="noStrike" kern="0" cap="none" spc="0" normalizeH="0" baseline="0" noProof="0" dirty="0">
                <a:ln>
                  <a:noFill/>
                </a:ln>
                <a:solidFill>
                  <a:schemeClr val="bg1"/>
                </a:solidFill>
                <a:effectLst/>
                <a:uLnTx/>
                <a:uFillTx/>
                <a:cs typeface="Comic Sans MS" panose="030F0702030302020204" charset="0"/>
                <a:sym typeface="+mn-ea"/>
              </a:rPr>
              <a:t>Blog 1</a:t>
            </a:r>
            <a:r>
              <a:rPr kumimoji="0" lang="zh-CN" altLang="en-US" sz="4000" b="1" i="0" u="none" strike="noStrike" kern="0" cap="none" spc="0" normalizeH="0" baseline="0" noProof="0" dirty="0">
                <a:ln>
                  <a:noFill/>
                </a:ln>
                <a:solidFill>
                  <a:schemeClr val="bg1"/>
                </a:solidFill>
                <a:effectLst/>
                <a:uLnTx/>
                <a:uFillTx/>
                <a:cs typeface="Comic Sans MS" panose="030F0702030302020204" charset="0"/>
                <a:sym typeface="+mn-ea"/>
              </a:rPr>
              <a:t>：</a:t>
            </a:r>
            <a:endParaRPr kumimoji="0" lang="en-US" altLang="zh-CN" sz="4000" b="1" i="0" u="none" strike="noStrike" kern="0" cap="none" spc="0" normalizeH="0" baseline="0" noProof="0" dirty="0">
              <a:ln>
                <a:noFill/>
              </a:ln>
              <a:solidFill>
                <a:schemeClr val="bg1"/>
              </a:solidFill>
              <a:effectLst/>
              <a:uLnTx/>
              <a:uFillTx/>
              <a:cs typeface="Comic Sans MS" panose="030F0702030302020204" charset="0"/>
              <a:sym typeface="+mn-ea"/>
            </a:endParaRPr>
          </a:p>
          <a:p>
            <a:pPr marR="0" lvl="0" defTabSz="914400" eaLnBrk="1" fontAlgn="auto" latinLnBrk="0" hangingPunct="1">
              <a:lnSpc>
                <a:spcPct val="100000"/>
              </a:lnSpc>
              <a:spcBef>
                <a:spcPts val="0"/>
              </a:spcBef>
              <a:spcAft>
                <a:spcPts val="0"/>
              </a:spcAft>
              <a:buClrTx/>
              <a:buSzTx/>
              <a:defRPr/>
            </a:pPr>
            <a:r>
              <a:rPr kumimoji="0" lang="en-US" altLang="zh-CN" sz="4000" b="1" i="0" u="none" strike="noStrike" kern="0" cap="none" spc="0" normalizeH="0" baseline="0" noProof="0" dirty="0">
                <a:ln>
                  <a:noFill/>
                </a:ln>
                <a:solidFill>
                  <a:schemeClr val="bg1"/>
                </a:solidFill>
                <a:effectLst/>
                <a:uLnTx/>
                <a:uFillTx/>
                <a:cs typeface="Comic Sans MS" panose="030F0702030302020204" charset="0"/>
                <a:sym typeface="+mn-ea"/>
              </a:rPr>
              <a:t>Preparing to travel</a:t>
            </a:r>
            <a:endParaRPr kumimoji="0" lang="en-US" altLang="zh-CN" sz="4000" b="1" i="0" u="none" strike="noStrike" kern="0" cap="none" spc="0" normalizeH="0" baseline="0" noProof="0" dirty="0">
              <a:ln>
                <a:noFill/>
              </a:ln>
              <a:solidFill>
                <a:schemeClr val="bg1"/>
              </a:solidFill>
              <a:effectLst/>
              <a:uLnTx/>
              <a:uFillTx/>
              <a:cs typeface="Comic Sans MS" panose="030F0702030302020204"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par>
                                <p:cTn id="13" presetID="22" presetClass="entr" presetSubtype="2"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right)">
                                      <p:cBhvr>
                                        <p:cTn id="15" dur="500"/>
                                        <p:tgtEl>
                                          <p:spTgt spid="13"/>
                                        </p:tgtEl>
                                      </p:cBhvr>
                                    </p:animEffect>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1000"/>
                                        <p:tgtEl>
                                          <p:spTgt spid="19"/>
                                        </p:tgtEl>
                                      </p:cBhvr>
                                    </p:animEffect>
                                    <p:anim calcmode="lin" valueType="num">
                                      <p:cBhvr>
                                        <p:cTn id="20" dur="1000" fill="hold"/>
                                        <p:tgtEl>
                                          <p:spTgt spid="19"/>
                                        </p:tgtEl>
                                        <p:attrNameLst>
                                          <p:attrName>ppt_x</p:attrName>
                                        </p:attrNameLst>
                                      </p:cBhvr>
                                      <p:tavLst>
                                        <p:tav tm="0">
                                          <p:val>
                                            <p:strVal val="#ppt_x"/>
                                          </p:val>
                                        </p:tav>
                                        <p:tav tm="100000">
                                          <p:val>
                                            <p:strVal val="#ppt_x"/>
                                          </p:val>
                                        </p:tav>
                                      </p:tavLst>
                                    </p:anim>
                                    <p:anim calcmode="lin" valueType="num">
                                      <p:cBhvr>
                                        <p:cTn id="21"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1000"/>
                                        <p:tgtEl>
                                          <p:spTgt spid="20"/>
                                        </p:tgtEl>
                                      </p:cBhvr>
                                    </p:animEffect>
                                    <p:anim calcmode="lin" valueType="num">
                                      <p:cBhvr>
                                        <p:cTn id="27" dur="1000" fill="hold"/>
                                        <p:tgtEl>
                                          <p:spTgt spid="20"/>
                                        </p:tgtEl>
                                        <p:attrNameLst>
                                          <p:attrName>ppt_x</p:attrName>
                                        </p:attrNameLst>
                                      </p:cBhvr>
                                      <p:tavLst>
                                        <p:tav tm="0">
                                          <p:val>
                                            <p:strVal val="#ppt_x"/>
                                          </p:val>
                                        </p:tav>
                                        <p:tav tm="100000">
                                          <p:val>
                                            <p:strVal val="#ppt_x"/>
                                          </p:val>
                                        </p:tav>
                                      </p:tavLst>
                                    </p:anim>
                                    <p:anim calcmode="lin" valueType="num">
                                      <p:cBhvr>
                                        <p:cTn id="28"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fade">
                                      <p:cBhvr>
                                        <p:cTn id="33" dur="1000"/>
                                        <p:tgtEl>
                                          <p:spTgt spid="24"/>
                                        </p:tgtEl>
                                      </p:cBhvr>
                                    </p:animEffect>
                                    <p:anim calcmode="lin" valueType="num">
                                      <p:cBhvr>
                                        <p:cTn id="34" dur="1000" fill="hold"/>
                                        <p:tgtEl>
                                          <p:spTgt spid="24"/>
                                        </p:tgtEl>
                                        <p:attrNameLst>
                                          <p:attrName>ppt_x</p:attrName>
                                        </p:attrNameLst>
                                      </p:cBhvr>
                                      <p:tavLst>
                                        <p:tav tm="0">
                                          <p:val>
                                            <p:strVal val="#ppt_x"/>
                                          </p:val>
                                        </p:tav>
                                        <p:tav tm="100000">
                                          <p:val>
                                            <p:strVal val="#ppt_x"/>
                                          </p:val>
                                        </p:tav>
                                      </p:tavLst>
                                    </p:anim>
                                    <p:anim calcmode="lin" valueType="num">
                                      <p:cBhvr>
                                        <p:cTn id="35"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fade">
                                      <p:cBhvr>
                                        <p:cTn id="40" dur="1000"/>
                                        <p:tgtEl>
                                          <p:spTgt spid="25"/>
                                        </p:tgtEl>
                                      </p:cBhvr>
                                    </p:animEffect>
                                    <p:anim calcmode="lin" valueType="num">
                                      <p:cBhvr>
                                        <p:cTn id="41" dur="1000" fill="hold"/>
                                        <p:tgtEl>
                                          <p:spTgt spid="25"/>
                                        </p:tgtEl>
                                        <p:attrNameLst>
                                          <p:attrName>ppt_x</p:attrName>
                                        </p:attrNameLst>
                                      </p:cBhvr>
                                      <p:tavLst>
                                        <p:tav tm="0">
                                          <p:val>
                                            <p:strVal val="#ppt_x"/>
                                          </p:val>
                                        </p:tav>
                                        <p:tav tm="100000">
                                          <p:val>
                                            <p:strVal val="#ppt_x"/>
                                          </p:val>
                                        </p:tav>
                                      </p:tavLst>
                                    </p:anim>
                                    <p:anim calcmode="lin" valueType="num">
                                      <p:cBhvr>
                                        <p:cTn id="42"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9" grpId="0"/>
      <p:bldP spid="20" grpId="0"/>
      <p:bldP spid="24" grpId="0"/>
      <p:bldP spid="2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7" name="直接连接符 26"/>
          <p:cNvCxnSpPr/>
          <p:nvPr/>
        </p:nvCxnSpPr>
        <p:spPr>
          <a:xfrm>
            <a:off x="4444517" y="3196258"/>
            <a:ext cx="2951612" cy="6746"/>
          </a:xfrm>
          <a:prstGeom prst="line">
            <a:avLst/>
          </a:prstGeom>
          <a:noFill/>
          <a:ln w="44450" cap="flat" cmpd="sng" algn="ctr">
            <a:solidFill>
              <a:srgbClr val="0070C0"/>
            </a:solidFill>
            <a:prstDash val="solid"/>
            <a:miter lim="800000"/>
          </a:ln>
          <a:effectLst/>
        </p:spPr>
      </p:cxnSp>
      <p:sp>
        <p:nvSpPr>
          <p:cNvPr id="28" name="文本框 27"/>
          <p:cNvSpPr txBox="1"/>
          <p:nvPr/>
        </p:nvSpPr>
        <p:spPr>
          <a:xfrm>
            <a:off x="4411975" y="3171376"/>
            <a:ext cx="2676172" cy="1077218"/>
          </a:xfrm>
          <a:prstGeom prst="rect">
            <a:avLst/>
          </a:prstGeom>
          <a:noFill/>
        </p:spPr>
        <p:txBody>
          <a:bodyPr wrap="square" rtlCol="0">
            <a:spAutoFit/>
          </a:bodyPr>
          <a:lstStyle/>
          <a:p>
            <a:pPr algn="r"/>
            <a:r>
              <a:rPr lang="en-US" altLang="zh-CN" sz="3200" i="1" dirty="0">
                <a:solidFill>
                  <a:srgbClr val="404040"/>
                </a:solidFill>
                <a:ea typeface="宋体" panose="02010600030101010101" pitchFamily="2" charset="-122"/>
                <a:cs typeface="Times New Roman" panose="02020603050405020304" charset="0"/>
              </a:rPr>
              <a:t> </a:t>
            </a:r>
            <a:r>
              <a:rPr lang="en-US" altLang="zh-CN" sz="3200" dirty="0">
                <a:solidFill>
                  <a:srgbClr val="404040"/>
                </a:solidFill>
                <a:ea typeface="宋体" panose="02010600030101010101" pitchFamily="2" charset="-122"/>
                <a:cs typeface="Times New Roman" panose="02020603050405020304" charset="0"/>
              </a:rPr>
              <a:t>AU =  </a:t>
            </a:r>
            <a:r>
              <a:rPr lang="en-US" altLang="zh-CN" sz="3200" i="1" dirty="0">
                <a:solidFill>
                  <a:srgbClr val="404040"/>
                </a:solidFill>
                <a:ea typeface="宋体" panose="02010600030101010101" pitchFamily="2" charset="-122"/>
                <a:cs typeface="Times New Roman" panose="02020603050405020304" charset="0"/>
              </a:rPr>
              <a:t>down under</a:t>
            </a:r>
            <a:endParaRPr lang="en-US" altLang="zh-CN" sz="3200" i="1" dirty="0">
              <a:solidFill>
                <a:srgbClr val="404040"/>
              </a:solidFill>
              <a:ea typeface="宋体" panose="02010600030101010101" pitchFamily="2" charset="-122"/>
              <a:cs typeface="Times New Roman" panose="02020603050405020304" charset="0"/>
            </a:endParaRPr>
          </a:p>
        </p:txBody>
      </p:sp>
      <p:sp>
        <p:nvSpPr>
          <p:cNvPr id="29" name="文本框 28">
            <a:hlinkClick r:id="rId1" action="ppaction://hlinksldjump"/>
          </p:cNvPr>
          <p:cNvSpPr txBox="1"/>
          <p:nvPr/>
        </p:nvSpPr>
        <p:spPr>
          <a:xfrm>
            <a:off x="4249807" y="2125786"/>
            <a:ext cx="597769" cy="631711"/>
          </a:xfrm>
          <a:prstGeom prst="rect">
            <a:avLst/>
          </a:prstGeom>
          <a:noFill/>
        </p:spPr>
        <p:txBody>
          <a:bodyPr wrap="square" rtlCol="0">
            <a:spAutoFit/>
          </a:bodyPr>
          <a:lstStyle/>
          <a:p>
            <a:pPr>
              <a:lnSpc>
                <a:spcPct val="120000"/>
              </a:lnSpc>
            </a:pPr>
            <a:r>
              <a:rPr lang="en-US" altLang="zh-CN" sz="3200" dirty="0">
                <a:solidFill>
                  <a:srgbClr val="404040"/>
                </a:solidFill>
                <a:ea typeface="宋体" panose="02010600030101010101" pitchFamily="2" charset="-122"/>
                <a:cs typeface="Times New Roman" panose="02020603050405020304" charset="0"/>
              </a:rPr>
              <a:t>N</a:t>
            </a:r>
            <a:endParaRPr lang="zh-CN" altLang="en-US" sz="3200" dirty="0">
              <a:solidFill>
                <a:srgbClr val="404040"/>
              </a:solidFill>
              <a:ea typeface="宋体" panose="02010600030101010101" pitchFamily="2" charset="-122"/>
              <a:cs typeface="Times New Roman" panose="02020603050405020304" charset="0"/>
            </a:endParaRPr>
          </a:p>
        </p:txBody>
      </p:sp>
      <p:sp>
        <p:nvSpPr>
          <p:cNvPr id="30" name="文本框 29">
            <a:hlinkClick r:id="rId1" action="ppaction://hlinksldjump"/>
          </p:cNvPr>
          <p:cNvSpPr txBox="1"/>
          <p:nvPr/>
        </p:nvSpPr>
        <p:spPr>
          <a:xfrm>
            <a:off x="2826929" y="2878988"/>
            <a:ext cx="1609706" cy="584775"/>
          </a:xfrm>
          <a:prstGeom prst="rect">
            <a:avLst/>
          </a:prstGeom>
          <a:noFill/>
        </p:spPr>
        <p:txBody>
          <a:bodyPr wrap="square" rtlCol="0">
            <a:spAutoFit/>
          </a:bodyPr>
          <a:lstStyle>
            <a:defPPr>
              <a:defRPr lang="zh-CN"/>
            </a:defPPr>
            <a:lvl1pPr>
              <a:defRPr sz="3200" b="1" i="1">
                <a:solidFill>
                  <a:srgbClr val="FF0000"/>
                </a:solidFill>
                <a:latin typeface="Times New Roman" panose="02020603050405020304" charset="0"/>
                <a:cs typeface="Times New Roman" panose="02020603050405020304" charset="0"/>
              </a:defRPr>
            </a:lvl1pPr>
          </a:lstStyle>
          <a:p>
            <a:r>
              <a:rPr lang="en-US" altLang="zh-CN" b="0" dirty="0">
                <a:latin typeface="+mn-lt"/>
                <a:ea typeface="宋体" panose="02010600030101010101" pitchFamily="2" charset="-122"/>
              </a:rPr>
              <a:t>equator</a:t>
            </a:r>
            <a:endParaRPr lang="zh-CN" altLang="en-US" b="0" dirty="0">
              <a:latin typeface="+mn-lt"/>
              <a:ea typeface="宋体" panose="02010600030101010101" pitchFamily="2" charset="-122"/>
            </a:endParaRPr>
          </a:p>
        </p:txBody>
      </p:sp>
      <p:sp>
        <p:nvSpPr>
          <p:cNvPr id="31" name="文本框 30">
            <a:hlinkClick r:id="rId1" action="ppaction://hlinksldjump"/>
          </p:cNvPr>
          <p:cNvSpPr txBox="1"/>
          <p:nvPr/>
        </p:nvSpPr>
        <p:spPr>
          <a:xfrm>
            <a:off x="4249807" y="3800843"/>
            <a:ext cx="597769" cy="631711"/>
          </a:xfrm>
          <a:prstGeom prst="rect">
            <a:avLst/>
          </a:prstGeom>
          <a:noFill/>
        </p:spPr>
        <p:txBody>
          <a:bodyPr wrap="square" rtlCol="0">
            <a:spAutoFit/>
          </a:bodyPr>
          <a:lstStyle/>
          <a:p>
            <a:pPr>
              <a:lnSpc>
                <a:spcPct val="120000"/>
              </a:lnSpc>
            </a:pPr>
            <a:r>
              <a:rPr lang="en-US" altLang="zh-CN" sz="3200" dirty="0">
                <a:solidFill>
                  <a:srgbClr val="404040"/>
                </a:solidFill>
                <a:ea typeface="宋体" panose="02010600030101010101" pitchFamily="2" charset="-122"/>
                <a:cs typeface="Times New Roman" panose="02020603050405020304" charset="0"/>
              </a:rPr>
              <a:t>S</a:t>
            </a:r>
            <a:endParaRPr lang="zh-CN" altLang="en-US" sz="3200" dirty="0">
              <a:solidFill>
                <a:srgbClr val="404040"/>
              </a:solidFill>
              <a:ea typeface="宋体" panose="02010600030101010101" pitchFamily="2" charset="-122"/>
              <a:cs typeface="Times New Roman" panose="02020603050405020304" charset="0"/>
            </a:endParaRPr>
          </a:p>
        </p:txBody>
      </p:sp>
      <p:cxnSp>
        <p:nvCxnSpPr>
          <p:cNvPr id="32" name="直接箭头连接符 31"/>
          <p:cNvCxnSpPr/>
          <p:nvPr/>
        </p:nvCxnSpPr>
        <p:spPr>
          <a:xfrm flipH="1">
            <a:off x="4444517" y="2644969"/>
            <a:ext cx="18829" cy="1234134"/>
          </a:xfrm>
          <a:prstGeom prst="straightConnector1">
            <a:avLst/>
          </a:prstGeom>
          <a:noFill/>
          <a:ln w="57150" cap="flat" cmpd="sng" algn="ctr">
            <a:solidFill>
              <a:srgbClr val="0070C0"/>
            </a:solidFill>
            <a:prstDash val="solid"/>
            <a:miter lim="800000"/>
            <a:tailEnd type="triangle"/>
          </a:ln>
          <a:effectLst/>
        </p:spPr>
      </p:cxnSp>
      <p:sp>
        <p:nvSpPr>
          <p:cNvPr id="33" name="文本框 32">
            <a:hlinkClick r:id="rId1" action="ppaction://hlinksldjump"/>
          </p:cNvPr>
          <p:cNvSpPr txBox="1"/>
          <p:nvPr/>
        </p:nvSpPr>
        <p:spPr>
          <a:xfrm>
            <a:off x="4655461" y="2531011"/>
            <a:ext cx="3206857" cy="584775"/>
          </a:xfrm>
          <a:prstGeom prst="rect">
            <a:avLst/>
          </a:prstGeom>
          <a:noFill/>
        </p:spPr>
        <p:txBody>
          <a:bodyPr wrap="square" rtlCol="0">
            <a:spAutoFit/>
          </a:bodyPr>
          <a:lstStyle>
            <a:defPPr>
              <a:defRPr lang="zh-CN"/>
            </a:defPPr>
            <a:lvl1pPr>
              <a:defRPr sz="3200" b="1" i="1">
                <a:latin typeface="Times New Roman" panose="02020603050405020304" charset="0"/>
                <a:cs typeface="Times New Roman" panose="02020603050405020304" charset="0"/>
              </a:defRPr>
            </a:lvl1pPr>
          </a:lstStyle>
          <a:p>
            <a:r>
              <a:rPr lang="en-US" altLang="zh-CN" b="0" dirty="0">
                <a:solidFill>
                  <a:srgbClr val="404040"/>
                </a:solidFill>
                <a:latin typeface="+mn-lt"/>
                <a:ea typeface="宋体" panose="02010600030101010101" pitchFamily="2" charset="-122"/>
              </a:rPr>
              <a:t>many countries</a:t>
            </a:r>
            <a:endParaRPr lang="zh-CN" altLang="en-US" b="0" dirty="0">
              <a:solidFill>
                <a:srgbClr val="404040"/>
              </a:solidFill>
              <a:latin typeface="+mn-lt"/>
              <a:ea typeface="宋体" panose="02010600030101010101" pitchFamily="2" charset="-122"/>
            </a:endParaRPr>
          </a:p>
        </p:txBody>
      </p:sp>
      <p:sp>
        <p:nvSpPr>
          <p:cNvPr id="34" name="文本框 33"/>
          <p:cNvSpPr txBox="1"/>
          <p:nvPr/>
        </p:nvSpPr>
        <p:spPr>
          <a:xfrm>
            <a:off x="448308" y="2644969"/>
            <a:ext cx="2370442" cy="1077218"/>
          </a:xfrm>
          <a:prstGeom prst="rect">
            <a:avLst/>
          </a:prstGeom>
          <a:noFill/>
          <a:ln w="28575">
            <a:solidFill>
              <a:srgbClr val="5FC0C9"/>
            </a:solidFill>
          </a:ln>
        </p:spPr>
        <p:txBody>
          <a:bodyPr wrap="square">
            <a:spAutoFit/>
          </a:bodyPr>
          <a:lstStyle/>
          <a:p>
            <a:r>
              <a:rPr lang="en-US" altLang="zh-CN" sz="3200" dirty="0">
                <a:solidFill>
                  <a:srgbClr val="404040"/>
                </a:solidFill>
              </a:rPr>
              <a:t>Location</a:t>
            </a:r>
            <a:r>
              <a:rPr lang="en-US" altLang="zh-CN" sz="3200" dirty="0">
                <a:solidFill>
                  <a:srgbClr val="767171"/>
                </a:solidFill>
              </a:rPr>
              <a:t> </a:t>
            </a:r>
            <a:r>
              <a:rPr lang="en-US" altLang="zh-CN" sz="3200" dirty="0">
                <a:solidFill>
                  <a:srgbClr val="404040"/>
                </a:solidFill>
              </a:rPr>
              <a:t>of </a:t>
            </a:r>
            <a:r>
              <a:rPr lang="en-US" altLang="zh-CN" sz="3200" u="sng" dirty="0" err="1">
                <a:solidFill>
                  <a:srgbClr val="404040"/>
                </a:solidFill>
              </a:rPr>
              <a:t>Aus</a:t>
            </a:r>
            <a:endParaRPr lang="zh-CN" altLang="en-US" sz="3200" u="sng" dirty="0">
              <a:solidFill>
                <a:srgbClr val="404040"/>
              </a:solidFill>
            </a:endParaRPr>
          </a:p>
        </p:txBody>
      </p:sp>
      <p:sp>
        <p:nvSpPr>
          <p:cNvPr id="35" name="圆角矩形 14"/>
          <p:cNvSpPr/>
          <p:nvPr/>
        </p:nvSpPr>
        <p:spPr>
          <a:xfrm>
            <a:off x="448309" y="4966029"/>
            <a:ext cx="2370442" cy="1259582"/>
          </a:xfrm>
          <a:prstGeom prst="roundRect">
            <a:avLst>
              <a:gd name="adj" fmla="val 3329"/>
            </a:avLst>
          </a:prstGeom>
          <a:noFill/>
          <a:ln w="38100" cap="flat" cmpd="sng" algn="ctr">
            <a:solidFill>
              <a:srgbClr val="5FC0C9"/>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i="0" u="none" strike="noStrike" kern="0" cap="none" spc="0" normalizeH="0" baseline="0" noProof="0" dirty="0">
                <a:ln>
                  <a:noFill/>
                </a:ln>
                <a:solidFill>
                  <a:srgbClr val="404040"/>
                </a:solidFill>
                <a:effectLst/>
                <a:uLnTx/>
                <a:uFillTx/>
                <a:ea typeface="宋体" panose="02010600030101010101" pitchFamily="2" charset="-122"/>
                <a:cs typeface="Times New Roman" panose="02020603050405020304" charset="0"/>
              </a:rPr>
              <a:t>iconic sites &amp; animals</a:t>
            </a:r>
            <a:endParaRPr kumimoji="0" lang="en-US" altLang="zh-CN" sz="3200" i="0" u="none" strike="noStrike" kern="0" cap="none" spc="0" normalizeH="0" baseline="0" noProof="0" dirty="0">
              <a:ln>
                <a:noFill/>
              </a:ln>
              <a:solidFill>
                <a:srgbClr val="404040"/>
              </a:solidFill>
              <a:effectLst/>
              <a:uLnTx/>
              <a:uFillTx/>
              <a:ea typeface="宋体" panose="02010600030101010101" pitchFamily="2" charset="-122"/>
              <a:cs typeface="Times New Roman" panose="02020603050405020304" charset="0"/>
            </a:endParaRPr>
          </a:p>
        </p:txBody>
      </p:sp>
      <p:sp>
        <p:nvSpPr>
          <p:cNvPr id="43" name="文本框 42">
            <a:hlinkClick r:id="rId1" action="ppaction://hlinksldjump"/>
          </p:cNvPr>
          <p:cNvSpPr txBox="1"/>
          <p:nvPr/>
        </p:nvSpPr>
        <p:spPr>
          <a:xfrm>
            <a:off x="2957349" y="1001347"/>
            <a:ext cx="9234651" cy="1077218"/>
          </a:xfrm>
          <a:prstGeom prst="rect">
            <a:avLst/>
          </a:prstGeom>
          <a:solidFill>
            <a:srgbClr val="33739F"/>
          </a:solidFill>
        </p:spPr>
        <p:txBody>
          <a:bodyPr wrap="square" rtlCol="0">
            <a:spAutoFit/>
          </a:bodyPr>
          <a:lstStyle>
            <a:defPPr>
              <a:defRPr lang="zh-CN"/>
            </a:defPPr>
            <a:lvl1pPr indent="0">
              <a:lnSpc>
                <a:spcPct val="100000"/>
              </a:lnSpc>
              <a:defRPr sz="3000" b="1">
                <a:latin typeface="Times New Roman" panose="02020603050405020304" charset="0"/>
                <a:cs typeface="Times New Roman" panose="02020603050405020304" charset="0"/>
              </a:defRPr>
            </a:lvl1p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3200" b="0" i="0" u="none" strike="noStrike" kern="0" cap="none" spc="0" normalizeH="0" baseline="0" noProof="0" dirty="0">
                <a:ln>
                  <a:noFill/>
                </a:ln>
                <a:solidFill>
                  <a:schemeClr val="bg1"/>
                </a:solidFill>
                <a:effectLst/>
                <a:uLnTx/>
                <a:uFillTx/>
                <a:latin typeface="+mn-lt"/>
                <a:ea typeface="宋体" panose="02010600030101010101" pitchFamily="2" charset="-122"/>
                <a:cs typeface="Times New Roman" panose="02020603050405020304" charset="0"/>
              </a:rPr>
              <a:t>Located  south equator, below many countries </a:t>
            </a:r>
            <a:endParaRPr kumimoji="0" lang="en-US" altLang="zh-CN" sz="3200" b="0" i="0" u="none" strike="noStrike" kern="0" cap="none" spc="0" normalizeH="0" baseline="0" noProof="0" dirty="0">
              <a:ln>
                <a:noFill/>
              </a:ln>
              <a:solidFill>
                <a:schemeClr val="bg1"/>
              </a:solidFill>
              <a:effectLst/>
              <a:uLnTx/>
              <a:uFillTx/>
              <a:latin typeface="+mn-lt"/>
              <a:ea typeface="宋体" panose="02010600030101010101" pitchFamily="2" charset="-122"/>
              <a:cs typeface="Times New Roman" panose="02020603050405020304" charset="0"/>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3200" b="0" i="0" u="none" strike="noStrike" kern="0" cap="none" spc="0" normalizeH="0" baseline="0" noProof="0" dirty="0">
                <a:ln>
                  <a:noFill/>
                </a:ln>
                <a:solidFill>
                  <a:schemeClr val="bg1"/>
                </a:solidFill>
                <a:effectLst/>
                <a:uLnTx/>
                <a:uFillTx/>
                <a:latin typeface="+mn-lt"/>
                <a:ea typeface="宋体" panose="02010600030101010101" pitchFamily="2" charset="-122"/>
                <a:cs typeface="Times New Roman" panose="02020603050405020304" charset="0"/>
              </a:rPr>
              <a:t>referred to …“down under”.</a:t>
            </a:r>
            <a:endParaRPr kumimoji="0" lang="en-US" altLang="zh-CN" sz="3200" b="0" i="0" u="none" strike="noStrike" kern="0" cap="none" spc="0" normalizeH="0" baseline="0" noProof="0" dirty="0">
              <a:ln>
                <a:noFill/>
              </a:ln>
              <a:solidFill>
                <a:schemeClr val="bg1"/>
              </a:solidFill>
              <a:effectLst/>
              <a:uLnTx/>
              <a:uFillTx/>
              <a:latin typeface="+mn-lt"/>
              <a:ea typeface="宋体" panose="02010600030101010101" pitchFamily="2" charset="-122"/>
              <a:cs typeface="Times New Roman" panose="02020603050405020304" charset="0"/>
            </a:endParaRPr>
          </a:p>
        </p:txBody>
      </p:sp>
      <p:sp>
        <p:nvSpPr>
          <p:cNvPr id="44" name="文本框 43">
            <a:hlinkClick r:id="rId1" action="ppaction://hlinksldjump"/>
          </p:cNvPr>
          <p:cNvSpPr txBox="1"/>
          <p:nvPr/>
        </p:nvSpPr>
        <p:spPr>
          <a:xfrm>
            <a:off x="3609087" y="4380096"/>
            <a:ext cx="5310716" cy="628955"/>
          </a:xfrm>
          <a:prstGeom prst="rect">
            <a:avLst/>
          </a:prstGeom>
          <a:noFill/>
        </p:spPr>
        <p:txBody>
          <a:bodyPr wrap="square" rtlCol="0">
            <a:spAutoFit/>
          </a:bodyPr>
          <a:lstStyle/>
          <a:p>
            <a:pPr>
              <a:lnSpc>
                <a:spcPct val="120000"/>
              </a:lnSpc>
            </a:pPr>
            <a:r>
              <a:rPr lang="en-US" altLang="zh-CN" sz="3200" dirty="0">
                <a:solidFill>
                  <a:srgbClr val="404040"/>
                </a:solidFill>
                <a:ea typeface="宋体" panose="02010600030101010101" pitchFamily="2" charset="-122"/>
                <a:cs typeface="Times New Roman" panose="02020603050405020304" charset="0"/>
              </a:rPr>
              <a:t>SOH (Sydney Opera House)</a:t>
            </a:r>
            <a:endParaRPr lang="zh-CN" altLang="en-US" sz="3200" dirty="0">
              <a:solidFill>
                <a:srgbClr val="404040"/>
              </a:solidFill>
              <a:ea typeface="宋体" panose="02010600030101010101" pitchFamily="2" charset="-122"/>
              <a:cs typeface="Times New Roman" panose="02020603050405020304" charset="0"/>
            </a:endParaRPr>
          </a:p>
        </p:txBody>
      </p:sp>
      <p:sp>
        <p:nvSpPr>
          <p:cNvPr id="45" name="文本框 44">
            <a:hlinkClick r:id="rId1" action="ppaction://hlinksldjump"/>
          </p:cNvPr>
          <p:cNvSpPr txBox="1"/>
          <p:nvPr/>
        </p:nvSpPr>
        <p:spPr>
          <a:xfrm>
            <a:off x="3557722" y="5193923"/>
            <a:ext cx="4980486" cy="628955"/>
          </a:xfrm>
          <a:prstGeom prst="rect">
            <a:avLst/>
          </a:prstGeom>
          <a:noFill/>
        </p:spPr>
        <p:txBody>
          <a:bodyPr wrap="square" rtlCol="0">
            <a:spAutoFit/>
          </a:bodyPr>
          <a:lstStyle/>
          <a:p>
            <a:pPr>
              <a:lnSpc>
                <a:spcPct val="120000"/>
              </a:lnSpc>
            </a:pPr>
            <a:r>
              <a:rPr lang="en-US" altLang="zh-CN" sz="3200" dirty="0">
                <a:solidFill>
                  <a:srgbClr val="404040"/>
                </a:solidFill>
                <a:ea typeface="宋体" panose="02010600030101010101" pitchFamily="2" charset="-122"/>
                <a:cs typeface="Times New Roman" panose="02020603050405020304" charset="0"/>
              </a:rPr>
              <a:t>GOR (Great Ocean Road)</a:t>
            </a:r>
            <a:endParaRPr lang="zh-CN" altLang="en-US" sz="3200" dirty="0">
              <a:solidFill>
                <a:srgbClr val="404040"/>
              </a:solidFill>
              <a:ea typeface="宋体" panose="02010600030101010101" pitchFamily="2" charset="-122"/>
              <a:cs typeface="Times New Roman" panose="02020603050405020304" charset="0"/>
            </a:endParaRPr>
          </a:p>
        </p:txBody>
      </p:sp>
      <p:sp>
        <p:nvSpPr>
          <p:cNvPr id="46" name="文本框 45">
            <a:hlinkClick r:id="rId1" action="ppaction://hlinksldjump"/>
          </p:cNvPr>
          <p:cNvSpPr txBox="1"/>
          <p:nvPr/>
        </p:nvSpPr>
        <p:spPr>
          <a:xfrm>
            <a:off x="3501154" y="6105081"/>
            <a:ext cx="4090108" cy="628955"/>
          </a:xfrm>
          <a:prstGeom prst="rect">
            <a:avLst/>
          </a:prstGeom>
          <a:noFill/>
        </p:spPr>
        <p:txBody>
          <a:bodyPr wrap="square" rtlCol="0">
            <a:spAutoFit/>
          </a:bodyPr>
          <a:lstStyle/>
          <a:p>
            <a:pPr>
              <a:lnSpc>
                <a:spcPct val="120000"/>
              </a:lnSpc>
            </a:pPr>
            <a:r>
              <a:rPr lang="en-US" altLang="zh-CN" sz="3200" dirty="0">
                <a:solidFill>
                  <a:srgbClr val="404040"/>
                </a:solidFill>
                <a:ea typeface="宋体" panose="02010600030101010101" pitchFamily="2" charset="-122"/>
                <a:cs typeface="Times New Roman" panose="02020603050405020304" charset="0"/>
              </a:rPr>
              <a:t>koalas &amp;kangaroos</a:t>
            </a:r>
            <a:endParaRPr lang="zh-CN" altLang="en-US" sz="3200" dirty="0">
              <a:solidFill>
                <a:srgbClr val="404040"/>
              </a:solidFill>
              <a:ea typeface="宋体" panose="02010600030101010101" pitchFamily="2" charset="-122"/>
              <a:cs typeface="Times New Roman" panose="02020603050405020304" charset="0"/>
            </a:endParaRPr>
          </a:p>
        </p:txBody>
      </p:sp>
      <p:sp>
        <p:nvSpPr>
          <p:cNvPr id="47" name="左大括号 46"/>
          <p:cNvSpPr/>
          <p:nvPr/>
        </p:nvSpPr>
        <p:spPr>
          <a:xfrm>
            <a:off x="2853885" y="4704903"/>
            <a:ext cx="647270" cy="1719584"/>
          </a:xfrm>
          <a:prstGeom prst="leftBrace">
            <a:avLst/>
          </a:prstGeom>
          <a:noFill/>
          <a:ln w="57150" cap="flat" cmpd="sng" algn="ctr">
            <a:solidFill>
              <a:srgbClr val="0070C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i="0" u="none" strike="noStrike" kern="0" cap="none" spc="0" normalizeH="0" baseline="0" noProof="0">
              <a:ln>
                <a:noFill/>
              </a:ln>
              <a:solidFill>
                <a:srgbClr val="404040"/>
              </a:solidFill>
              <a:effectLst/>
              <a:uLnTx/>
              <a:uFillTx/>
              <a:ea typeface="宋体" panose="02010600030101010101" pitchFamily="2" charset="-122"/>
              <a:cs typeface="+mn-cs"/>
            </a:endParaRPr>
          </a:p>
        </p:txBody>
      </p:sp>
      <p:cxnSp>
        <p:nvCxnSpPr>
          <p:cNvPr id="48" name="直接连接符 47"/>
          <p:cNvCxnSpPr/>
          <p:nvPr/>
        </p:nvCxnSpPr>
        <p:spPr>
          <a:xfrm>
            <a:off x="3609087" y="4966029"/>
            <a:ext cx="1005553" cy="1"/>
          </a:xfrm>
          <a:prstGeom prst="line">
            <a:avLst/>
          </a:prstGeom>
          <a:noFill/>
          <a:ln w="38100" cap="flat" cmpd="sng" algn="ctr">
            <a:solidFill>
              <a:srgbClr val="0070C0"/>
            </a:solidFill>
            <a:prstDash val="solid"/>
            <a:miter lim="800000"/>
          </a:ln>
          <a:effectLst/>
        </p:spPr>
      </p:cxnSp>
      <p:cxnSp>
        <p:nvCxnSpPr>
          <p:cNvPr id="49" name="直接连接符 48"/>
          <p:cNvCxnSpPr/>
          <p:nvPr/>
        </p:nvCxnSpPr>
        <p:spPr>
          <a:xfrm>
            <a:off x="3592855" y="5811071"/>
            <a:ext cx="1005553" cy="1"/>
          </a:xfrm>
          <a:prstGeom prst="line">
            <a:avLst/>
          </a:prstGeom>
          <a:noFill/>
          <a:ln w="38100" cap="flat" cmpd="sng" algn="ctr">
            <a:solidFill>
              <a:srgbClr val="0070C0"/>
            </a:solidFill>
            <a:prstDash val="solid"/>
            <a:miter lim="800000"/>
          </a:ln>
          <a:effectLst/>
        </p:spPr>
      </p:cxnSp>
      <p:cxnSp>
        <p:nvCxnSpPr>
          <p:cNvPr id="50" name="直接连接符 49"/>
          <p:cNvCxnSpPr/>
          <p:nvPr/>
        </p:nvCxnSpPr>
        <p:spPr>
          <a:xfrm flipV="1">
            <a:off x="3583901" y="6680519"/>
            <a:ext cx="3326442" cy="7037"/>
          </a:xfrm>
          <a:prstGeom prst="line">
            <a:avLst/>
          </a:prstGeom>
          <a:noFill/>
          <a:ln w="38100" cap="flat" cmpd="sng" algn="ctr">
            <a:solidFill>
              <a:srgbClr val="0070C0"/>
            </a:solidFill>
            <a:prstDash val="solid"/>
            <a:miter lim="800000"/>
          </a:ln>
          <a:effectLst/>
        </p:spPr>
      </p:cxnSp>
      <p:pic>
        <p:nvPicPr>
          <p:cNvPr id="52" name="图片"/>
          <p:cNvPicPr/>
          <p:nvPr>
            <p:custDataLst>
              <p:tags r:id="rId2"/>
            </p:custDataLst>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8813082" y="4900840"/>
            <a:ext cx="3348848" cy="2049087"/>
          </a:xfrm>
          <a:prstGeom prst="rect">
            <a:avLst/>
          </a:prstGeom>
          <a:noFill/>
          <a:ln w="9525" cap="flat" cmpd="sng">
            <a:noFill/>
            <a:prstDash val="solid"/>
            <a:miter/>
          </a:ln>
        </p:spPr>
      </p:pic>
      <p:grpSp>
        <p:nvGrpSpPr>
          <p:cNvPr id="24" name="组合 23"/>
          <p:cNvGrpSpPr/>
          <p:nvPr/>
        </p:nvGrpSpPr>
        <p:grpSpPr>
          <a:xfrm>
            <a:off x="448309" y="373380"/>
            <a:ext cx="3434439" cy="523240"/>
            <a:chOff x="370" y="221"/>
            <a:chExt cx="4808" cy="824"/>
          </a:xfrm>
        </p:grpSpPr>
        <p:sp>
          <p:nvSpPr>
            <p:cNvPr id="25" name="矩形 24"/>
            <p:cNvSpPr/>
            <p:nvPr/>
          </p:nvSpPr>
          <p:spPr>
            <a:xfrm>
              <a:off x="574" y="562"/>
              <a:ext cx="400" cy="396"/>
            </a:xfrm>
            <a:prstGeom prst="rect">
              <a:avLst/>
            </a:prstGeom>
            <a:solidFill>
              <a:srgbClr val="5FC0C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ea"/>
                <a:sym typeface="+mn-lt"/>
              </a:endParaRPr>
            </a:p>
          </p:txBody>
        </p:sp>
        <p:sp>
          <p:nvSpPr>
            <p:cNvPr id="26" name="矩形 25"/>
            <p:cNvSpPr/>
            <p:nvPr/>
          </p:nvSpPr>
          <p:spPr>
            <a:xfrm>
              <a:off x="370" y="341"/>
              <a:ext cx="472" cy="497"/>
            </a:xfrm>
            <a:prstGeom prst="rect">
              <a:avLst/>
            </a:prstGeom>
            <a:gradFill>
              <a:gsLst>
                <a:gs pos="0">
                  <a:srgbClr val="007BD3"/>
                </a:gs>
                <a:gs pos="100000">
                  <a:srgbClr val="034373"/>
                </a:gs>
              </a:gsLst>
              <a:lin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ea"/>
                <a:sym typeface="+mn-lt"/>
              </a:endParaRPr>
            </a:p>
          </p:txBody>
        </p:sp>
        <p:sp>
          <p:nvSpPr>
            <p:cNvPr id="36" name="文本框 35"/>
            <p:cNvSpPr txBox="1"/>
            <p:nvPr/>
          </p:nvSpPr>
          <p:spPr>
            <a:xfrm>
              <a:off x="1067" y="221"/>
              <a:ext cx="4111" cy="8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1" i="0" u="none" strike="noStrike" kern="1200" cap="none" spc="0" normalizeH="0" baseline="0" noProof="0" dirty="0">
                  <a:ln>
                    <a:noFill/>
                  </a:ln>
                  <a:solidFill>
                    <a:srgbClr val="404040"/>
                  </a:solidFill>
                  <a:effectLst/>
                  <a:uLnTx/>
                  <a:uFillTx/>
                  <a:latin typeface="Arial" panose="020B0604020202020204"/>
                  <a:ea typeface="微软雅黑" panose="020B0503020204020204" pitchFamily="34" charset="-122"/>
                  <a:cs typeface="+mn-ea"/>
                  <a:sym typeface="+mn-lt"/>
                </a:rPr>
                <a:t>Careful Reading</a:t>
              </a:r>
              <a:endParaRPr kumimoji="0" lang="en-US" altLang="zh-CN" sz="2800" b="1" i="0" u="none" strike="noStrike" kern="1200" cap="none" spc="0" normalizeH="0" baseline="0" noProof="0" dirty="0">
                <a:ln>
                  <a:noFill/>
                </a:ln>
                <a:solidFill>
                  <a:srgbClr val="404040"/>
                </a:solidFill>
                <a:effectLst/>
                <a:uLnTx/>
                <a:uFillTx/>
                <a:latin typeface="Arial" panose="020B0604020202020204"/>
                <a:ea typeface="微软雅黑" panose="020B0503020204020204" pitchFamily="34" charset="-122"/>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ppt_x"/>
                                          </p:val>
                                        </p:tav>
                                        <p:tav tm="100000">
                                          <p:val>
                                            <p:strVal val="#ppt_x"/>
                                          </p:val>
                                        </p:tav>
                                      </p:tavLst>
                                    </p:anim>
                                    <p:anim calcmode="lin" valueType="num">
                                      <p:cBhvr additive="base">
                                        <p:cTn id="8"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blinds(horizontal)">
                                      <p:cBhvr>
                                        <p:cTn id="13" dur="500"/>
                                        <p:tgtEl>
                                          <p:spTgt spid="30"/>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blinds(horizontal)">
                                      <p:cBhvr>
                                        <p:cTn id="16" dur="500"/>
                                        <p:tgtEl>
                                          <p:spTgt spid="29"/>
                                        </p:tgtEl>
                                      </p:cBhvr>
                                    </p:animEffect>
                                  </p:childTnLst>
                                </p:cTn>
                              </p:par>
                              <p:par>
                                <p:cTn id="17" presetID="3" presetClass="entr" presetSubtype="10" fill="hold" nodeType="with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blinds(horizontal)">
                                      <p:cBhvr>
                                        <p:cTn id="19" dur="500"/>
                                        <p:tgtEl>
                                          <p:spTgt spid="32"/>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blinds(horizontal)">
                                      <p:cBhvr>
                                        <p:cTn id="22" dur="500"/>
                                        <p:tgtEl>
                                          <p:spTgt spid="31"/>
                                        </p:tgtEl>
                                      </p:cBhvr>
                                    </p:animEffect>
                                  </p:childTnLst>
                                </p:cTn>
                              </p:par>
                              <p:par>
                                <p:cTn id="23" presetID="3" presetClass="entr" presetSubtype="10" fill="hold" nodeType="with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blinds(horizontal)">
                                      <p:cBhvr>
                                        <p:cTn id="25" dur="500"/>
                                        <p:tgtEl>
                                          <p:spTgt spid="27"/>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blinds(horizontal)">
                                      <p:cBhvr>
                                        <p:cTn id="28" dur="500"/>
                                        <p:tgtEl>
                                          <p:spTgt spid="28"/>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blinds(horizontal)">
                                      <p:cBhvr>
                                        <p:cTn id="31" dur="500"/>
                                        <p:tgtEl>
                                          <p:spTgt spid="33"/>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wipe(left)">
                                      <p:cBhvr>
                                        <p:cTn id="36" dur="1000"/>
                                        <p:tgtEl>
                                          <p:spTgt spid="47"/>
                                        </p:tgtEl>
                                      </p:cBhvr>
                                    </p:animEffect>
                                  </p:childTnLst>
                                </p:cTn>
                              </p:par>
                            </p:childTnLst>
                          </p:cTn>
                        </p:par>
                        <p:par>
                          <p:cTn id="37" fill="hold">
                            <p:stCondLst>
                              <p:cond delay="1000"/>
                            </p:stCondLst>
                            <p:childTnLst>
                              <p:par>
                                <p:cTn id="38" presetID="22" presetClass="entr" presetSubtype="8"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Effect transition="in" filter="wipe(left)">
                                      <p:cBhvr>
                                        <p:cTn id="40" dur="1000"/>
                                        <p:tgtEl>
                                          <p:spTgt spid="44"/>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wipe(left)">
                                      <p:cBhvr>
                                        <p:cTn id="43" dur="1000"/>
                                        <p:tgtEl>
                                          <p:spTgt spid="45"/>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46"/>
                                        </p:tgtEl>
                                        <p:attrNameLst>
                                          <p:attrName>style.visibility</p:attrName>
                                        </p:attrNameLst>
                                      </p:cBhvr>
                                      <p:to>
                                        <p:strVal val="visible"/>
                                      </p:to>
                                    </p:set>
                                    <p:animEffect transition="in" filter="wipe(left)">
                                      <p:cBhvr>
                                        <p:cTn id="46" dur="1000"/>
                                        <p:tgtEl>
                                          <p:spTgt spid="46"/>
                                        </p:tgtEl>
                                      </p:cBhvr>
                                    </p:animEffect>
                                  </p:childTnLst>
                                </p:cTn>
                              </p:par>
                              <p:par>
                                <p:cTn id="47" presetID="22" presetClass="entr" presetSubtype="8" fill="hold" nodeType="with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wipe(left)">
                                      <p:cBhvr>
                                        <p:cTn id="49" dur="1000"/>
                                        <p:tgtEl>
                                          <p:spTgt spid="48"/>
                                        </p:tgtEl>
                                      </p:cBhvr>
                                    </p:animEffect>
                                  </p:childTnLst>
                                </p:cTn>
                              </p:par>
                              <p:par>
                                <p:cTn id="50" presetID="22" presetClass="entr" presetSubtype="8" fill="hold" nodeType="withEffect">
                                  <p:stCondLst>
                                    <p:cond delay="0"/>
                                  </p:stCondLst>
                                  <p:childTnLst>
                                    <p:set>
                                      <p:cBhvr>
                                        <p:cTn id="51" dur="1" fill="hold">
                                          <p:stCondLst>
                                            <p:cond delay="0"/>
                                          </p:stCondLst>
                                        </p:cTn>
                                        <p:tgtEl>
                                          <p:spTgt spid="49"/>
                                        </p:tgtEl>
                                        <p:attrNameLst>
                                          <p:attrName>style.visibility</p:attrName>
                                        </p:attrNameLst>
                                      </p:cBhvr>
                                      <p:to>
                                        <p:strVal val="visible"/>
                                      </p:to>
                                    </p:set>
                                    <p:animEffect transition="in" filter="wipe(left)">
                                      <p:cBhvr>
                                        <p:cTn id="52" dur="1000"/>
                                        <p:tgtEl>
                                          <p:spTgt spid="49"/>
                                        </p:tgtEl>
                                      </p:cBhvr>
                                    </p:animEffect>
                                  </p:childTnLst>
                                </p:cTn>
                              </p:par>
                              <p:par>
                                <p:cTn id="53" presetID="22" presetClass="entr" presetSubtype="8" fill="hold" nodeType="with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1000"/>
                                        <p:tgtEl>
                                          <p:spTgt spid="50"/>
                                        </p:tgtEl>
                                      </p:cBhvr>
                                    </p:animEffect>
                                  </p:childTnLst>
                                </p:cTn>
                              </p:par>
                              <p:par>
                                <p:cTn id="56" presetID="22" presetClass="entr" presetSubtype="8" fill="hold" nodeType="withEffect">
                                  <p:stCondLst>
                                    <p:cond delay="300"/>
                                  </p:stCondLst>
                                  <p:childTnLst>
                                    <p:set>
                                      <p:cBhvr>
                                        <p:cTn id="57" dur="1" fill="hold">
                                          <p:stCondLst>
                                            <p:cond delay="0"/>
                                          </p:stCondLst>
                                        </p:cTn>
                                        <p:tgtEl>
                                          <p:spTgt spid="52"/>
                                        </p:tgtEl>
                                        <p:attrNameLst>
                                          <p:attrName>style.visibility</p:attrName>
                                        </p:attrNameLst>
                                      </p:cBhvr>
                                      <p:to>
                                        <p:strVal val="visible"/>
                                      </p:to>
                                    </p:set>
                                    <p:animEffect transition="in" filter="wipe(left)">
                                      <p:cBhvr>
                                        <p:cTn id="58" dur="7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P spid="31" grpId="0"/>
      <p:bldP spid="33" grpId="0"/>
      <p:bldP spid="43" grpId="0" animBg="1"/>
      <p:bldP spid="44" grpId="0"/>
      <p:bldP spid="45" grpId="0"/>
      <p:bldP spid="46" grpId="0"/>
      <p:bldP spid="4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thumbnail_icon_ppt" hidden="1"/>
          <p:cNvPicPr>
            <a:picLocks noChangeAspect="1"/>
          </p:cNvPicPr>
          <p:nvPr>
            <p:custDataLst>
              <p:tags r:id="rId1"/>
            </p:custDataLst>
          </p:nvPr>
        </p:nvPicPr>
        <p:blipFill>
          <a:blip r:embed="rId2"/>
          <a:stretch>
            <a:fillRect/>
          </a:stretch>
        </p:blipFill>
        <p:spPr>
          <a:xfrm>
            <a:off x="4940300" y="2552700"/>
            <a:ext cx="2311400" cy="1752600"/>
          </a:xfrm>
          <a:prstGeom prst="rect">
            <a:avLst/>
          </a:prstGeom>
        </p:spPr>
      </p:pic>
      <p:grpSp>
        <p:nvGrpSpPr>
          <p:cNvPr id="19" name="组合 18"/>
          <p:cNvGrpSpPr/>
          <p:nvPr/>
        </p:nvGrpSpPr>
        <p:grpSpPr>
          <a:xfrm>
            <a:off x="448309" y="373380"/>
            <a:ext cx="3434439" cy="523240"/>
            <a:chOff x="370" y="221"/>
            <a:chExt cx="4808" cy="824"/>
          </a:xfrm>
        </p:grpSpPr>
        <p:sp>
          <p:nvSpPr>
            <p:cNvPr id="17" name="矩形 16"/>
            <p:cNvSpPr/>
            <p:nvPr/>
          </p:nvSpPr>
          <p:spPr>
            <a:xfrm>
              <a:off x="574" y="562"/>
              <a:ext cx="400" cy="396"/>
            </a:xfrm>
            <a:prstGeom prst="rect">
              <a:avLst/>
            </a:prstGeom>
            <a:solidFill>
              <a:srgbClr val="5FC0C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ea"/>
                <a:sym typeface="+mn-lt"/>
              </a:endParaRPr>
            </a:p>
          </p:txBody>
        </p:sp>
        <p:sp>
          <p:nvSpPr>
            <p:cNvPr id="16" name="矩形 15"/>
            <p:cNvSpPr/>
            <p:nvPr/>
          </p:nvSpPr>
          <p:spPr>
            <a:xfrm>
              <a:off x="370" y="341"/>
              <a:ext cx="472" cy="497"/>
            </a:xfrm>
            <a:prstGeom prst="rect">
              <a:avLst/>
            </a:prstGeom>
            <a:gradFill>
              <a:gsLst>
                <a:gs pos="0">
                  <a:srgbClr val="007BD3"/>
                </a:gs>
                <a:gs pos="100000">
                  <a:srgbClr val="034373"/>
                </a:gs>
              </a:gsLst>
              <a:lin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ea"/>
                <a:sym typeface="+mn-lt"/>
              </a:endParaRPr>
            </a:p>
          </p:txBody>
        </p:sp>
        <p:sp>
          <p:nvSpPr>
            <p:cNvPr id="18" name="文本框 17"/>
            <p:cNvSpPr txBox="1"/>
            <p:nvPr/>
          </p:nvSpPr>
          <p:spPr>
            <a:xfrm>
              <a:off x="1067" y="221"/>
              <a:ext cx="4111" cy="8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1" i="0" u="none" strike="noStrike" kern="1200" cap="none" spc="0" normalizeH="0" baseline="0" noProof="0" dirty="0">
                  <a:ln>
                    <a:noFill/>
                  </a:ln>
                  <a:solidFill>
                    <a:srgbClr val="404040"/>
                  </a:solidFill>
                  <a:effectLst/>
                  <a:uLnTx/>
                  <a:uFillTx/>
                  <a:latin typeface="Arial" panose="020B0604020202020204"/>
                  <a:ea typeface="微软雅黑" panose="020B0503020204020204" pitchFamily="34" charset="-122"/>
                  <a:cs typeface="+mn-ea"/>
                  <a:sym typeface="+mn-lt"/>
                </a:rPr>
                <a:t>Careful-reading</a:t>
              </a:r>
              <a:endParaRPr kumimoji="0" lang="en-US" altLang="zh-CN" sz="2800" b="1" i="0" u="none" strike="noStrike" kern="1200" cap="none" spc="0" normalizeH="0" baseline="0" noProof="0" dirty="0">
                <a:ln>
                  <a:noFill/>
                </a:ln>
                <a:solidFill>
                  <a:srgbClr val="404040"/>
                </a:solidFill>
                <a:effectLst/>
                <a:uLnTx/>
                <a:uFillTx/>
                <a:latin typeface="Arial" panose="020B0604020202020204"/>
                <a:ea typeface="微软雅黑" panose="020B0503020204020204" pitchFamily="34" charset="-122"/>
                <a:cs typeface="+mn-ea"/>
                <a:sym typeface="+mn-lt"/>
              </a:endParaRPr>
            </a:p>
          </p:txBody>
        </p:sp>
      </p:grpSp>
      <p:sp>
        <p:nvSpPr>
          <p:cNvPr id="10" name="圆角矩形 14"/>
          <p:cNvSpPr/>
          <p:nvPr/>
        </p:nvSpPr>
        <p:spPr>
          <a:xfrm>
            <a:off x="561968" y="2169418"/>
            <a:ext cx="2335463" cy="1259582"/>
          </a:xfrm>
          <a:prstGeom prst="roundRect">
            <a:avLst>
              <a:gd name="adj" fmla="val 3329"/>
            </a:avLst>
          </a:prstGeom>
          <a:noFill/>
          <a:ln w="38100" cap="flat" cmpd="sng" algn="ctr">
            <a:solidFill>
              <a:srgbClr val="5FC0C9"/>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i="0" u="none" strike="noStrike" kern="0" cap="none" spc="0" normalizeH="0" baseline="0" noProof="0" dirty="0">
                <a:ln>
                  <a:noFill/>
                </a:ln>
                <a:solidFill>
                  <a:srgbClr val="404040"/>
                </a:solidFill>
                <a:effectLst/>
                <a:uLnTx/>
                <a:uFillTx/>
                <a:ea typeface="宋体" panose="02010600030101010101" pitchFamily="2" charset="-122"/>
                <a:cs typeface="Times New Roman" panose="02020603050405020304" charset="0"/>
              </a:rPr>
              <a:t>Interest </a:t>
            </a:r>
            <a:r>
              <a:rPr kumimoji="0" lang="en-US" altLang="zh-CN" sz="3200" b="1" i="0" u="none" strike="noStrike" kern="1200" cap="none" spc="0" normalizeH="0" baseline="30000" noProof="0" dirty="0">
                <a:ln>
                  <a:noFill/>
                </a:ln>
                <a:solidFill>
                  <a:srgbClr val="000000"/>
                </a:solidFill>
                <a:effectLst/>
                <a:uLnTx/>
                <a:uFillTx/>
                <a:ea typeface="宋体" panose="02010600030101010101" pitchFamily="2" charset="-122"/>
                <a:cs typeface="Times New Roman" panose="02020603050405020304" charset="0"/>
              </a:rPr>
              <a:t>2</a:t>
            </a:r>
            <a:endParaRPr kumimoji="0" lang="en-US" altLang="zh-CN" sz="3200" i="0" u="none" strike="noStrike" kern="0" cap="none" spc="0" normalizeH="0" baseline="0" noProof="0" dirty="0">
              <a:ln>
                <a:noFill/>
              </a:ln>
              <a:solidFill>
                <a:srgbClr val="404040"/>
              </a:solidFill>
              <a:effectLst/>
              <a:uLnTx/>
              <a:uFillTx/>
              <a:ea typeface="宋体" panose="02010600030101010101" pitchFamily="2" charset="-122"/>
              <a:cs typeface="Times New Roman" panose="02020603050405020304" charset="0"/>
            </a:endParaRPr>
          </a:p>
        </p:txBody>
      </p:sp>
      <p:sp>
        <p:nvSpPr>
          <p:cNvPr id="12" name="文本框 11">
            <a:hlinkClick r:id="rId3" action="ppaction://hlinksldjump"/>
          </p:cNvPr>
          <p:cNvSpPr txBox="1"/>
          <p:nvPr/>
        </p:nvSpPr>
        <p:spPr>
          <a:xfrm>
            <a:off x="3827829" y="1673663"/>
            <a:ext cx="3159536" cy="628955"/>
          </a:xfrm>
          <a:prstGeom prst="rect">
            <a:avLst/>
          </a:prstGeom>
          <a:noFill/>
        </p:spPr>
        <p:txBody>
          <a:bodyPr wrap="square" rtlCol="0">
            <a:spAutoFit/>
          </a:bodyPr>
          <a:lstStyle/>
          <a:p>
            <a:pPr>
              <a:lnSpc>
                <a:spcPct val="120000"/>
              </a:lnSpc>
            </a:pPr>
            <a:r>
              <a:rPr lang="en-US" altLang="zh-CN" sz="3200" dirty="0">
                <a:solidFill>
                  <a:srgbClr val="404040"/>
                </a:solidFill>
                <a:ea typeface="宋体" panose="02010600030101010101" pitchFamily="2" charset="-122"/>
                <a:cs typeface="Times New Roman" panose="02020603050405020304" charset="0"/>
              </a:rPr>
              <a:t>meeting people</a:t>
            </a:r>
            <a:endParaRPr lang="zh-CN" altLang="en-US" sz="3200" dirty="0">
              <a:solidFill>
                <a:srgbClr val="404040"/>
              </a:solidFill>
              <a:ea typeface="宋体" panose="02010600030101010101" pitchFamily="2" charset="-122"/>
              <a:cs typeface="Times New Roman" panose="02020603050405020304" charset="0"/>
            </a:endParaRPr>
          </a:p>
        </p:txBody>
      </p:sp>
      <p:sp>
        <p:nvSpPr>
          <p:cNvPr id="13" name="文本框 12">
            <a:hlinkClick r:id="rId3" action="ppaction://hlinksldjump"/>
          </p:cNvPr>
          <p:cNvSpPr txBox="1"/>
          <p:nvPr/>
        </p:nvSpPr>
        <p:spPr>
          <a:xfrm>
            <a:off x="3827828" y="3058482"/>
            <a:ext cx="7134309" cy="584775"/>
          </a:xfrm>
          <a:prstGeom prst="rect">
            <a:avLst/>
          </a:prstGeom>
          <a:noFill/>
        </p:spPr>
        <p:txBody>
          <a:bodyPr wrap="square" rtlCol="0">
            <a:spAutoFit/>
          </a:bodyPr>
          <a:lstStyle/>
          <a:p>
            <a:r>
              <a:rPr lang="en-US" altLang="zh-CN" sz="3200" dirty="0">
                <a:solidFill>
                  <a:srgbClr val="404040"/>
                </a:solidFill>
                <a:ea typeface="宋体" panose="02010600030101010101" pitchFamily="2" charset="-122"/>
                <a:cs typeface="Times New Roman" panose="02020603050405020304" charset="0"/>
              </a:rPr>
              <a:t>experiencing culture, food &amp; way of life</a:t>
            </a:r>
            <a:endParaRPr lang="zh-CN" altLang="en-US" sz="3200" dirty="0">
              <a:solidFill>
                <a:srgbClr val="404040"/>
              </a:solidFill>
              <a:ea typeface="宋体" panose="02010600030101010101" pitchFamily="2" charset="-122"/>
              <a:cs typeface="Times New Roman" panose="02020603050405020304" charset="0"/>
            </a:endParaRPr>
          </a:p>
        </p:txBody>
      </p:sp>
      <p:cxnSp>
        <p:nvCxnSpPr>
          <p:cNvPr id="21" name="直接连接符 20"/>
          <p:cNvCxnSpPr/>
          <p:nvPr/>
        </p:nvCxnSpPr>
        <p:spPr>
          <a:xfrm flipV="1">
            <a:off x="3922927" y="2255217"/>
            <a:ext cx="2664411" cy="30678"/>
          </a:xfrm>
          <a:prstGeom prst="line">
            <a:avLst/>
          </a:prstGeom>
          <a:noFill/>
          <a:ln w="38100" cap="flat" cmpd="sng" algn="ctr">
            <a:solidFill>
              <a:srgbClr val="0070C0"/>
            </a:solidFill>
            <a:prstDash val="solid"/>
            <a:miter lim="800000"/>
          </a:ln>
          <a:effectLst/>
        </p:spPr>
      </p:cxnSp>
      <p:cxnSp>
        <p:nvCxnSpPr>
          <p:cNvPr id="22" name="直接连接符 21"/>
          <p:cNvCxnSpPr/>
          <p:nvPr/>
        </p:nvCxnSpPr>
        <p:spPr>
          <a:xfrm>
            <a:off x="3878544" y="3714289"/>
            <a:ext cx="6949234" cy="0"/>
          </a:xfrm>
          <a:prstGeom prst="line">
            <a:avLst/>
          </a:prstGeom>
          <a:noFill/>
          <a:ln w="38100" cap="flat" cmpd="sng" algn="ctr">
            <a:solidFill>
              <a:srgbClr val="0070C0"/>
            </a:solidFill>
            <a:prstDash val="solid"/>
            <a:miter lim="800000"/>
          </a:ln>
          <a:effectLst/>
        </p:spPr>
      </p:cxnSp>
      <p:sp>
        <p:nvSpPr>
          <p:cNvPr id="23" name="左大括号 22"/>
          <p:cNvSpPr/>
          <p:nvPr/>
        </p:nvSpPr>
        <p:spPr>
          <a:xfrm>
            <a:off x="2960783" y="1923673"/>
            <a:ext cx="637719" cy="1719584"/>
          </a:xfrm>
          <a:prstGeom prst="leftBrace">
            <a:avLst/>
          </a:prstGeom>
          <a:noFill/>
          <a:ln w="57150" cap="flat" cmpd="sng" algn="ctr">
            <a:solidFill>
              <a:srgbClr val="0070C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i="0" u="none" strike="noStrike" kern="0" cap="none" spc="0" normalizeH="0" baseline="0" noProof="0">
              <a:ln>
                <a:noFill/>
              </a:ln>
              <a:solidFill>
                <a:srgbClr val="404040"/>
              </a:solidFill>
              <a:effectLst/>
              <a:uLnTx/>
              <a:uFillTx/>
              <a:ea typeface="宋体" panose="02010600030101010101" pitchFamily="2" charset="-122"/>
              <a:cs typeface="+mn-cs"/>
            </a:endParaRPr>
          </a:p>
        </p:txBody>
      </p:sp>
      <p:cxnSp>
        <p:nvCxnSpPr>
          <p:cNvPr id="24" name="曲线连接符 28"/>
          <p:cNvCxnSpPr>
            <a:stCxn id="10" idx="2"/>
            <a:endCxn id="25" idx="1"/>
          </p:cNvCxnSpPr>
          <p:nvPr/>
        </p:nvCxnSpPr>
        <p:spPr>
          <a:xfrm rot="16200000" flipH="1">
            <a:off x="1948457" y="3210243"/>
            <a:ext cx="1126383" cy="1563896"/>
          </a:xfrm>
          <a:prstGeom prst="curvedConnector2">
            <a:avLst/>
          </a:prstGeom>
          <a:noFill/>
          <a:ln w="38100" cap="flat" cmpd="sng" algn="ctr">
            <a:solidFill>
              <a:srgbClr val="0070C0"/>
            </a:solidFill>
            <a:prstDash val="sysDash"/>
            <a:miter lim="800000"/>
            <a:tailEnd type="triangle"/>
          </a:ln>
          <a:effectLst/>
        </p:spPr>
      </p:cxnSp>
      <p:sp>
        <p:nvSpPr>
          <p:cNvPr id="25" name="文本框 24"/>
          <p:cNvSpPr txBox="1"/>
          <p:nvPr/>
        </p:nvSpPr>
        <p:spPr>
          <a:xfrm>
            <a:off x="3293596" y="4262995"/>
            <a:ext cx="4517393" cy="584775"/>
          </a:xfrm>
          <a:prstGeom prst="rect">
            <a:avLst/>
          </a:prstGeom>
          <a:noFill/>
          <a:ln w="38100">
            <a:solidFill>
              <a:srgbClr val="0070C0"/>
            </a:solidFill>
          </a:ln>
        </p:spPr>
        <p:txBody>
          <a:bodyPr wrap="square">
            <a:spAutoFit/>
          </a:bodyPr>
          <a:lstStyle/>
          <a:p>
            <a:r>
              <a:rPr lang="zh-CN" altLang="en-US" sz="3200" dirty="0">
                <a:solidFill>
                  <a:srgbClr val="404040"/>
                </a:solidFill>
              </a:rPr>
              <a:t>∴</a:t>
            </a:r>
            <a:r>
              <a:rPr lang="en-US" altLang="zh-CN" sz="3200" dirty="0">
                <a:solidFill>
                  <a:srgbClr val="404040"/>
                </a:solidFill>
              </a:rPr>
              <a:t>major in social studies</a:t>
            </a:r>
            <a:endParaRPr lang="en-US" altLang="zh-CN" sz="3200" dirty="0">
              <a:solidFill>
                <a:srgbClr val="404040"/>
              </a:solidFill>
            </a:endParaRPr>
          </a:p>
        </p:txBody>
      </p:sp>
      <p:pic>
        <p:nvPicPr>
          <p:cNvPr id="2050" name="Picture 2" descr="查看源图像"/>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0" b="97479" l="10000" r="99103">
                        <a14:foregroundMark x1="35000" y1="20672" x2="34487" y2="7731"/>
                        <a14:foregroundMark x1="34487" y1="7731" x2="42564" y2="1849"/>
                        <a14:foregroundMark x1="42564" y1="1849" x2="53590" y2="504"/>
                        <a14:foregroundMark x1="53590" y1="504" x2="58462" y2="12437"/>
                        <a14:foregroundMark x1="58462" y1="12437" x2="52692" y2="25882"/>
                        <a14:foregroundMark x1="52692" y1="25882" x2="42564" y2="25210"/>
                        <a14:foregroundMark x1="42564" y1="25210" x2="36538" y2="21681"/>
                        <a14:foregroundMark x1="39103" y1="9916" x2="53846" y2="11597"/>
                        <a14:foregroundMark x1="53846" y1="11597" x2="44487" y2="10252"/>
                        <a14:foregroundMark x1="44487" y1="10252" x2="47308" y2="14622"/>
                        <a14:foregroundMark x1="33205" y1="44202" x2="31795" y2="91261"/>
                        <a14:foregroundMark x1="31795" y1="91261" x2="48205" y2="97479"/>
                        <a14:foregroundMark x1="48205" y1="97479" x2="89359" y2="97479"/>
                        <a14:foregroundMark x1="45641" y1="30588" x2="49231" y2="38992"/>
                        <a14:foregroundMark x1="48590" y1="30588" x2="46538" y2="32941"/>
                        <a14:foregroundMark x1="69615" y1="18151" x2="70128" y2="22185"/>
                        <a14:foregroundMark x1="82179" y1="9412" x2="75385" y2="20504"/>
                        <a14:foregroundMark x1="75385" y1="20504" x2="81026" y2="26891"/>
                        <a14:foregroundMark x1="81026" y1="26891" x2="88077" y2="28739"/>
                        <a14:foregroundMark x1="88077" y1="28739" x2="92564" y2="21681"/>
                        <a14:foregroundMark x1="92564" y1="21681" x2="84744" y2="11261"/>
                        <a14:foregroundMark x1="84744" y1="11261" x2="81795" y2="9076"/>
                        <a14:foregroundMark x1="92436" y1="11429" x2="95769" y2="20336"/>
                        <a14:foregroundMark x1="95769" y1="20336" x2="92051" y2="28403"/>
                        <a14:foregroundMark x1="92051" y1="28403" x2="90128" y2="41849"/>
                        <a14:foregroundMark x1="90128" y1="41849" x2="76154" y2="40840"/>
                        <a14:foregroundMark x1="76154" y1="40840" x2="74359" y2="37479"/>
                        <a14:foregroundMark x1="71154" y1="36471" x2="72179" y2="37815"/>
                        <a14:foregroundMark x1="74744" y1="6891" x2="74487" y2="7731"/>
                        <a14:foregroundMark x1="71667" y1="9244" x2="74744" y2="10588"/>
                        <a14:foregroundMark x1="42821" y1="9580" x2="57179" y2="10420"/>
                        <a14:foregroundMark x1="57179" y1="10420" x2="38590" y2="7899"/>
                        <a14:foregroundMark x1="38590" y1="7899" x2="52564" y2="13277"/>
                        <a14:foregroundMark x1="52564" y1="13277" x2="35897" y2="8235"/>
                        <a14:foregroundMark x1="35897" y1="8235" x2="36282" y2="21849"/>
                        <a14:foregroundMark x1="36282" y1="21849" x2="50897" y2="21513"/>
                        <a14:foregroundMark x1="50897" y1="21513" x2="58205" y2="10588"/>
                        <a14:foregroundMark x1="58205" y1="10588" x2="53974" y2="5378"/>
                        <a14:foregroundMark x1="31923" y1="168" x2="32949" y2="49748"/>
                        <a14:foregroundMark x1="34359" y1="672" x2="41026" y2="5210"/>
                        <a14:foregroundMark x1="36795" y1="12605" x2="47051" y2="15798"/>
                        <a14:foregroundMark x1="55000" y1="8739" x2="63333" y2="3529"/>
                        <a14:foregroundMark x1="58333" y1="14118" x2="62692" y2="14622"/>
                        <a14:foregroundMark x1="55385" y1="17479" x2="61410" y2="20672"/>
                        <a14:foregroundMark x1="61410" y1="20672" x2="62051" y2="21513"/>
                        <a14:foregroundMark x1="72949" y1="34958" x2="74744" y2="35966"/>
                        <a14:foregroundMark x1="98462" y1="13445" x2="99103" y2="12773"/>
                      </a14:backgroundRemoval>
                    </a14:imgEffect>
                  </a14:imgLayer>
                </a14:imgProps>
              </a:ext>
              <a:ext uri="{28A0092B-C50C-407E-A947-70E740481C1C}">
                <a14:useLocalDpi xmlns:a14="http://schemas.microsoft.com/office/drawing/2010/main" val="0"/>
              </a:ext>
            </a:extLst>
          </a:blip>
          <a:srcRect l="9937"/>
          <a:stretch>
            <a:fillRect/>
          </a:stretch>
        </p:blipFill>
        <p:spPr bwMode="auto">
          <a:xfrm>
            <a:off x="8809399" y="3963220"/>
            <a:ext cx="3444849" cy="291775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tags/tag1.xml><?xml version="1.0" encoding="utf-8"?>
<p:tagLst xmlns:p="http://schemas.openxmlformats.org/presentationml/2006/main">
  <p:tag name="KSO_WM_UNIT_PLACING_PICTURE_USER_VIEWPORT" val="{&quot;height&quot;:2760,&quot;width&quot;:3640}"/>
</p:tagLst>
</file>

<file path=ppt/tags/tag10.xml><?xml version="1.0" encoding="utf-8"?>
<p:tagLst xmlns:p="http://schemas.openxmlformats.org/presentationml/2006/main">
  <p:tag name="KSO_WM_UNIT_PLACING_PICTURE_USER_VIEWPORT" val="{&quot;height&quot;:2760,&quot;width&quot;:3640}"/>
</p:tagLst>
</file>

<file path=ppt/tags/tag11.xml><?xml version="1.0" encoding="utf-8"?>
<p:tagLst xmlns:p="http://schemas.openxmlformats.org/presentationml/2006/main">
  <p:tag name="ISLIDE.ICON" val="#400710;"/>
</p:tagLst>
</file>

<file path=ppt/tags/tag12.xml><?xml version="1.0" encoding="utf-8"?>
<p:tagLst xmlns:p="http://schemas.openxmlformats.org/presentationml/2006/main">
  <p:tag name="KSO_WM_UNIT_PLACING_PICTURE_USER_VIEWPORT" val="{&quot;height&quot;:2760,&quot;width&quot;:3640}"/>
</p:tagLst>
</file>

<file path=ppt/tags/tag13.xml><?xml version="1.0" encoding="utf-8"?>
<p:tagLst xmlns:p="http://schemas.openxmlformats.org/presentationml/2006/main">
  <p:tag name="KSO_WM_UNIT_PLACING_PICTURE_USER_VIEWPORT" val="{&quot;height&quot;:2760,&quot;width&quot;:3640}"/>
</p:tagLst>
</file>

<file path=ppt/tags/tag14.xml><?xml version="1.0" encoding="utf-8"?>
<p:tagLst xmlns:p="http://schemas.openxmlformats.org/presentationml/2006/main">
  <p:tag name="AS_UNIQUEID" val="722"/>
</p:tagLst>
</file>

<file path=ppt/tags/tag15.xml><?xml version="1.0" encoding="utf-8"?>
<p:tagLst xmlns:p="http://schemas.openxmlformats.org/presentationml/2006/main">
  <p:tag name="KSO_WM_UNIT_PLACING_PICTURE_USER_VIEWPORT" val="{&quot;height&quot;:2760,&quot;width&quot;:3640}"/>
</p:tagLst>
</file>

<file path=ppt/tags/tag16.xml><?xml version="1.0" encoding="utf-8"?>
<p:tagLst xmlns:p="http://schemas.openxmlformats.org/presentationml/2006/main">
  <p:tag name="AS_UNIQUEID" val="560"/>
</p:tagLst>
</file>

<file path=ppt/tags/tag17.xml><?xml version="1.0" encoding="utf-8"?>
<p:tagLst xmlns:p="http://schemas.openxmlformats.org/presentationml/2006/main">
  <p:tag name="AS_UNIQUEID" val="722"/>
</p:tagLst>
</file>

<file path=ppt/tags/tag18.xml><?xml version="1.0" encoding="utf-8"?>
<p:tagLst xmlns:p="http://schemas.openxmlformats.org/presentationml/2006/main">
  <p:tag name="KSO_WM_UNIT_PLACING_PICTURE_USER_VIEWPORT" val="{&quot;height&quot;:2760,&quot;width&quot;:3640}"/>
</p:tagLst>
</file>

<file path=ppt/tags/tag19.xml><?xml version="1.0" encoding="utf-8"?>
<p:tagLst xmlns:p="http://schemas.openxmlformats.org/presentationml/2006/main">
  <p:tag name="AS_UNIQUEID" val="722"/>
</p:tagLst>
</file>

<file path=ppt/tags/tag2.xml><?xml version="1.0" encoding="utf-8"?>
<p:tagLst xmlns:p="http://schemas.openxmlformats.org/presentationml/2006/main">
  <p:tag name="AS_UNIQUEID" val="413"/>
</p:tagLst>
</file>

<file path=ppt/tags/tag20.xml><?xml version="1.0" encoding="utf-8"?>
<p:tagLst xmlns:p="http://schemas.openxmlformats.org/presentationml/2006/main">
  <p:tag name="KSO_WM_UNIT_PLACING_PICTURE_USER_VIEWPORT" val="{&quot;height&quot;:2760,&quot;width&quot;:3640}"/>
</p:tagLst>
</file>

<file path=ppt/tags/tag21.xml><?xml version="1.0" encoding="utf-8"?>
<p:tagLst xmlns:p="http://schemas.openxmlformats.org/presentationml/2006/main">
  <p:tag name="KSO_WM_UNIT_PLACING_PICTURE_USER_VIEWPORT" val="{&quot;height&quot;:2760,&quot;width&quot;:3640}"/>
</p:tagLst>
</file>

<file path=ppt/tags/tag22.xml><?xml version="1.0" encoding="utf-8"?>
<p:tagLst xmlns:p="http://schemas.openxmlformats.org/presentationml/2006/main">
  <p:tag name="KSO_WM_UNIT_PLACING_PICTURE_USER_VIEWPORT" val="{&quot;height&quot;:2760,&quot;width&quot;:3640}"/>
</p:tagLst>
</file>

<file path=ppt/tags/tag23.xml><?xml version="1.0" encoding="utf-8"?>
<p:tagLst xmlns:p="http://schemas.openxmlformats.org/presentationml/2006/main">
  <p:tag name="KSO_WM_UNIT_PLACING_PICTURE_USER_VIEWPORT" val="{&quot;height&quot;:2760,&quot;width&quot;:3640}"/>
</p:tagLst>
</file>

<file path=ppt/tags/tag24.xml><?xml version="1.0" encoding="utf-8"?>
<p:tagLst xmlns:p="http://schemas.openxmlformats.org/presentationml/2006/main">
  <p:tag name="AS_UNIQUEID" val="18"/>
</p:tagLst>
</file>

<file path=ppt/tags/tag25.xml><?xml version="1.0" encoding="utf-8"?>
<p:tagLst xmlns:p="http://schemas.openxmlformats.org/presentationml/2006/main">
  <p:tag name="AS_UNIQUEID" val="722"/>
</p:tagLst>
</file>

<file path=ppt/tags/tag26.xml><?xml version="1.0" encoding="utf-8"?>
<p:tagLst xmlns:p="http://schemas.openxmlformats.org/presentationml/2006/main">
  <p:tag name="KSO_WM_UNIT_PLACING_PICTURE_USER_VIEWPORT" val="{&quot;height&quot;:2760,&quot;width&quot;:3640}"/>
</p:tagLst>
</file>

<file path=ppt/tags/tag3.xml><?xml version="1.0" encoding="utf-8"?>
<p:tagLst xmlns:p="http://schemas.openxmlformats.org/presentationml/2006/main">
  <p:tag name="KSO_WM_UNIT_PLACING_PICTURE_USER_VIEWPORT" val="{&quot;height&quot;:2760,&quot;width&quot;:3640}"/>
</p:tagLst>
</file>

<file path=ppt/tags/tag4.xml><?xml version="1.0" encoding="utf-8"?>
<p:tagLst xmlns:p="http://schemas.openxmlformats.org/presentationml/2006/main">
  <p:tag name="AS_UNIQUEID" val="722"/>
</p:tagLst>
</file>

<file path=ppt/tags/tag5.xml><?xml version="1.0" encoding="utf-8"?>
<p:tagLst xmlns:p="http://schemas.openxmlformats.org/presentationml/2006/main">
  <p:tag name="AS_UNIQUEID" val="521"/>
</p:tagLst>
</file>

<file path=ppt/tags/tag6.xml><?xml version="1.0" encoding="utf-8"?>
<p:tagLst xmlns:p="http://schemas.openxmlformats.org/presentationml/2006/main">
  <p:tag name="KSO_WM_UNIT_PLACING_PICTURE_USER_VIEWPORT" val="{&quot;height&quot;:2760,&quot;width&quot;:3640}"/>
</p:tagLst>
</file>

<file path=ppt/tags/tag7.xml><?xml version="1.0" encoding="utf-8"?>
<p:tagLst xmlns:p="http://schemas.openxmlformats.org/presentationml/2006/main">
  <p:tag name="AS_UNIQUEID" val="722"/>
</p:tagLst>
</file>

<file path=ppt/tags/tag8.xml><?xml version="1.0" encoding="utf-8"?>
<p:tagLst xmlns:p="http://schemas.openxmlformats.org/presentationml/2006/main">
  <p:tag name="KSO_WM_UNIT_PLACING_PICTURE_USER_VIEWPORT" val="{&quot;height&quot;:2760,&quot;width&quot;:3640}"/>
</p:tagLst>
</file>

<file path=ppt/tags/tag9.xml><?xml version="1.0" encoding="utf-8"?>
<p:tagLst xmlns:p="http://schemas.openxmlformats.org/presentationml/2006/main">
  <p:tag name="KSO_WM_UNIT_PLACING_PICTURE_USER_VIEWPORT" val="{&quot;height&quot;:2760,&quot;width&quot;:3640}"/>
</p:tagLst>
</file>

<file path=ppt/theme/theme1.xml><?xml version="1.0" encoding="utf-8"?>
<a:theme xmlns:a="http://schemas.openxmlformats.org/drawingml/2006/main" name="英语">
  <a:themeElements>
    <a:clrScheme name="Office">
      <a:dk1>
        <a:srgbClr val="000000"/>
      </a:dk1>
      <a:lt1>
        <a:srgbClr val="FFFFFF"/>
      </a:lt1>
      <a:dk2>
        <a:srgbClr val="778495"/>
      </a:dk2>
      <a:lt2>
        <a:srgbClr val="F0F0F0"/>
      </a:lt2>
      <a:accent1>
        <a:srgbClr val="4276AA"/>
      </a:accent1>
      <a:accent2>
        <a:srgbClr val="178AA1"/>
      </a:accent2>
      <a:accent3>
        <a:srgbClr val="40A693"/>
      </a:accent3>
      <a:accent4>
        <a:srgbClr val="5268A5"/>
      </a:accent4>
      <a:accent5>
        <a:srgbClr val="5E5CA2"/>
      </a:accent5>
      <a:accent6>
        <a:srgbClr val="778495"/>
      </a:accent6>
      <a:hlink>
        <a:srgbClr val="4276AA"/>
      </a:hlink>
      <a:folHlink>
        <a:srgbClr val="BFBFBF"/>
      </a:folHlink>
    </a:clrScheme>
    <a:fontScheme name="siny10p0">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自定义 1065">
      <a:dk1>
        <a:sysClr val="windowText" lastClr="000000"/>
      </a:dk1>
      <a:lt1>
        <a:sysClr val="window" lastClr="FFFFFF"/>
      </a:lt1>
      <a:dk2>
        <a:srgbClr val="5A6378"/>
      </a:dk2>
      <a:lt2>
        <a:srgbClr val="D4D4D6"/>
      </a:lt2>
      <a:accent1>
        <a:srgbClr val="33739F"/>
      </a:accent1>
      <a:accent2>
        <a:srgbClr val="5FC0C9"/>
      </a:accent2>
      <a:accent3>
        <a:srgbClr val="33739F"/>
      </a:accent3>
      <a:accent4>
        <a:srgbClr val="5FC0C9"/>
      </a:accent4>
      <a:accent5>
        <a:srgbClr val="33739F"/>
      </a:accent5>
      <a:accent6>
        <a:srgbClr val="5FC0C9"/>
      </a:accent6>
      <a:hlink>
        <a:srgbClr val="168BBA"/>
      </a:hlink>
      <a:folHlink>
        <a:srgbClr val="68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778495"/>
    </a:dk2>
    <a:lt2>
      <a:srgbClr val="F0F0F0"/>
    </a:lt2>
    <a:accent1>
      <a:srgbClr val="4276AA"/>
    </a:accent1>
    <a:accent2>
      <a:srgbClr val="178AA1"/>
    </a:accent2>
    <a:accent3>
      <a:srgbClr val="40A693"/>
    </a:accent3>
    <a:accent4>
      <a:srgbClr val="5268A5"/>
    </a:accent4>
    <a:accent5>
      <a:srgbClr val="5E5CA2"/>
    </a:accent5>
    <a:accent6>
      <a:srgbClr val="778495"/>
    </a:accent6>
    <a:hlink>
      <a:srgbClr val="4276AA"/>
    </a:hlink>
    <a:folHlink>
      <a:srgbClr val="BFBFBF"/>
    </a:folHlink>
  </a:clrScheme>
</a:themeOverride>
</file>

<file path=ppt/theme/themeOverride10.xml><?xml version="1.0" encoding="utf-8"?>
<a:themeOverride xmlns:a="http://schemas.openxmlformats.org/drawingml/2006/main">
  <a:clrScheme name="Office">
    <a:dk1>
      <a:srgbClr val="000000"/>
    </a:dk1>
    <a:lt1>
      <a:srgbClr val="FFFFFF"/>
    </a:lt1>
    <a:dk2>
      <a:srgbClr val="778495"/>
    </a:dk2>
    <a:lt2>
      <a:srgbClr val="F0F0F0"/>
    </a:lt2>
    <a:accent1>
      <a:srgbClr val="4276AA"/>
    </a:accent1>
    <a:accent2>
      <a:srgbClr val="178AA1"/>
    </a:accent2>
    <a:accent3>
      <a:srgbClr val="40A693"/>
    </a:accent3>
    <a:accent4>
      <a:srgbClr val="5268A5"/>
    </a:accent4>
    <a:accent5>
      <a:srgbClr val="5E5CA2"/>
    </a:accent5>
    <a:accent6>
      <a:srgbClr val="778495"/>
    </a:accent6>
    <a:hlink>
      <a:srgbClr val="4276AA"/>
    </a:hlink>
    <a:folHlink>
      <a:srgbClr val="BFBFBF"/>
    </a:folHlink>
  </a:clrScheme>
</a:themeOverride>
</file>

<file path=ppt/theme/themeOverride11.xml><?xml version="1.0" encoding="utf-8"?>
<a:themeOverride xmlns:a="http://schemas.openxmlformats.org/drawingml/2006/main">
  <a:clrScheme name="Office">
    <a:dk1>
      <a:srgbClr val="000000"/>
    </a:dk1>
    <a:lt1>
      <a:srgbClr val="FFFFFF"/>
    </a:lt1>
    <a:dk2>
      <a:srgbClr val="778495"/>
    </a:dk2>
    <a:lt2>
      <a:srgbClr val="F0F0F0"/>
    </a:lt2>
    <a:accent1>
      <a:srgbClr val="4276AA"/>
    </a:accent1>
    <a:accent2>
      <a:srgbClr val="178AA1"/>
    </a:accent2>
    <a:accent3>
      <a:srgbClr val="40A693"/>
    </a:accent3>
    <a:accent4>
      <a:srgbClr val="5268A5"/>
    </a:accent4>
    <a:accent5>
      <a:srgbClr val="5E5CA2"/>
    </a:accent5>
    <a:accent6>
      <a:srgbClr val="778495"/>
    </a:accent6>
    <a:hlink>
      <a:srgbClr val="4276AA"/>
    </a:hlink>
    <a:folHlink>
      <a:srgbClr val="BFBFBF"/>
    </a:folHlink>
  </a:clrScheme>
</a:themeOverride>
</file>

<file path=ppt/theme/themeOverride12.xml><?xml version="1.0" encoding="utf-8"?>
<a:themeOverride xmlns:a="http://schemas.openxmlformats.org/drawingml/2006/main">
  <a:clrScheme name="Office">
    <a:dk1>
      <a:srgbClr val="000000"/>
    </a:dk1>
    <a:lt1>
      <a:srgbClr val="FFFFFF"/>
    </a:lt1>
    <a:dk2>
      <a:srgbClr val="778495"/>
    </a:dk2>
    <a:lt2>
      <a:srgbClr val="F0F0F0"/>
    </a:lt2>
    <a:accent1>
      <a:srgbClr val="4276AA"/>
    </a:accent1>
    <a:accent2>
      <a:srgbClr val="178AA1"/>
    </a:accent2>
    <a:accent3>
      <a:srgbClr val="40A693"/>
    </a:accent3>
    <a:accent4>
      <a:srgbClr val="5268A5"/>
    </a:accent4>
    <a:accent5>
      <a:srgbClr val="5E5CA2"/>
    </a:accent5>
    <a:accent6>
      <a:srgbClr val="778495"/>
    </a:accent6>
    <a:hlink>
      <a:srgbClr val="4276AA"/>
    </a:hlink>
    <a:folHlink>
      <a:srgbClr val="BFBFBF"/>
    </a:folHlink>
  </a:clrScheme>
</a:themeOverride>
</file>

<file path=ppt/theme/themeOverride13.xml><?xml version="1.0" encoding="utf-8"?>
<a:themeOverride xmlns:a="http://schemas.openxmlformats.org/drawingml/2006/main">
  <a:clrScheme name="Office">
    <a:dk1>
      <a:srgbClr val="000000"/>
    </a:dk1>
    <a:lt1>
      <a:srgbClr val="FFFFFF"/>
    </a:lt1>
    <a:dk2>
      <a:srgbClr val="778495"/>
    </a:dk2>
    <a:lt2>
      <a:srgbClr val="F0F0F0"/>
    </a:lt2>
    <a:accent1>
      <a:srgbClr val="4276AA"/>
    </a:accent1>
    <a:accent2>
      <a:srgbClr val="178AA1"/>
    </a:accent2>
    <a:accent3>
      <a:srgbClr val="40A693"/>
    </a:accent3>
    <a:accent4>
      <a:srgbClr val="5268A5"/>
    </a:accent4>
    <a:accent5>
      <a:srgbClr val="5E5CA2"/>
    </a:accent5>
    <a:accent6>
      <a:srgbClr val="778495"/>
    </a:accent6>
    <a:hlink>
      <a:srgbClr val="4276AA"/>
    </a:hlink>
    <a:folHlink>
      <a:srgbClr val="BFBFBF"/>
    </a:folHlink>
  </a:clrScheme>
</a:themeOverride>
</file>

<file path=ppt/theme/themeOverride14.xml><?xml version="1.0" encoding="utf-8"?>
<a:themeOverride xmlns:a="http://schemas.openxmlformats.org/drawingml/2006/main">
  <a:clrScheme name="Office">
    <a:dk1>
      <a:srgbClr val="000000"/>
    </a:dk1>
    <a:lt1>
      <a:srgbClr val="FFFFFF"/>
    </a:lt1>
    <a:dk2>
      <a:srgbClr val="778495"/>
    </a:dk2>
    <a:lt2>
      <a:srgbClr val="F0F0F0"/>
    </a:lt2>
    <a:accent1>
      <a:srgbClr val="4276AA"/>
    </a:accent1>
    <a:accent2>
      <a:srgbClr val="178AA1"/>
    </a:accent2>
    <a:accent3>
      <a:srgbClr val="40A693"/>
    </a:accent3>
    <a:accent4>
      <a:srgbClr val="5268A5"/>
    </a:accent4>
    <a:accent5>
      <a:srgbClr val="5E5CA2"/>
    </a:accent5>
    <a:accent6>
      <a:srgbClr val="778495"/>
    </a:accent6>
    <a:hlink>
      <a:srgbClr val="4276AA"/>
    </a:hlink>
    <a:folHlink>
      <a:srgbClr val="BFBFBF"/>
    </a:folHlink>
  </a:clrScheme>
</a:themeOverride>
</file>

<file path=ppt/theme/themeOverride15.xml><?xml version="1.0" encoding="utf-8"?>
<a:themeOverride xmlns:a="http://schemas.openxmlformats.org/drawingml/2006/main">
  <a:clrScheme name="Office">
    <a:dk1>
      <a:srgbClr val="000000"/>
    </a:dk1>
    <a:lt1>
      <a:srgbClr val="FFFFFF"/>
    </a:lt1>
    <a:dk2>
      <a:srgbClr val="778495"/>
    </a:dk2>
    <a:lt2>
      <a:srgbClr val="F0F0F0"/>
    </a:lt2>
    <a:accent1>
      <a:srgbClr val="4276AA"/>
    </a:accent1>
    <a:accent2>
      <a:srgbClr val="178AA1"/>
    </a:accent2>
    <a:accent3>
      <a:srgbClr val="40A693"/>
    </a:accent3>
    <a:accent4>
      <a:srgbClr val="5268A5"/>
    </a:accent4>
    <a:accent5>
      <a:srgbClr val="5E5CA2"/>
    </a:accent5>
    <a:accent6>
      <a:srgbClr val="778495"/>
    </a:accent6>
    <a:hlink>
      <a:srgbClr val="4276AA"/>
    </a:hlink>
    <a:folHlink>
      <a:srgbClr val="BFBFBF"/>
    </a:folHlink>
  </a:clrScheme>
</a:themeOverride>
</file>

<file path=ppt/theme/themeOverride16.xml><?xml version="1.0" encoding="utf-8"?>
<a:themeOverride xmlns:a="http://schemas.openxmlformats.org/drawingml/2006/main">
  <a:clrScheme name="Office">
    <a:dk1>
      <a:srgbClr val="000000"/>
    </a:dk1>
    <a:lt1>
      <a:srgbClr val="FFFFFF"/>
    </a:lt1>
    <a:dk2>
      <a:srgbClr val="778495"/>
    </a:dk2>
    <a:lt2>
      <a:srgbClr val="F0F0F0"/>
    </a:lt2>
    <a:accent1>
      <a:srgbClr val="4276AA"/>
    </a:accent1>
    <a:accent2>
      <a:srgbClr val="178AA1"/>
    </a:accent2>
    <a:accent3>
      <a:srgbClr val="40A693"/>
    </a:accent3>
    <a:accent4>
      <a:srgbClr val="5268A5"/>
    </a:accent4>
    <a:accent5>
      <a:srgbClr val="5E5CA2"/>
    </a:accent5>
    <a:accent6>
      <a:srgbClr val="778495"/>
    </a:accent6>
    <a:hlink>
      <a:srgbClr val="4276AA"/>
    </a:hlink>
    <a:folHlink>
      <a:srgbClr val="BFBFBF"/>
    </a:folHlink>
  </a:clrScheme>
</a:themeOverride>
</file>

<file path=ppt/theme/themeOverride17.xml><?xml version="1.0" encoding="utf-8"?>
<a:themeOverride xmlns:a="http://schemas.openxmlformats.org/drawingml/2006/main">
  <a:clrScheme name="Office">
    <a:dk1>
      <a:srgbClr val="000000"/>
    </a:dk1>
    <a:lt1>
      <a:srgbClr val="FFFFFF"/>
    </a:lt1>
    <a:dk2>
      <a:srgbClr val="778495"/>
    </a:dk2>
    <a:lt2>
      <a:srgbClr val="F0F0F0"/>
    </a:lt2>
    <a:accent1>
      <a:srgbClr val="4276AA"/>
    </a:accent1>
    <a:accent2>
      <a:srgbClr val="178AA1"/>
    </a:accent2>
    <a:accent3>
      <a:srgbClr val="40A693"/>
    </a:accent3>
    <a:accent4>
      <a:srgbClr val="5268A5"/>
    </a:accent4>
    <a:accent5>
      <a:srgbClr val="5E5CA2"/>
    </a:accent5>
    <a:accent6>
      <a:srgbClr val="778495"/>
    </a:accent6>
    <a:hlink>
      <a:srgbClr val="4276AA"/>
    </a:hlink>
    <a:folHlink>
      <a:srgbClr val="BFBFBF"/>
    </a:folHlink>
  </a:clrScheme>
</a:themeOverride>
</file>

<file path=ppt/theme/themeOverride18.xml><?xml version="1.0" encoding="utf-8"?>
<a:themeOverride xmlns:a="http://schemas.openxmlformats.org/drawingml/2006/main">
  <a:clrScheme name="Office">
    <a:dk1>
      <a:srgbClr val="000000"/>
    </a:dk1>
    <a:lt1>
      <a:srgbClr val="FFFFFF"/>
    </a:lt1>
    <a:dk2>
      <a:srgbClr val="778495"/>
    </a:dk2>
    <a:lt2>
      <a:srgbClr val="F0F0F0"/>
    </a:lt2>
    <a:accent1>
      <a:srgbClr val="4276AA"/>
    </a:accent1>
    <a:accent2>
      <a:srgbClr val="178AA1"/>
    </a:accent2>
    <a:accent3>
      <a:srgbClr val="40A693"/>
    </a:accent3>
    <a:accent4>
      <a:srgbClr val="5268A5"/>
    </a:accent4>
    <a:accent5>
      <a:srgbClr val="5E5CA2"/>
    </a:accent5>
    <a:accent6>
      <a:srgbClr val="778495"/>
    </a:accent6>
    <a:hlink>
      <a:srgbClr val="4276AA"/>
    </a:hlink>
    <a:folHlink>
      <a:srgbClr val="BFBFBF"/>
    </a:folHlink>
  </a:clrScheme>
</a:themeOverride>
</file>

<file path=ppt/theme/themeOverride19.xml><?xml version="1.0" encoding="utf-8"?>
<a:themeOverride xmlns:a="http://schemas.openxmlformats.org/drawingml/2006/main">
  <a:clrScheme name="Office">
    <a:dk1>
      <a:srgbClr val="000000"/>
    </a:dk1>
    <a:lt1>
      <a:srgbClr val="FFFFFF"/>
    </a:lt1>
    <a:dk2>
      <a:srgbClr val="778495"/>
    </a:dk2>
    <a:lt2>
      <a:srgbClr val="F0F0F0"/>
    </a:lt2>
    <a:accent1>
      <a:srgbClr val="4276AA"/>
    </a:accent1>
    <a:accent2>
      <a:srgbClr val="178AA1"/>
    </a:accent2>
    <a:accent3>
      <a:srgbClr val="40A693"/>
    </a:accent3>
    <a:accent4>
      <a:srgbClr val="5268A5"/>
    </a:accent4>
    <a:accent5>
      <a:srgbClr val="5E5CA2"/>
    </a:accent5>
    <a:accent6>
      <a:srgbClr val="778495"/>
    </a:accent6>
    <a:hlink>
      <a:srgbClr val="4276AA"/>
    </a:hlink>
    <a:folHlink>
      <a:srgbClr val="BFBFBF"/>
    </a:folHlink>
  </a:clrScheme>
</a:themeOverride>
</file>

<file path=ppt/theme/themeOverride2.xml><?xml version="1.0" encoding="utf-8"?>
<a:themeOverride xmlns:a="http://schemas.openxmlformats.org/drawingml/2006/main">
  <a:clrScheme name="Office">
    <a:dk1>
      <a:srgbClr val="000000"/>
    </a:dk1>
    <a:lt1>
      <a:srgbClr val="FFFFFF"/>
    </a:lt1>
    <a:dk2>
      <a:srgbClr val="778495"/>
    </a:dk2>
    <a:lt2>
      <a:srgbClr val="F0F0F0"/>
    </a:lt2>
    <a:accent1>
      <a:srgbClr val="4276AA"/>
    </a:accent1>
    <a:accent2>
      <a:srgbClr val="178AA1"/>
    </a:accent2>
    <a:accent3>
      <a:srgbClr val="40A693"/>
    </a:accent3>
    <a:accent4>
      <a:srgbClr val="5268A5"/>
    </a:accent4>
    <a:accent5>
      <a:srgbClr val="5E5CA2"/>
    </a:accent5>
    <a:accent6>
      <a:srgbClr val="778495"/>
    </a:accent6>
    <a:hlink>
      <a:srgbClr val="4276AA"/>
    </a:hlink>
    <a:folHlink>
      <a:srgbClr val="BFBFBF"/>
    </a:folHlink>
  </a:clrScheme>
</a:themeOverride>
</file>

<file path=ppt/theme/themeOverride20.xml><?xml version="1.0" encoding="utf-8"?>
<a:themeOverride xmlns:a="http://schemas.openxmlformats.org/drawingml/2006/main">
  <a:clrScheme name="Office">
    <a:dk1>
      <a:srgbClr val="000000"/>
    </a:dk1>
    <a:lt1>
      <a:srgbClr val="FFFFFF"/>
    </a:lt1>
    <a:dk2>
      <a:srgbClr val="778495"/>
    </a:dk2>
    <a:lt2>
      <a:srgbClr val="F0F0F0"/>
    </a:lt2>
    <a:accent1>
      <a:srgbClr val="4276AA"/>
    </a:accent1>
    <a:accent2>
      <a:srgbClr val="178AA1"/>
    </a:accent2>
    <a:accent3>
      <a:srgbClr val="40A693"/>
    </a:accent3>
    <a:accent4>
      <a:srgbClr val="5268A5"/>
    </a:accent4>
    <a:accent5>
      <a:srgbClr val="5E5CA2"/>
    </a:accent5>
    <a:accent6>
      <a:srgbClr val="778495"/>
    </a:accent6>
    <a:hlink>
      <a:srgbClr val="4276AA"/>
    </a:hlink>
    <a:folHlink>
      <a:srgbClr val="BFBFBF"/>
    </a:folHlink>
  </a:clrScheme>
</a:themeOverride>
</file>

<file path=ppt/theme/themeOverride21.xml><?xml version="1.0" encoding="utf-8"?>
<a:themeOverride xmlns:a="http://schemas.openxmlformats.org/drawingml/2006/main">
  <a:clrScheme name="Office">
    <a:dk1>
      <a:srgbClr val="000000"/>
    </a:dk1>
    <a:lt1>
      <a:srgbClr val="FFFFFF"/>
    </a:lt1>
    <a:dk2>
      <a:srgbClr val="778495"/>
    </a:dk2>
    <a:lt2>
      <a:srgbClr val="F0F0F0"/>
    </a:lt2>
    <a:accent1>
      <a:srgbClr val="4276AA"/>
    </a:accent1>
    <a:accent2>
      <a:srgbClr val="178AA1"/>
    </a:accent2>
    <a:accent3>
      <a:srgbClr val="40A693"/>
    </a:accent3>
    <a:accent4>
      <a:srgbClr val="5268A5"/>
    </a:accent4>
    <a:accent5>
      <a:srgbClr val="5E5CA2"/>
    </a:accent5>
    <a:accent6>
      <a:srgbClr val="778495"/>
    </a:accent6>
    <a:hlink>
      <a:srgbClr val="4276AA"/>
    </a:hlink>
    <a:folHlink>
      <a:srgbClr val="BFBFBF"/>
    </a:folHlink>
  </a:clrScheme>
</a:themeOverride>
</file>

<file path=ppt/theme/themeOverride3.xml><?xml version="1.0" encoding="utf-8"?>
<a:themeOverride xmlns:a="http://schemas.openxmlformats.org/drawingml/2006/main">
  <a:clrScheme name="Office">
    <a:dk1>
      <a:srgbClr val="000000"/>
    </a:dk1>
    <a:lt1>
      <a:srgbClr val="FFFFFF"/>
    </a:lt1>
    <a:dk2>
      <a:srgbClr val="778495"/>
    </a:dk2>
    <a:lt2>
      <a:srgbClr val="F0F0F0"/>
    </a:lt2>
    <a:accent1>
      <a:srgbClr val="4276AA"/>
    </a:accent1>
    <a:accent2>
      <a:srgbClr val="178AA1"/>
    </a:accent2>
    <a:accent3>
      <a:srgbClr val="40A693"/>
    </a:accent3>
    <a:accent4>
      <a:srgbClr val="5268A5"/>
    </a:accent4>
    <a:accent5>
      <a:srgbClr val="5E5CA2"/>
    </a:accent5>
    <a:accent6>
      <a:srgbClr val="778495"/>
    </a:accent6>
    <a:hlink>
      <a:srgbClr val="4276AA"/>
    </a:hlink>
    <a:folHlink>
      <a:srgbClr val="BFBFBF"/>
    </a:folHlink>
  </a:clrScheme>
</a:themeOverride>
</file>

<file path=ppt/theme/themeOverride4.xml><?xml version="1.0" encoding="utf-8"?>
<a:themeOverride xmlns:a="http://schemas.openxmlformats.org/drawingml/2006/main">
  <a:clrScheme name="Office">
    <a:dk1>
      <a:srgbClr val="000000"/>
    </a:dk1>
    <a:lt1>
      <a:srgbClr val="FFFFFF"/>
    </a:lt1>
    <a:dk2>
      <a:srgbClr val="778495"/>
    </a:dk2>
    <a:lt2>
      <a:srgbClr val="F0F0F0"/>
    </a:lt2>
    <a:accent1>
      <a:srgbClr val="4276AA"/>
    </a:accent1>
    <a:accent2>
      <a:srgbClr val="178AA1"/>
    </a:accent2>
    <a:accent3>
      <a:srgbClr val="40A693"/>
    </a:accent3>
    <a:accent4>
      <a:srgbClr val="5268A5"/>
    </a:accent4>
    <a:accent5>
      <a:srgbClr val="5E5CA2"/>
    </a:accent5>
    <a:accent6>
      <a:srgbClr val="778495"/>
    </a:accent6>
    <a:hlink>
      <a:srgbClr val="4276AA"/>
    </a:hlink>
    <a:folHlink>
      <a:srgbClr val="BFBFBF"/>
    </a:folHlink>
  </a:clrScheme>
</a:themeOverride>
</file>

<file path=ppt/theme/themeOverride5.xml><?xml version="1.0" encoding="utf-8"?>
<a:themeOverride xmlns:a="http://schemas.openxmlformats.org/drawingml/2006/main">
  <a:clrScheme name="Office">
    <a:dk1>
      <a:srgbClr val="000000"/>
    </a:dk1>
    <a:lt1>
      <a:srgbClr val="FFFFFF"/>
    </a:lt1>
    <a:dk2>
      <a:srgbClr val="778495"/>
    </a:dk2>
    <a:lt2>
      <a:srgbClr val="F0F0F0"/>
    </a:lt2>
    <a:accent1>
      <a:srgbClr val="4276AA"/>
    </a:accent1>
    <a:accent2>
      <a:srgbClr val="178AA1"/>
    </a:accent2>
    <a:accent3>
      <a:srgbClr val="40A693"/>
    </a:accent3>
    <a:accent4>
      <a:srgbClr val="5268A5"/>
    </a:accent4>
    <a:accent5>
      <a:srgbClr val="5E5CA2"/>
    </a:accent5>
    <a:accent6>
      <a:srgbClr val="778495"/>
    </a:accent6>
    <a:hlink>
      <a:srgbClr val="4276AA"/>
    </a:hlink>
    <a:folHlink>
      <a:srgbClr val="BFBFBF"/>
    </a:folHlink>
  </a:clrScheme>
</a:themeOverride>
</file>

<file path=ppt/theme/themeOverride6.xml><?xml version="1.0" encoding="utf-8"?>
<a:themeOverride xmlns:a="http://schemas.openxmlformats.org/drawingml/2006/main">
  <a:clrScheme name="Office">
    <a:dk1>
      <a:srgbClr val="000000"/>
    </a:dk1>
    <a:lt1>
      <a:srgbClr val="FFFFFF"/>
    </a:lt1>
    <a:dk2>
      <a:srgbClr val="778495"/>
    </a:dk2>
    <a:lt2>
      <a:srgbClr val="F0F0F0"/>
    </a:lt2>
    <a:accent1>
      <a:srgbClr val="4276AA"/>
    </a:accent1>
    <a:accent2>
      <a:srgbClr val="178AA1"/>
    </a:accent2>
    <a:accent3>
      <a:srgbClr val="40A693"/>
    </a:accent3>
    <a:accent4>
      <a:srgbClr val="5268A5"/>
    </a:accent4>
    <a:accent5>
      <a:srgbClr val="5E5CA2"/>
    </a:accent5>
    <a:accent6>
      <a:srgbClr val="778495"/>
    </a:accent6>
    <a:hlink>
      <a:srgbClr val="4276AA"/>
    </a:hlink>
    <a:folHlink>
      <a:srgbClr val="BFBFBF"/>
    </a:folHlink>
  </a:clrScheme>
</a:themeOverride>
</file>

<file path=ppt/theme/themeOverride7.xml><?xml version="1.0" encoding="utf-8"?>
<a:themeOverride xmlns:a="http://schemas.openxmlformats.org/drawingml/2006/main">
  <a:clrScheme name="Office">
    <a:dk1>
      <a:srgbClr val="000000"/>
    </a:dk1>
    <a:lt1>
      <a:srgbClr val="FFFFFF"/>
    </a:lt1>
    <a:dk2>
      <a:srgbClr val="778495"/>
    </a:dk2>
    <a:lt2>
      <a:srgbClr val="F0F0F0"/>
    </a:lt2>
    <a:accent1>
      <a:srgbClr val="4276AA"/>
    </a:accent1>
    <a:accent2>
      <a:srgbClr val="178AA1"/>
    </a:accent2>
    <a:accent3>
      <a:srgbClr val="40A693"/>
    </a:accent3>
    <a:accent4>
      <a:srgbClr val="5268A5"/>
    </a:accent4>
    <a:accent5>
      <a:srgbClr val="5E5CA2"/>
    </a:accent5>
    <a:accent6>
      <a:srgbClr val="778495"/>
    </a:accent6>
    <a:hlink>
      <a:srgbClr val="4276AA"/>
    </a:hlink>
    <a:folHlink>
      <a:srgbClr val="BFBFBF"/>
    </a:folHlink>
  </a:clrScheme>
</a:themeOverride>
</file>

<file path=ppt/theme/themeOverride8.xml><?xml version="1.0" encoding="utf-8"?>
<a:themeOverride xmlns:a="http://schemas.openxmlformats.org/drawingml/2006/main">
  <a:clrScheme name="Office">
    <a:dk1>
      <a:srgbClr val="000000"/>
    </a:dk1>
    <a:lt1>
      <a:srgbClr val="FFFFFF"/>
    </a:lt1>
    <a:dk2>
      <a:srgbClr val="778495"/>
    </a:dk2>
    <a:lt2>
      <a:srgbClr val="F0F0F0"/>
    </a:lt2>
    <a:accent1>
      <a:srgbClr val="4276AA"/>
    </a:accent1>
    <a:accent2>
      <a:srgbClr val="178AA1"/>
    </a:accent2>
    <a:accent3>
      <a:srgbClr val="40A693"/>
    </a:accent3>
    <a:accent4>
      <a:srgbClr val="5268A5"/>
    </a:accent4>
    <a:accent5>
      <a:srgbClr val="5E5CA2"/>
    </a:accent5>
    <a:accent6>
      <a:srgbClr val="778495"/>
    </a:accent6>
    <a:hlink>
      <a:srgbClr val="4276AA"/>
    </a:hlink>
    <a:folHlink>
      <a:srgbClr val="BFBFBF"/>
    </a:folHlink>
  </a:clrScheme>
</a:themeOverride>
</file>

<file path=ppt/theme/themeOverride9.xml><?xml version="1.0" encoding="utf-8"?>
<a:themeOverride xmlns:a="http://schemas.openxmlformats.org/drawingml/2006/main">
  <a:clrScheme name="Office">
    <a:dk1>
      <a:srgbClr val="000000"/>
    </a:dk1>
    <a:lt1>
      <a:srgbClr val="FFFFFF"/>
    </a:lt1>
    <a:dk2>
      <a:srgbClr val="778495"/>
    </a:dk2>
    <a:lt2>
      <a:srgbClr val="F0F0F0"/>
    </a:lt2>
    <a:accent1>
      <a:srgbClr val="4276AA"/>
    </a:accent1>
    <a:accent2>
      <a:srgbClr val="178AA1"/>
    </a:accent2>
    <a:accent3>
      <a:srgbClr val="40A693"/>
    </a:accent3>
    <a:accent4>
      <a:srgbClr val="5268A5"/>
    </a:accent4>
    <a:accent5>
      <a:srgbClr val="5E5CA2"/>
    </a:accent5>
    <a:accent6>
      <a:srgbClr val="778495"/>
    </a:accent6>
    <a:hlink>
      <a:srgbClr val="4276AA"/>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0</TotalTime>
  <Words>6862</Words>
  <Application>WPS 演示</Application>
  <PresentationFormat>宽屏</PresentationFormat>
  <Paragraphs>473</Paragraphs>
  <Slides>23</Slides>
  <Notes>16</Notes>
  <HiddenSlides>0</HiddenSlides>
  <MMClips>0</MMClips>
  <ScaleCrop>false</ScaleCrop>
  <HeadingPairs>
    <vt:vector size="6" baseType="variant">
      <vt:variant>
        <vt:lpstr>已用的字体</vt:lpstr>
      </vt:variant>
      <vt:variant>
        <vt:i4>21</vt:i4>
      </vt:variant>
      <vt:variant>
        <vt:lpstr>主题</vt:lpstr>
      </vt:variant>
      <vt:variant>
        <vt:i4>2</vt:i4>
      </vt:variant>
      <vt:variant>
        <vt:lpstr>幻灯片标题</vt:lpstr>
      </vt:variant>
      <vt:variant>
        <vt:i4>23</vt:i4>
      </vt:variant>
    </vt:vector>
  </HeadingPairs>
  <TitlesOfParts>
    <vt:vector size="46" baseType="lpstr">
      <vt:lpstr>Arial</vt:lpstr>
      <vt:lpstr>宋体</vt:lpstr>
      <vt:lpstr>Wingdings</vt:lpstr>
      <vt:lpstr>楷体</vt:lpstr>
      <vt:lpstr>Calibri Light</vt:lpstr>
      <vt:lpstr>Open Sans</vt:lpstr>
      <vt:lpstr>Segoe Print</vt:lpstr>
      <vt:lpstr>冬青黑体简体中文 W3</vt:lpstr>
      <vt:lpstr>黑体</vt:lpstr>
      <vt:lpstr>微软雅黑</vt:lpstr>
      <vt:lpstr>Calibri</vt:lpstr>
      <vt:lpstr>Arial</vt:lpstr>
      <vt:lpstr>Calibri</vt:lpstr>
      <vt:lpstr>微软雅黑 Light</vt:lpstr>
      <vt:lpstr>Comic Sans MS</vt:lpstr>
      <vt:lpstr>Times New Roman</vt:lpstr>
      <vt:lpstr>Arial Unicode MS</vt:lpstr>
      <vt:lpstr>华文细黑</vt:lpstr>
      <vt:lpstr>HelveticaNeue</vt:lpstr>
      <vt:lpstr>Corbel</vt:lpstr>
      <vt:lpstr>华文新魏</vt:lpstr>
      <vt:lpstr>英语</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学科网</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2 Iconic Attractions</dc:title>
  <dc:creator>rbm.xkw.com</dc:creator>
  <cp:lastModifiedBy>24147</cp:lastModifiedBy>
  <cp:revision>49</cp:revision>
  <cp:lastPrinted>2022-05-04T21:31:00Z</cp:lastPrinted>
  <dcterms:created xsi:type="dcterms:W3CDTF">2022-05-04T21:31:00Z</dcterms:created>
  <dcterms:modified xsi:type="dcterms:W3CDTF">2022-08-11T09:36:54Z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y fmtid="{D5CDD505-2E9C-101B-9397-08002B2CF9AE}" pid="6" name="ICV">
    <vt:lpwstr>74D0FE2D8D0A41B1A5387D830612CD56</vt:lpwstr>
  </property>
  <property fmtid="{D5CDD505-2E9C-101B-9397-08002B2CF9AE}" pid="7" name="KSOProductBuildVer">
    <vt:lpwstr>2052-11.8.2.8411</vt:lpwstr>
  </property>
</Properties>
</file>