
<file path=[Content_Types].xml><?xml version="1.0" encoding="utf-8"?>
<Types xmlns="http://schemas.openxmlformats.org/package/2006/content-types">
  <Default Extension="jpeg" ContentType="image/jpeg"/>
  <Default Extension="png" ContentType="image/png"/>
  <Default Extension="gif" ContentType="image/gif"/>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media/image1.svg" ContentType="image/svg+xml"/>
  <Override PartName="/ppt/media/image2.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sldIdLst>
    <p:sldId id="1046" r:id="rId3"/>
    <p:sldId id="1020" r:id="rId4"/>
    <p:sldId id="375" r:id="rId5"/>
    <p:sldId id="591" r:id="rId6"/>
    <p:sldId id="593" r:id="rId7"/>
    <p:sldId id="592" r:id="rId8"/>
    <p:sldId id="377" r:id="rId9"/>
    <p:sldId id="700" r:id="rId10"/>
    <p:sldId id="701" r:id="rId11"/>
    <p:sldId id="879" r:id="rId12"/>
    <p:sldId id="428" r:id="rId13"/>
    <p:sldId id="429" r:id="rId14"/>
    <p:sldId id="559" r:id="rId15"/>
    <p:sldId id="640" r:id="rId16"/>
    <p:sldId id="560" r:id="rId17"/>
    <p:sldId id="431" r:id="rId18"/>
    <p:sldId id="472" r:id="rId20"/>
    <p:sldId id="1009" r:id="rId21"/>
    <p:sldId id="948" r:id="rId22"/>
    <p:sldId id="642" r:id="rId23"/>
    <p:sldId id="880" r:id="rId24"/>
    <p:sldId id="881" r:id="rId25"/>
    <p:sldId id="882" r:id="rId26"/>
    <p:sldId id="1022" r:id="rId27"/>
    <p:sldId id="946" r:id="rId28"/>
    <p:sldId id="883"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幸全" initials="幸全" lastIdx="0" clrIdx="0"/>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2" d="100"/>
          <a:sy n="62" d="100"/>
        </p:scale>
        <p:origin x="312" y="204"/>
      </p:cViewPr>
      <p:guideLst/>
    </p:cSldViewPr>
  </p:slideViewPr>
  <p:notesTextViewPr>
    <p:cViewPr>
      <p:scale>
        <a:sx n="1" d="1"/>
        <a:sy n="1" d="1"/>
      </p:scale>
      <p:origin x="0" y="0"/>
    </p:cViewPr>
  </p:notesTextViewPr>
  <p:notesViewPr>
    <p:cSldViewPr>
      <p:cViewPr>
        <p:scale>
          <a:sx n="1" d="100"/>
          <a:sy n="1" d="100"/>
        </p:scale>
        <p:origin x="0" y="0"/>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1-29T09:49:56"/>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410 548,'172'0</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1-29T09:49:56"/>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38 582,'555'-2</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1-29T09:49:56"/>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206 283,'367'1</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1-29T09:49:56"/>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66 319,'291'-1</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traceFormat>
        <inkml:channelProperties>
          <inkml:channelProperty channel="X" name="resolution" value="28.3464566929134" units="1/cm"/>
          <inkml:channelProperty channel="Y" name="resolution" value="28.3464566929134" units="1/cm"/>
        </inkml:channelProperties>
      </inkml:inkSource>
      <inkml:timestamp xml:id="ts0" timeString="2021-11-29T09:49:56"/>
    </inkml:context>
    <inkml:brush xml:id="br0">
      <inkml:brushProperty name="width" value="0.09701" units="cm"/>
      <inkml:brushProperty name="height" value="0.09701" units="cm"/>
      <inkml:brushProperty name="color" value="#ff0000"/>
      <inkml:brushProperty name="ignorePressure" value="0"/>
    </inkml:brush>
  </inkml:definitions>
  <inkml:trace contextRef="#ctx0" brushRef="#br0">37 153,'561'0,"-561"104,-561-104,561-104</inkml:trace>
</inkml:ink>
</file>

<file path=ppt/notesMasters/_rels/notesMaster1.xml.rels><?xml version="1.0" encoding="UTF-8" standalone="yes"?>
<Relationships xmlns="http://schemas.openxmlformats.org/package/2006/relationships"><Relationship Id="rId7" Type="http://schemas.openxmlformats.org/officeDocument/2006/relationships/theme" Target="../theme/theme2.xml"/><Relationship Id="rId6" Type="http://schemas.openxmlformats.org/officeDocument/2006/relationships/tags" Target="../tags/tag312.xml"/><Relationship Id="rId5" Type="http://schemas.openxmlformats.org/officeDocument/2006/relationships/tags" Target="../tags/tag311.xml"/><Relationship Id="rId4" Type="http://schemas.openxmlformats.org/officeDocument/2006/relationships/tags" Target="../tags/tag310.xml"/><Relationship Id="rId3" Type="http://schemas.openxmlformats.org/officeDocument/2006/relationships/tags" Target="../tags/tag309.xml"/><Relationship Id="rId2" Type="http://schemas.openxmlformats.org/officeDocument/2006/relationships/tags" Target="../tags/tag308.xml"/><Relationship Id="rId1" Type="http://schemas.openxmlformats.org/officeDocument/2006/relationships/tags" Target="../tags/tag30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custDataLst>
              <p:tags r:id="rId1"/>
            </p:custDataLst>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custDataLst>
              <p:tags r:id="rId2"/>
            </p:custDataLst>
          </p:nvPr>
        </p:nvSpPr>
        <p:spPr>
          <a:xfrm>
            <a:off x="3884613" y="0"/>
            <a:ext cx="2971800" cy="458788"/>
          </a:xfrm>
          <a:prstGeom prst="rect">
            <a:avLst/>
          </a:prstGeom>
        </p:spPr>
        <p:txBody>
          <a:bodyPr vert="horz" lIns="91440" tIns="45720" rIns="91440" bIns="45720" rtlCol="0"/>
          <a:lstStyle>
            <a:lvl1pPr algn="r">
              <a:defRPr sz="1200"/>
            </a:lvl1pPr>
          </a:lstStyle>
          <a:p>
            <a:fld id="{7F2DF3F9-E78D-4AA5-AFCC-F35E5386B3B0}" type="datetimeFigureOut">
              <a:rPr lang="zh-CN" altLang="en-US" smtClean="0"/>
            </a:fld>
            <a:endParaRPr lang="zh-CN" altLang="en-US"/>
          </a:p>
        </p:txBody>
      </p:sp>
      <p:sp>
        <p:nvSpPr>
          <p:cNvPr id="4" name="幻灯片图像占位符 3"/>
          <p:cNvSpPr>
            <a:spLocks noGrp="1" noRot="1" noChangeAspect="1"/>
          </p:cNvSpPr>
          <p:nvPr>
            <p:ph type="sldImg" idx="2"/>
            <p:custDataLst>
              <p:tags r:id="rId3"/>
            </p:custDataLst>
          </p:nvPr>
        </p:nvSpPr>
        <p:spPr>
          <a:xfrm>
            <a:off x="685800" y="1143000"/>
            <a:ext cx="5486400" cy="3086100"/>
          </a:xfrm>
          <a:prstGeom prst="rect">
            <a:avLst/>
          </a:prstGeom>
          <a:noFill/>
          <a:ln w="12700">
            <a:solidFill>
              <a:prstClr val="black"/>
            </a:solidFill>
          </a:ln>
        </p:spPr>
      </p:sp>
      <p:sp>
        <p:nvSpPr>
          <p:cNvPr id="5" name="备注占位符 4"/>
          <p:cNvSpPr>
            <a:spLocks noGrp="1"/>
          </p:cNvSpPr>
          <p:nvPr>
            <p:ph type="body" sz="quarter" idx="3"/>
            <p:custDataLst>
              <p:tags r:id="rId4"/>
            </p:custDataLst>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custDataLst>
              <p:tags r:id="rId5"/>
            </p:custDataLst>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custDataLst>
              <p:tags r:id="rId6"/>
            </p:custDataLst>
          </p:nvPr>
        </p:nvSpPr>
        <p:spPr>
          <a:xfrm>
            <a:off x="3884613" y="8685213"/>
            <a:ext cx="2971800" cy="458787"/>
          </a:xfrm>
          <a:prstGeom prst="rect">
            <a:avLst/>
          </a:prstGeom>
        </p:spPr>
        <p:txBody>
          <a:bodyPr vert="horz" lIns="91440" tIns="45720" rIns="91440" bIns="45720" rtlCol="0" anchor="b"/>
          <a:lstStyle>
            <a:lvl1pPr algn="r">
              <a:defRPr sz="1200"/>
            </a:lvl1pPr>
          </a:lstStyle>
          <a:p>
            <a:fld id="{9C85F2F5-0D5B-4F28-AC7A-E33DE1F0669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207.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2.xml.rels><?xml version="1.0" encoding="UTF-8" standalone="yes"?>
<Relationships xmlns="http://schemas.openxmlformats.org/package/2006/relationships"><Relationship Id="rId5" Type="http://schemas.openxmlformats.org/officeDocument/2006/relationships/tags" Target="../tags/tag222.xml"/><Relationship Id="rId4" Type="http://schemas.openxmlformats.org/officeDocument/2006/relationships/tags" Target="../tags/tag221.xml"/><Relationship Id="rId3" Type="http://schemas.openxmlformats.org/officeDocument/2006/relationships/tags" Target="../tags/tag220.xml"/><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D34C0232-94FA-4EBE-BB9B-79FBE486032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D34C0232-94FA-4EBE-BB9B-79FBE486032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9" Type="http://schemas.openxmlformats.org/officeDocument/2006/relationships/tags" Target="../tags/tag6.xml"/><Relationship Id="rId8" Type="http://schemas.openxmlformats.org/officeDocument/2006/relationships/tags" Target="../tags/tag5.xml"/><Relationship Id="rId7" Type="http://schemas.openxmlformats.org/officeDocument/2006/relationships/tags" Target="../tags/tag4.xml"/><Relationship Id="rId6" Type="http://schemas.openxmlformats.org/officeDocument/2006/relationships/tags" Target="../tags/tag3.xml"/><Relationship Id="rId5" Type="http://schemas.openxmlformats.org/officeDocument/2006/relationships/image" Target="../media/image2.png"/><Relationship Id="rId4" Type="http://schemas.openxmlformats.org/officeDocument/2006/relationships/tags" Target="../tags/tag2.xml"/><Relationship Id="rId3" Type="http://schemas.openxmlformats.org/officeDocument/2006/relationships/image" Target="../media/image1.png"/><Relationship Id="rId2" Type="http://schemas.openxmlformats.org/officeDocument/2006/relationships/tags" Target="../tags/tag1.xml"/><Relationship Id="rId10" Type="http://schemas.openxmlformats.org/officeDocument/2006/relationships/tags" Target="../tags/tag7.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image" Target="../media/image3.png"/><Relationship Id="rId4" Type="http://schemas.openxmlformats.org/officeDocument/2006/relationships/tags" Target="../tags/tag66.xml"/><Relationship Id="rId3" Type="http://schemas.openxmlformats.org/officeDocument/2006/relationships/image" Target="../media/image2.png"/><Relationship Id="rId2" Type="http://schemas.openxmlformats.org/officeDocument/2006/relationships/tags" Target="../tags/tag65.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9" Type="http://schemas.openxmlformats.org/officeDocument/2006/relationships/tags" Target="../tags/tag76.xml"/><Relationship Id="rId8" Type="http://schemas.openxmlformats.org/officeDocument/2006/relationships/tags" Target="../tags/tag75.xml"/><Relationship Id="rId7" Type="http://schemas.openxmlformats.org/officeDocument/2006/relationships/tags" Target="../tags/tag74.xml"/><Relationship Id="rId6" Type="http://schemas.openxmlformats.org/officeDocument/2006/relationships/tags" Target="../tags/tag73.xml"/><Relationship Id="rId5" Type="http://schemas.openxmlformats.org/officeDocument/2006/relationships/image" Target="../media/image2.png"/><Relationship Id="rId4" Type="http://schemas.openxmlformats.org/officeDocument/2006/relationships/tags" Target="../tags/tag72.xml"/><Relationship Id="rId3" Type="http://schemas.openxmlformats.org/officeDocument/2006/relationships/image" Target="../media/image1.png"/><Relationship Id="rId2" Type="http://schemas.openxmlformats.org/officeDocument/2006/relationships/tags" Target="../tags/tag71.xml"/><Relationship Id="rId10" Type="http://schemas.openxmlformats.org/officeDocument/2006/relationships/tags" Target="../tags/tag77.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image" Target="../media/image3.png"/><Relationship Id="rId4" Type="http://schemas.openxmlformats.org/officeDocument/2006/relationships/tags" Target="../tags/tag79.xml"/><Relationship Id="rId3" Type="http://schemas.openxmlformats.org/officeDocument/2006/relationships/image" Target="../media/image2.png"/><Relationship Id="rId2" Type="http://schemas.openxmlformats.org/officeDocument/2006/relationships/tags" Target="../tags/tag78.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9" Type="http://schemas.openxmlformats.org/officeDocument/2006/relationships/tags" Target="../tags/tag89.xml"/><Relationship Id="rId8" Type="http://schemas.openxmlformats.org/officeDocument/2006/relationships/tags" Target="../tags/tag88.xml"/><Relationship Id="rId7" Type="http://schemas.openxmlformats.org/officeDocument/2006/relationships/tags" Target="../tags/tag87.xml"/><Relationship Id="rId6" Type="http://schemas.openxmlformats.org/officeDocument/2006/relationships/image" Target="../media/image3.png"/><Relationship Id="rId5" Type="http://schemas.openxmlformats.org/officeDocument/2006/relationships/tags" Target="../tags/tag86.xml"/><Relationship Id="rId4" Type="http://schemas.openxmlformats.org/officeDocument/2006/relationships/image" Target="../media/image2.png"/><Relationship Id="rId3" Type="http://schemas.openxmlformats.org/officeDocument/2006/relationships/tags" Target="../tags/tag85.xml"/><Relationship Id="rId2" Type="http://schemas.openxmlformats.org/officeDocument/2006/relationships/tags" Target="../tags/tag84.xml"/><Relationship Id="rId11" Type="http://schemas.openxmlformats.org/officeDocument/2006/relationships/tags" Target="../tags/tag91.xml"/><Relationship Id="rId10" Type="http://schemas.openxmlformats.org/officeDocument/2006/relationships/tags" Target="../tags/tag90.xml"/><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image" Target="../media/image3.png"/><Relationship Id="rId5" Type="http://schemas.openxmlformats.org/officeDocument/2006/relationships/tags" Target="../tags/tag94.xml"/><Relationship Id="rId4" Type="http://schemas.openxmlformats.org/officeDocument/2006/relationships/image" Target="../media/image2.png"/><Relationship Id="rId3" Type="http://schemas.openxmlformats.org/officeDocument/2006/relationships/tags" Target="../tags/tag93.xml"/><Relationship Id="rId2" Type="http://schemas.openxmlformats.org/officeDocument/2006/relationships/tags" Target="../tags/tag92.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9" Type="http://schemas.openxmlformats.org/officeDocument/2006/relationships/tags" Target="../tags/tag106.xml"/><Relationship Id="rId8" Type="http://schemas.openxmlformats.org/officeDocument/2006/relationships/tags" Target="../tags/tag105.xml"/><Relationship Id="rId7" Type="http://schemas.openxmlformats.org/officeDocument/2006/relationships/tags" Target="../tags/tag104.xml"/><Relationship Id="rId6" Type="http://schemas.openxmlformats.org/officeDocument/2006/relationships/image" Target="../media/image3.png"/><Relationship Id="rId5" Type="http://schemas.openxmlformats.org/officeDocument/2006/relationships/tags" Target="../tags/tag103.xml"/><Relationship Id="rId4" Type="http://schemas.openxmlformats.org/officeDocument/2006/relationships/image" Target="../media/image2.png"/><Relationship Id="rId3" Type="http://schemas.openxmlformats.org/officeDocument/2006/relationships/tags" Target="../tags/tag102.xml"/><Relationship Id="rId2" Type="http://schemas.openxmlformats.org/officeDocument/2006/relationships/tags" Target="../tags/tag101.xml"/><Relationship Id="rId12" Type="http://schemas.openxmlformats.org/officeDocument/2006/relationships/tags" Target="../tags/tag109.xml"/><Relationship Id="rId11" Type="http://schemas.openxmlformats.org/officeDocument/2006/relationships/tags" Target="../tags/tag108.xml"/><Relationship Id="rId10" Type="http://schemas.openxmlformats.org/officeDocument/2006/relationships/tags" Target="../tags/tag107.xm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9" Type="http://schemas.openxmlformats.org/officeDocument/2006/relationships/tags" Target="../tags/tag115.xml"/><Relationship Id="rId8" Type="http://schemas.openxmlformats.org/officeDocument/2006/relationships/tags" Target="../tags/tag114.xml"/><Relationship Id="rId7" Type="http://schemas.openxmlformats.org/officeDocument/2006/relationships/tags" Target="../tags/tag113.xml"/><Relationship Id="rId6" Type="http://schemas.openxmlformats.org/officeDocument/2006/relationships/image" Target="../media/image3.png"/><Relationship Id="rId5" Type="http://schemas.openxmlformats.org/officeDocument/2006/relationships/tags" Target="../tags/tag112.xml"/><Relationship Id="rId4" Type="http://schemas.openxmlformats.org/officeDocument/2006/relationships/image" Target="../media/image2.png"/><Relationship Id="rId3" Type="http://schemas.openxmlformats.org/officeDocument/2006/relationships/tags" Target="../tags/tag111.xml"/><Relationship Id="rId2" Type="http://schemas.openxmlformats.org/officeDocument/2006/relationships/tags" Target="../tags/tag110.xml"/><Relationship Id="rId12" Type="http://schemas.openxmlformats.org/officeDocument/2006/relationships/tags" Target="../tags/tag118.xml"/><Relationship Id="rId11" Type="http://schemas.openxmlformats.org/officeDocument/2006/relationships/tags" Target="../tags/tag117.xml"/><Relationship Id="rId10" Type="http://schemas.openxmlformats.org/officeDocument/2006/relationships/tags" Target="../tags/tag116.xm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9" Type="http://schemas.openxmlformats.org/officeDocument/2006/relationships/tags" Target="../tags/tag125.xml"/><Relationship Id="rId8" Type="http://schemas.openxmlformats.org/officeDocument/2006/relationships/tags" Target="../tags/tag124.xml"/><Relationship Id="rId7" Type="http://schemas.openxmlformats.org/officeDocument/2006/relationships/tags" Target="../tags/tag123.xml"/><Relationship Id="rId6" Type="http://schemas.openxmlformats.org/officeDocument/2006/relationships/tags" Target="../tags/tag122.xml"/><Relationship Id="rId5" Type="http://schemas.openxmlformats.org/officeDocument/2006/relationships/tags" Target="../tags/tag121.xml"/><Relationship Id="rId4" Type="http://schemas.openxmlformats.org/officeDocument/2006/relationships/image" Target="../media/image7.png"/><Relationship Id="rId3" Type="http://schemas.openxmlformats.org/officeDocument/2006/relationships/tags" Target="../tags/tag120.xml"/><Relationship Id="rId2" Type="http://schemas.openxmlformats.org/officeDocument/2006/relationships/tags" Target="../tags/tag119.xml"/><Relationship Id="rId12" Type="http://schemas.openxmlformats.org/officeDocument/2006/relationships/tags" Target="../tags/tag128.xml"/><Relationship Id="rId11" Type="http://schemas.openxmlformats.org/officeDocument/2006/relationships/tags" Target="../tags/tag127.xml"/><Relationship Id="rId10" Type="http://schemas.openxmlformats.org/officeDocument/2006/relationships/tags" Target="../tags/tag126.xml"/><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9" Type="http://schemas.openxmlformats.org/officeDocument/2006/relationships/tags" Target="../tags/tag134.xml"/><Relationship Id="rId8" Type="http://schemas.openxmlformats.org/officeDocument/2006/relationships/tags" Target="../tags/tag133.xml"/><Relationship Id="rId7" Type="http://schemas.openxmlformats.org/officeDocument/2006/relationships/tags" Target="../tags/tag132.xml"/><Relationship Id="rId6" Type="http://schemas.openxmlformats.org/officeDocument/2006/relationships/image" Target="../media/image8.png"/><Relationship Id="rId5" Type="http://schemas.openxmlformats.org/officeDocument/2006/relationships/tags" Target="../tags/tag131.xml"/><Relationship Id="rId4" Type="http://schemas.openxmlformats.org/officeDocument/2006/relationships/image" Target="../media/image2.png"/><Relationship Id="rId3" Type="http://schemas.openxmlformats.org/officeDocument/2006/relationships/tags" Target="../tags/tag130.xml"/><Relationship Id="rId2" Type="http://schemas.openxmlformats.org/officeDocument/2006/relationships/tags" Target="../tags/tag129.xml"/><Relationship Id="rId11" Type="http://schemas.openxmlformats.org/officeDocument/2006/relationships/tags" Target="../tags/tag136.xml"/><Relationship Id="rId10" Type="http://schemas.openxmlformats.org/officeDocument/2006/relationships/tags" Target="../tags/tag135.xm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image" Target="../media/image3.png"/><Relationship Id="rId4" Type="http://schemas.openxmlformats.org/officeDocument/2006/relationships/tags" Target="../tags/tag9.xml"/><Relationship Id="rId3" Type="http://schemas.openxmlformats.org/officeDocument/2006/relationships/image" Target="../media/image2.png"/><Relationship Id="rId2" Type="http://schemas.openxmlformats.org/officeDocument/2006/relationships/tags" Target="../tags/tag8.xml"/><Relationship Id="rId10" Type="http://schemas.openxmlformats.org/officeDocument/2006/relationships/tags" Target="../tags/tag14.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image" Target="../media/image5.png"/><Relationship Id="rId4" Type="http://schemas.openxmlformats.org/officeDocument/2006/relationships/tags" Target="../tags/tag16.xml"/><Relationship Id="rId3" Type="http://schemas.openxmlformats.org/officeDocument/2006/relationships/image" Target="../media/image4.png"/><Relationship Id="rId2" Type="http://schemas.openxmlformats.org/officeDocument/2006/relationships/tags" Target="../tags/tag15.xml"/><Relationship Id="rId11" Type="http://schemas.openxmlformats.org/officeDocument/2006/relationships/tags" Target="../tags/tag22.xml"/><Relationship Id="rId10" Type="http://schemas.openxmlformats.org/officeDocument/2006/relationships/tags" Target="../tags/tag2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9" Type="http://schemas.openxmlformats.org/officeDocument/2006/relationships/tags" Target="../tags/tag28.xml"/><Relationship Id="rId8" Type="http://schemas.openxmlformats.org/officeDocument/2006/relationships/tags" Target="../tags/tag27.xml"/><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image" Target="../media/image3.png"/><Relationship Id="rId4" Type="http://schemas.openxmlformats.org/officeDocument/2006/relationships/tags" Target="../tags/tag24.xml"/><Relationship Id="rId3" Type="http://schemas.openxmlformats.org/officeDocument/2006/relationships/image" Target="../media/image2.png"/><Relationship Id="rId2" Type="http://schemas.openxmlformats.org/officeDocument/2006/relationships/tags" Target="../tags/tag23.xml"/><Relationship Id="rId11" Type="http://schemas.openxmlformats.org/officeDocument/2006/relationships/tags" Target="../tags/tag30.xml"/><Relationship Id="rId10" Type="http://schemas.openxmlformats.org/officeDocument/2006/relationships/tags" Target="../tags/tag2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36.xml"/><Relationship Id="rId8" Type="http://schemas.openxmlformats.org/officeDocument/2006/relationships/tags" Target="../tags/tag35.xml"/><Relationship Id="rId7" Type="http://schemas.openxmlformats.org/officeDocument/2006/relationships/tags" Target="../tags/tag34.xml"/><Relationship Id="rId6" Type="http://schemas.openxmlformats.org/officeDocument/2006/relationships/tags" Target="../tags/tag33.xml"/><Relationship Id="rId5" Type="http://schemas.openxmlformats.org/officeDocument/2006/relationships/image" Target="../media/image3.png"/><Relationship Id="rId4" Type="http://schemas.openxmlformats.org/officeDocument/2006/relationships/tags" Target="../tags/tag32.xml"/><Relationship Id="rId3" Type="http://schemas.openxmlformats.org/officeDocument/2006/relationships/image" Target="../media/image2.png"/><Relationship Id="rId2" Type="http://schemas.openxmlformats.org/officeDocument/2006/relationships/tags" Target="../tags/tag31.xml"/><Relationship Id="rId13" Type="http://schemas.openxmlformats.org/officeDocument/2006/relationships/tags" Target="../tags/tag40.xml"/><Relationship Id="rId12" Type="http://schemas.openxmlformats.org/officeDocument/2006/relationships/tags" Target="../tags/tag39.xml"/><Relationship Id="rId11" Type="http://schemas.openxmlformats.org/officeDocument/2006/relationships/tags" Target="../tags/tag38.xml"/><Relationship Id="rId10" Type="http://schemas.openxmlformats.org/officeDocument/2006/relationships/tags" Target="../tags/tag37.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tags" Target="../tags/tag46.xml"/><Relationship Id="rId8" Type="http://schemas.openxmlformats.org/officeDocument/2006/relationships/tags" Target="../tags/tag45.xml"/><Relationship Id="rId7" Type="http://schemas.openxmlformats.org/officeDocument/2006/relationships/tags" Target="../tags/tag44.xml"/><Relationship Id="rId6" Type="http://schemas.openxmlformats.org/officeDocument/2006/relationships/tags" Target="../tags/tag43.xml"/><Relationship Id="rId5" Type="http://schemas.openxmlformats.org/officeDocument/2006/relationships/image" Target="../media/image3.png"/><Relationship Id="rId4" Type="http://schemas.openxmlformats.org/officeDocument/2006/relationships/tags" Target="../tags/tag42.xml"/><Relationship Id="rId3" Type="http://schemas.openxmlformats.org/officeDocument/2006/relationships/image" Target="../media/image6.png"/><Relationship Id="rId2" Type="http://schemas.openxmlformats.org/officeDocument/2006/relationships/tags" Target="../tags/tag4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49.xml"/><Relationship Id="rId3" Type="http://schemas.openxmlformats.org/officeDocument/2006/relationships/tags" Target="../tags/tag48.xml"/><Relationship Id="rId2" Type="http://schemas.openxmlformats.org/officeDocument/2006/relationships/tags" Target="../tags/tag47.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tags" Target="../tags/tag55.xml"/><Relationship Id="rId8" Type="http://schemas.openxmlformats.org/officeDocument/2006/relationships/tags" Target="../tags/tag54.xml"/><Relationship Id="rId7" Type="http://schemas.openxmlformats.org/officeDocument/2006/relationships/tags" Target="../tags/tag53.xml"/><Relationship Id="rId6" Type="http://schemas.openxmlformats.org/officeDocument/2006/relationships/tags" Target="../tags/tag52.xml"/><Relationship Id="rId5" Type="http://schemas.openxmlformats.org/officeDocument/2006/relationships/image" Target="../media/image3.png"/><Relationship Id="rId4" Type="http://schemas.openxmlformats.org/officeDocument/2006/relationships/tags" Target="../tags/tag51.xml"/><Relationship Id="rId3" Type="http://schemas.openxmlformats.org/officeDocument/2006/relationships/image" Target="../media/image2.png"/><Relationship Id="rId2" Type="http://schemas.openxmlformats.org/officeDocument/2006/relationships/tags" Target="../tags/tag50.xml"/><Relationship Id="rId11" Type="http://schemas.openxmlformats.org/officeDocument/2006/relationships/tags" Target="../tags/tag57.xml"/><Relationship Id="rId10" Type="http://schemas.openxmlformats.org/officeDocument/2006/relationships/tags" Target="../tags/tag56.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9" Type="http://schemas.openxmlformats.org/officeDocument/2006/relationships/tags" Target="../tags/tag63.xml"/><Relationship Id="rId8" Type="http://schemas.openxmlformats.org/officeDocument/2006/relationships/tags" Target="../tags/tag62.xml"/><Relationship Id="rId7" Type="http://schemas.openxmlformats.org/officeDocument/2006/relationships/tags" Target="../tags/tag61.xml"/><Relationship Id="rId6" Type="http://schemas.openxmlformats.org/officeDocument/2006/relationships/tags" Target="../tags/tag60.xml"/><Relationship Id="rId5" Type="http://schemas.openxmlformats.org/officeDocument/2006/relationships/image" Target="../media/image3.png"/><Relationship Id="rId4" Type="http://schemas.openxmlformats.org/officeDocument/2006/relationships/tags" Target="../tags/tag59.xml"/><Relationship Id="rId3" Type="http://schemas.openxmlformats.org/officeDocument/2006/relationships/image" Target="../media/image2.png"/><Relationship Id="rId2" Type="http://schemas.openxmlformats.org/officeDocument/2006/relationships/tags" Target="../tags/tag58.xml"/><Relationship Id="rId10" Type="http://schemas.openxmlformats.org/officeDocument/2006/relationships/tags" Target="../tags/tag64.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descr="4ae05e2c7d1adbfaede12687295dbe20"/>
          <p:cNvPicPr>
            <a:picLocks noChangeAspect="1"/>
          </p:cNvPicPr>
          <p:nvPr>
            <p:custDataLst>
              <p:tags r:id="rId2"/>
            </p:custDataLst>
          </p:nvPr>
        </p:nvPicPr>
        <p:blipFill>
          <a:blip r:embed="rId3"/>
          <a:stretch>
            <a:fillRect/>
          </a:stretch>
        </p:blipFill>
        <p:spPr>
          <a:xfrm>
            <a:off x="6619875" y="685800"/>
            <a:ext cx="4961890" cy="5486400"/>
          </a:xfrm>
          <a:prstGeom prst="rect">
            <a:avLst/>
          </a:prstGeom>
        </p:spPr>
      </p:pic>
      <p:pic>
        <p:nvPicPr>
          <p:cNvPr id="6" name="图片 5" descr="0_pic_quater_left_up"/>
          <p:cNvPicPr>
            <a:picLocks noChangeAspect="1"/>
          </p:cNvPicPr>
          <p:nvPr>
            <p:custDataLst>
              <p:tags r:id="rId4"/>
            </p:custDataLst>
          </p:nvPr>
        </p:nvPicPr>
        <p:blipFill>
          <a:blip r:embed="rId5"/>
          <a:stretch>
            <a:fillRect/>
          </a:stretch>
        </p:blipFill>
        <p:spPr>
          <a:xfrm>
            <a:off x="0" y="0"/>
            <a:ext cx="720090" cy="723900"/>
          </a:xfrm>
          <a:prstGeom prst="rect">
            <a:avLst/>
          </a:prstGeom>
        </p:spPr>
      </p:pic>
      <p:sp>
        <p:nvSpPr>
          <p:cNvPr id="16" name="日期占位符 15"/>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18" name="灯片编号占位符 17"/>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2" name="标题 2"/>
          <p:cNvSpPr/>
          <p:nvPr>
            <p:ph type="ctrTitle" idx="2" hasCustomPrompt="1"/>
            <p:custDataLst>
              <p:tags r:id="rId9"/>
            </p:custDataLst>
          </p:nvPr>
        </p:nvSpPr>
        <p:spPr>
          <a:xfrm>
            <a:off x="762006" y="1903726"/>
            <a:ext cx="4826038" cy="1846659"/>
          </a:xfrm>
        </p:spPr>
        <p:txBody>
          <a:bodyPr vert="horz" wrap="square" lIns="0" tIns="0" rIns="0" bIns="0" rtlCol="0" anchor="b" anchorCtr="0">
            <a:normAutofit lnSpcReduction="10000"/>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000" b="1" i="0" u="none" strike="noStrike" kern="1200" cap="none" spc="600" normalizeH="0" baseline="0" noProof="0">
                <a:ln>
                  <a:noFill/>
                </a:ln>
                <a:solidFill>
                  <a:schemeClr val="dk1">
                    <a:lumMod val="85000"/>
                    <a:lumOff val="15000"/>
                  </a:schemeClr>
                </a:solidFill>
                <a:effectLst/>
                <a:uLnTx/>
                <a:uFillTx/>
                <a:latin typeface="Arial" panose="020B0604020202020204" pitchFamily="34" charset="0"/>
                <a:ea typeface="汉仪乐喵体W" panose="00020600040101010101" charset="-122"/>
                <a:cs typeface="+mj-cs"/>
                <a:sym typeface="Arial" panose="020B0604020202020204" pitchFamily="34" charset="0"/>
              </a:defRPr>
            </a:lvl1pPr>
          </a:lstStyle>
          <a:p>
            <a:pPr lvl="0"/>
            <a:r>
              <a:rPr>
                <a:sym typeface="+mn-ea"/>
              </a:rPr>
              <a:t>编辑标题</a:t>
            </a:r>
            <a:endParaRPr>
              <a:sym typeface="+mn-ea"/>
            </a:endParaRPr>
          </a:p>
        </p:txBody>
      </p:sp>
      <p:sp>
        <p:nvSpPr>
          <p:cNvPr id="3" name="副标题 3"/>
          <p:cNvSpPr/>
          <p:nvPr>
            <p:ph type="subTitle" idx="3" hasCustomPrompt="1"/>
            <p:custDataLst>
              <p:tags r:id="rId10"/>
            </p:custDataLst>
          </p:nvPr>
        </p:nvSpPr>
        <p:spPr>
          <a:xfrm>
            <a:off x="762006" y="3939748"/>
            <a:ext cx="4826034" cy="954823"/>
          </a:xfrm>
        </p:spPr>
        <p:txBody>
          <a:bodyPr vert="horz" wrap="square" lIns="0" tIns="0" rIns="0" bIns="0" rtlCol="0" anchor="t">
            <a:normAutofit/>
          </a:bodyPr>
          <a:lstStyle>
            <a:lvl1pPr marL="0" marR="0" lvl="0" indent="0" algn="l" defTabSz="914400" rtl="0" eaLnBrk="1" fontAlgn="auto" latinLnBrk="0" hangingPunct="1">
              <a:lnSpc>
                <a:spcPct val="130000"/>
              </a:lnSpc>
              <a:spcBef>
                <a:spcPct val="0"/>
              </a:spcBef>
              <a:spcAft>
                <a:spcPct val="0"/>
              </a:spcAft>
              <a:buClrTx/>
              <a:buSzTx/>
              <a:buFont typeface="Arial" panose="020B0604020202020204" pitchFamily="34" charset="0"/>
              <a:buNone/>
              <a:defRPr kumimoji="0" lang="zh-CN" altLang="en-US" sz="1800" b="0" i="0" u="none" strike="noStrike" kern="1200" cap="none" spc="200" normalizeH="0" baseline="0" noProof="0" err="1">
                <a:ln>
                  <a:noFill/>
                </a:ln>
                <a:solidFill>
                  <a:schemeClr val="dk1">
                    <a:lumMod val="65000"/>
                    <a:lumOff val="35000"/>
                  </a:schemeClr>
                </a:solidFill>
                <a:effectLst/>
                <a:uLnTx/>
                <a:uFillTx/>
                <a:latin typeface="Arial" panose="020B0604020202020204" pitchFamily="34" charset="0"/>
                <a:ea typeface="幼圆" panose="02010509060101010101" charset="-122"/>
                <a:cs typeface="微软雅黑" panose="020B0503020204020204" charset="-122"/>
                <a:sym typeface="Arial" panose="020B0604020202020204" pitchFamily="34" charset="0"/>
              </a:defRPr>
            </a:lvl1pPr>
            <a:lvl2pPr marL="457200" indent="0" algn="ctr" defTabSz="914400" rtl="0" eaLnBrk="1" fontAlgn="auto" latinLnBrk="0" hangingPunct="1">
              <a:lnSpc>
                <a:spcPct val="120000"/>
              </a:lnSpc>
              <a:spcBef>
                <a:spcPct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2pPr>
            <a:lvl3pPr marL="914400" indent="0" algn="ctr" defTabSz="914400" rtl="0" eaLnBrk="1" fontAlgn="auto" latinLnBrk="0" hangingPunct="1">
              <a:lnSpc>
                <a:spcPct val="120000"/>
              </a:lnSpc>
              <a:spcBef>
                <a:spcPct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3pPr>
            <a:lvl4pPr marL="1371600" indent="0" algn="ctr" defTabSz="914400" rtl="0" eaLnBrk="1" fontAlgn="auto" latinLnBrk="0" hangingPunct="1">
              <a:lnSpc>
                <a:spcPct val="12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4pPr>
            <a:lvl5pPr marL="1828800" indent="0" algn="ctr" defTabSz="914400" rtl="0" eaLnBrk="1" fontAlgn="auto" latinLnBrk="0" hangingPunct="1">
              <a:lnSpc>
                <a:spcPct val="12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Arial" panose="020B0604020202020204" pitchFamily="34" charset="0"/>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pic>
        <p:nvPicPr>
          <p:cNvPr id="2" name="图片 1" descr="0_pic_quater_left_up"/>
          <p:cNvPicPr>
            <a:picLocks noChangeAspect="1"/>
          </p:cNvPicPr>
          <p:nvPr>
            <p:custDataLst>
              <p:tags r:id="rId2"/>
            </p:custDataLst>
          </p:nvPr>
        </p:nvPicPr>
        <p:blipFill>
          <a:blip r:embed="rId3"/>
          <a:stretch>
            <a:fillRect/>
          </a:stretch>
        </p:blipFill>
        <p:spPr>
          <a:xfrm>
            <a:off x="0" y="0"/>
            <a:ext cx="720090" cy="723900"/>
          </a:xfrm>
          <a:prstGeom prst="rect">
            <a:avLst/>
          </a:prstGeom>
        </p:spPr>
      </p:pic>
      <p:pic>
        <p:nvPicPr>
          <p:cNvPr id="6" name="图片 5" descr="1_pic_quater_right_up"/>
          <p:cNvPicPr>
            <a:picLocks noChangeAspect="1"/>
          </p:cNvPicPr>
          <p:nvPr>
            <p:custDataLst>
              <p:tags r:id="rId4"/>
            </p:custDataLst>
          </p:nvPr>
        </p:nvPicPr>
        <p:blipFill>
          <a:blip r:embed="rId5"/>
          <a:stretch>
            <a:fillRect/>
          </a:stretch>
        </p:blipFill>
        <p:spPr>
          <a:xfrm>
            <a:off x="11471275" y="6137275"/>
            <a:ext cx="720090" cy="720090"/>
          </a:xfrm>
          <a:prstGeom prst="rect">
            <a:avLst/>
          </a:prstGeom>
        </p:spPr>
      </p:pic>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669930" y="952508"/>
            <a:ext cx="10852237" cy="5388907"/>
          </a:xfrm>
        </p:spPr>
        <p:txBody>
          <a:bodyPr/>
          <a:lstStyle>
            <a:lvl1pPr>
              <a:defRPr>
                <a:solidFill>
                  <a:schemeClr val="tx1"/>
                </a:solidFill>
                <a:latin typeface="Arial" panose="020B0604020202020204" pitchFamily="34" charset="0"/>
                <a:ea typeface="幼圆" panose="02010509060101010101" charset="-122"/>
              </a:defRPr>
            </a:lvl1pPr>
            <a:lvl2pPr>
              <a:defRPr>
                <a:solidFill>
                  <a:schemeClr val="tx1"/>
                </a:solidFill>
                <a:latin typeface="Arial" panose="020B0604020202020204" pitchFamily="34" charset="0"/>
                <a:ea typeface="幼圆" panose="02010509060101010101" charset="-122"/>
              </a:defRPr>
            </a:lvl2pPr>
            <a:lvl3pPr>
              <a:defRPr>
                <a:solidFill>
                  <a:schemeClr val="tx1"/>
                </a:solidFill>
                <a:latin typeface="Arial" panose="020B0604020202020204" pitchFamily="34" charset="0"/>
                <a:ea typeface="幼圆" panose="02010509060101010101" charset="-122"/>
              </a:defRPr>
            </a:lvl3pPr>
            <a:lvl4pPr>
              <a:defRPr>
                <a:solidFill>
                  <a:schemeClr val="tx1"/>
                </a:solidFill>
                <a:latin typeface="Arial" panose="020B0604020202020204" pitchFamily="34" charset="0"/>
                <a:ea typeface="幼圆" panose="02010509060101010101" charset="-122"/>
              </a:defRPr>
            </a:lvl4pPr>
            <a:lvl5pPr>
              <a:defRPr>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pic>
        <p:nvPicPr>
          <p:cNvPr id="2" name="图片 1" descr="4ae05e2c7d1adbfaede12687295dbe20"/>
          <p:cNvPicPr>
            <a:picLocks noChangeAspect="1"/>
          </p:cNvPicPr>
          <p:nvPr>
            <p:custDataLst>
              <p:tags r:id="rId2"/>
            </p:custDataLst>
          </p:nvPr>
        </p:nvPicPr>
        <p:blipFill>
          <a:blip r:embed="rId3"/>
          <a:stretch>
            <a:fillRect/>
          </a:stretch>
        </p:blipFill>
        <p:spPr>
          <a:xfrm>
            <a:off x="6619875" y="685800"/>
            <a:ext cx="4961890" cy="5486400"/>
          </a:xfrm>
          <a:prstGeom prst="rect">
            <a:avLst/>
          </a:prstGeom>
        </p:spPr>
      </p:pic>
      <p:pic>
        <p:nvPicPr>
          <p:cNvPr id="6" name="图片 5" descr="0_pic_quater_left_up"/>
          <p:cNvPicPr>
            <a:picLocks noChangeAspect="1"/>
          </p:cNvPicPr>
          <p:nvPr>
            <p:custDataLst>
              <p:tags r:id="rId4"/>
            </p:custDataLst>
          </p:nvPr>
        </p:nvPicPr>
        <p:blipFill>
          <a:blip r:embed="rId5"/>
          <a:stretch>
            <a:fillRect/>
          </a:stretch>
        </p:blipFill>
        <p:spPr>
          <a:xfrm>
            <a:off x="0" y="0"/>
            <a:ext cx="720090" cy="723900"/>
          </a:xfrm>
          <a:prstGeom prst="rect">
            <a:avLst/>
          </a:prstGeom>
        </p:spPr>
      </p:pic>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7" name="文本占位符 4"/>
          <p:cNvSpPr/>
          <p:nvPr>
            <p:ph type="body" idx="1" hasCustomPrompt="1"/>
            <p:custDataLst>
              <p:tags r:id="rId9"/>
            </p:custDataLst>
          </p:nvPr>
        </p:nvSpPr>
        <p:spPr>
          <a:xfrm>
            <a:off x="917390" y="1781108"/>
            <a:ext cx="4489110" cy="642847"/>
          </a:xfrm>
        </p:spPr>
        <p:txBody>
          <a:bodyPr vert="horz" wrap="square" lIns="0" tIns="0" rIns="0" bIns="0" rtlCol="0" anchor="ctr" anchorCtr="0">
            <a:normAutofit/>
          </a:bodyPr>
          <a:lstStyle>
            <a:lvl1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kumimoji="0" lang="zh-CN" altLang="en-US" sz="2000" b="0" i="0" u="none" strike="noStrike" kern="1200" cap="none" spc="200" normalizeH="0" baseline="0" noProof="0">
                <a:ln>
                  <a:noFill/>
                </a:ln>
                <a:solidFill>
                  <a:schemeClr val="dk1"/>
                </a:solidFill>
                <a:effectLst/>
                <a:uLnTx/>
                <a:uFillTx/>
                <a:latin typeface="Arial" panose="020B0604020202020204" pitchFamily="34" charset="0"/>
                <a:ea typeface="幼圆" panose="02010509060101010101" charset="-122"/>
                <a:cs typeface="+mn-cs"/>
              </a:defRPr>
            </a:lvl1pPr>
            <a:lvl2pPr marL="457200" indent="0" algn="ctr" defTabSz="914400" rtl="0" eaLnBrk="1" fontAlgn="auto" latinLnBrk="0" hangingPunct="1">
              <a:lnSpc>
                <a:spcPct val="130000"/>
              </a:lnSpc>
              <a:spcBef>
                <a:spcPct val="0"/>
              </a:spcBef>
              <a:spcAft>
                <a:spcPts val="1000"/>
              </a:spcAft>
              <a:buFont typeface="Arial" panose="020B0604020202020204" pitchFamily="34" charset="0"/>
              <a:buNone/>
              <a:tabLst>
                <a:tab pos="1609725" algn="l"/>
              </a:tabLst>
              <a:defRPr sz="20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2pPr>
            <a:lvl3pPr marL="914400" indent="0" algn="ctr" defTabSz="914400" rtl="0" eaLnBrk="1" fontAlgn="auto" latinLnBrk="0" hangingPunct="1">
              <a:lnSpc>
                <a:spcPct val="130000"/>
              </a:lnSpc>
              <a:spcBef>
                <a:spcPct val="0"/>
              </a:spcBef>
              <a:spcAft>
                <a:spcPts val="1000"/>
              </a:spcAft>
              <a:buFont typeface="Arial" panose="020B0604020202020204" pitchFamily="34" charset="0"/>
              <a:buNone/>
              <a:defRPr sz="18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3pPr>
            <a:lvl4pPr marL="13716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4pPr>
            <a:lvl5pPr marL="1828800" indent="0" algn="ctr"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lumMod val="85000"/>
                    <a:lumOff val="15000"/>
                  </a:schemeClr>
                </a:solidFill>
                <a:uFillTx/>
                <a:latin typeface="微软雅黑" panose="020B0503020204020204" charset="-122"/>
                <a:ea typeface="微软雅黑" panose="020B0503020204020204" charset="-122"/>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a:sym typeface="+mn-ea"/>
              </a:rPr>
              <a:t>单击此处编辑副标题</a:t>
            </a:r>
            <a:endParaRPr>
              <a:sym typeface="+mn-ea"/>
            </a:endParaRPr>
          </a:p>
        </p:txBody>
      </p:sp>
      <p:sp>
        <p:nvSpPr>
          <p:cNvPr id="8" name="标题 9"/>
          <p:cNvSpPr/>
          <p:nvPr>
            <p:ph type="title" hasCustomPrompt="1"/>
            <p:custDataLst>
              <p:tags r:id="rId10"/>
            </p:custDataLst>
          </p:nvPr>
        </p:nvSpPr>
        <p:spPr>
          <a:xfrm>
            <a:off x="803090" y="2587151"/>
            <a:ext cx="4736760" cy="1076960"/>
          </a:xfrm>
        </p:spPr>
        <p:txBody>
          <a:bodyPr vert="horz" wrap="square" lIns="0" tIns="0" rIns="0" bIns="0" rtlCol="0" anchor="t" anchorCtr="0">
            <a:normAutofit lnSpcReduction="20000"/>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7000" b="1" i="0" u="none" strike="noStrike" kern="1200" cap="none" spc="700" normalizeH="0" baseline="0" noProof="0">
                <a:ln>
                  <a:noFill/>
                </a:ln>
                <a:solidFill>
                  <a:schemeClr val="dk1">
                    <a:lumMod val="85000"/>
                    <a:lumOff val="15000"/>
                  </a:schemeClr>
                </a:solidFill>
                <a:effectLst/>
                <a:uLnTx/>
                <a:uFillTx/>
                <a:latin typeface="Arial" panose="020B0604020202020204" pitchFamily="34" charset="0"/>
                <a:ea typeface="汉仪乐喵体W" panose="00020600040101010101" charset="-122"/>
                <a:cs typeface="+mj-cs"/>
                <a:sym typeface="+mn-ea"/>
              </a:defRPr>
            </a:lvl1pPr>
          </a:lstStyle>
          <a:p>
            <a:pPr lvl="0"/>
            <a:r>
              <a:rPr>
                <a:sym typeface="+mn-ea"/>
              </a:rPr>
              <a:t>编辑标题</a:t>
            </a:r>
            <a:endParaRPr>
              <a:sym typeface="+mn-ea"/>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spTree>
      <p:nvGrpSpPr>
        <p:cNvPr id="1" name=""/>
        <p:cNvGrpSpPr/>
        <p:nvPr/>
      </p:nvGrpSpPr>
      <p:grpSpPr>
        <a:xfrm>
          <a:off x="0" y="0"/>
          <a:ext cx="0" cy="0"/>
          <a:chOff x="0" y="0"/>
          <a:chExt cx="0" cy="0"/>
        </a:xfrm>
      </p:grpSpPr>
      <p:pic>
        <p:nvPicPr>
          <p:cNvPr id="7" name="图片 6" descr="0_pic_quater_left_up"/>
          <p:cNvPicPr>
            <a:picLocks noChangeAspect="1"/>
          </p:cNvPicPr>
          <p:nvPr>
            <p:custDataLst>
              <p:tags r:id="rId2"/>
            </p:custDataLst>
          </p:nvPr>
        </p:nvPicPr>
        <p:blipFill>
          <a:blip r:embed="rId3"/>
          <a:stretch>
            <a:fillRect/>
          </a:stretch>
        </p:blipFill>
        <p:spPr>
          <a:xfrm>
            <a:off x="0" y="0"/>
            <a:ext cx="720090" cy="723900"/>
          </a:xfrm>
          <a:prstGeom prst="rect">
            <a:avLst/>
          </a:prstGeom>
        </p:spPr>
      </p:pic>
      <p:pic>
        <p:nvPicPr>
          <p:cNvPr id="6" name="图片 5" descr="1_pic_quater_right_up"/>
          <p:cNvPicPr>
            <a:picLocks noChangeAspect="1"/>
          </p:cNvPicPr>
          <p:nvPr>
            <p:custDataLst>
              <p:tags r:id="rId4"/>
            </p:custDataLst>
          </p:nvPr>
        </p:nvPicPr>
        <p:blipFill>
          <a:blip r:embed="rId5"/>
          <a:stretch>
            <a:fillRect/>
          </a:stretch>
        </p:blipFill>
        <p:spPr>
          <a:xfrm>
            <a:off x="11471275" y="6137275"/>
            <a:ext cx="720090" cy="720090"/>
          </a:xfrm>
          <a:prstGeom prst="rect">
            <a:avLst/>
          </a:prstGeom>
        </p:spPr>
      </p:pic>
      <p:sp>
        <p:nvSpPr>
          <p:cNvPr id="2" name="标题 1"/>
          <p:cNvSpPr>
            <a:spLocks noGrp="1"/>
          </p:cNvSpPr>
          <p:nvPr>
            <p:ph type="title"/>
            <p:custDataLst>
              <p:tags r:id="rId6"/>
            </p:custDataLst>
          </p:nvPr>
        </p:nvSpPr>
        <p:spPr/>
        <p:txBody>
          <a:bodyPr/>
          <a:lstStyle>
            <a:lvl1pPr>
              <a:defRPr baseline="0">
                <a:solidFill>
                  <a:schemeClr val="tx1"/>
                </a:solidFill>
                <a:latin typeface="Arial" panose="020B0604020202020204" pitchFamily="34" charset="0"/>
                <a:ea typeface="幼圆"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spTree>
      <p:nvGrpSpPr>
        <p:cNvPr id="1" name=""/>
        <p:cNvGrpSpPr/>
        <p:nvPr/>
      </p:nvGrpSpPr>
      <p:grpSpPr>
        <a:xfrm>
          <a:off x="0" y="0"/>
          <a:ext cx="0" cy="0"/>
          <a:chOff x="0" y="0"/>
          <a:chExt cx="0" cy="0"/>
        </a:xfrm>
      </p:grpSpPr>
      <p:sp>
        <p:nvSpPr>
          <p:cNvPr id="9" name="矩形 8"/>
          <p:cNvSpPr/>
          <p:nvPr>
            <p:custDataLst>
              <p:tags r:id="rId2"/>
            </p:custDataLst>
          </p:nvPr>
        </p:nvSpPr>
        <p:spPr>
          <a:xfrm>
            <a:off x="291465" y="303530"/>
            <a:ext cx="11608435" cy="6250305"/>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0_pic_quater_right_down"/>
          <p:cNvPicPr>
            <a:picLocks noChangeAspect="1"/>
          </p:cNvPicPr>
          <p:nvPr>
            <p:custDataLst>
              <p:tags r:id="rId3"/>
            </p:custDataLst>
          </p:nvPr>
        </p:nvPicPr>
        <p:blipFill>
          <a:blip r:embed="rId4"/>
          <a:stretch>
            <a:fillRect/>
          </a:stretch>
        </p:blipFill>
        <p:spPr>
          <a:xfrm>
            <a:off x="11471275" y="0"/>
            <a:ext cx="720090" cy="723900"/>
          </a:xfrm>
          <a:prstGeom prst="rect">
            <a:avLst/>
          </a:prstGeom>
        </p:spPr>
      </p:pic>
      <p:pic>
        <p:nvPicPr>
          <p:cNvPr id="6" name="图片 5" descr="1_pic_quater_left_down"/>
          <p:cNvPicPr>
            <a:picLocks noChangeAspect="1"/>
          </p:cNvPicPr>
          <p:nvPr>
            <p:custDataLst>
              <p:tags r:id="rId5"/>
            </p:custDataLst>
          </p:nvPr>
        </p:nvPicPr>
        <p:blipFill>
          <a:blip r:embed="rId6"/>
          <a:stretch>
            <a:fillRect/>
          </a:stretch>
        </p:blipFill>
        <p:spPr>
          <a:xfrm>
            <a:off x="0" y="6137275"/>
            <a:ext cx="720090" cy="720090"/>
          </a:xfrm>
          <a:prstGeom prst="rect">
            <a:avLst/>
          </a:prstGeom>
        </p:spPr>
      </p:pic>
      <p:sp>
        <p:nvSpPr>
          <p:cNvPr id="2" name="标题 1"/>
          <p:cNvSpPr>
            <a:spLocks noGrp="1"/>
          </p:cNvSpPr>
          <p:nvPr>
            <p:ph type="title" hasCustomPrompt="1"/>
            <p:custDataLst>
              <p:tags r:id="rId7"/>
            </p:custDataLst>
          </p:nvPr>
        </p:nvSpPr>
        <p:spPr>
          <a:xfrm>
            <a:off x="1281600" y="1249200"/>
            <a:ext cx="9626400" cy="723600"/>
          </a:xfrm>
        </p:spPr>
        <p:txBody>
          <a:bodyPr anchor="ctr"/>
          <a:lstStyle>
            <a:lvl1pPr>
              <a:defRPr sz="3200" baseline="0">
                <a:solidFill>
                  <a:schemeClr val="tx1"/>
                </a:solidFill>
                <a:latin typeface="Arial" panose="020B0604020202020204" pitchFamily="34" charset="0"/>
                <a:ea typeface="幼圆" panose="02010509060101010101" charset="-122"/>
              </a:defRPr>
            </a:lvl1pPr>
          </a:lstStyle>
          <a:p>
            <a:r>
              <a:rPr lang="zh-CN" altLang="en-US"/>
              <a:t>单击此处编辑标题</a:t>
            </a:r>
            <a:endParaRPr lang="zh-CN" altLang="en-US"/>
          </a:p>
        </p:txBody>
      </p:sp>
      <p:sp>
        <p:nvSpPr>
          <p:cNvPr id="7" name="内容占位符 6"/>
          <p:cNvSpPr>
            <a:spLocks noGrp="1"/>
          </p:cNvSpPr>
          <p:nvPr>
            <p:ph sz="quarter" idx="13"/>
            <p:custDataLst>
              <p:tags r:id="rId8"/>
            </p:custDataLst>
          </p:nvPr>
        </p:nvSpPr>
        <p:spPr>
          <a:xfrm>
            <a:off x="1281113" y="2163600"/>
            <a:ext cx="9626600" cy="34452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11"/>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4824095" cy="6858000"/>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0_pic_quater_left_up"/>
          <p:cNvPicPr>
            <a:picLocks noChangeAspect="1"/>
          </p:cNvPicPr>
          <p:nvPr>
            <p:custDataLst>
              <p:tags r:id="rId3"/>
            </p:custDataLst>
          </p:nvPr>
        </p:nvPicPr>
        <p:blipFill>
          <a:blip r:embed="rId4"/>
          <a:stretch>
            <a:fillRect/>
          </a:stretch>
        </p:blipFill>
        <p:spPr>
          <a:xfrm>
            <a:off x="0" y="0"/>
            <a:ext cx="720090" cy="723900"/>
          </a:xfrm>
          <a:prstGeom prst="rect">
            <a:avLst/>
          </a:prstGeom>
        </p:spPr>
      </p:pic>
      <p:pic>
        <p:nvPicPr>
          <p:cNvPr id="6" name="图片 5" descr="1_pic_quater_right_up"/>
          <p:cNvPicPr>
            <a:picLocks noChangeAspect="1"/>
          </p:cNvPicPr>
          <p:nvPr>
            <p:custDataLst>
              <p:tags r:id="rId5"/>
            </p:custDataLst>
          </p:nvPr>
        </p:nvPicPr>
        <p:blipFill>
          <a:blip r:embed="rId6"/>
          <a:stretch>
            <a:fillRect/>
          </a:stretch>
        </p:blipFill>
        <p:spPr>
          <a:xfrm>
            <a:off x="11471275" y="6137275"/>
            <a:ext cx="720090" cy="720090"/>
          </a:xfrm>
          <a:prstGeom prst="rect">
            <a:avLst/>
          </a:prstGeom>
        </p:spPr>
      </p:pic>
      <p:sp>
        <p:nvSpPr>
          <p:cNvPr id="2" name="标题 1"/>
          <p:cNvSpPr>
            <a:spLocks noGrp="1"/>
          </p:cNvSpPr>
          <p:nvPr>
            <p:ph type="title" hasCustomPrompt="1"/>
            <p:custDataLst>
              <p:tags r:id="rId7"/>
            </p:custDataLst>
          </p:nvPr>
        </p:nvSpPr>
        <p:spPr>
          <a:xfrm>
            <a:off x="583200" y="770400"/>
            <a:ext cx="3960000" cy="882000"/>
          </a:xfrm>
        </p:spPr>
        <p:txBody>
          <a:bodyPr anchor="ctr" anchorCtr="0"/>
          <a:lstStyle>
            <a:lvl1pPr>
              <a:defRPr sz="3600" baseline="0">
                <a:solidFill>
                  <a:schemeClr val="tx1"/>
                </a:solidFill>
                <a:latin typeface="Arial" panose="020B0604020202020204" pitchFamily="34" charset="0"/>
                <a:ea typeface="幼圆" panose="02010509060101010101" charset="-122"/>
              </a:defRPr>
            </a:lvl1pPr>
          </a:lstStyle>
          <a:p>
            <a:r>
              <a:rPr lang="zh-CN" altLang="en-US"/>
              <a:t>单击编辑标题</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586800" y="1764000"/>
            <a:ext cx="3956400" cy="40932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2"/>
            </p:custDataLst>
          </p:nvPr>
        </p:nvSpPr>
        <p:spPr>
          <a:xfrm>
            <a:off x="5101200" y="769938"/>
            <a:ext cx="6480000" cy="5087937"/>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spTree>
      <p:nvGrpSpPr>
        <p:cNvPr id="1" name=""/>
        <p:cNvGrpSpPr/>
        <p:nvPr/>
      </p:nvGrpSpPr>
      <p:grpSpPr>
        <a:xfrm>
          <a:off x="0" y="0"/>
          <a:ext cx="0" cy="0"/>
          <a:chOff x="0" y="0"/>
          <a:chExt cx="0" cy="0"/>
        </a:xfrm>
      </p:grpSpPr>
      <p:sp>
        <p:nvSpPr>
          <p:cNvPr id="10" name="矩形 9"/>
          <p:cNvSpPr/>
          <p:nvPr>
            <p:custDataLst>
              <p:tags r:id="rId2"/>
            </p:custDataLst>
          </p:nvPr>
        </p:nvSpPr>
        <p:spPr>
          <a:xfrm>
            <a:off x="0" y="0"/>
            <a:ext cx="12192000" cy="2663825"/>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0_pic_quater_right_down"/>
          <p:cNvPicPr>
            <a:picLocks noChangeAspect="1"/>
          </p:cNvPicPr>
          <p:nvPr>
            <p:custDataLst>
              <p:tags r:id="rId3"/>
            </p:custDataLst>
          </p:nvPr>
        </p:nvPicPr>
        <p:blipFill>
          <a:blip r:embed="rId4"/>
          <a:stretch>
            <a:fillRect/>
          </a:stretch>
        </p:blipFill>
        <p:spPr>
          <a:xfrm>
            <a:off x="11471275" y="0"/>
            <a:ext cx="720090" cy="723900"/>
          </a:xfrm>
          <a:prstGeom prst="rect">
            <a:avLst/>
          </a:prstGeom>
        </p:spPr>
      </p:pic>
      <p:pic>
        <p:nvPicPr>
          <p:cNvPr id="6" name="图片 5" descr="1_pic_quater_left_down"/>
          <p:cNvPicPr>
            <a:picLocks noChangeAspect="1"/>
          </p:cNvPicPr>
          <p:nvPr>
            <p:custDataLst>
              <p:tags r:id="rId5"/>
            </p:custDataLst>
          </p:nvPr>
        </p:nvPicPr>
        <p:blipFill>
          <a:blip r:embed="rId6"/>
          <a:stretch>
            <a:fillRect/>
          </a:stretch>
        </p:blipFill>
        <p:spPr>
          <a:xfrm>
            <a:off x="0" y="6137275"/>
            <a:ext cx="720090" cy="720090"/>
          </a:xfrm>
          <a:prstGeom prst="rect">
            <a:avLst/>
          </a:prstGeom>
        </p:spPr>
      </p:pic>
      <p:sp>
        <p:nvSpPr>
          <p:cNvPr id="2" name="标题 1"/>
          <p:cNvSpPr>
            <a:spLocks noGrp="1"/>
          </p:cNvSpPr>
          <p:nvPr>
            <p:ph type="title"/>
            <p:custDataLst>
              <p:tags r:id="rId7"/>
            </p:custDataLst>
          </p:nvPr>
        </p:nvSpPr>
        <p:spPr>
          <a:xfrm>
            <a:off x="612000" y="781200"/>
            <a:ext cx="10976400" cy="626400"/>
          </a:xfrm>
        </p:spPr>
        <p:txBody>
          <a:bodyPr anchor="ctr"/>
          <a:lstStyle>
            <a:lvl1pPr algn="ctr">
              <a:defRPr sz="3600" baseline="0">
                <a:solidFill>
                  <a:schemeClr val="tx1"/>
                </a:solidFill>
                <a:latin typeface="Arial" panose="020B0604020202020204" pitchFamily="34" charset="0"/>
                <a:ea typeface="幼圆"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612000" y="1659600"/>
            <a:ext cx="10975975" cy="828000"/>
          </a:xfrm>
        </p:spPr>
        <p:txBody>
          <a:bodyPr/>
          <a:lstStyle>
            <a:lvl1pPr algn="ctr">
              <a:defRPr baseline="0">
                <a:solidFill>
                  <a:schemeClr val="tx1"/>
                </a:solidFill>
                <a:latin typeface="Arial" panose="020B0604020202020204" pitchFamily="34" charset="0"/>
                <a:ea typeface="幼圆" panose="02010509060101010101" charset="-122"/>
              </a:defRPr>
            </a:lvl1pPr>
          </a:lstStyle>
          <a:p>
            <a:pPr lvl="0"/>
            <a:r>
              <a:rPr lang="zh-CN" altLang="en-US"/>
              <a:t>单击此处编辑母版文本样式</a:t>
            </a:r>
            <a:endParaRPr lang="zh-CN" altLang="en-US"/>
          </a:p>
        </p:txBody>
      </p:sp>
      <p:sp>
        <p:nvSpPr>
          <p:cNvPr id="9" name="内容占位符 8"/>
          <p:cNvSpPr>
            <a:spLocks noGrp="1"/>
          </p:cNvSpPr>
          <p:nvPr>
            <p:ph sz="quarter" idx="14"/>
            <p:custDataLst>
              <p:tags r:id="rId12"/>
            </p:custDataLst>
          </p:nvPr>
        </p:nvSpPr>
        <p:spPr>
          <a:xfrm>
            <a:off x="612775" y="2808000"/>
            <a:ext cx="10965600" cy="34308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spTree>
      <p:nvGrpSpPr>
        <p:cNvPr id="1" name=""/>
        <p:cNvGrpSpPr/>
        <p:nvPr/>
      </p:nvGrpSpPr>
      <p:grpSpPr>
        <a:xfrm>
          <a:off x="0" y="0"/>
          <a:ext cx="0" cy="0"/>
          <a:chOff x="0" y="0"/>
          <a:chExt cx="0" cy="0"/>
        </a:xfrm>
      </p:grpSpPr>
      <p:sp>
        <p:nvSpPr>
          <p:cNvPr id="10" name="矩形 9"/>
          <p:cNvSpPr/>
          <p:nvPr>
            <p:custDataLst>
              <p:tags r:id="rId2"/>
            </p:custDataLst>
          </p:nvPr>
        </p:nvSpPr>
        <p:spPr>
          <a:xfrm>
            <a:off x="0" y="5028565"/>
            <a:ext cx="12192000" cy="1829435"/>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0_pic_quater_right_down"/>
          <p:cNvPicPr>
            <a:picLocks noChangeAspect="1"/>
          </p:cNvPicPr>
          <p:nvPr>
            <p:custDataLst>
              <p:tags r:id="rId3"/>
            </p:custDataLst>
          </p:nvPr>
        </p:nvPicPr>
        <p:blipFill>
          <a:blip r:embed="rId4"/>
          <a:stretch>
            <a:fillRect/>
          </a:stretch>
        </p:blipFill>
        <p:spPr>
          <a:xfrm>
            <a:off x="11471275" y="0"/>
            <a:ext cx="720090" cy="723900"/>
          </a:xfrm>
          <a:prstGeom prst="rect">
            <a:avLst/>
          </a:prstGeom>
        </p:spPr>
      </p:pic>
      <p:pic>
        <p:nvPicPr>
          <p:cNvPr id="6" name="图片 5" descr="1_pic_quater_left_down"/>
          <p:cNvPicPr>
            <a:picLocks noChangeAspect="1"/>
          </p:cNvPicPr>
          <p:nvPr>
            <p:custDataLst>
              <p:tags r:id="rId5"/>
            </p:custDataLst>
          </p:nvPr>
        </p:nvPicPr>
        <p:blipFill>
          <a:blip r:embed="rId6"/>
          <a:stretch>
            <a:fillRect/>
          </a:stretch>
        </p:blipFill>
        <p:spPr>
          <a:xfrm>
            <a:off x="0" y="6137275"/>
            <a:ext cx="720090" cy="720090"/>
          </a:xfrm>
          <a:prstGeom prst="rect">
            <a:avLst/>
          </a:prstGeom>
        </p:spPr>
      </p:pic>
      <p:sp>
        <p:nvSpPr>
          <p:cNvPr id="2" name="标题 1"/>
          <p:cNvSpPr>
            <a:spLocks noGrp="1"/>
          </p:cNvSpPr>
          <p:nvPr>
            <p:ph type="title"/>
            <p:custDataLst>
              <p:tags r:id="rId7"/>
            </p:custDataLst>
          </p:nvPr>
        </p:nvSpPr>
        <p:spPr>
          <a:xfrm>
            <a:off x="604800" y="669600"/>
            <a:ext cx="10976400" cy="565200"/>
          </a:xfrm>
        </p:spPr>
        <p:txBody>
          <a:bodyPr anchor="ctr" anchorCtr="0"/>
          <a:lstStyle>
            <a:lvl1pPr algn="ctr">
              <a:defRPr sz="3200" baseline="0">
                <a:solidFill>
                  <a:schemeClr val="tx1"/>
                </a:solidFill>
                <a:latin typeface="Arial" panose="020B0604020202020204" pitchFamily="34" charset="0"/>
                <a:ea typeface="幼圆"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11"/>
            </p:custDataLst>
          </p:nvPr>
        </p:nvSpPr>
        <p:spPr>
          <a:xfrm>
            <a:off x="604837" y="1681200"/>
            <a:ext cx="10990800" cy="32112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文本占位符 8"/>
          <p:cNvSpPr>
            <a:spLocks noGrp="1"/>
          </p:cNvSpPr>
          <p:nvPr>
            <p:ph type="body" sz="quarter" idx="14"/>
            <p:custDataLst>
              <p:tags r:id="rId12"/>
            </p:custDataLst>
          </p:nvPr>
        </p:nvSpPr>
        <p:spPr>
          <a:xfrm>
            <a:off x="594000" y="5180400"/>
            <a:ext cx="11001600" cy="1011600"/>
          </a:xfrm>
        </p:spPr>
        <p:txBody>
          <a:bodyPr/>
          <a:lstStyle>
            <a:lvl1pPr>
              <a:defRPr baseline="0">
                <a:solidFill>
                  <a:schemeClr val="tx1"/>
                </a:solidFill>
                <a:latin typeface="Arial" panose="020B0604020202020204" pitchFamily="34" charset="0"/>
                <a:ea typeface="幼圆" panose="02010509060101010101"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spTree>
      <p:nvGrpSpPr>
        <p:cNvPr id="1" name=""/>
        <p:cNvGrpSpPr/>
        <p:nvPr/>
      </p:nvGrpSpPr>
      <p:grpSpPr>
        <a:xfrm>
          <a:off x="0" y="0"/>
          <a:ext cx="0" cy="0"/>
          <a:chOff x="0" y="0"/>
          <a:chExt cx="0" cy="0"/>
        </a:xfrm>
      </p:grpSpPr>
      <p:sp>
        <p:nvSpPr>
          <p:cNvPr id="8" name="矩形 7"/>
          <p:cNvSpPr/>
          <p:nvPr>
            <p:custDataLst>
              <p:tags r:id="rId2"/>
            </p:custDataLst>
          </p:nvPr>
        </p:nvSpPr>
        <p:spPr>
          <a:xfrm>
            <a:off x="0" y="0"/>
            <a:ext cx="12192000" cy="914400"/>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descr="1_pic_quater_right_down"/>
          <p:cNvPicPr>
            <a:picLocks noChangeAspect="1"/>
          </p:cNvPicPr>
          <p:nvPr>
            <p:custDataLst>
              <p:tags r:id="rId3"/>
            </p:custDataLst>
          </p:nvPr>
        </p:nvPicPr>
        <p:blipFill>
          <a:blip r:embed="rId4"/>
          <a:stretch>
            <a:fillRect/>
          </a:stretch>
        </p:blipFill>
        <p:spPr>
          <a:xfrm>
            <a:off x="11277600" y="0"/>
            <a:ext cx="914400" cy="914400"/>
          </a:xfrm>
          <a:prstGeom prst="rect">
            <a:avLst/>
          </a:prstGeom>
        </p:spPr>
      </p:pic>
      <p:sp>
        <p:nvSpPr>
          <p:cNvPr id="2" name="标题 1"/>
          <p:cNvSpPr>
            <a:spLocks noGrp="1"/>
          </p:cNvSpPr>
          <p:nvPr>
            <p:ph type="title"/>
            <p:custDataLst>
              <p:tags r:id="rId5"/>
            </p:custDataLst>
          </p:nvPr>
        </p:nvSpPr>
        <p:spPr>
          <a:xfrm>
            <a:off x="579600" y="237600"/>
            <a:ext cx="11037600" cy="441964"/>
          </a:xfrm>
        </p:spPr>
        <p:txBody>
          <a:bodyPr/>
          <a:lstStyle>
            <a:lvl1pPr>
              <a:defRPr baseline="0">
                <a:solidFill>
                  <a:schemeClr val="tx1"/>
                </a:solidFill>
                <a:latin typeface="Arial" panose="020B0604020202020204" pitchFamily="34" charset="0"/>
                <a:ea typeface="幼圆" panose="02010509060101010101" charset="-122"/>
              </a:defRPr>
            </a:lvl1pPr>
          </a:lstStyle>
          <a:p>
            <a:r>
              <a:rPr lang="zh-CN" altLang="en-US"/>
              <a:t>单击此处编辑母版标题样式</a:t>
            </a:r>
            <a:endParaRPr lang="zh-CN" altLang="en-US"/>
          </a:p>
        </p:txBody>
      </p:sp>
      <p:sp>
        <p:nvSpPr>
          <p:cNvPr id="3" name="日期占位符 2"/>
          <p:cNvSpPr>
            <a:spLocks noGrp="1"/>
          </p:cNvSpPr>
          <p:nvPr>
            <p:ph type="dt" sz="half" idx="10"/>
            <p:custDataLst>
              <p:tags r:id="rId6"/>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9"/>
            </p:custDataLst>
          </p:nvPr>
        </p:nvSpPr>
        <p:spPr>
          <a:xfrm>
            <a:off x="579600" y="1663200"/>
            <a:ext cx="5342400" cy="28944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9" name="内容占位符 8"/>
          <p:cNvSpPr>
            <a:spLocks noGrp="1"/>
          </p:cNvSpPr>
          <p:nvPr>
            <p:ph sz="quarter" idx="14"/>
            <p:custDataLst>
              <p:tags r:id="rId10"/>
            </p:custDataLst>
          </p:nvPr>
        </p:nvSpPr>
        <p:spPr>
          <a:xfrm>
            <a:off x="6242400" y="1663200"/>
            <a:ext cx="5367600" cy="2894400"/>
          </a:xfrm>
        </p:spPr>
        <p:txBody>
          <a:bodyPr/>
          <a:lstStyle>
            <a:lvl1pPr>
              <a:defRPr baseline="0">
                <a:solidFill>
                  <a:schemeClr val="tx1"/>
                </a:solidFill>
                <a:latin typeface="Arial" panose="020B0604020202020204" pitchFamily="34" charset="0"/>
                <a:ea typeface="幼圆" panose="02010509060101010101" charset="-122"/>
              </a:defRPr>
            </a:lvl1pPr>
            <a:lvl2pPr>
              <a:defRPr baseline="0">
                <a:solidFill>
                  <a:schemeClr val="tx1"/>
                </a:solidFill>
                <a:latin typeface="Arial" panose="020B0604020202020204" pitchFamily="34" charset="0"/>
                <a:ea typeface="幼圆" panose="02010509060101010101" charset="-122"/>
              </a:defRPr>
            </a:lvl2pPr>
            <a:lvl3pPr>
              <a:defRPr baseline="0">
                <a:solidFill>
                  <a:schemeClr val="tx1"/>
                </a:solidFill>
                <a:latin typeface="Arial" panose="020B0604020202020204" pitchFamily="34" charset="0"/>
                <a:ea typeface="幼圆" panose="02010509060101010101" charset="-122"/>
              </a:defRPr>
            </a:lvl3pPr>
            <a:lvl4pPr>
              <a:defRPr baseline="0">
                <a:solidFill>
                  <a:schemeClr val="tx1"/>
                </a:solidFill>
                <a:latin typeface="Arial" panose="020B0604020202020204" pitchFamily="34" charset="0"/>
                <a:ea typeface="幼圆" panose="02010509060101010101" charset="-122"/>
              </a:defRPr>
            </a:lvl4pPr>
            <a:lvl5pPr>
              <a:defRPr baseline="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1" name="文本占位符 10"/>
          <p:cNvSpPr>
            <a:spLocks noGrp="1"/>
          </p:cNvSpPr>
          <p:nvPr>
            <p:ph type="body" sz="quarter" idx="15"/>
            <p:custDataLst>
              <p:tags r:id="rId11"/>
            </p:custDataLst>
          </p:nvPr>
        </p:nvSpPr>
        <p:spPr>
          <a:xfrm>
            <a:off x="572400" y="4816800"/>
            <a:ext cx="5342400" cy="781200"/>
          </a:xfrm>
        </p:spPr>
        <p:txBody>
          <a:bodyPr/>
          <a:lstStyle>
            <a:lvl1pPr>
              <a:defRPr baseline="0">
                <a:solidFill>
                  <a:schemeClr val="tx1"/>
                </a:solidFill>
                <a:latin typeface="Arial" panose="020B0604020202020204" pitchFamily="34" charset="0"/>
                <a:ea typeface="幼圆" panose="02010509060101010101" charset="-122"/>
              </a:defRPr>
            </a:lvl1pPr>
          </a:lstStyle>
          <a:p>
            <a:pPr lvl="0"/>
            <a:r>
              <a:rPr lang="zh-CN" altLang="en-US"/>
              <a:t>单击此处编辑母版文本样式</a:t>
            </a:r>
            <a:endParaRPr lang="zh-CN" altLang="en-US"/>
          </a:p>
        </p:txBody>
      </p:sp>
      <p:sp>
        <p:nvSpPr>
          <p:cNvPr id="13" name="文本占位符 12"/>
          <p:cNvSpPr>
            <a:spLocks noGrp="1"/>
          </p:cNvSpPr>
          <p:nvPr>
            <p:ph type="body" sz="quarter" idx="16"/>
            <p:custDataLst>
              <p:tags r:id="rId12"/>
            </p:custDataLst>
          </p:nvPr>
        </p:nvSpPr>
        <p:spPr>
          <a:xfrm>
            <a:off x="6253200" y="4813200"/>
            <a:ext cx="5367600" cy="781200"/>
          </a:xfrm>
        </p:spPr>
        <p:txBody>
          <a:bodyPr/>
          <a:lstStyle>
            <a:lvl1pPr>
              <a:defRPr baseline="0">
                <a:solidFill>
                  <a:schemeClr val="tx1"/>
                </a:solidFill>
                <a:latin typeface="Arial" panose="020B0604020202020204" pitchFamily="34" charset="0"/>
                <a:ea typeface="幼圆" panose="02010509060101010101"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spTree>
      <p:nvGrpSpPr>
        <p:cNvPr id="1" name=""/>
        <p:cNvGrpSpPr/>
        <p:nvPr/>
      </p:nvGrpSpPr>
      <p:grpSpPr>
        <a:xfrm>
          <a:off x="0" y="0"/>
          <a:ext cx="0" cy="0"/>
          <a:chOff x="0" y="0"/>
          <a:chExt cx="0" cy="0"/>
        </a:xfrm>
      </p:grpSpPr>
      <p:sp>
        <p:nvSpPr>
          <p:cNvPr id="9" name="矩形 8"/>
          <p:cNvSpPr/>
          <p:nvPr>
            <p:custDataLst>
              <p:tags r:id="rId2"/>
            </p:custDataLst>
          </p:nvPr>
        </p:nvSpPr>
        <p:spPr>
          <a:xfrm>
            <a:off x="0" y="953135"/>
            <a:ext cx="12192000" cy="4951095"/>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descr="0_pic_quater_right_down"/>
          <p:cNvPicPr>
            <a:picLocks noChangeAspect="1"/>
          </p:cNvPicPr>
          <p:nvPr>
            <p:custDataLst>
              <p:tags r:id="rId3"/>
            </p:custDataLst>
          </p:nvPr>
        </p:nvPicPr>
        <p:blipFill>
          <a:blip r:embed="rId4"/>
          <a:stretch>
            <a:fillRect/>
          </a:stretch>
        </p:blipFill>
        <p:spPr>
          <a:xfrm>
            <a:off x="10571480" y="0"/>
            <a:ext cx="1619885" cy="1628775"/>
          </a:xfrm>
          <a:prstGeom prst="rect">
            <a:avLst/>
          </a:prstGeom>
        </p:spPr>
      </p:pic>
      <p:pic>
        <p:nvPicPr>
          <p:cNvPr id="6" name="图片 5" descr="1_pic_quater_left_down"/>
          <p:cNvPicPr>
            <a:picLocks noChangeAspect="1"/>
          </p:cNvPicPr>
          <p:nvPr>
            <p:custDataLst>
              <p:tags r:id="rId5"/>
            </p:custDataLst>
          </p:nvPr>
        </p:nvPicPr>
        <p:blipFill>
          <a:blip r:embed="rId6"/>
          <a:stretch>
            <a:fillRect/>
          </a:stretch>
        </p:blipFill>
        <p:spPr>
          <a:xfrm>
            <a:off x="0" y="5237480"/>
            <a:ext cx="1619885" cy="1619885"/>
          </a:xfrm>
          <a:prstGeom prst="rect">
            <a:avLst/>
          </a:prstGeom>
        </p:spPr>
      </p:pic>
      <p:sp>
        <p:nvSpPr>
          <p:cNvPr id="2" name="标题 1"/>
          <p:cNvSpPr>
            <a:spLocks noGrp="1"/>
          </p:cNvSpPr>
          <p:nvPr>
            <p:ph type="title" hasCustomPrompt="1"/>
            <p:custDataLst>
              <p:tags r:id="rId7"/>
            </p:custDataLst>
          </p:nvPr>
        </p:nvSpPr>
        <p:spPr>
          <a:xfrm>
            <a:off x="1522800" y="1339200"/>
            <a:ext cx="9144000" cy="2386800"/>
          </a:xfrm>
        </p:spPr>
        <p:txBody>
          <a:bodyPr anchor="b"/>
          <a:lstStyle>
            <a:lvl1pPr algn="ctr">
              <a:defRPr sz="6000" baseline="0">
                <a:solidFill>
                  <a:schemeClr val="tx1"/>
                </a:solidFill>
                <a:latin typeface="Arial" panose="020B0604020202020204" pitchFamily="34" charset="0"/>
                <a:ea typeface="幼圆" panose="02010509060101010101" charset="-122"/>
              </a:defRPr>
            </a:lvl1pPr>
          </a:lstStyle>
          <a:p>
            <a:r>
              <a:rPr lang="zh-CN" altLang="en-US"/>
              <a:t>单击此处编辑标题</a:t>
            </a:r>
            <a:endParaRPr lang="zh-CN" altLang="en-US"/>
          </a:p>
        </p:txBody>
      </p:sp>
      <p:sp>
        <p:nvSpPr>
          <p:cNvPr id="3" name="日期占位符 2"/>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7" name="文本占位符 6"/>
          <p:cNvSpPr>
            <a:spLocks noGrp="1"/>
          </p:cNvSpPr>
          <p:nvPr>
            <p:ph type="body" sz="quarter" idx="13"/>
            <p:custDataLst>
              <p:tags r:id="rId11"/>
            </p:custDataLst>
          </p:nvPr>
        </p:nvSpPr>
        <p:spPr>
          <a:xfrm>
            <a:off x="1522413" y="3862800"/>
            <a:ext cx="9144000" cy="1656000"/>
          </a:xfrm>
        </p:spPr>
        <p:txBody>
          <a:bodyPr/>
          <a:lstStyle>
            <a:lvl1pPr algn="ctr">
              <a:defRPr baseline="0">
                <a:solidFill>
                  <a:schemeClr val="tx1"/>
                </a:solidFill>
                <a:latin typeface="Arial" panose="020B0604020202020204" pitchFamily="34" charset="0"/>
                <a:ea typeface="幼圆" panose="02010509060101010101" charset="-122"/>
              </a:defRPr>
            </a:lvl1pPr>
          </a:lstStyle>
          <a:p>
            <a:pPr lvl="0"/>
            <a:r>
              <a:rPr lang="zh-CN" altLang="en-US"/>
              <a:t>单击此处编辑母版文本样式</a:t>
            </a:r>
            <a:endParaRPr lang="zh-CN" altLang="en-US"/>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内页">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600" advClick="0" advTm="5000">
        <p14:gallery dir="l"/>
      </p:transition>
    </mc:Choice>
    <mc:Fallback>
      <p:transition spd="slow" advClick="0"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8" name="图片 7" descr="0_pic_quater_left_up"/>
          <p:cNvPicPr>
            <a:picLocks noChangeAspect="1"/>
          </p:cNvPicPr>
          <p:nvPr>
            <p:custDataLst>
              <p:tags r:id="rId2"/>
            </p:custDataLst>
          </p:nvPr>
        </p:nvPicPr>
        <p:blipFill>
          <a:blip r:embed="rId3"/>
          <a:stretch>
            <a:fillRect/>
          </a:stretch>
        </p:blipFill>
        <p:spPr>
          <a:xfrm>
            <a:off x="0" y="0"/>
            <a:ext cx="720090" cy="723900"/>
          </a:xfrm>
          <a:prstGeom prst="rect">
            <a:avLst/>
          </a:prstGeom>
        </p:spPr>
      </p:pic>
      <p:pic>
        <p:nvPicPr>
          <p:cNvPr id="7" name="图片 6" descr="1_pic_quater_right_up"/>
          <p:cNvPicPr>
            <a:picLocks noChangeAspect="1"/>
          </p:cNvPicPr>
          <p:nvPr>
            <p:custDataLst>
              <p:tags r:id="rId4"/>
            </p:custDataLst>
          </p:nvPr>
        </p:nvPicPr>
        <p:blipFill>
          <a:blip r:embed="rId5"/>
          <a:stretch>
            <a:fillRect/>
          </a:stretch>
        </p:blipFill>
        <p:spPr>
          <a:xfrm>
            <a:off x="11471275" y="6137275"/>
            <a:ext cx="720090" cy="72009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idx="1"/>
            <p:custDataLst>
              <p:tags r:id="rId7"/>
            </p:custDataLst>
          </p:nvPr>
        </p:nvSpPr>
        <p:spPr>
          <a:xfrm>
            <a:off x="669882" y="952508"/>
            <a:ext cx="10852237"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日期占位符 3"/>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pic_half_left"/>
          <p:cNvPicPr>
            <a:picLocks noChangeAspect="1"/>
          </p:cNvPicPr>
          <p:nvPr>
            <p:custDataLst>
              <p:tags r:id="rId2"/>
            </p:custDataLst>
          </p:nvPr>
        </p:nvPicPr>
        <p:blipFill>
          <a:blip r:embed="rId3"/>
          <a:stretch>
            <a:fillRect/>
          </a:stretch>
        </p:blipFill>
        <p:spPr>
          <a:xfrm>
            <a:off x="0" y="1397000"/>
            <a:ext cx="1837690" cy="4064000"/>
          </a:xfrm>
          <a:prstGeom prst="rect">
            <a:avLst/>
          </a:prstGeom>
        </p:spPr>
      </p:pic>
      <p:pic>
        <p:nvPicPr>
          <p:cNvPr id="2" name="图片 1" descr="pic_half_right"/>
          <p:cNvPicPr>
            <a:picLocks noChangeAspect="1"/>
          </p:cNvPicPr>
          <p:nvPr>
            <p:custDataLst>
              <p:tags r:id="rId4"/>
            </p:custDataLst>
          </p:nvPr>
        </p:nvPicPr>
        <p:blipFill>
          <a:blip r:embed="rId5"/>
          <a:stretch>
            <a:fillRect/>
          </a:stretch>
        </p:blipFill>
        <p:spPr>
          <a:xfrm>
            <a:off x="10353675" y="1397000"/>
            <a:ext cx="1837690" cy="4064000"/>
          </a:xfrm>
          <a:prstGeom prst="rect">
            <a:avLst/>
          </a:prstGeom>
        </p:spPr>
      </p:pic>
      <p:sp>
        <p:nvSpPr>
          <p:cNvPr id="7" name="矩形 6"/>
          <p:cNvSpPr/>
          <p:nvPr>
            <p:custDataLst>
              <p:tags r:id="rId6"/>
            </p:custDataLst>
          </p:nvPr>
        </p:nvSpPr>
        <p:spPr>
          <a:xfrm>
            <a:off x="291465" y="303530"/>
            <a:ext cx="11608435" cy="6250305"/>
          </a:xfrm>
          <a:prstGeom prst="rect">
            <a:avLst/>
          </a:prstGeom>
          <a:solidFill>
            <a:schemeClr val="tx2"/>
          </a:solidFill>
          <a:ln w="12700" cap="flat" cmpd="sng" algn="ctr">
            <a:noFill/>
            <a:prstDash val="solid"/>
            <a:miter lim="800000"/>
          </a:ln>
          <a:extLst>
            <a:ext uri="{91240B29-F687-4F45-9708-019B960494DF}">
              <a14:hiddenLine xmlns:a14="http://schemas.microsoft.com/office/drawing/2010/main" w="12700">
                <a:solidFill>
                  <a:schemeClr val="accent1">
                    <a:shade val="50000"/>
                  </a:schemeClr>
                </a:solidFill>
                <a:prstDash val="solid"/>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sp>
        <p:nvSpPr>
          <p:cNvPr id="4" name="日期占位符 3"/>
          <p:cNvSpPr>
            <a:spLocks noGrp="1"/>
          </p:cNvSpPr>
          <p:nvPr>
            <p:ph type="dt" sz="half" idx="10"/>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6" name="灯片编号占位符 5"/>
          <p:cNvSpPr>
            <a:spLocks noGrp="1"/>
          </p:cNvSpPr>
          <p:nvPr>
            <p:ph type="sldNum" sz="quarter" idx="12"/>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8" name="标题 4"/>
          <p:cNvSpPr/>
          <p:nvPr>
            <p:ph type="ctrTitle" idx="2" hasCustomPrompt="1"/>
            <p:custDataLst>
              <p:tags r:id="rId10"/>
            </p:custDataLst>
          </p:nvPr>
        </p:nvSpPr>
        <p:spPr>
          <a:xfrm>
            <a:off x="1697250" y="3302927"/>
            <a:ext cx="8797505" cy="753745"/>
          </a:xfrm>
        </p:spPr>
        <p:txBody>
          <a:bodyPr vert="horz" wrap="square" lIns="0" tIns="0" rIns="0" bIns="0" rtlCol="0" anchor="b" anchorCtr="0">
            <a:normAutofit/>
          </a:bodyPr>
          <a:lstStyle>
            <a:lvl1pPr marL="0" marR="0" lvl="0" algn="ctr" defTabSz="914400" rtl="0" eaLnBrk="1" fontAlgn="auto" latinLnBrk="0" hangingPunct="1">
              <a:lnSpc>
                <a:spcPct val="100000"/>
              </a:lnSpc>
              <a:spcBef>
                <a:spcPct val="0"/>
              </a:spcBef>
              <a:spcAft>
                <a:spcPct val="0"/>
              </a:spcAft>
              <a:buClrTx/>
              <a:buSzTx/>
              <a:buFontTx/>
              <a:buNone/>
              <a:defRPr kumimoji="0" lang="zh-CN" altLang="en-US" sz="4500" b="1" i="0" u="none" strike="noStrike" kern="1200" cap="none" spc="400" normalizeH="0" baseline="0" noProof="0">
                <a:ln>
                  <a:noFill/>
                </a:ln>
                <a:solidFill>
                  <a:schemeClr val="dk1">
                    <a:lumMod val="85000"/>
                    <a:lumOff val="15000"/>
                  </a:schemeClr>
                </a:solidFill>
                <a:effectLst/>
                <a:uLnTx/>
                <a:uFillTx/>
                <a:latin typeface="Arial" panose="020B0604020202020204" pitchFamily="34" charset="0"/>
                <a:ea typeface="汉仪乐喵体W" panose="00020600040101010101" charset="-122"/>
                <a:cs typeface="+mj-cs"/>
              </a:defRPr>
            </a:lvl1pPr>
          </a:lstStyle>
          <a:p>
            <a:pPr lvl="0"/>
            <a:r>
              <a:rPr>
                <a:sym typeface="+mn-ea"/>
              </a:rPr>
              <a:t>编辑标题</a:t>
            </a:r>
            <a:endParaRPr>
              <a:sym typeface="+mn-ea"/>
            </a:endParaRPr>
          </a:p>
        </p:txBody>
      </p:sp>
      <p:sp>
        <p:nvSpPr>
          <p:cNvPr id="9" name="副标题 7"/>
          <p:cNvSpPr/>
          <p:nvPr>
            <p:ph type="subTitle" idx="3" hasCustomPrompt="1"/>
            <p:custDataLst>
              <p:tags r:id="rId11"/>
            </p:custDataLst>
          </p:nvPr>
        </p:nvSpPr>
        <p:spPr>
          <a:xfrm>
            <a:off x="1697250" y="4177322"/>
            <a:ext cx="8797505" cy="1477339"/>
          </a:xfrm>
        </p:spPr>
        <p:txBody>
          <a:bodyPr vert="horz" wrap="square" lIns="0" tIns="0" rIns="0" bIns="0" rtlCol="0" anchor="t" anchorCtr="0">
            <a:normAutofit/>
          </a:bodyPr>
          <a:lstStyle>
            <a:lvl1pPr marL="0" marR="0" lvl="0" indent="0" algn="ctr" defTabSz="914400" rtl="0" eaLnBrk="1" fontAlgn="auto" latinLnBrk="0" hangingPunct="1">
              <a:lnSpc>
                <a:spcPct val="130000"/>
              </a:lnSpc>
              <a:spcBef>
                <a:spcPct val="0"/>
              </a:spcBef>
              <a:spcAft>
                <a:spcPct val="0"/>
              </a:spcAft>
              <a:buClrTx/>
              <a:buSzTx/>
              <a:buFont typeface="Arial" panose="020B0604020202020204" pitchFamily="34" charset="0"/>
              <a:buNone/>
              <a:defRPr kumimoji="0" lang="zh-CN" altLang="en-US" sz="2400" b="0" i="0" u="none" strike="noStrike" kern="1200" cap="none" spc="200" normalizeH="0" baseline="0" noProof="1">
                <a:ln>
                  <a:noFill/>
                </a:ln>
                <a:solidFill>
                  <a:schemeClr val="dk1">
                    <a:lumMod val="65000"/>
                    <a:lumOff val="35000"/>
                  </a:schemeClr>
                </a:solidFill>
                <a:effectLst/>
                <a:uLnTx/>
                <a:uFillTx/>
                <a:latin typeface="Arial" panose="020B0604020202020204" pitchFamily="34" charset="0"/>
                <a:ea typeface="幼圆" panose="02010509060101010101" charset="-122"/>
                <a:cs typeface="+mn-cs"/>
                <a:sym typeface="+mn-ea"/>
              </a:defRPr>
            </a:lvl1pPr>
            <a:lvl2pPr marL="457200" indent="0" algn="l" defTabSz="914400" rtl="0" eaLnBrk="1" fontAlgn="auto" latinLnBrk="0" hangingPunct="1">
              <a:lnSpc>
                <a:spcPct val="130000"/>
              </a:lnSpc>
              <a:spcBef>
                <a:spcPct val="0"/>
              </a:spcBef>
              <a:spcAft>
                <a:spcPts val="1000"/>
              </a:spcAft>
              <a:buFont typeface="Arial" panose="020B0604020202020204" pitchFamily="34" charset="0"/>
              <a:buNone/>
              <a:tabLst>
                <a:tab pos="1609725" algn="l"/>
              </a:tabLst>
              <a:defRPr sz="2000" u="none" strike="noStrike" kern="1200" cap="none" spc="150" normalizeH="0" baseline="0">
                <a:solidFill>
                  <a:schemeClr val="tx1">
                    <a:tint val="75000"/>
                  </a:schemeClr>
                </a:solidFill>
                <a:uFillTx/>
                <a:latin typeface="Arial" panose="020B0604020202020204" pitchFamily="34" charset="0"/>
                <a:ea typeface="微软雅黑" panose="020B0503020204020204" charset="-122"/>
                <a:cs typeface="+mn-cs"/>
              </a:defRPr>
            </a:lvl2pPr>
            <a:lvl3pPr marL="914400" indent="0" algn="l" defTabSz="914400" rtl="0" eaLnBrk="1" fontAlgn="auto" latinLnBrk="0" hangingPunct="1">
              <a:lnSpc>
                <a:spcPct val="130000"/>
              </a:lnSpc>
              <a:spcBef>
                <a:spcPct val="0"/>
              </a:spcBef>
              <a:spcAft>
                <a:spcPts val="1000"/>
              </a:spcAft>
              <a:buFont typeface="Arial" panose="020B0604020202020204" pitchFamily="34" charset="0"/>
              <a:buNone/>
              <a:defRPr sz="1800" u="none" strike="noStrike" kern="1200" cap="none" spc="150" normalizeH="0" baseline="0">
                <a:solidFill>
                  <a:schemeClr val="tx1">
                    <a:tint val="75000"/>
                  </a:schemeClr>
                </a:solidFill>
                <a:uFillTx/>
                <a:latin typeface="Arial" panose="020B0604020202020204" pitchFamily="34" charset="0"/>
                <a:ea typeface="微软雅黑" panose="020B0503020204020204" charset="-122"/>
                <a:cs typeface="+mn-cs"/>
              </a:defRPr>
            </a:lvl3pPr>
            <a:lvl4pPr marL="1371600" indent="0" algn="l"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Arial" panose="020B0604020202020204" pitchFamily="34" charset="0"/>
                <a:ea typeface="微软雅黑" panose="020B0503020204020204" charset="-122"/>
                <a:cs typeface="+mn-cs"/>
              </a:defRPr>
            </a:lvl4pPr>
            <a:lvl5pPr marL="1828800" indent="0" algn="l" defTabSz="914400" rtl="0" eaLnBrk="1" fontAlgn="auto" latinLnBrk="0" hangingPunct="1">
              <a:lnSpc>
                <a:spcPct val="130000"/>
              </a:lnSpc>
              <a:spcBef>
                <a:spcPct val="0"/>
              </a:spcBef>
              <a:spcAft>
                <a:spcPts val="1000"/>
              </a:spcAft>
              <a:buFont typeface="Arial" panose="020B0604020202020204" pitchFamily="34" charset="0"/>
              <a:buNone/>
              <a:defRPr sz="1600" u="none" strike="noStrike" kern="1200" cap="none" spc="150" normalizeH="0" baseline="0">
                <a:solidFill>
                  <a:schemeClr val="tx1">
                    <a:tint val="75000"/>
                  </a:schemeClr>
                </a:solidFill>
                <a:uFillTx/>
                <a:latin typeface="Arial" panose="020B0604020202020204" pitchFamily="34" charset="0"/>
                <a:ea typeface="微软雅黑" panose="020B0503020204020204" charset="-122"/>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lvl="0"/>
            <a:r>
              <a:rPr>
                <a:sym typeface="+mn-ea"/>
              </a:rPr>
              <a:t>单击此处编辑副标题</a:t>
            </a:r>
            <a:endParaRPr>
              <a:sym typeface="+mn-ea"/>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9" name="图片 8" descr="0_pic_quater_left_up"/>
          <p:cNvPicPr>
            <a:picLocks noChangeAspect="1"/>
          </p:cNvPicPr>
          <p:nvPr>
            <p:custDataLst>
              <p:tags r:id="rId2"/>
            </p:custDataLst>
          </p:nvPr>
        </p:nvPicPr>
        <p:blipFill>
          <a:blip r:embed="rId3"/>
          <a:stretch>
            <a:fillRect/>
          </a:stretch>
        </p:blipFill>
        <p:spPr>
          <a:xfrm>
            <a:off x="0" y="0"/>
            <a:ext cx="720090" cy="723900"/>
          </a:xfrm>
          <a:prstGeom prst="rect">
            <a:avLst/>
          </a:prstGeom>
        </p:spPr>
      </p:pic>
      <p:pic>
        <p:nvPicPr>
          <p:cNvPr id="8" name="图片 7" descr="1_pic_quater_right_up"/>
          <p:cNvPicPr>
            <a:picLocks noChangeAspect="1"/>
          </p:cNvPicPr>
          <p:nvPr>
            <p:custDataLst>
              <p:tags r:id="rId4"/>
            </p:custDataLst>
          </p:nvPr>
        </p:nvPicPr>
        <p:blipFill>
          <a:blip r:embed="rId5"/>
          <a:stretch>
            <a:fillRect/>
          </a:stretch>
        </p:blipFill>
        <p:spPr>
          <a:xfrm>
            <a:off x="11471275" y="6137275"/>
            <a:ext cx="720090" cy="72009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内容占位符 2"/>
          <p:cNvSpPr>
            <a:spLocks noGrp="1"/>
          </p:cNvSpPr>
          <p:nvPr>
            <p:ph sz="half" idx="1"/>
            <p:custDataLst>
              <p:tags r:id="rId7"/>
            </p:custDataLst>
          </p:nvPr>
        </p:nvSpPr>
        <p:spPr>
          <a:xfrm>
            <a:off x="669930"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4" name="内容占位符 3"/>
          <p:cNvSpPr>
            <a:spLocks noGrp="1"/>
          </p:cNvSpPr>
          <p:nvPr>
            <p:ph sz="half" idx="2"/>
            <p:custDataLst>
              <p:tags r:id="rId8"/>
            </p:custDataLst>
          </p:nvPr>
        </p:nvSpPr>
        <p:spPr>
          <a:xfrm>
            <a:off x="6238877" y="952508"/>
            <a:ext cx="5283242" cy="5388907"/>
          </a:xfrm>
        </p:spPr>
        <p:txBody>
          <a:bodyPr lIns="90170" tIns="46990" rIns="90170" bIns="46990">
            <a:normAutofit/>
          </a:bodyPr>
          <a:lstStyle>
            <a:lvl1pPr eaLnBrk="1" fontAlgn="auto" latinLnBrk="0" hangingPunct="1">
              <a:defRPr sz="1600">
                <a:solidFill>
                  <a:schemeClr val="tx1"/>
                </a:solidFill>
                <a:latin typeface="Arial" panose="020B0604020202020204" pitchFamily="34" charset="0"/>
                <a:ea typeface="幼圆" panose="02010509060101010101" charset="-122"/>
              </a:defRPr>
            </a:lvl1pPr>
            <a:lvl2pPr eaLnBrk="1" fontAlgn="auto" latinLnBrk="0" hangingPunct="1">
              <a:defRPr sz="1600">
                <a:solidFill>
                  <a:schemeClr val="tx1"/>
                </a:solidFill>
                <a:latin typeface="Arial" panose="020B0604020202020204" pitchFamily="34" charset="0"/>
                <a:ea typeface="幼圆" panose="02010509060101010101" charset="-122"/>
              </a:defRPr>
            </a:lvl2pPr>
            <a:lvl3pPr eaLnBrk="1" fontAlgn="auto" latinLnBrk="0" hangingPunct="1">
              <a:defRPr sz="1600">
                <a:solidFill>
                  <a:schemeClr val="tx1"/>
                </a:solidFill>
                <a:latin typeface="Arial" panose="020B0604020202020204" pitchFamily="34" charset="0"/>
                <a:ea typeface="幼圆" panose="02010509060101010101" charset="-122"/>
              </a:defRPr>
            </a:lvl3pPr>
            <a:lvl4pPr eaLnBrk="1" fontAlgn="auto" latinLnBrk="0" hangingPunct="1">
              <a:defRPr sz="1600">
                <a:solidFill>
                  <a:schemeClr val="tx1"/>
                </a:solidFill>
                <a:latin typeface="Arial" panose="020B0604020202020204" pitchFamily="34" charset="0"/>
                <a:ea typeface="幼圆" panose="02010509060101010101" charset="-122"/>
              </a:defRPr>
            </a:lvl4pPr>
            <a:lvl5pPr eaLnBrk="1" fontAlgn="auto" latinLnBrk="0" hangingPunct="1">
              <a:defRPr sz="1600">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pic>
        <p:nvPicPr>
          <p:cNvPr id="11" name="图片 10" descr="0_pic_quater_left_up"/>
          <p:cNvPicPr>
            <a:picLocks noChangeAspect="1"/>
          </p:cNvPicPr>
          <p:nvPr>
            <p:custDataLst>
              <p:tags r:id="rId2"/>
            </p:custDataLst>
          </p:nvPr>
        </p:nvPicPr>
        <p:blipFill>
          <a:blip r:embed="rId3"/>
          <a:stretch>
            <a:fillRect/>
          </a:stretch>
        </p:blipFill>
        <p:spPr>
          <a:xfrm>
            <a:off x="0" y="0"/>
            <a:ext cx="720090" cy="723900"/>
          </a:xfrm>
          <a:prstGeom prst="rect">
            <a:avLst/>
          </a:prstGeom>
        </p:spPr>
      </p:pic>
      <p:pic>
        <p:nvPicPr>
          <p:cNvPr id="10" name="图片 9" descr="1_pic_quater_right_up"/>
          <p:cNvPicPr>
            <a:picLocks noChangeAspect="1"/>
          </p:cNvPicPr>
          <p:nvPr>
            <p:custDataLst>
              <p:tags r:id="rId4"/>
            </p:custDataLst>
          </p:nvPr>
        </p:nvPicPr>
        <p:blipFill>
          <a:blip r:embed="rId5"/>
          <a:stretch>
            <a:fillRect/>
          </a:stretch>
        </p:blipFill>
        <p:spPr>
          <a:xfrm>
            <a:off x="11471275" y="6137275"/>
            <a:ext cx="720090" cy="720090"/>
          </a:xfrm>
          <a:prstGeom prst="rect">
            <a:avLst/>
          </a:prstGeom>
        </p:spPr>
      </p:pic>
      <p:sp>
        <p:nvSpPr>
          <p:cNvPr id="2" name="标题 1"/>
          <p:cNvSpPr>
            <a:spLocks noGrp="1"/>
          </p:cNvSpPr>
          <p:nvPr>
            <p:ph type="title"/>
            <p:custDataLst>
              <p:tags r:id="rId6"/>
            </p:custDataLst>
          </p:nvPr>
        </p:nvSpPr>
        <p:spPr>
          <a:xfrm>
            <a:off x="669882"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文本占位符 2"/>
          <p:cNvSpPr>
            <a:spLocks noGrp="1"/>
          </p:cNvSpPr>
          <p:nvPr>
            <p:ph type="body" idx="1" hasCustomPrompt="1"/>
            <p:custDataLst>
              <p:tags r:id="rId7"/>
            </p:custDataLst>
          </p:nvPr>
        </p:nvSpPr>
        <p:spPr>
          <a:xfrm>
            <a:off x="669930" y="952508"/>
            <a:ext cx="5283242" cy="381003"/>
          </a:xfrm>
        </p:spPr>
        <p:txBody>
          <a:bodyPr lIns="90170" tIns="46990" rIns="90170" bIns="46990" anchor="ctr" anchorCtr="0">
            <a:noAutofit/>
          </a:bodyPr>
          <a:lstStyle>
            <a:lvl1pPr marL="0" indent="0" eaLnBrk="1" fontAlgn="auto" latinLnBrk="0" hangingPunct="1">
              <a:lnSpc>
                <a:spcPct val="100000"/>
              </a:lnSpc>
              <a:spcAft>
                <a:spcPct val="0"/>
              </a:spcAft>
              <a:buNone/>
              <a:defRPr sz="2000" b="0" u="none" strike="noStrike" kern="1200" cap="none" spc="200" normalizeH="0" baseline="0">
                <a:solidFill>
                  <a:schemeClr val="tx1"/>
                </a:solidFill>
                <a:uFillTx/>
                <a:latin typeface="Arial" panose="020B0604020202020204" pitchFamily="34" charset="0"/>
                <a:ea typeface="幼圆" panose="02010509060101010101"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4" name="内容占位符 3"/>
          <p:cNvSpPr>
            <a:spLocks noGrp="1"/>
          </p:cNvSpPr>
          <p:nvPr>
            <p:ph sz="half" idx="2"/>
            <p:custDataLst>
              <p:tags r:id="rId8"/>
            </p:custDataLst>
          </p:nvPr>
        </p:nvSpPr>
        <p:spPr>
          <a:xfrm>
            <a:off x="669925" y="1406525"/>
            <a:ext cx="5283200"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5" name="文本占位符 4"/>
          <p:cNvSpPr>
            <a:spLocks noGrp="1"/>
          </p:cNvSpPr>
          <p:nvPr>
            <p:ph type="body" sz="quarter" idx="3" hasCustomPrompt="1"/>
            <p:custDataLst>
              <p:tags r:id="rId9"/>
            </p:custDataLst>
          </p:nvPr>
        </p:nvSpPr>
        <p:spPr>
          <a:xfrm>
            <a:off x="6235750" y="952508"/>
            <a:ext cx="5283242" cy="381003"/>
          </a:xfrm>
        </p:spPr>
        <p:txBody>
          <a:bodyPr vert="horz" lIns="90170" tIns="46990" rIns="90170" bIns="46990" rtlCol="0" anchor="ctr" anchorCtr="0">
            <a:noAutofit/>
          </a:bodyPr>
          <a:lstStyle>
            <a:lvl1pPr marL="0" marR="0" lvl="0" indent="0" algn="l" defTabSz="914400" rtl="0" eaLnBrk="1" fontAlgn="auto" latinLnBrk="0" hangingPunct="1">
              <a:lnSpc>
                <a:spcPct val="100000"/>
              </a:lnSpc>
              <a:spcBef>
                <a:spcPct val="0"/>
              </a:spcBef>
              <a:spcAft>
                <a:spcPct val="0"/>
              </a:spcAft>
              <a:buFont typeface="Arial" panose="020B0604020202020204" pitchFamily="34" charset="0"/>
              <a:buNone/>
              <a:defRPr kumimoji="0" lang="zh-CN" altLang="en-US" sz="2000" b="0" i="0" u="none" strike="noStrike" kern="1200" cap="none" spc="200" normalizeH="0" baseline="0" noProof="1">
                <a:solidFill>
                  <a:schemeClr val="tx1"/>
                </a:solidFill>
                <a:uFillTx/>
                <a:latin typeface="Arial" panose="020B0604020202020204" pitchFamily="34" charset="0"/>
                <a:ea typeface="幼圆" panose="02010509060101010101"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endParaRPr>
              <a:sym typeface="+mn-ea"/>
            </a:endParaRPr>
          </a:p>
        </p:txBody>
      </p:sp>
      <p:sp>
        <p:nvSpPr>
          <p:cNvPr id="6" name="内容占位符 5"/>
          <p:cNvSpPr>
            <a:spLocks noGrp="1"/>
          </p:cNvSpPr>
          <p:nvPr>
            <p:ph sz="quarter" idx="4"/>
            <p:custDataLst>
              <p:tags r:id="rId10"/>
            </p:custDataLst>
          </p:nvPr>
        </p:nvSpPr>
        <p:spPr>
          <a:xfrm>
            <a:off x="6235750" y="1406525"/>
            <a:ext cx="5283242" cy="4934752"/>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5pPr>
          </a:lstStyle>
          <a:p>
            <a:pPr lvl="0"/>
            <a:r>
              <a:rPr>
                <a:sym typeface="+mn-ea"/>
              </a:rPr>
              <a:t>单击此处编辑母版文本样式</a:t>
            </a:r>
            <a:endParaRPr>
              <a:sym typeface="+mn-ea"/>
            </a:endParaRPr>
          </a:p>
          <a:p>
            <a:pPr lvl="1"/>
            <a:r>
              <a:rPr>
                <a:sym typeface="+mn-ea"/>
              </a:rPr>
              <a:t>第二级</a:t>
            </a:r>
            <a:endParaRPr>
              <a:sym typeface="+mn-ea"/>
            </a:endParaRPr>
          </a:p>
          <a:p>
            <a:pPr lvl="2"/>
            <a:r>
              <a:rPr>
                <a:sym typeface="+mn-ea"/>
              </a:rPr>
              <a:t>第三级</a:t>
            </a:r>
            <a:endParaRPr>
              <a:sym typeface="+mn-ea"/>
            </a:endParaRPr>
          </a:p>
          <a:p>
            <a:pPr lvl="3"/>
            <a:r>
              <a:rPr>
                <a:sym typeface="+mn-ea"/>
              </a:rPr>
              <a:t>第四级</a:t>
            </a:r>
            <a:endParaRPr>
              <a:sym typeface="+mn-ea"/>
            </a:endParaRPr>
          </a:p>
          <a:p>
            <a:pPr lvl="4"/>
            <a:r>
              <a:rPr>
                <a:sym typeface="+mn-ea"/>
              </a:rPr>
              <a:t>第五级</a:t>
            </a:r>
            <a:endParaRPr>
              <a:sym typeface="+mn-ea"/>
            </a:endParaRPr>
          </a:p>
        </p:txBody>
      </p:sp>
      <p:sp>
        <p:nvSpPr>
          <p:cNvPr id="7" name="日期占位符 6"/>
          <p:cNvSpPr>
            <a:spLocks noGrp="1"/>
          </p:cNvSpPr>
          <p:nvPr>
            <p:ph type="dt" sz="half" idx="10"/>
            <p:custDataLst>
              <p:tags r:id="rId11"/>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12"/>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9" name="灯片编号占位符 8"/>
          <p:cNvSpPr>
            <a:spLocks noGrp="1"/>
          </p:cNvSpPr>
          <p:nvPr>
            <p:ph type="sldNum" sz="quarter" idx="12"/>
            <p:custDataLst>
              <p:tags r:id="rId13"/>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7" name="图片 6" descr="4ae05e2c7d1adbfaede12687295dbe20"/>
          <p:cNvPicPr>
            <a:picLocks noChangeAspect="1"/>
          </p:cNvPicPr>
          <p:nvPr>
            <p:custDataLst>
              <p:tags r:id="rId2"/>
            </p:custDataLst>
          </p:nvPr>
        </p:nvPicPr>
        <p:blipFill>
          <a:blip r:embed="rId3"/>
          <a:stretch>
            <a:fillRect/>
          </a:stretch>
        </p:blipFill>
        <p:spPr>
          <a:xfrm>
            <a:off x="7917180" y="1234440"/>
            <a:ext cx="3969385" cy="4388485"/>
          </a:xfrm>
          <a:prstGeom prst="rect">
            <a:avLst/>
          </a:prstGeom>
        </p:spPr>
      </p:pic>
      <p:pic>
        <p:nvPicPr>
          <p:cNvPr id="6" name="图片 5" descr="1_pic_quater_left_down"/>
          <p:cNvPicPr>
            <a:picLocks noChangeAspect="1"/>
          </p:cNvPicPr>
          <p:nvPr>
            <p:custDataLst>
              <p:tags r:id="rId4"/>
            </p:custDataLst>
          </p:nvPr>
        </p:nvPicPr>
        <p:blipFill>
          <a:blip r:embed="rId5"/>
          <a:stretch>
            <a:fillRect/>
          </a:stretch>
        </p:blipFill>
        <p:spPr>
          <a:xfrm>
            <a:off x="0" y="6137275"/>
            <a:ext cx="720090" cy="720090"/>
          </a:xfrm>
          <a:prstGeom prst="rect">
            <a:avLst/>
          </a:prstGeom>
        </p:spPr>
      </p:pic>
      <p:sp>
        <p:nvSpPr>
          <p:cNvPr id="2" name="标题 1"/>
          <p:cNvSpPr>
            <a:spLocks noGrp="1"/>
          </p:cNvSpPr>
          <p:nvPr>
            <p:ph type="title"/>
            <p:custDataLst>
              <p:tags r:id="rId6"/>
            </p:custDataLst>
          </p:nvPr>
        </p:nvSpPr>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日期占位符 2"/>
          <p:cNvSpPr>
            <a:spLocks noGrp="1"/>
          </p:cNvSpPr>
          <p:nvPr>
            <p:ph type="dt" sz="half" idx="10"/>
            <p:custDataLst>
              <p:tags r:id="rId7"/>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5" name="灯片编号占位符 4"/>
          <p:cNvSpPr>
            <a:spLocks noGrp="1"/>
          </p:cNvSpPr>
          <p:nvPr>
            <p:ph type="sldNum" sz="quarter" idx="12"/>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4" name="灯片编号占位符 3"/>
          <p:cNvSpPr>
            <a:spLocks noGrp="1"/>
          </p:cNvSpPr>
          <p:nvPr>
            <p:ph type="sldNum" sz="quarter" idx="12"/>
            <p:custDataLst>
              <p:tags r:id="rId4"/>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9" name="图片 8" descr="0_pic_quater_left_up"/>
          <p:cNvPicPr>
            <a:picLocks noChangeAspect="1"/>
          </p:cNvPicPr>
          <p:nvPr>
            <p:custDataLst>
              <p:tags r:id="rId2"/>
            </p:custDataLst>
          </p:nvPr>
        </p:nvPicPr>
        <p:blipFill>
          <a:blip r:embed="rId3"/>
          <a:stretch>
            <a:fillRect/>
          </a:stretch>
        </p:blipFill>
        <p:spPr>
          <a:xfrm>
            <a:off x="0" y="0"/>
            <a:ext cx="720090" cy="723900"/>
          </a:xfrm>
          <a:prstGeom prst="rect">
            <a:avLst/>
          </a:prstGeom>
        </p:spPr>
      </p:pic>
      <p:pic>
        <p:nvPicPr>
          <p:cNvPr id="8" name="图片 7" descr="1_pic_quater_right_up"/>
          <p:cNvPicPr>
            <a:picLocks noChangeAspect="1"/>
          </p:cNvPicPr>
          <p:nvPr>
            <p:custDataLst>
              <p:tags r:id="rId4"/>
            </p:custDataLst>
          </p:nvPr>
        </p:nvPicPr>
        <p:blipFill>
          <a:blip r:embed="rId5"/>
          <a:stretch>
            <a:fillRect/>
          </a:stretch>
        </p:blipFill>
        <p:spPr>
          <a:xfrm>
            <a:off x="11471275" y="6137275"/>
            <a:ext cx="720090" cy="720090"/>
          </a:xfrm>
          <a:prstGeom prst="rect">
            <a:avLst/>
          </a:prstGeom>
        </p:spPr>
      </p:pic>
      <p:sp>
        <p:nvSpPr>
          <p:cNvPr id="2" name="标题 1"/>
          <p:cNvSpPr>
            <a:spLocks noGrp="1"/>
          </p:cNvSpPr>
          <p:nvPr>
            <p:ph type="title"/>
            <p:custDataLst>
              <p:tags r:id="rId6"/>
            </p:custDataLst>
          </p:nvPr>
        </p:nvSpPr>
        <p:spPr>
          <a:xfrm>
            <a:off x="669930" y="443234"/>
            <a:ext cx="10852237" cy="441964"/>
          </a:xfrm>
        </p:spPr>
        <p:txBody>
          <a:bodyPr vert="horz" lIns="90170" tIns="46990" rIns="90170" bIns="46990" rtlCol="0" anchor="ctr" anchorCtr="0">
            <a:no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图片占位符 2"/>
          <p:cNvSpPr>
            <a:spLocks noGrp="1"/>
          </p:cNvSpPr>
          <p:nvPr>
            <p:ph type="pic" idx="1"/>
            <p:custDataLst>
              <p:tags r:id="rId7"/>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ct val="0"/>
              </a:spcBef>
              <a:spcAft>
                <a:spcPts val="1000"/>
              </a:spcAft>
              <a:buFont typeface="Arial" panose="020B0604020202020204" pitchFamily="34" charset="0"/>
              <a:buNone/>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幼圆" panose="02010509060101010101" charset="-122"/>
                <a:sym typeface="+mn-ea"/>
              </a:defRPr>
            </a:lvl1pPr>
            <a:lvl2pPr marL="685800" marR="0" lvl="1"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mn-lt"/>
                <a:ea typeface="+mn-ea"/>
                <a:cs typeface="+mn-cs"/>
                <a:sym typeface="+mn-ea"/>
              </a:defRPr>
            </a:lvl5pPr>
          </a:lstStyle>
          <a:p>
            <a:pPr lvl="0"/>
            <a:endParaRPr>
              <a:sym typeface="+mn-ea"/>
            </a:endParaRPr>
          </a:p>
        </p:txBody>
      </p:sp>
      <p:sp>
        <p:nvSpPr>
          <p:cNvPr id="4" name="文本占位符 3"/>
          <p:cNvSpPr>
            <a:spLocks noGrp="1"/>
          </p:cNvSpPr>
          <p:nvPr>
            <p:ph type="body" sz="half" idx="2"/>
            <p:custDataLst>
              <p:tags r:id="rId8"/>
            </p:custDataLst>
          </p:nvPr>
        </p:nvSpPr>
        <p:spPr>
          <a:xfrm>
            <a:off x="6238925" y="952508"/>
            <a:ext cx="5283242" cy="5388907"/>
          </a:xfrm>
        </p:spPr>
        <p:txBody>
          <a:bodyPr vert="horz" lIns="90170" tIns="46990" rIns="90170" bIns="46990" rtlCol="0">
            <a:normAutofit/>
          </a:bodyPr>
          <a:lstStyle>
            <a:lvl1pPr marL="228600" marR="0" lvl="0" indent="-228600" algn="l" defTabSz="914400" rtl="0" eaLnBrk="1" fontAlgn="auto" latinLnBrk="0" hangingPunct="1">
              <a:lnSpc>
                <a:spcPct val="130000"/>
              </a:lnSpc>
              <a:spcBef>
                <a:spcPct val="0"/>
              </a:spcBef>
              <a:spcAft>
                <a:spcPts val="1000"/>
              </a:spcAft>
              <a:buFont typeface="Arial" panose="020B0604020202020204" pitchFamily="34" charset="0"/>
              <a:buChar char="•"/>
              <a:defRPr kumimoji="0" lang="zh-CN" altLang="en-US" sz="1600" b="0" i="0" u="none" strike="noStrike" kern="1200" cap="none" spc="150" normalizeH="0" baseline="0" noProof="1">
                <a:solidFill>
                  <a:schemeClr val="tx1"/>
                </a:solidFill>
                <a:uFillTx/>
                <a:latin typeface="Arial" panose="020B0604020202020204" pitchFamily="34" charset="0"/>
                <a:ea typeface="幼圆" panose="02010509060101010101" charset="-122"/>
                <a:cs typeface="+mn-cs"/>
                <a:sym typeface="+mn-ea"/>
              </a:defRPr>
            </a:lvl1pPr>
          </a:lstStyle>
          <a:p>
            <a:pPr lvl="0"/>
            <a:r>
              <a:rPr>
                <a:sym typeface="+mn-ea"/>
              </a:rPr>
              <a:t>单击此处编辑母版文本样式</a:t>
            </a:r>
            <a:endParaRPr>
              <a:sym typeface="+mn-ea"/>
            </a:endParaRPr>
          </a:p>
        </p:txBody>
      </p:sp>
      <p:sp>
        <p:nvSpPr>
          <p:cNvPr id="5" name="日期占位符 4"/>
          <p:cNvSpPr>
            <a:spLocks noGrp="1"/>
          </p:cNvSpPr>
          <p:nvPr>
            <p:ph type="dt" sz="half" idx="10"/>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9EFD9D74-47D9-4702-A33C-335B63B48DBF}" type="datetimeFigureOut">
              <a:rPr lang="zh-CN" altLang="en-US" smtClean="0"/>
            </a:fld>
            <a:endParaRPr lang="zh-CN" altLang="en-US"/>
          </a:p>
        </p:txBody>
      </p:sp>
      <p:sp>
        <p:nvSpPr>
          <p:cNvPr id="6" name="页脚占位符 5"/>
          <p:cNvSpPr>
            <a:spLocks noGrp="1"/>
          </p:cNvSpPr>
          <p:nvPr>
            <p:ph type="ftr" sz="quarter" idx="11"/>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7" name="灯片编号占位符 6"/>
          <p:cNvSpPr>
            <a:spLocks noGrp="1"/>
          </p:cNvSpPr>
          <p:nvPr>
            <p:ph type="sldNum" sz="quarter" idx="12"/>
            <p:custDataLst>
              <p:tags r:id="rId11"/>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FABC47A4-756D-490B-A52F-7D9E2C9FC05F}"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pic>
        <p:nvPicPr>
          <p:cNvPr id="8" name="图片 7" descr="0_pic_quater_left_up"/>
          <p:cNvPicPr>
            <a:picLocks noChangeAspect="1"/>
          </p:cNvPicPr>
          <p:nvPr>
            <p:custDataLst>
              <p:tags r:id="rId2"/>
            </p:custDataLst>
          </p:nvPr>
        </p:nvPicPr>
        <p:blipFill>
          <a:blip r:embed="rId3"/>
          <a:stretch>
            <a:fillRect/>
          </a:stretch>
        </p:blipFill>
        <p:spPr>
          <a:xfrm>
            <a:off x="0" y="0"/>
            <a:ext cx="720090" cy="723900"/>
          </a:xfrm>
          <a:prstGeom prst="rect">
            <a:avLst/>
          </a:prstGeom>
        </p:spPr>
      </p:pic>
      <p:pic>
        <p:nvPicPr>
          <p:cNvPr id="7" name="图片 6" descr="1_pic_quater_right_up"/>
          <p:cNvPicPr>
            <a:picLocks noChangeAspect="1"/>
          </p:cNvPicPr>
          <p:nvPr>
            <p:custDataLst>
              <p:tags r:id="rId4"/>
            </p:custDataLst>
          </p:nvPr>
        </p:nvPicPr>
        <p:blipFill>
          <a:blip r:embed="rId5"/>
          <a:stretch>
            <a:fillRect/>
          </a:stretch>
        </p:blipFill>
        <p:spPr>
          <a:xfrm>
            <a:off x="11471275" y="6137275"/>
            <a:ext cx="720090" cy="720090"/>
          </a:xfrm>
          <a:prstGeom prst="rect">
            <a:avLst/>
          </a:prstGeom>
        </p:spPr>
      </p:pic>
      <p:sp>
        <p:nvSpPr>
          <p:cNvPr id="2" name="竖排标题 1"/>
          <p:cNvSpPr>
            <a:spLocks noGrp="1"/>
          </p:cNvSpPr>
          <p:nvPr>
            <p:ph type="title" orient="vert"/>
            <p:custDataLst>
              <p:tags r:id="rId6"/>
            </p:custDataLst>
          </p:nvPr>
        </p:nvSpPr>
        <p:spPr>
          <a:xfrm>
            <a:off x="10571135" y="952508"/>
            <a:ext cx="950984" cy="5388907"/>
          </a:xfrm>
        </p:spPr>
        <p:txBody>
          <a:bodyPr vert="eaVert" lIns="90170" tIns="46990" rIns="90170" bIns="46990" rtlCol="0" anchor="ctr" anchorCtr="0">
            <a:noAutofit/>
          </a:bodyPr>
          <a:lstStyle>
            <a:lvl1pPr marL="0" marR="0" lvl="0" algn="l" defTabSz="914400" rtl="0" eaLnBrk="1" fontAlgn="auto" latinLnBrk="0" hangingPunct="1">
              <a:lnSpc>
                <a:spcPct val="100000"/>
              </a:lnSpc>
              <a:spcAft>
                <a:spcPct val="0"/>
              </a:spcAft>
              <a:buNone/>
              <a:defRPr kumimoji="0" lang="zh-CN" altLang="en-US" sz="2400" b="1" i="0" u="none" strike="noStrike" kern="1200" cap="none" spc="200" normalizeH="0" baseline="0" noProof="1">
                <a:solidFill>
                  <a:schemeClr val="tx1"/>
                </a:solidFill>
                <a:uFillTx/>
                <a:latin typeface="Arial" panose="020B0604020202020204" pitchFamily="34" charset="0"/>
                <a:ea typeface="幼圆" panose="02010509060101010101" charset="-122"/>
                <a:cs typeface="+mj-cs"/>
                <a:sym typeface="+mn-ea"/>
              </a:defRPr>
            </a:lvl1pPr>
          </a:lstStyle>
          <a:p>
            <a:pPr lvl="0"/>
            <a:r>
              <a:rPr>
                <a:sym typeface="+mn-ea"/>
              </a:rPr>
              <a:t>单击此处编辑母版标题样式</a:t>
            </a:r>
            <a:endParaRPr>
              <a:sym typeface="+mn-ea"/>
            </a:endParaRPr>
          </a:p>
        </p:txBody>
      </p:sp>
      <p:sp>
        <p:nvSpPr>
          <p:cNvPr id="3" name="竖排文字占位符 2"/>
          <p:cNvSpPr>
            <a:spLocks noGrp="1"/>
          </p:cNvSpPr>
          <p:nvPr>
            <p:ph type="body" orient="vert" idx="1"/>
            <p:custDataLst>
              <p:tags r:id="rId7"/>
            </p:custDataLst>
          </p:nvPr>
        </p:nvSpPr>
        <p:spPr>
          <a:xfrm>
            <a:off x="669925" y="952500"/>
            <a:ext cx="9828101" cy="5388907"/>
          </a:xfrm>
        </p:spPr>
        <p:txBody>
          <a:bodyPr vert="eaVert"/>
          <a:lstStyle>
            <a:lvl1pPr indent="0" eaLnBrk="1" fontAlgn="auto" latinLnBrk="0" hangingPunct="1">
              <a:defRPr>
                <a:solidFill>
                  <a:schemeClr val="tx1"/>
                </a:solidFill>
                <a:latin typeface="Arial" panose="020B0604020202020204" pitchFamily="34" charset="0"/>
                <a:ea typeface="幼圆" panose="02010509060101010101" charset="-122"/>
              </a:defRPr>
            </a:lvl1pPr>
            <a:lvl2pPr indent="0" eaLnBrk="1" fontAlgn="auto" latinLnBrk="0" hangingPunct="1">
              <a:defRPr>
                <a:solidFill>
                  <a:schemeClr val="tx1"/>
                </a:solidFill>
                <a:latin typeface="Arial" panose="020B0604020202020204" pitchFamily="34" charset="0"/>
                <a:ea typeface="幼圆" panose="02010509060101010101" charset="-122"/>
              </a:defRPr>
            </a:lvl2pPr>
            <a:lvl3pPr indent="0" eaLnBrk="1" fontAlgn="auto" latinLnBrk="0" hangingPunct="1">
              <a:defRPr>
                <a:solidFill>
                  <a:schemeClr val="tx1"/>
                </a:solidFill>
                <a:latin typeface="Arial" panose="020B0604020202020204" pitchFamily="34" charset="0"/>
                <a:ea typeface="幼圆" panose="02010509060101010101" charset="-122"/>
              </a:defRPr>
            </a:lvl3pPr>
            <a:lvl4pPr indent="0" eaLnBrk="1" fontAlgn="auto" latinLnBrk="0" hangingPunct="1">
              <a:defRPr>
                <a:solidFill>
                  <a:schemeClr val="tx1"/>
                </a:solidFill>
                <a:latin typeface="Arial" panose="020B0604020202020204" pitchFamily="34" charset="0"/>
                <a:ea typeface="幼圆" panose="02010509060101010101" charset="-122"/>
              </a:defRPr>
            </a:lvl4pPr>
            <a:lvl5pPr indent="0" eaLnBrk="1" fontAlgn="auto" latinLnBrk="0" hangingPunct="1">
              <a:defRPr>
                <a:solidFill>
                  <a:schemeClr val="tx1"/>
                </a:solidFill>
                <a:latin typeface="Arial" panose="020B0604020202020204" pitchFamily="34" charset="0"/>
                <a:ea typeface="幼圆" panose="02010509060101010101" charset="-122"/>
              </a:defRPr>
            </a:lvl5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8"/>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9"/>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6" name="灯片编号占位符 5"/>
          <p:cNvSpPr>
            <a:spLocks noGrp="1"/>
          </p:cNvSpPr>
          <p:nvPr>
            <p:ph type="sldNum" sz="quarter" idx="12"/>
            <p:custDataLst>
              <p:tags r:id="rId10"/>
            </p:custDataLst>
          </p:nvPr>
        </p:nvSpPr>
        <p:spPr/>
        <p:txBody>
          <a:bodyPr/>
          <a:lstStyle>
            <a:lvl1pPr>
              <a:defRPr>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7" Type="http://schemas.openxmlformats.org/officeDocument/2006/relationships/theme" Target="../theme/theme1.xml"/><Relationship Id="rId26" Type="http://schemas.openxmlformats.org/officeDocument/2006/relationships/image" Target="../media/image9.png"/><Relationship Id="rId25" Type="http://schemas.openxmlformats.org/officeDocument/2006/relationships/tags" Target="../tags/tag142.xml"/><Relationship Id="rId24" Type="http://schemas.openxmlformats.org/officeDocument/2006/relationships/tags" Target="../tags/tag141.xml"/><Relationship Id="rId23" Type="http://schemas.openxmlformats.org/officeDocument/2006/relationships/tags" Target="../tags/tag140.xml"/><Relationship Id="rId22" Type="http://schemas.openxmlformats.org/officeDocument/2006/relationships/tags" Target="../tags/tag139.xml"/><Relationship Id="rId21" Type="http://schemas.openxmlformats.org/officeDocument/2006/relationships/tags" Target="../tags/tag138.xml"/><Relationship Id="rId20" Type="http://schemas.openxmlformats.org/officeDocument/2006/relationships/tags" Target="../tags/tag137.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0"/>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21"/>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22"/>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幼圆" panose="02010509060101010101" charset="-122"/>
                <a:cs typeface="幼圆" panose="02010509060101010101"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23"/>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幼圆" panose="02010509060101010101" charset="-122"/>
                <a:cs typeface="幼圆" panose="02010509060101010101" charset="-122"/>
              </a:defRPr>
            </a:lvl1pPr>
          </a:lstStyle>
          <a:p>
            <a:endParaRPr lang="zh-CN" altLang="en-US"/>
          </a:p>
        </p:txBody>
      </p:sp>
      <p:sp>
        <p:nvSpPr>
          <p:cNvPr id="6" name="灯片编号占位符 5"/>
          <p:cNvSpPr>
            <a:spLocks noGrp="1"/>
          </p:cNvSpPr>
          <p:nvPr>
            <p:ph type="sldNum" sz="quarter" idx="4"/>
            <p:custDataLst>
              <p:tags r:id="rId24"/>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幼圆" panose="02010509060101010101" charset="-122"/>
                <a:cs typeface="幼圆" panose="02010509060101010101" charset="-122"/>
              </a:defRPr>
            </a:lvl1pPr>
          </a:lstStyle>
          <a:p>
            <a:fld id="{49AE70B2-8BF9-45C0-BB95-33D1B9D3A854}" type="slidenum">
              <a:rPr lang="zh-CN" altLang="en-US" smtClean="0"/>
            </a:fld>
            <a:endParaRPr lang="zh-CN" altLang="en-US"/>
          </a:p>
        </p:txBody>
      </p:sp>
      <p:sp>
        <p:nvSpPr>
          <p:cNvPr id="7" name="KSO_TEMPLATE" hidden="1"/>
          <p:cNvSpPr/>
          <p:nvPr userDrawn="1">
            <p:custDataLst>
              <p:tags r:id="rId25"/>
            </p:custDataLst>
          </p:nvPr>
        </p:nvSpPr>
        <p:spPr>
          <a:xfrm flipH="1">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endParaRPr>
          </a:p>
        </p:txBody>
      </p:sp>
      <p:pic>
        <p:nvPicPr>
          <p:cNvPr id="12" name="图片 11" descr="水印"/>
          <p:cNvPicPr>
            <a:picLocks noChangeAspect="1"/>
          </p:cNvPicPr>
          <p:nvPr userDrawn="1"/>
        </p:nvPicPr>
        <p:blipFill>
          <a:blip r:embed="rId2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ransition/>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幼圆" panose="02010509060101010101" charset="-122"/>
          <a:cs typeface="+mj-cs"/>
        </a:defRPr>
      </a:lvl1pPr>
    </p:titleStyle>
    <p:bodyStyle>
      <a:lvl1pPr marL="2286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1pPr>
      <a:lvl2pPr marL="685800" indent="-228600" algn="l" defTabSz="914400" rtl="0" eaLnBrk="1" fontAlgn="auto" latinLnBrk="0" hangingPunct="1">
        <a:lnSpc>
          <a:spcPct val="130000"/>
        </a:lnSpc>
        <a:spcBef>
          <a:spcPct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2pPr>
      <a:lvl3pPr marL="11430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3pPr>
      <a:lvl4pPr marL="16002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4pPr>
      <a:lvl5pPr marL="2057400" indent="-228600" algn="l" defTabSz="914400" rtl="0" eaLnBrk="1" fontAlgn="auto" latinLnBrk="0" hangingPunct="1">
        <a:lnSpc>
          <a:spcPct val="130000"/>
        </a:lnSpc>
        <a:spcBef>
          <a:spcPct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幼圆" panose="02010509060101010101"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0.jpeg"/></Relationships>
</file>

<file path=ppt/slides/_rels/slide10.xml.rels><?xml version="1.0" encoding="UTF-8" standalone="yes"?>
<Relationships xmlns="http://schemas.openxmlformats.org/package/2006/relationships"><Relationship Id="rId9" Type="http://schemas.openxmlformats.org/officeDocument/2006/relationships/tags" Target="../tags/tag171.xml"/><Relationship Id="rId8" Type="http://schemas.openxmlformats.org/officeDocument/2006/relationships/tags" Target="../tags/tag170.xml"/><Relationship Id="rId7" Type="http://schemas.openxmlformats.org/officeDocument/2006/relationships/tags" Target="../tags/tag169.xml"/><Relationship Id="rId6" Type="http://schemas.openxmlformats.org/officeDocument/2006/relationships/tags" Target="../tags/tag168.xml"/><Relationship Id="rId5" Type="http://schemas.openxmlformats.org/officeDocument/2006/relationships/tags" Target="../tags/tag167.xml"/><Relationship Id="rId4" Type="http://schemas.openxmlformats.org/officeDocument/2006/relationships/tags" Target="../tags/tag166.xml"/><Relationship Id="rId3" Type="http://schemas.openxmlformats.org/officeDocument/2006/relationships/tags" Target="../tags/tag165.xml"/><Relationship Id="rId22" Type="http://schemas.openxmlformats.org/officeDocument/2006/relationships/slideLayout" Target="../slideLayouts/slideLayout2.xml"/><Relationship Id="rId21" Type="http://schemas.openxmlformats.org/officeDocument/2006/relationships/tags" Target="../tags/tag178.xml"/><Relationship Id="rId20" Type="http://schemas.openxmlformats.org/officeDocument/2006/relationships/tags" Target="../tags/tag177.xml"/><Relationship Id="rId2" Type="http://schemas.openxmlformats.org/officeDocument/2006/relationships/tags" Target="../tags/tag164.xml"/><Relationship Id="rId19" Type="http://schemas.openxmlformats.org/officeDocument/2006/relationships/image" Target="../media/image19.png"/><Relationship Id="rId18" Type="http://schemas.openxmlformats.org/officeDocument/2006/relationships/tags" Target="../tags/tag176.xml"/><Relationship Id="rId17" Type="http://schemas.openxmlformats.org/officeDocument/2006/relationships/image" Target="../media/image18.png"/><Relationship Id="rId16" Type="http://schemas.openxmlformats.org/officeDocument/2006/relationships/tags" Target="../tags/tag175.xml"/><Relationship Id="rId15" Type="http://schemas.openxmlformats.org/officeDocument/2006/relationships/image" Target="../media/image17.png"/><Relationship Id="rId14" Type="http://schemas.openxmlformats.org/officeDocument/2006/relationships/tags" Target="../tags/tag174.xml"/><Relationship Id="rId13" Type="http://schemas.openxmlformats.org/officeDocument/2006/relationships/image" Target="../media/image16.png"/><Relationship Id="rId12" Type="http://schemas.openxmlformats.org/officeDocument/2006/relationships/tags" Target="../tags/tag173.xml"/><Relationship Id="rId11" Type="http://schemas.openxmlformats.org/officeDocument/2006/relationships/image" Target="../media/image15.png"/><Relationship Id="rId10" Type="http://schemas.openxmlformats.org/officeDocument/2006/relationships/tags" Target="../tags/tag172.xml"/><Relationship Id="rId1" Type="http://schemas.openxmlformats.org/officeDocument/2006/relationships/tags" Target="../tags/tag163.xml"/></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182.xml"/><Relationship Id="rId5" Type="http://schemas.openxmlformats.org/officeDocument/2006/relationships/image" Target="../media/image21.png"/><Relationship Id="rId4" Type="http://schemas.openxmlformats.org/officeDocument/2006/relationships/tags" Target="../tags/tag181.xml"/><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image" Target="../media/image20.GIF"/></Relationships>
</file>

<file path=ppt/slides/_rels/slide12.xml.rels><?xml version="1.0" encoding="UTF-8" standalone="yes"?>
<Relationships xmlns="http://schemas.openxmlformats.org/package/2006/relationships"><Relationship Id="rId9" Type="http://schemas.openxmlformats.org/officeDocument/2006/relationships/tags" Target="../tags/tag188.xml"/><Relationship Id="rId8" Type="http://schemas.openxmlformats.org/officeDocument/2006/relationships/image" Target="../media/image24.png"/><Relationship Id="rId7" Type="http://schemas.openxmlformats.org/officeDocument/2006/relationships/image" Target="../media/image23.png"/><Relationship Id="rId6" Type="http://schemas.openxmlformats.org/officeDocument/2006/relationships/tags" Target="../tags/tag187.xml"/><Relationship Id="rId5" Type="http://schemas.openxmlformats.org/officeDocument/2006/relationships/tags" Target="../tags/tag186.xml"/><Relationship Id="rId4" Type="http://schemas.openxmlformats.org/officeDocument/2006/relationships/image" Target="../media/image22.GIF"/><Relationship Id="rId3" Type="http://schemas.openxmlformats.org/officeDocument/2006/relationships/tags" Target="../tags/tag185.xml"/><Relationship Id="rId2" Type="http://schemas.openxmlformats.org/officeDocument/2006/relationships/tags" Target="../tags/tag184.xml"/><Relationship Id="rId10" Type="http://schemas.openxmlformats.org/officeDocument/2006/relationships/slideLayout" Target="../slideLayouts/slideLayout2.xml"/><Relationship Id="rId1" Type="http://schemas.openxmlformats.org/officeDocument/2006/relationships/tags" Target="../tags/tag183.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90.xml"/><Relationship Id="rId3" Type="http://schemas.openxmlformats.org/officeDocument/2006/relationships/tags" Target="../tags/tag189.xml"/><Relationship Id="rId2" Type="http://schemas.openxmlformats.org/officeDocument/2006/relationships/image" Target="../media/image26.GIF"/><Relationship Id="rId1"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91.xml"/><Relationship Id="rId1" Type="http://schemas.openxmlformats.org/officeDocument/2006/relationships/image" Target="../media/image27.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92.xml"/><Relationship Id="rId2" Type="http://schemas.openxmlformats.org/officeDocument/2006/relationships/image" Target="../media/image29.png"/><Relationship Id="rId1" Type="http://schemas.openxmlformats.org/officeDocument/2006/relationships/image" Target="../media/image28.GIF"/></Relationships>
</file>

<file path=ppt/slides/_rels/slide16.xml.rels><?xml version="1.0" encoding="UTF-8" standalone="yes"?>
<Relationships xmlns="http://schemas.openxmlformats.org/package/2006/relationships"><Relationship Id="rId9" Type="http://schemas.openxmlformats.org/officeDocument/2006/relationships/tags" Target="../tags/tag199.xml"/><Relationship Id="rId8" Type="http://schemas.microsoft.com/office/2007/relationships/media" Target="../media/media2.mp4"/><Relationship Id="rId7" Type="http://schemas.openxmlformats.org/officeDocument/2006/relationships/video" Target="NULL" TargetMode="Externa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3" Type="http://schemas.openxmlformats.org/officeDocument/2006/relationships/tags" Target="../tags/tag195.xml"/><Relationship Id="rId2" Type="http://schemas.openxmlformats.org/officeDocument/2006/relationships/tags" Target="../tags/tag194.xml"/><Relationship Id="rId17" Type="http://schemas.openxmlformats.org/officeDocument/2006/relationships/notesSlide" Target="../notesSlides/notesSlide1.xml"/><Relationship Id="rId16" Type="http://schemas.openxmlformats.org/officeDocument/2006/relationships/slideLayout" Target="../slideLayouts/slideLayout19.xml"/><Relationship Id="rId15" Type="http://schemas.openxmlformats.org/officeDocument/2006/relationships/tags" Target="../tags/tag204.xml"/><Relationship Id="rId14" Type="http://schemas.openxmlformats.org/officeDocument/2006/relationships/tags" Target="../tags/tag203.xml"/><Relationship Id="rId13" Type="http://schemas.openxmlformats.org/officeDocument/2006/relationships/tags" Target="../tags/tag202.xml"/><Relationship Id="rId12" Type="http://schemas.openxmlformats.org/officeDocument/2006/relationships/tags" Target="../tags/tag201.xml"/><Relationship Id="rId11" Type="http://schemas.openxmlformats.org/officeDocument/2006/relationships/tags" Target="../tags/tag200.xml"/><Relationship Id="rId10" Type="http://schemas.openxmlformats.org/officeDocument/2006/relationships/image" Target="../media/image30.png"/><Relationship Id="rId1" Type="http://schemas.openxmlformats.org/officeDocument/2006/relationships/tags" Target="../tags/tag193.xml"/></Relationships>
</file>

<file path=ppt/slides/_rels/slide17.xml.rels><?xml version="1.0" encoding="UTF-8" standalone="yes"?>
<Relationships xmlns="http://schemas.openxmlformats.org/package/2006/relationships"><Relationship Id="rId9" Type="http://schemas.openxmlformats.org/officeDocument/2006/relationships/video" Target="NULL" TargetMode="External"/><Relationship Id="rId8" Type="http://schemas.openxmlformats.org/officeDocument/2006/relationships/tags" Target="../tags/tag215.xml"/><Relationship Id="rId7" Type="http://schemas.openxmlformats.org/officeDocument/2006/relationships/tags" Target="../tags/tag214.xml"/><Relationship Id="rId6" Type="http://schemas.openxmlformats.org/officeDocument/2006/relationships/tags" Target="../tags/tag213.xml"/><Relationship Id="rId5" Type="http://schemas.openxmlformats.org/officeDocument/2006/relationships/tags" Target="../tags/tag212.xml"/><Relationship Id="rId4" Type="http://schemas.openxmlformats.org/officeDocument/2006/relationships/tags" Target="../tags/tag211.xml"/><Relationship Id="rId3" Type="http://schemas.openxmlformats.org/officeDocument/2006/relationships/tags" Target="../tags/tag210.xml"/><Relationship Id="rId2" Type="http://schemas.openxmlformats.org/officeDocument/2006/relationships/tags" Target="../tags/tag209.xml"/><Relationship Id="rId17" Type="http://schemas.openxmlformats.org/officeDocument/2006/relationships/notesSlide" Target="../notesSlides/notesSlide2.xml"/><Relationship Id="rId16" Type="http://schemas.openxmlformats.org/officeDocument/2006/relationships/slideLayout" Target="../slideLayouts/slideLayout19.xml"/><Relationship Id="rId15" Type="http://schemas.openxmlformats.org/officeDocument/2006/relationships/tags" Target="../tags/tag219.xml"/><Relationship Id="rId14" Type="http://schemas.openxmlformats.org/officeDocument/2006/relationships/tags" Target="../tags/tag218.xml"/><Relationship Id="rId13" Type="http://schemas.openxmlformats.org/officeDocument/2006/relationships/tags" Target="../tags/tag217.xml"/><Relationship Id="rId12" Type="http://schemas.openxmlformats.org/officeDocument/2006/relationships/image" Target="../media/image31.png"/><Relationship Id="rId11" Type="http://schemas.openxmlformats.org/officeDocument/2006/relationships/tags" Target="../tags/tag216.xml"/><Relationship Id="rId10" Type="http://schemas.microsoft.com/office/2007/relationships/media" Target="../media/media3.mp4"/><Relationship Id="rId1" Type="http://schemas.openxmlformats.org/officeDocument/2006/relationships/tags" Target="../tags/tag208.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23.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tags" Target="../tags/tag224.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25.xml"/><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hemeOverride" Target="../theme/themeOverride1.xml"/><Relationship Id="rId6" Type="http://schemas.openxmlformats.org/officeDocument/2006/relationships/tags" Target="../tags/tag226.xml"/><Relationship Id="rId5" Type="http://schemas.openxmlformats.org/officeDocument/2006/relationships/image" Target="../media/image35.png"/><Relationship Id="rId4" Type="http://schemas.openxmlformats.org/officeDocument/2006/relationships/customXml" Target="../ink/ink2.xml"/><Relationship Id="rId3" Type="http://schemas.openxmlformats.org/officeDocument/2006/relationships/image" Target="../media/image34.png"/><Relationship Id="rId2" Type="http://schemas.openxmlformats.org/officeDocument/2006/relationships/customXml" Target="../ink/ink1.xml"/><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227.xml"/><Relationship Id="rId5" Type="http://schemas.openxmlformats.org/officeDocument/2006/relationships/image" Target="../media/image38.png"/><Relationship Id="rId4" Type="http://schemas.openxmlformats.org/officeDocument/2006/relationships/customXml" Target="../ink/ink4.xml"/><Relationship Id="rId3" Type="http://schemas.openxmlformats.org/officeDocument/2006/relationships/image" Target="../media/image37.png"/><Relationship Id="rId2" Type="http://schemas.openxmlformats.org/officeDocument/2006/relationships/customXml" Target="../ink/ink3.xml"/><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28.xml"/><Relationship Id="rId3" Type="http://schemas.openxmlformats.org/officeDocument/2006/relationships/image" Target="../media/image40.png"/><Relationship Id="rId2" Type="http://schemas.openxmlformats.org/officeDocument/2006/relationships/customXml" Target="../ink/ink5.xml"/><Relationship Id="rId1" Type="http://schemas.openxmlformats.org/officeDocument/2006/relationships/image" Target="../media/image39.png"/></Relationships>
</file>

<file path=ppt/slides/_rels/slide24.xml.rels><?xml version="1.0" encoding="UTF-8" standalone="yes"?>
<Relationships xmlns="http://schemas.openxmlformats.org/package/2006/relationships"><Relationship Id="rId9" Type="http://schemas.openxmlformats.org/officeDocument/2006/relationships/tags" Target="../tags/tag236.xml"/><Relationship Id="rId8" Type="http://schemas.openxmlformats.org/officeDocument/2006/relationships/tags" Target="../tags/tag235.xml"/><Relationship Id="rId7" Type="http://schemas.openxmlformats.org/officeDocument/2006/relationships/tags" Target="../tags/tag234.xml"/><Relationship Id="rId6" Type="http://schemas.openxmlformats.org/officeDocument/2006/relationships/tags" Target="../tags/tag233.xml"/><Relationship Id="rId5" Type="http://schemas.openxmlformats.org/officeDocument/2006/relationships/tags" Target="../tags/tag232.xml"/><Relationship Id="rId4" Type="http://schemas.openxmlformats.org/officeDocument/2006/relationships/tags" Target="../tags/tag231.xml"/><Relationship Id="rId37" Type="http://schemas.openxmlformats.org/officeDocument/2006/relationships/slideLayout" Target="../slideLayouts/slideLayout2.xml"/><Relationship Id="rId36" Type="http://schemas.openxmlformats.org/officeDocument/2006/relationships/tags" Target="../tags/tag263.xml"/><Relationship Id="rId35" Type="http://schemas.openxmlformats.org/officeDocument/2006/relationships/tags" Target="../tags/tag262.xml"/><Relationship Id="rId34" Type="http://schemas.openxmlformats.org/officeDocument/2006/relationships/tags" Target="../tags/tag261.xml"/><Relationship Id="rId33" Type="http://schemas.openxmlformats.org/officeDocument/2006/relationships/tags" Target="../tags/tag260.xml"/><Relationship Id="rId32" Type="http://schemas.openxmlformats.org/officeDocument/2006/relationships/tags" Target="../tags/tag259.xml"/><Relationship Id="rId31" Type="http://schemas.openxmlformats.org/officeDocument/2006/relationships/tags" Target="../tags/tag258.xml"/><Relationship Id="rId30" Type="http://schemas.openxmlformats.org/officeDocument/2006/relationships/tags" Target="../tags/tag257.xml"/><Relationship Id="rId3" Type="http://schemas.openxmlformats.org/officeDocument/2006/relationships/image" Target="../media/image13.png"/><Relationship Id="rId29" Type="http://schemas.openxmlformats.org/officeDocument/2006/relationships/tags" Target="../tags/tag256.xml"/><Relationship Id="rId28" Type="http://schemas.openxmlformats.org/officeDocument/2006/relationships/tags" Target="../tags/tag255.xml"/><Relationship Id="rId27" Type="http://schemas.openxmlformats.org/officeDocument/2006/relationships/tags" Target="../tags/tag254.xml"/><Relationship Id="rId26" Type="http://schemas.openxmlformats.org/officeDocument/2006/relationships/tags" Target="../tags/tag253.xml"/><Relationship Id="rId25" Type="http://schemas.openxmlformats.org/officeDocument/2006/relationships/tags" Target="../tags/tag252.xml"/><Relationship Id="rId24" Type="http://schemas.openxmlformats.org/officeDocument/2006/relationships/tags" Target="../tags/tag251.xml"/><Relationship Id="rId23" Type="http://schemas.openxmlformats.org/officeDocument/2006/relationships/tags" Target="../tags/tag250.xml"/><Relationship Id="rId22" Type="http://schemas.openxmlformats.org/officeDocument/2006/relationships/tags" Target="../tags/tag249.xml"/><Relationship Id="rId21" Type="http://schemas.openxmlformats.org/officeDocument/2006/relationships/tags" Target="../tags/tag248.xml"/><Relationship Id="rId20" Type="http://schemas.openxmlformats.org/officeDocument/2006/relationships/tags" Target="../tags/tag247.xml"/><Relationship Id="rId2" Type="http://schemas.openxmlformats.org/officeDocument/2006/relationships/tags" Target="../tags/tag230.xml"/><Relationship Id="rId19" Type="http://schemas.openxmlformats.org/officeDocument/2006/relationships/tags" Target="../tags/tag246.xml"/><Relationship Id="rId18" Type="http://schemas.openxmlformats.org/officeDocument/2006/relationships/tags" Target="../tags/tag245.xml"/><Relationship Id="rId17" Type="http://schemas.openxmlformats.org/officeDocument/2006/relationships/tags" Target="../tags/tag244.xml"/><Relationship Id="rId16" Type="http://schemas.openxmlformats.org/officeDocument/2006/relationships/tags" Target="../tags/tag243.xml"/><Relationship Id="rId15" Type="http://schemas.openxmlformats.org/officeDocument/2006/relationships/tags" Target="../tags/tag242.xml"/><Relationship Id="rId14" Type="http://schemas.openxmlformats.org/officeDocument/2006/relationships/tags" Target="../tags/tag241.xml"/><Relationship Id="rId13" Type="http://schemas.openxmlformats.org/officeDocument/2006/relationships/tags" Target="../tags/tag240.xml"/><Relationship Id="rId12" Type="http://schemas.openxmlformats.org/officeDocument/2006/relationships/tags" Target="../tags/tag239.xml"/><Relationship Id="rId11" Type="http://schemas.openxmlformats.org/officeDocument/2006/relationships/tags" Target="../tags/tag238.xml"/><Relationship Id="rId10" Type="http://schemas.openxmlformats.org/officeDocument/2006/relationships/tags" Target="../tags/tag237.xml"/><Relationship Id="rId1" Type="http://schemas.openxmlformats.org/officeDocument/2006/relationships/tags" Target="../tags/tag229.xml"/></Relationships>
</file>

<file path=ppt/slides/_rels/slide25.xml.rels><?xml version="1.0" encoding="UTF-8" standalone="yes"?>
<Relationships xmlns="http://schemas.openxmlformats.org/package/2006/relationships"><Relationship Id="rId9" Type="http://schemas.openxmlformats.org/officeDocument/2006/relationships/tags" Target="../tags/tag272.xml"/><Relationship Id="rId8" Type="http://schemas.openxmlformats.org/officeDocument/2006/relationships/tags" Target="../tags/tag271.xml"/><Relationship Id="rId7" Type="http://schemas.openxmlformats.org/officeDocument/2006/relationships/tags" Target="../tags/tag270.xml"/><Relationship Id="rId6" Type="http://schemas.openxmlformats.org/officeDocument/2006/relationships/tags" Target="../tags/tag269.xml"/><Relationship Id="rId5" Type="http://schemas.openxmlformats.org/officeDocument/2006/relationships/tags" Target="../tags/tag268.xml"/><Relationship Id="rId45" Type="http://schemas.openxmlformats.org/officeDocument/2006/relationships/slideLayout" Target="../slideLayouts/slideLayout2.xml"/><Relationship Id="rId44" Type="http://schemas.openxmlformats.org/officeDocument/2006/relationships/tags" Target="../tags/tag305.xml"/><Relationship Id="rId43" Type="http://schemas.openxmlformats.org/officeDocument/2006/relationships/tags" Target="../tags/tag304.xml"/><Relationship Id="rId42" Type="http://schemas.openxmlformats.org/officeDocument/2006/relationships/tags" Target="../tags/tag303.xml"/><Relationship Id="rId41" Type="http://schemas.openxmlformats.org/officeDocument/2006/relationships/tags" Target="../tags/tag302.xml"/><Relationship Id="rId40" Type="http://schemas.openxmlformats.org/officeDocument/2006/relationships/tags" Target="../tags/tag301.xml"/><Relationship Id="rId4" Type="http://schemas.openxmlformats.org/officeDocument/2006/relationships/tags" Target="../tags/tag267.xml"/><Relationship Id="rId39" Type="http://schemas.openxmlformats.org/officeDocument/2006/relationships/tags" Target="../tags/tag300.xml"/><Relationship Id="rId38" Type="http://schemas.openxmlformats.org/officeDocument/2006/relationships/image" Target="../media/image2.svg"/><Relationship Id="rId37" Type="http://schemas.openxmlformats.org/officeDocument/2006/relationships/image" Target="../media/image41.png"/><Relationship Id="rId36" Type="http://schemas.openxmlformats.org/officeDocument/2006/relationships/tags" Target="../tags/tag299.xml"/><Relationship Id="rId35" Type="http://schemas.openxmlformats.org/officeDocument/2006/relationships/tags" Target="../tags/tag298.xml"/><Relationship Id="rId34" Type="http://schemas.openxmlformats.org/officeDocument/2006/relationships/tags" Target="../tags/tag297.xml"/><Relationship Id="rId33" Type="http://schemas.openxmlformats.org/officeDocument/2006/relationships/tags" Target="../tags/tag296.xml"/><Relationship Id="rId32" Type="http://schemas.openxmlformats.org/officeDocument/2006/relationships/tags" Target="../tags/tag295.xml"/><Relationship Id="rId31" Type="http://schemas.openxmlformats.org/officeDocument/2006/relationships/tags" Target="../tags/tag294.xml"/><Relationship Id="rId30" Type="http://schemas.openxmlformats.org/officeDocument/2006/relationships/tags" Target="../tags/tag293.xml"/><Relationship Id="rId3" Type="http://schemas.openxmlformats.org/officeDocument/2006/relationships/tags" Target="../tags/tag266.xml"/><Relationship Id="rId29" Type="http://schemas.openxmlformats.org/officeDocument/2006/relationships/tags" Target="../tags/tag292.xml"/><Relationship Id="rId28" Type="http://schemas.openxmlformats.org/officeDocument/2006/relationships/tags" Target="../tags/tag291.xml"/><Relationship Id="rId27" Type="http://schemas.openxmlformats.org/officeDocument/2006/relationships/tags" Target="../tags/tag290.xml"/><Relationship Id="rId26" Type="http://schemas.openxmlformats.org/officeDocument/2006/relationships/tags" Target="../tags/tag289.xml"/><Relationship Id="rId25" Type="http://schemas.openxmlformats.org/officeDocument/2006/relationships/tags" Target="../tags/tag288.xml"/><Relationship Id="rId24" Type="http://schemas.openxmlformats.org/officeDocument/2006/relationships/tags" Target="../tags/tag287.xml"/><Relationship Id="rId23" Type="http://schemas.openxmlformats.org/officeDocument/2006/relationships/tags" Target="../tags/tag286.xml"/><Relationship Id="rId22" Type="http://schemas.openxmlformats.org/officeDocument/2006/relationships/tags" Target="../tags/tag285.xml"/><Relationship Id="rId21" Type="http://schemas.openxmlformats.org/officeDocument/2006/relationships/tags" Target="../tags/tag284.xml"/><Relationship Id="rId20" Type="http://schemas.openxmlformats.org/officeDocument/2006/relationships/tags" Target="../tags/tag283.xml"/><Relationship Id="rId2" Type="http://schemas.openxmlformats.org/officeDocument/2006/relationships/tags" Target="../tags/tag265.xml"/><Relationship Id="rId19" Type="http://schemas.openxmlformats.org/officeDocument/2006/relationships/tags" Target="../tags/tag282.xml"/><Relationship Id="rId18" Type="http://schemas.openxmlformats.org/officeDocument/2006/relationships/tags" Target="../tags/tag281.xml"/><Relationship Id="rId17" Type="http://schemas.openxmlformats.org/officeDocument/2006/relationships/tags" Target="../tags/tag280.xml"/><Relationship Id="rId16" Type="http://schemas.openxmlformats.org/officeDocument/2006/relationships/tags" Target="../tags/tag279.xml"/><Relationship Id="rId15" Type="http://schemas.openxmlformats.org/officeDocument/2006/relationships/tags" Target="../tags/tag278.xml"/><Relationship Id="rId14" Type="http://schemas.openxmlformats.org/officeDocument/2006/relationships/tags" Target="../tags/tag277.xml"/><Relationship Id="rId13" Type="http://schemas.openxmlformats.org/officeDocument/2006/relationships/tags" Target="../tags/tag276.xml"/><Relationship Id="rId12" Type="http://schemas.openxmlformats.org/officeDocument/2006/relationships/tags" Target="../tags/tag275.xml"/><Relationship Id="rId11" Type="http://schemas.openxmlformats.org/officeDocument/2006/relationships/tags" Target="../tags/tag274.xml"/><Relationship Id="rId10" Type="http://schemas.openxmlformats.org/officeDocument/2006/relationships/tags" Target="../tags/tag273.xml"/><Relationship Id="rId1" Type="http://schemas.openxmlformats.org/officeDocument/2006/relationships/tags" Target="../tags/tag264.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06.xml"/></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tags" Target="../tags/tag146.xml"/><Relationship Id="rId4" Type="http://schemas.openxmlformats.org/officeDocument/2006/relationships/image" Target="../media/image1.svg"/><Relationship Id="rId3" Type="http://schemas.openxmlformats.org/officeDocument/2006/relationships/image" Target="../media/image11.png"/><Relationship Id="rId2" Type="http://schemas.openxmlformats.org/officeDocument/2006/relationships/tags" Target="../tags/tag145.xml"/><Relationship Id="rId1" Type="http://schemas.openxmlformats.org/officeDocument/2006/relationships/tags" Target="../tags/tag144.xml"/></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50.xml"/><Relationship Id="rId6" Type="http://schemas.openxmlformats.org/officeDocument/2006/relationships/tags" Target="../tags/tag149.xml"/><Relationship Id="rId5" Type="http://schemas.openxmlformats.org/officeDocument/2006/relationships/image" Target="../media/image12.png"/><Relationship Id="rId4" Type="http://schemas.openxmlformats.org/officeDocument/2006/relationships/tags" Target="../tags/tag148.xml"/><Relationship Id="rId3" Type="http://schemas.microsoft.com/office/2007/relationships/media" Target="../media/media1.mp4"/><Relationship Id="rId2" Type="http://schemas.openxmlformats.org/officeDocument/2006/relationships/video" Target="NULL" TargetMode="External"/><Relationship Id="rId1" Type="http://schemas.openxmlformats.org/officeDocument/2006/relationships/tags" Target="../tags/tag147.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1.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2.xml"/></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155.xml"/><Relationship Id="rId3" Type="http://schemas.openxmlformats.org/officeDocument/2006/relationships/image" Target="../media/image13.png"/><Relationship Id="rId2" Type="http://schemas.openxmlformats.org/officeDocument/2006/relationships/tags" Target="../tags/tag154.xml"/><Relationship Id="rId1" Type="http://schemas.openxmlformats.org/officeDocument/2006/relationships/tags" Target="../tags/tag153.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61.xml"/><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 Id="rId3" Type="http://schemas.openxmlformats.org/officeDocument/2006/relationships/image" Target="../media/image14.png"/><Relationship Id="rId2" Type="http://schemas.openxmlformats.org/officeDocument/2006/relationships/tags" Target="../tags/tag157.xml"/><Relationship Id="rId1" Type="http://schemas.openxmlformats.org/officeDocument/2006/relationships/tags" Target="../tags/tag156.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55" name="Text Box 11"/>
          <p:cNvSpPr txBox="1"/>
          <p:nvPr>
            <p:custDataLst>
              <p:tags r:id="rId1"/>
            </p:custDataLst>
          </p:nvPr>
        </p:nvSpPr>
        <p:spPr>
          <a:xfrm>
            <a:off x="197485" y="114300"/>
            <a:ext cx="11870055" cy="5835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anchor="t" anchorCtr="0">
            <a:spAutoFit/>
          </a:bodyPr>
          <a:lstStyle/>
          <a:p>
            <a:r>
              <a:rPr lang="en-US" altLang="zh-CN" sz="3200" b="1">
                <a:latin typeface="Times New Roman" panose="02020603050405020304" charset="0"/>
                <a:ea typeface="宋体" panose="02010600030101010101" pitchFamily="2" charset="-122"/>
                <a:cs typeface="Times New Roman" panose="02020603050405020304" charset="0"/>
              </a:rPr>
              <a:t> 2. </a:t>
            </a:r>
            <a:r>
              <a:rPr lang="en-US" altLang="zh-CN" sz="32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rPr>
              <a:t>Add </a:t>
            </a:r>
            <a:r>
              <a:rPr lang="en-US" altLang="zh-CN" sz="3200" b="1" kern="100">
                <a:solidFill>
                  <a:srgbClr val="FF0000"/>
                </a:solidFill>
                <a:effectLst/>
                <a:latin typeface="Times New Roman" panose="02020603050405020304" charset="0"/>
                <a:ea typeface="宋体" panose="02010600030101010101" pitchFamily="2" charset="-122"/>
                <a:cs typeface="Times New Roman" panose="02020603050405020304" charset="0"/>
                <a:sym typeface="+mn-ea"/>
              </a:rPr>
              <a:t>with+e</a:t>
            </a:r>
            <a:r>
              <a:rPr lang="zh-CN" altLang="en-US" sz="3200" b="1" kern="100">
                <a:solidFill>
                  <a:srgbClr val="FF0000"/>
                </a:solidFill>
                <a:effectLst/>
                <a:latin typeface="Times New Roman" panose="02020603050405020304" charset="0"/>
                <a:ea typeface="宋体" panose="02010600030101010101" pitchFamily="2" charset="-122"/>
                <a:cs typeface="Times New Roman" panose="02020603050405020304" charset="0"/>
                <a:sym typeface="+mn-ea"/>
              </a:rPr>
              <a:t>motional </a:t>
            </a:r>
            <a:r>
              <a:rPr lang="en-US" altLang="zh-CN" sz="3200" b="1" kern="100">
                <a:solidFill>
                  <a:srgbClr val="FF0000"/>
                </a:solidFill>
                <a:effectLst/>
                <a:latin typeface="Times New Roman" panose="02020603050405020304" charset="0"/>
                <a:ea typeface="宋体" panose="02010600030101010101" pitchFamily="2" charset="-122"/>
                <a:cs typeface="Times New Roman" panose="02020603050405020304" charset="0"/>
                <a:sym typeface="+mn-ea"/>
              </a:rPr>
              <a:t>noun</a:t>
            </a:r>
            <a:r>
              <a:rPr lang="zh-CN" altLang="en-US" sz="3200" b="1" kern="100">
                <a:solidFill>
                  <a:srgbClr val="FF0000"/>
                </a:solidFill>
                <a:effectLst/>
                <a:latin typeface="方正鲁迅行书 简" panose="02000500000000000000" charset="-122"/>
                <a:ea typeface="方正鲁迅行书 简" panose="02000500000000000000" charset="-122"/>
                <a:cs typeface="Times New Roman" panose="02020603050405020304" charset="0"/>
                <a:sym typeface="+mn-ea"/>
              </a:rPr>
              <a:t>（情感名词）</a:t>
            </a:r>
            <a:r>
              <a:rPr lang="en-US" altLang="zh-CN" sz="32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rPr>
              <a:t>to make the action vivid.</a:t>
            </a:r>
            <a:endParaRPr lang="en-US" altLang="zh-CN" sz="32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endParaRPr>
          </a:p>
        </p:txBody>
      </p:sp>
      <p:sp>
        <p:nvSpPr>
          <p:cNvPr id="3" name="文本框 2"/>
          <p:cNvSpPr txBox="1"/>
          <p:nvPr>
            <p:custDataLst>
              <p:tags r:id="rId2"/>
            </p:custDataLst>
          </p:nvPr>
        </p:nvSpPr>
        <p:spPr>
          <a:xfrm>
            <a:off x="2336165" y="3883660"/>
            <a:ext cx="2056765" cy="583565"/>
          </a:xfrm>
          <a:prstGeom prst="rect">
            <a:avLst/>
          </a:prstGeom>
          <a:noFill/>
        </p:spPr>
        <p:txBody>
          <a:bodyPr wrap="square" rtlCol="0">
            <a:spAutoFit/>
          </a:bodyPr>
          <a:lstStyle/>
          <a:p>
            <a:r>
              <a:rPr lang="en-US" altLang="zh-CN" sz="3200" b="1" kern="100">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rPr>
              <a:t>with </a:t>
            </a:r>
            <a:r>
              <a:rPr lang="en-US" altLang="zh-CN" sz="3200" b="1" kern="100">
                <a:effectLst/>
                <a:latin typeface="Times New Roman" panose="02020603050405020304" charset="0"/>
                <a:ea typeface="宋体" panose="02010600030101010101" pitchFamily="2" charset="-122"/>
                <a:cs typeface="Times New Roman" panose="02020603050405020304" charset="0"/>
                <a:sym typeface="+mn-ea"/>
              </a:rPr>
              <a:t>+</a:t>
            </a:r>
            <a:endParaRPr lang="zh-CN" altLang="en-US" sz="3200">
              <a:effectLst>
                <a:outerShdw blurRad="38100" dist="38100" dir="2700000" algn="tl">
                  <a:srgbClr val="000000">
                    <a:alpha val="43137"/>
                  </a:srgbClr>
                </a:outerShdw>
              </a:effectLst>
            </a:endParaRPr>
          </a:p>
        </p:txBody>
      </p:sp>
      <p:sp>
        <p:nvSpPr>
          <p:cNvPr id="4" name="左大括号 3"/>
          <p:cNvSpPr/>
          <p:nvPr>
            <p:custDataLst>
              <p:tags r:id="rId3"/>
            </p:custDataLst>
          </p:nvPr>
        </p:nvSpPr>
        <p:spPr>
          <a:xfrm>
            <a:off x="3674110" y="1990725"/>
            <a:ext cx="544195" cy="4369435"/>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zh-CN" altLang="en-US"/>
          </a:p>
        </p:txBody>
      </p:sp>
      <p:sp>
        <p:nvSpPr>
          <p:cNvPr id="10" name="文本框 9"/>
          <p:cNvSpPr txBox="1"/>
          <p:nvPr>
            <p:custDataLst>
              <p:tags r:id="rId4"/>
            </p:custDataLst>
          </p:nvPr>
        </p:nvSpPr>
        <p:spPr>
          <a:xfrm>
            <a:off x="4205605" y="5876290"/>
            <a:ext cx="5509895" cy="583565"/>
          </a:xfrm>
          <a:prstGeom prst="rect">
            <a:avLst/>
          </a:prstGeom>
          <a:noFill/>
        </p:spPr>
        <p:txBody>
          <a:bodyPr wrap="square" rtlCol="0">
            <a:spAutoFit/>
          </a:bodyPr>
          <a:lstStyle/>
          <a:p>
            <a:r>
              <a:rPr lang="en-US" altLang="zh-CN" sz="3200" b="1" kern="100">
                <a:solidFill>
                  <a:srgbClr val="C0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rPr>
              <a:t>excitement/ satisfaction</a:t>
            </a:r>
            <a:endParaRPr lang="en-US" altLang="zh-CN" sz="3200" b="1" kern="100">
              <a:solidFill>
                <a:srgbClr val="C0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21" name="文本框 20"/>
          <p:cNvSpPr txBox="1"/>
          <p:nvPr>
            <p:custDataLst>
              <p:tags r:id="rId5"/>
            </p:custDataLst>
          </p:nvPr>
        </p:nvSpPr>
        <p:spPr>
          <a:xfrm>
            <a:off x="3942080" y="2614295"/>
            <a:ext cx="5509895" cy="583565"/>
          </a:xfrm>
          <a:prstGeom prst="rect">
            <a:avLst/>
          </a:prstGeom>
          <a:noFill/>
        </p:spPr>
        <p:txBody>
          <a:bodyPr wrap="square" rtlCol="0">
            <a:spAutoFit/>
          </a:bodyPr>
          <a:lstStyle/>
          <a:p>
            <a:r>
              <a:rPr lang="en-US" altLang="zh-CN" sz="3200" b="1" kern="100">
                <a:solidFill>
                  <a:srgbClr val="C0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rPr>
              <a:t>surprise/amazement</a:t>
            </a:r>
            <a:endParaRPr lang="en-US" altLang="zh-CN" sz="3200" b="1" kern="100">
              <a:solidFill>
                <a:srgbClr val="C0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22" name="文本框 21"/>
          <p:cNvSpPr txBox="1"/>
          <p:nvPr>
            <p:custDataLst>
              <p:tags r:id="rId6"/>
            </p:custDataLst>
          </p:nvPr>
        </p:nvSpPr>
        <p:spPr>
          <a:xfrm>
            <a:off x="105410" y="3883660"/>
            <a:ext cx="2489835" cy="583565"/>
          </a:xfrm>
          <a:prstGeom prst="rect">
            <a:avLst/>
          </a:prstGeom>
          <a:noFill/>
        </p:spPr>
        <p:txBody>
          <a:bodyPr wrap="square" rtlCol="0">
            <a:spAutoFit/>
          </a:bodyPr>
          <a:lstStyle/>
          <a:p>
            <a:pPr algn="just">
              <a:spcAft>
                <a:spcPts val="1000"/>
              </a:spcAft>
            </a:pPr>
            <a:r>
              <a:rPr lang="en-US" altLang="zh-CN" sz="3200" b="1" kern="100">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rPr>
              <a:t>He looks up </a:t>
            </a:r>
            <a:endParaRPr lang="en-US" altLang="zh-CN" sz="3200" b="1" kern="100">
              <a:solidFill>
                <a:srgbClr val="FF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24" name="文本框 23"/>
          <p:cNvSpPr txBox="1"/>
          <p:nvPr>
            <p:custDataLst>
              <p:tags r:id="rId7"/>
            </p:custDataLst>
          </p:nvPr>
        </p:nvSpPr>
        <p:spPr>
          <a:xfrm>
            <a:off x="3942080" y="3636010"/>
            <a:ext cx="5509895" cy="583565"/>
          </a:xfrm>
          <a:prstGeom prst="rect">
            <a:avLst/>
          </a:prstGeom>
          <a:noFill/>
        </p:spPr>
        <p:txBody>
          <a:bodyPr wrap="square" rtlCol="0">
            <a:spAutoFit/>
          </a:bodyPr>
          <a:lstStyle/>
          <a:p>
            <a:r>
              <a:rPr lang="en-US" altLang="zh-CN" sz="3200" b="1" kern="100">
                <a:solidFill>
                  <a:srgbClr val="C0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rPr>
              <a:t>anger/ dissatisfaction</a:t>
            </a:r>
            <a:endParaRPr lang="en-US" altLang="zh-CN" sz="3200" b="1" kern="100">
              <a:solidFill>
                <a:srgbClr val="C0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26" name="文本框 25"/>
          <p:cNvSpPr txBox="1"/>
          <p:nvPr>
            <p:custDataLst>
              <p:tags r:id="rId8"/>
            </p:custDataLst>
          </p:nvPr>
        </p:nvSpPr>
        <p:spPr>
          <a:xfrm>
            <a:off x="4095750" y="1734185"/>
            <a:ext cx="1891030" cy="583565"/>
          </a:xfrm>
          <a:prstGeom prst="rect">
            <a:avLst/>
          </a:prstGeom>
          <a:noFill/>
        </p:spPr>
        <p:txBody>
          <a:bodyPr wrap="square" rtlCol="0">
            <a:spAutoFit/>
          </a:bodyPr>
          <a:lstStyle/>
          <a:p>
            <a:r>
              <a:rPr lang="en-US" altLang="zh-CN" sz="3200" b="1" kern="100">
                <a:solidFill>
                  <a:srgbClr val="C0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rPr>
              <a:t>pride</a:t>
            </a:r>
            <a:endParaRPr lang="en-US" altLang="zh-CN" sz="3200" b="1" kern="100">
              <a:solidFill>
                <a:srgbClr val="C0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28" name="文本框 27"/>
          <p:cNvSpPr txBox="1"/>
          <p:nvPr>
            <p:custDataLst>
              <p:tags r:id="rId9"/>
            </p:custDataLst>
          </p:nvPr>
        </p:nvSpPr>
        <p:spPr>
          <a:xfrm>
            <a:off x="3942080" y="4705985"/>
            <a:ext cx="5894705" cy="583565"/>
          </a:xfrm>
          <a:prstGeom prst="rect">
            <a:avLst/>
          </a:prstGeom>
          <a:noFill/>
        </p:spPr>
        <p:txBody>
          <a:bodyPr wrap="square" rtlCol="0">
            <a:spAutoFit/>
          </a:bodyPr>
          <a:lstStyle/>
          <a:p>
            <a:r>
              <a:rPr lang="en-US" altLang="zh-CN" sz="3200" b="1" kern="100">
                <a:solidFill>
                  <a:srgbClr val="C0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rPr>
              <a:t>awkwardness/embarrassment</a:t>
            </a:r>
            <a:endParaRPr lang="en-US" altLang="zh-CN" sz="3200" b="1" kern="100">
              <a:solidFill>
                <a:srgbClr val="C00000"/>
              </a:solidFill>
              <a:effectLst>
                <a:outerShdw blurRad="38100" dist="38100" dir="2700000" algn="tl">
                  <a:srgbClr val="000000">
                    <a:alpha val="43137"/>
                  </a:srgbClr>
                </a:outerShdw>
              </a:effectLst>
              <a:latin typeface="Times New Roman" panose="02020603050405020304" charset="0"/>
              <a:ea typeface="宋体" panose="02010600030101010101" pitchFamily="2" charset="-122"/>
              <a:cs typeface="Times New Roman" panose="02020603050405020304" charset="0"/>
              <a:sym typeface="+mn-ea"/>
            </a:endParaRPr>
          </a:p>
        </p:txBody>
      </p:sp>
      <p:pic>
        <p:nvPicPr>
          <p:cNvPr id="30" name="图片 29"/>
          <p:cNvPicPr>
            <a:picLocks noChangeAspect="1"/>
          </p:cNvPicPr>
          <p:nvPr>
            <p:custDataLst>
              <p:tags r:id="rId10"/>
            </p:custDataLst>
          </p:nvPr>
        </p:nvPicPr>
        <p:blipFill>
          <a:blip r:embed="rId11"/>
          <a:stretch>
            <a:fillRect/>
          </a:stretch>
        </p:blipFill>
        <p:spPr>
          <a:xfrm>
            <a:off x="9382760" y="5640705"/>
            <a:ext cx="1166495" cy="1134110"/>
          </a:xfrm>
          <a:prstGeom prst="rect">
            <a:avLst/>
          </a:prstGeom>
        </p:spPr>
      </p:pic>
      <p:pic>
        <p:nvPicPr>
          <p:cNvPr id="31" name="图片 30"/>
          <p:cNvPicPr>
            <a:picLocks noChangeAspect="1"/>
          </p:cNvPicPr>
          <p:nvPr>
            <p:custDataLst>
              <p:tags r:id="rId12"/>
            </p:custDataLst>
          </p:nvPr>
        </p:nvPicPr>
        <p:blipFill>
          <a:blip r:embed="rId13"/>
          <a:stretch>
            <a:fillRect/>
          </a:stretch>
        </p:blipFill>
        <p:spPr>
          <a:xfrm>
            <a:off x="9055735" y="4371340"/>
            <a:ext cx="1118235" cy="1118235"/>
          </a:xfrm>
          <a:prstGeom prst="rect">
            <a:avLst/>
          </a:prstGeom>
          <a:effectLst>
            <a:softEdge rad="63500"/>
          </a:effectLst>
        </p:spPr>
      </p:pic>
      <p:pic>
        <p:nvPicPr>
          <p:cNvPr id="32" name="图片 31"/>
          <p:cNvPicPr>
            <a:picLocks noChangeAspect="1"/>
          </p:cNvPicPr>
          <p:nvPr>
            <p:custDataLst>
              <p:tags r:id="rId14"/>
            </p:custDataLst>
          </p:nvPr>
        </p:nvPicPr>
        <p:blipFill>
          <a:blip r:embed="rId15"/>
          <a:stretch>
            <a:fillRect/>
          </a:stretch>
        </p:blipFill>
        <p:spPr>
          <a:xfrm>
            <a:off x="8053705" y="3416300"/>
            <a:ext cx="1105535" cy="1105535"/>
          </a:xfrm>
          <a:prstGeom prst="rect">
            <a:avLst/>
          </a:prstGeom>
          <a:effectLst>
            <a:softEdge rad="63500"/>
          </a:effectLst>
        </p:spPr>
      </p:pic>
      <p:pic>
        <p:nvPicPr>
          <p:cNvPr id="33" name="图片 32"/>
          <p:cNvPicPr>
            <a:picLocks noChangeAspect="1"/>
          </p:cNvPicPr>
          <p:nvPr>
            <p:custDataLst>
              <p:tags r:id="rId16"/>
            </p:custDataLst>
          </p:nvPr>
        </p:nvPicPr>
        <p:blipFill>
          <a:blip r:embed="rId17"/>
          <a:stretch>
            <a:fillRect/>
          </a:stretch>
        </p:blipFill>
        <p:spPr>
          <a:xfrm>
            <a:off x="8522970" y="2286635"/>
            <a:ext cx="929005" cy="1019810"/>
          </a:xfrm>
          <a:prstGeom prst="rect">
            <a:avLst/>
          </a:prstGeom>
        </p:spPr>
      </p:pic>
      <p:pic>
        <p:nvPicPr>
          <p:cNvPr id="36" name="图片 35"/>
          <p:cNvPicPr>
            <a:picLocks noChangeAspect="1"/>
          </p:cNvPicPr>
          <p:nvPr>
            <p:custDataLst>
              <p:tags r:id="rId18"/>
            </p:custDataLst>
          </p:nvPr>
        </p:nvPicPr>
        <p:blipFill>
          <a:blip r:embed="rId19"/>
          <a:stretch>
            <a:fillRect/>
          </a:stretch>
        </p:blipFill>
        <p:spPr>
          <a:xfrm>
            <a:off x="7216775" y="1466850"/>
            <a:ext cx="1078230" cy="1068705"/>
          </a:xfrm>
          <a:prstGeom prst="rect">
            <a:avLst/>
          </a:prstGeom>
        </p:spPr>
      </p:pic>
      <p:sp>
        <p:nvSpPr>
          <p:cNvPr id="2" name="文本框 1"/>
          <p:cNvSpPr txBox="1"/>
          <p:nvPr/>
        </p:nvSpPr>
        <p:spPr>
          <a:xfrm>
            <a:off x="8681085" y="1654810"/>
            <a:ext cx="1868170" cy="521970"/>
          </a:xfrm>
          <a:prstGeom prst="rect">
            <a:avLst/>
          </a:prstGeom>
          <a:noFill/>
        </p:spPr>
        <p:txBody>
          <a:bodyPr wrap="square" rtlCol="0">
            <a:spAutoFit/>
          </a:bodyPr>
          <a:p>
            <a:r>
              <a:rPr lang="en-US" altLang="zh-CN" sz="2800" b="1"/>
              <a:t>proud</a:t>
            </a:r>
            <a:endParaRPr lang="en-US" altLang="zh-CN" sz="2800" b="1"/>
          </a:p>
        </p:txBody>
      </p:sp>
      <p:sp>
        <p:nvSpPr>
          <p:cNvPr id="5" name="文本框 4"/>
          <p:cNvSpPr txBox="1"/>
          <p:nvPr/>
        </p:nvSpPr>
        <p:spPr>
          <a:xfrm>
            <a:off x="9679940" y="2535555"/>
            <a:ext cx="2020570" cy="521970"/>
          </a:xfrm>
          <a:prstGeom prst="rect">
            <a:avLst/>
          </a:prstGeom>
          <a:noFill/>
        </p:spPr>
        <p:txBody>
          <a:bodyPr wrap="square" rtlCol="0">
            <a:spAutoFit/>
          </a:bodyPr>
          <a:p>
            <a:pPr lvl="0" algn="l">
              <a:buClrTx/>
              <a:buSzTx/>
              <a:buFontTx/>
            </a:pPr>
            <a:r>
              <a:rPr lang="en-US" altLang="zh-CN" sz="2800" b="1">
                <a:sym typeface="+mn-ea"/>
              </a:rPr>
              <a:t>surprised</a:t>
            </a:r>
            <a:endParaRPr lang="en-US" altLang="zh-CN" sz="2800" b="1">
              <a:sym typeface="+mn-ea"/>
            </a:endParaRPr>
          </a:p>
        </p:txBody>
      </p:sp>
      <p:sp>
        <p:nvSpPr>
          <p:cNvPr id="6" name="文本框 5"/>
          <p:cNvSpPr txBox="1"/>
          <p:nvPr/>
        </p:nvSpPr>
        <p:spPr>
          <a:xfrm>
            <a:off x="9382760" y="3698240"/>
            <a:ext cx="1359535" cy="521970"/>
          </a:xfrm>
          <a:prstGeom prst="rect">
            <a:avLst/>
          </a:prstGeom>
          <a:noFill/>
        </p:spPr>
        <p:txBody>
          <a:bodyPr wrap="square" rtlCol="0">
            <a:spAutoFit/>
          </a:bodyPr>
          <a:p>
            <a:pPr lvl="0" algn="l">
              <a:buClrTx/>
              <a:buSzTx/>
              <a:buFontTx/>
            </a:pPr>
            <a:r>
              <a:rPr lang="en-US" altLang="zh-CN" sz="2800" b="1">
                <a:sym typeface="+mn-ea"/>
              </a:rPr>
              <a:t>angry</a:t>
            </a:r>
            <a:endParaRPr lang="en-US" altLang="zh-CN" sz="2800" b="1">
              <a:sym typeface="+mn-ea"/>
            </a:endParaRPr>
          </a:p>
        </p:txBody>
      </p:sp>
      <p:sp>
        <p:nvSpPr>
          <p:cNvPr id="7" name="文本框 6"/>
          <p:cNvSpPr txBox="1"/>
          <p:nvPr/>
        </p:nvSpPr>
        <p:spPr>
          <a:xfrm>
            <a:off x="9836785" y="5092700"/>
            <a:ext cx="2530475" cy="521970"/>
          </a:xfrm>
          <a:prstGeom prst="rect">
            <a:avLst/>
          </a:prstGeom>
          <a:noFill/>
        </p:spPr>
        <p:txBody>
          <a:bodyPr wrap="square" rtlCol="0">
            <a:spAutoFit/>
          </a:bodyPr>
          <a:p>
            <a:pPr lvl="0" algn="l">
              <a:buClrTx/>
              <a:buSzTx/>
              <a:buFontTx/>
            </a:pPr>
            <a:r>
              <a:rPr lang="en-US" altLang="zh-CN" sz="2800" b="1">
                <a:sym typeface="+mn-ea"/>
              </a:rPr>
              <a:t>embarrassed</a:t>
            </a:r>
            <a:endParaRPr lang="en-US" altLang="zh-CN" sz="2800" b="1">
              <a:sym typeface="+mn-ea"/>
            </a:endParaRPr>
          </a:p>
        </p:txBody>
      </p:sp>
      <p:sp>
        <p:nvSpPr>
          <p:cNvPr id="8" name="文本框 7"/>
          <p:cNvSpPr txBox="1"/>
          <p:nvPr/>
        </p:nvSpPr>
        <p:spPr>
          <a:xfrm>
            <a:off x="10548620" y="5993765"/>
            <a:ext cx="1604645" cy="521970"/>
          </a:xfrm>
          <a:prstGeom prst="rect">
            <a:avLst/>
          </a:prstGeom>
          <a:noFill/>
        </p:spPr>
        <p:txBody>
          <a:bodyPr wrap="square" rtlCol="0">
            <a:spAutoFit/>
          </a:bodyPr>
          <a:p>
            <a:pPr lvl="0" algn="l">
              <a:buClrTx/>
              <a:buSzTx/>
              <a:buFontTx/>
            </a:pPr>
            <a:r>
              <a:rPr lang="en-US" altLang="zh-CN" sz="2800" b="1">
                <a:sym typeface="+mn-ea"/>
              </a:rPr>
              <a:t>excited</a:t>
            </a:r>
            <a:endParaRPr lang="en-US" altLang="zh-CN" sz="2800" b="1">
              <a:sym typeface="+mn-ea"/>
            </a:endParaRPr>
          </a:p>
        </p:txBody>
      </p:sp>
      <p:sp>
        <p:nvSpPr>
          <p:cNvPr id="11" name="文本框 10"/>
          <p:cNvSpPr txBox="1"/>
          <p:nvPr>
            <p:custDataLst>
              <p:tags r:id="rId20"/>
            </p:custDataLst>
          </p:nvPr>
        </p:nvSpPr>
        <p:spPr>
          <a:xfrm>
            <a:off x="635635" y="774065"/>
            <a:ext cx="3569970" cy="52197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altLang="zh-CN" sz="2800" b="1">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He does sth </a:t>
            </a:r>
            <a:r>
              <a:rPr lang="en-US" altLang="zh-CN"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joyfully</a:t>
            </a:r>
            <a:r>
              <a:rPr lang="en-US" altLang="zh-CN" sz="2800" b="1">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 </a:t>
            </a:r>
            <a:endParaRPr lang="en-US" altLang="zh-CN"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9" name="文本框 8"/>
          <p:cNvSpPr txBox="1"/>
          <p:nvPr/>
        </p:nvSpPr>
        <p:spPr>
          <a:xfrm>
            <a:off x="4095750" y="821055"/>
            <a:ext cx="4766310" cy="521970"/>
          </a:xfrm>
          <a:prstGeom prst="rect">
            <a:avLst/>
          </a:prstGeom>
          <a:noFill/>
        </p:spPr>
        <p:txBody>
          <a:bodyPr wrap="square" rtlCol="0" anchor="t">
            <a:spAutoFit/>
            <a:scene3d>
              <a:camera prst="orthographicFront"/>
              <a:lightRig rig="soft" dir="t">
                <a:rot lat="0" lon="0" rev="15600000"/>
              </a:lightRig>
            </a:scene3d>
            <a:sp3d extrusionH="57150" prstMaterial="softEdge">
              <a:bevelT w="25400" h="38100"/>
            </a:sp3d>
          </a:bodyPr>
          <a:p>
            <a:pPr lvl="0" algn="l">
              <a:buClrTx/>
              <a:buSzTx/>
              <a:buFontTx/>
            </a:pPr>
            <a:r>
              <a:rPr lang="en-US" altLang="zh-CN" sz="2800" b="1">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He does sth </a:t>
            </a:r>
            <a:r>
              <a:rPr lang="en-US" altLang="zh-CN"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with joy.</a:t>
            </a:r>
            <a:endParaRPr lang="en-US" altLang="zh-CN" sz="2800" b="1">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Tree>
    <p:custDataLst>
      <p:tags r:id="rId2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mph" presetSubtype="0" fill="hold" nodeType="clickEffect">
                                  <p:stCondLst>
                                    <p:cond delay="0"/>
                                  </p:stCondLst>
                                  <p:childTnLst>
                                    <p:animScale>
                                      <p:cBhvr>
                                        <p:cTn id="18" dur="2000" fill="hold"/>
                                        <p:tgtEl>
                                          <p:spTgt spid="36"/>
                                        </p:tgtEl>
                                      </p:cBhvr>
                                      <p:by x="150000" y="150000"/>
                                    </p:animScale>
                                  </p:childTnLst>
                                </p:cTn>
                              </p:par>
                            </p:childTnLst>
                          </p:cTn>
                        </p:par>
                      </p:childTnLst>
                    </p:cTn>
                  </p:par>
                  <p:par>
                    <p:cTn id="19" fill="hold">
                      <p:stCondLst>
                        <p:cond delay="indefinite"/>
                      </p:stCondLst>
                      <p:childTnLst>
                        <p:par>
                          <p:cTn id="20" fill="hold">
                            <p:stCondLst>
                              <p:cond delay="0"/>
                            </p:stCondLst>
                            <p:childTnLst>
                              <p:par>
                                <p:cTn id="21" presetID="6" presetClass="emph" presetSubtype="0" fill="hold" nodeType="clickEffect">
                                  <p:stCondLst>
                                    <p:cond delay="0"/>
                                  </p:stCondLst>
                                  <p:childTnLst>
                                    <p:animScale>
                                      <p:cBhvr>
                                        <p:cTn id="22" dur="2000" fill="hold"/>
                                        <p:tgtEl>
                                          <p:spTgt spid="36"/>
                                        </p:tgtEl>
                                      </p:cBhvr>
                                      <p:by x="50000" y="5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nodeType="clickEffect">
                                  <p:stCondLst>
                                    <p:cond delay="0"/>
                                  </p:stCondLst>
                                  <p:childTnLst>
                                    <p:animScale>
                                      <p:cBhvr>
                                        <p:cTn id="30" dur="2000" fill="hold"/>
                                        <p:tgtEl>
                                          <p:spTgt spid="33"/>
                                        </p:tgtEl>
                                      </p:cBhvr>
                                      <p:by x="150000" y="150000"/>
                                    </p:animScale>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2000" fill="hold"/>
                                        <p:tgtEl>
                                          <p:spTgt spid="33"/>
                                        </p:tgtEl>
                                      </p:cBhvr>
                                      <p:by x="50000" y="50000"/>
                                    </p:animScale>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6" presetClass="emph" presetSubtype="0" fill="hold" nodeType="clickEffect">
                                  <p:stCondLst>
                                    <p:cond delay="0"/>
                                  </p:stCondLst>
                                  <p:childTnLst>
                                    <p:animScale>
                                      <p:cBhvr>
                                        <p:cTn id="42" dur="2000" fill="hold"/>
                                        <p:tgtEl>
                                          <p:spTgt spid="32"/>
                                        </p:tgtEl>
                                      </p:cBhvr>
                                      <p:by x="150000" y="150000"/>
                                    </p:animScale>
                                  </p:childTnLst>
                                </p:cTn>
                              </p:par>
                            </p:childTnLst>
                          </p:cTn>
                        </p:par>
                      </p:childTnLst>
                    </p:cTn>
                  </p:par>
                  <p:par>
                    <p:cTn id="43" fill="hold">
                      <p:stCondLst>
                        <p:cond delay="indefinite"/>
                      </p:stCondLst>
                      <p:childTnLst>
                        <p:par>
                          <p:cTn id="44" fill="hold">
                            <p:stCondLst>
                              <p:cond delay="0"/>
                            </p:stCondLst>
                            <p:childTnLst>
                              <p:par>
                                <p:cTn id="45" presetID="6" presetClass="emph" presetSubtype="0" fill="hold" nodeType="clickEffect">
                                  <p:stCondLst>
                                    <p:cond delay="0"/>
                                  </p:stCondLst>
                                  <p:childTnLst>
                                    <p:animScale>
                                      <p:cBhvr>
                                        <p:cTn id="46" dur="2000" fill="hold"/>
                                        <p:tgtEl>
                                          <p:spTgt spid="32"/>
                                        </p:tgtEl>
                                      </p:cBhvr>
                                      <p:by x="50000" y="50000"/>
                                    </p:animScale>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6" presetClass="emph" presetSubtype="0" fill="hold" nodeType="clickEffect">
                                  <p:stCondLst>
                                    <p:cond delay="0"/>
                                  </p:stCondLst>
                                  <p:childTnLst>
                                    <p:animScale>
                                      <p:cBhvr>
                                        <p:cTn id="54" dur="2000" fill="hold"/>
                                        <p:tgtEl>
                                          <p:spTgt spid="31"/>
                                        </p:tgtEl>
                                      </p:cBhvr>
                                      <p:by x="150000" y="150000"/>
                                    </p:animScale>
                                  </p:childTnLst>
                                </p:cTn>
                              </p:par>
                            </p:childTnLst>
                          </p:cTn>
                        </p:par>
                      </p:childTnLst>
                    </p:cTn>
                  </p:par>
                  <p:par>
                    <p:cTn id="55" fill="hold">
                      <p:stCondLst>
                        <p:cond delay="indefinite"/>
                      </p:stCondLst>
                      <p:childTnLst>
                        <p:par>
                          <p:cTn id="56" fill="hold">
                            <p:stCondLst>
                              <p:cond delay="0"/>
                            </p:stCondLst>
                            <p:childTnLst>
                              <p:par>
                                <p:cTn id="57" presetID="6" presetClass="emph" presetSubtype="0" fill="hold" nodeType="clickEffect">
                                  <p:stCondLst>
                                    <p:cond delay="0"/>
                                  </p:stCondLst>
                                  <p:childTnLst>
                                    <p:animScale>
                                      <p:cBhvr>
                                        <p:cTn id="58" dur="2000" fill="hold"/>
                                        <p:tgtEl>
                                          <p:spTgt spid="31"/>
                                        </p:tgtEl>
                                      </p:cBhvr>
                                      <p:by x="50000" y="50000"/>
                                    </p:animScale>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6" presetClass="emph" presetSubtype="0" fill="hold" nodeType="clickEffect">
                                  <p:stCondLst>
                                    <p:cond delay="0"/>
                                  </p:stCondLst>
                                  <p:childTnLst>
                                    <p:animScale>
                                      <p:cBhvr>
                                        <p:cTn id="66" dur="2000" fill="hold"/>
                                        <p:tgtEl>
                                          <p:spTgt spid="30"/>
                                        </p:tgtEl>
                                      </p:cBhvr>
                                      <p:by x="150000" y="150000"/>
                                    </p:animScale>
                                  </p:childTnLst>
                                </p:cTn>
                              </p:par>
                            </p:childTnLst>
                          </p:cTn>
                        </p:par>
                      </p:childTnLst>
                    </p:cTn>
                  </p:par>
                  <p:par>
                    <p:cTn id="67" fill="hold">
                      <p:stCondLst>
                        <p:cond delay="indefinite"/>
                      </p:stCondLst>
                      <p:childTnLst>
                        <p:par>
                          <p:cTn id="68" fill="hold">
                            <p:stCondLst>
                              <p:cond delay="0"/>
                            </p:stCondLst>
                            <p:childTnLst>
                              <p:par>
                                <p:cTn id="69" presetID="6" presetClass="emph" presetSubtype="0" fill="hold" nodeType="clickEffect">
                                  <p:stCondLst>
                                    <p:cond delay="0"/>
                                  </p:stCondLst>
                                  <p:childTnLst>
                                    <p:animScale>
                                      <p:cBhvr>
                                        <p:cTn id="70" dur="2000" fill="hold"/>
                                        <p:tgtEl>
                                          <p:spTgt spid="30"/>
                                        </p:tgtEl>
                                      </p:cBhvr>
                                      <p:by x="50000" y="50000"/>
                                    </p:animScale>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P spid="28" grpId="0"/>
      <p:bldP spid="10" grpId="0"/>
      <p:bldP spid="26" grpId="0"/>
      <p:bldP spid="11"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cheer"/>
          <p:cNvPicPr>
            <a:picLocks noChangeAspect="1"/>
          </p:cNvPicPr>
          <p:nvPr/>
        </p:nvPicPr>
        <p:blipFill>
          <a:blip r:embed="rId1"/>
          <a:stretch>
            <a:fillRect/>
          </a:stretch>
        </p:blipFill>
        <p:spPr>
          <a:xfrm>
            <a:off x="7037705" y="1332230"/>
            <a:ext cx="4876800" cy="2743200"/>
          </a:xfrm>
          <a:prstGeom prst="rect">
            <a:avLst/>
          </a:prstGeom>
        </p:spPr>
      </p:pic>
      <p:sp>
        <p:nvSpPr>
          <p:cNvPr id="22" name="文本框 21"/>
          <p:cNvSpPr txBox="1"/>
          <p:nvPr>
            <p:custDataLst>
              <p:tags r:id="rId2"/>
            </p:custDataLst>
          </p:nvPr>
        </p:nvSpPr>
        <p:spPr>
          <a:xfrm>
            <a:off x="903605" y="279400"/>
            <a:ext cx="10845165" cy="583565"/>
          </a:xfrm>
          <a:prstGeom prst="rect">
            <a:avLst/>
          </a:prstGeom>
          <a:noFill/>
        </p:spPr>
        <p:txBody>
          <a:bodyPr wrap="square" rtlCol="0">
            <a:spAutoFit/>
          </a:bodyPr>
          <a:lstStyle/>
          <a:p>
            <a:r>
              <a:rPr lang="en-US" altLang="zh-CN" sz="3200" b="1">
                <a:gradFill>
                  <a:gsLst>
                    <a:gs pos="0">
                      <a:srgbClr val="FE4444"/>
                    </a:gs>
                    <a:gs pos="100000">
                      <a:srgbClr val="832B2B"/>
                    </a:gs>
                  </a:gsLst>
                  <a:lin scaled="0"/>
                </a:gradFill>
                <a:effectLst>
                  <a:outerShdw blurRad="38100" dist="38100" dir="2700000" algn="tl">
                    <a:srgbClr val="000000">
                      <a:alpha val="43137"/>
                    </a:srgbClr>
                  </a:outerShdw>
                </a:effectLst>
                <a:latin typeface="Times New Roman" panose="02020603050405020304" charset="0"/>
                <a:cs typeface="Times New Roman" panose="02020603050405020304" charset="0"/>
              </a:rPr>
              <a:t>Complete the sentence by adding “with+emotional noun”</a:t>
            </a:r>
            <a:endParaRPr lang="en-US" altLang="zh-CN" sz="3200" b="1">
              <a:gradFill>
                <a:gsLst>
                  <a:gs pos="0">
                    <a:srgbClr val="FE4444"/>
                  </a:gs>
                  <a:gs pos="100000">
                    <a:srgbClr val="832B2B"/>
                  </a:gs>
                </a:gsLst>
                <a:lin scaled="0"/>
              </a:gra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7" name="矩形 6"/>
          <p:cNvSpPr/>
          <p:nvPr>
            <p:custDataLst>
              <p:tags r:id="rId3"/>
            </p:custDataLst>
          </p:nvPr>
        </p:nvSpPr>
        <p:spPr>
          <a:xfrm>
            <a:off x="-635" y="4544695"/>
            <a:ext cx="12192000" cy="1476375"/>
          </a:xfrm>
          <a:prstGeom prst="rect">
            <a:avLst/>
          </a:prstGeom>
        </p:spPr>
        <p:txBody>
          <a:bodyPr wrap="square">
            <a:spAutoFit/>
          </a:bodyPr>
          <a:lstStyle/>
          <a:p>
            <a:pPr lvl="0" fontAlgn="base">
              <a:lnSpc>
                <a:spcPct val="150000"/>
              </a:lnSpc>
              <a:spcBef>
                <a:spcPct val="0"/>
              </a:spcBef>
              <a:spcAft>
                <a:spcPct val="0"/>
              </a:spcAft>
            </a:pPr>
            <a:r>
              <a:rPr lang="en-US" altLang="zh-CN" sz="2800" b="1">
                <a:solidFill>
                  <a:srgbClr val="000000"/>
                </a:solidFill>
                <a:latin typeface="Times New Roman" panose="02020603050405020304" charset="0"/>
              </a:rPr>
              <a:t>When the students heard that their classmates were awarded the first prize for their academic performance</a:t>
            </a:r>
            <a:r>
              <a:rPr lang="en-US" altLang="zh-CN" sz="3200" b="1">
                <a:solidFill>
                  <a:srgbClr val="000000"/>
                </a:solidFill>
                <a:latin typeface="Times New Roman" panose="02020603050405020304" charset="0"/>
              </a:rPr>
              <a:t>, </a:t>
            </a:r>
            <a:r>
              <a:rPr lang="en-US" sz="2800" b="1">
                <a:solidFill>
                  <a:schemeClr val="tx1"/>
                </a:solidFill>
                <a:latin typeface="Times New Roman" panose="02020603050405020304" charset="0"/>
                <a:ea typeface="宋体" panose="02010600030101010101" pitchFamily="2" charset="-122"/>
                <a:cs typeface="Times New Roman" panose="02020603050405020304" charset="0"/>
                <a:sym typeface="+mn-ea"/>
              </a:rPr>
              <a:t>they</a:t>
            </a:r>
            <a:r>
              <a:rPr lang="en-US" altLang="zh-CN" sz="2800" b="1">
                <a:solidFill>
                  <a:schemeClr val="tx1"/>
                </a:solidFill>
                <a:latin typeface="Times New Roman" panose="02020603050405020304" charset="0"/>
              </a:rPr>
              <a:t> </a:t>
            </a:r>
            <a:r>
              <a:rPr lang="en-US" altLang="zh-CN" sz="3200" b="1">
                <a:solidFill>
                  <a:srgbClr val="000000"/>
                </a:solidFill>
                <a:latin typeface="Times New Roman" panose="02020603050405020304" charset="0"/>
              </a:rPr>
              <a:t>_________________________________.</a:t>
            </a:r>
            <a:endParaRPr lang="en-US" altLang="zh-CN" sz="3200" b="1" smtClean="0">
              <a:solidFill>
                <a:srgbClr val="000000"/>
              </a:solidFill>
              <a:latin typeface="Times New Roman" panose="02020603050405020304" charset="0"/>
            </a:endParaRPr>
          </a:p>
        </p:txBody>
      </p:sp>
      <p:sp>
        <p:nvSpPr>
          <p:cNvPr id="4" name="文本框 3"/>
          <p:cNvSpPr txBox="1"/>
          <p:nvPr>
            <p:custDataLst>
              <p:tags r:id="rId4"/>
            </p:custDataLst>
          </p:nvPr>
        </p:nvSpPr>
        <p:spPr>
          <a:xfrm>
            <a:off x="5013325" y="5378450"/>
            <a:ext cx="7178040" cy="953135"/>
          </a:xfrm>
          <a:prstGeom prst="rect">
            <a:avLst/>
          </a:prstGeom>
          <a:noFill/>
        </p:spPr>
        <p:txBody>
          <a:bodyPr wrap="square" rtlCol="0">
            <a:spAutoFit/>
          </a:bodyPr>
          <a:lstStyle/>
          <a:p>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   clapped their hands with joy/pleasure/</a:t>
            </a:r>
            <a:endPar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endParaRPr>
          </a:p>
          <a:p>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excitement.</a:t>
            </a:r>
            <a:endParaRPr lang="en-US"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2" name="图片 1"/>
          <p:cNvPicPr>
            <a:picLocks noChangeAspect="1"/>
          </p:cNvPicPr>
          <p:nvPr/>
        </p:nvPicPr>
        <p:blipFill>
          <a:blip r:embed="rId5"/>
          <a:stretch>
            <a:fillRect/>
          </a:stretch>
        </p:blipFill>
        <p:spPr>
          <a:xfrm>
            <a:off x="198755" y="1007110"/>
            <a:ext cx="6425565" cy="3392805"/>
          </a:xfrm>
          <a:prstGeom prst="rect">
            <a:avLst/>
          </a:prstGeom>
        </p:spPr>
      </p:pic>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custDataLst>
              <p:tags r:id="rId1"/>
            </p:custDataLst>
          </p:nvPr>
        </p:nvSpPr>
        <p:spPr>
          <a:xfrm>
            <a:off x="95250" y="4784090"/>
            <a:ext cx="12109450" cy="1476375"/>
          </a:xfrm>
          <a:prstGeom prst="rect">
            <a:avLst/>
          </a:prstGeom>
        </p:spPr>
        <p:txBody>
          <a:bodyPr wrap="square">
            <a:spAutoFit/>
          </a:bodyPr>
          <a:lstStyle/>
          <a:p>
            <a:pPr lvl="0" fontAlgn="base">
              <a:lnSpc>
                <a:spcPct val="150000"/>
              </a:lnSpc>
              <a:spcBef>
                <a:spcPct val="0"/>
              </a:spcBef>
              <a:spcAft>
                <a:spcPct val="0"/>
              </a:spcAft>
            </a:pPr>
            <a:r>
              <a:rPr lang="en-US" altLang="zh-CN" sz="2800" b="1">
                <a:solidFill>
                  <a:srgbClr val="000000"/>
                </a:solidFill>
                <a:latin typeface="Times New Roman" panose="02020603050405020304" charset="0"/>
                <a:cs typeface="Times New Roman" panose="02020603050405020304" charset="0"/>
              </a:rPr>
              <a:t>Learning that he was chosen as the member of the National Flag Guard </a:t>
            </a:r>
            <a:r>
              <a:rPr lang="en-US" altLang="zh-CN" sz="2800" b="1">
                <a:solidFill>
                  <a:srgbClr val="000000"/>
                </a:solidFill>
                <a:latin typeface="Times New Roman" panose="02020603050405020304" charset="0"/>
                <a:ea typeface="方正舒体" panose="02010601030101010101" charset="-122"/>
                <a:cs typeface="Times New Roman" panose="02020603050405020304" charset="0"/>
              </a:rPr>
              <a:t>(</a:t>
            </a:r>
            <a:r>
              <a:rPr lang="zh-CN" altLang="en-US" sz="2800" b="1">
                <a:solidFill>
                  <a:srgbClr val="000000"/>
                </a:solidFill>
                <a:latin typeface="Times New Roman" panose="02020603050405020304" charset="0"/>
                <a:ea typeface="方正舒体" panose="02010601030101010101" charset="-122"/>
                <a:cs typeface="Times New Roman" panose="02020603050405020304" charset="0"/>
              </a:rPr>
              <a:t>国旗护卫队）</a:t>
            </a:r>
            <a:r>
              <a:rPr lang="en-US" altLang="zh-CN" sz="2800" b="1">
                <a:solidFill>
                  <a:srgbClr val="000000"/>
                </a:solidFill>
                <a:latin typeface="Times New Roman" panose="02020603050405020304" charset="0"/>
                <a:cs typeface="Times New Roman" panose="02020603050405020304" charset="0"/>
              </a:rPr>
              <a:t>, he</a:t>
            </a:r>
            <a:r>
              <a:rPr lang="en-US" altLang="zh-CN" sz="3200" b="1">
                <a:solidFill>
                  <a:srgbClr val="000000"/>
                </a:solidFill>
                <a:latin typeface="Times New Roman" panose="02020603050405020304" charset="0"/>
              </a:rPr>
              <a:t>________________________ </a:t>
            </a:r>
            <a:r>
              <a:rPr lang="en-US" altLang="zh-CN" sz="3200" b="1" smtClean="0">
                <a:solidFill>
                  <a:srgbClr val="000000"/>
                </a:solidFill>
                <a:latin typeface="Times New Roman" panose="02020603050405020304" charset="0"/>
              </a:rPr>
              <a:t>.</a:t>
            </a:r>
            <a:endParaRPr lang="en-US" altLang="zh-CN" sz="3200" b="1" smtClean="0">
              <a:solidFill>
                <a:srgbClr val="000000"/>
              </a:solidFill>
              <a:latin typeface="Times New Roman" panose="02020603050405020304" charset="0"/>
            </a:endParaRPr>
          </a:p>
        </p:txBody>
      </p:sp>
      <p:sp>
        <p:nvSpPr>
          <p:cNvPr id="2" name="文本框 1"/>
          <p:cNvSpPr txBox="1"/>
          <p:nvPr>
            <p:custDataLst>
              <p:tags r:id="rId2"/>
            </p:custDataLst>
          </p:nvPr>
        </p:nvSpPr>
        <p:spPr>
          <a:xfrm>
            <a:off x="903605" y="180975"/>
            <a:ext cx="10845165" cy="583565"/>
          </a:xfrm>
          <a:prstGeom prst="rect">
            <a:avLst/>
          </a:prstGeom>
          <a:noFill/>
        </p:spPr>
        <p:txBody>
          <a:bodyPr wrap="square" rtlCol="0">
            <a:spAutoFit/>
          </a:bodyPr>
          <a:lstStyle/>
          <a:p>
            <a:r>
              <a:rPr lang="en-US" altLang="zh-CN" sz="3200" b="1">
                <a:gradFill>
                  <a:gsLst>
                    <a:gs pos="0">
                      <a:srgbClr val="FE4444"/>
                    </a:gs>
                    <a:gs pos="100000">
                      <a:srgbClr val="832B2B"/>
                    </a:gs>
                  </a:gsLst>
                  <a:lin scaled="0"/>
                </a:gradFill>
                <a:effectLst>
                  <a:outerShdw blurRad="38100" dist="38100" dir="2700000" algn="tl">
                    <a:srgbClr val="000000">
                      <a:alpha val="43137"/>
                    </a:srgbClr>
                  </a:outerShdw>
                </a:effectLst>
                <a:latin typeface="Times New Roman" panose="02020603050405020304" charset="0"/>
                <a:cs typeface="Times New Roman" panose="02020603050405020304" charset="0"/>
              </a:rPr>
              <a:t>Complete the sentence by adding “with+emotional noun”</a:t>
            </a:r>
            <a:endParaRPr lang="en-US" altLang="zh-CN" sz="3200" b="1">
              <a:gradFill>
                <a:gsLst>
                  <a:gs pos="0">
                    <a:srgbClr val="FE4444"/>
                  </a:gs>
                  <a:gs pos="100000">
                    <a:srgbClr val="832B2B"/>
                  </a:gs>
                </a:gsLst>
                <a:lin scaled="0"/>
              </a:gra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pic>
        <p:nvPicPr>
          <p:cNvPr id="6" name="图片 5" descr="5da82ca8b3d0a"/>
          <p:cNvPicPr>
            <a:picLocks noChangeAspect="1"/>
          </p:cNvPicPr>
          <p:nvPr>
            <p:custDataLst>
              <p:tags r:id="rId3"/>
            </p:custDataLst>
          </p:nvPr>
        </p:nvPicPr>
        <p:blipFill>
          <a:blip r:embed="rId4"/>
          <a:stretch>
            <a:fillRect/>
          </a:stretch>
        </p:blipFill>
        <p:spPr>
          <a:xfrm>
            <a:off x="7482205" y="1296670"/>
            <a:ext cx="3655060" cy="2924175"/>
          </a:xfrm>
          <a:prstGeom prst="rect">
            <a:avLst/>
          </a:prstGeom>
          <a:effectLst>
            <a:softEdge rad="63500"/>
          </a:effectLst>
        </p:spPr>
      </p:pic>
      <p:sp>
        <p:nvSpPr>
          <p:cNvPr id="9" name="文本框 8"/>
          <p:cNvSpPr txBox="1"/>
          <p:nvPr>
            <p:custDataLst>
              <p:tags r:id="rId5"/>
            </p:custDataLst>
          </p:nvPr>
        </p:nvSpPr>
        <p:spPr>
          <a:xfrm>
            <a:off x="2199005" y="5521325"/>
            <a:ext cx="7459980" cy="521970"/>
          </a:xfrm>
          <a:prstGeom prst="rect">
            <a:avLst/>
          </a:prstGeom>
          <a:noFill/>
        </p:spPr>
        <p:txBody>
          <a:bodyPr wrap="square" rtlCol="0">
            <a:spAutoFit/>
          </a:bodyPr>
          <a:lstStyle/>
          <a:p>
            <a:r>
              <a:rPr 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rPr>
              <a:t> looked around and beamed with pride</a:t>
            </a:r>
            <a:endParaRPr lang="en-US" altLang="en-US" sz="2800" b="1">
              <a:solidFill>
                <a:srgbClr val="C00000"/>
              </a:solidFill>
              <a:latin typeface="Times New Roman" panose="02020603050405020304" charset="0"/>
              <a:ea typeface="宋体" panose="02010600030101010101" pitchFamily="2" charset="-122"/>
              <a:cs typeface="Times New Roman" panose="02020603050405020304" charset="0"/>
              <a:sym typeface="+mn-ea"/>
            </a:endParaRPr>
          </a:p>
        </p:txBody>
      </p:sp>
      <p:pic>
        <p:nvPicPr>
          <p:cNvPr id="10" name="New picture"/>
          <p:cNvPicPr/>
          <p:nvPr>
            <p:custDataLst>
              <p:tags r:id="rId6"/>
            </p:custDataLst>
          </p:nvPr>
        </p:nvPicPr>
        <p:blipFill>
          <a:blip r:embed="rId7"/>
          <a:stretch>
            <a:fillRect/>
          </a:stretch>
        </p:blipFill>
        <p:spPr>
          <a:xfrm>
            <a:off x="11836400" y="11506200"/>
            <a:ext cx="368300" cy="266700"/>
          </a:xfrm>
          <a:prstGeom prst="cube">
            <a:avLst/>
          </a:prstGeom>
        </p:spPr>
      </p:pic>
      <p:pic>
        <p:nvPicPr>
          <p:cNvPr id="4" name="图片 3"/>
          <p:cNvPicPr>
            <a:picLocks noChangeAspect="1"/>
          </p:cNvPicPr>
          <p:nvPr/>
        </p:nvPicPr>
        <p:blipFill>
          <a:blip r:embed="rId8"/>
          <a:stretch>
            <a:fillRect/>
          </a:stretch>
        </p:blipFill>
        <p:spPr>
          <a:xfrm>
            <a:off x="903605" y="768350"/>
            <a:ext cx="5238115" cy="3903345"/>
          </a:xfrm>
          <a:prstGeom prst="rect">
            <a:avLst/>
          </a:prstGeom>
        </p:spPr>
      </p:pic>
    </p:spTree>
    <p:custDataLst>
      <p:tags r:id="rId9"/>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87960" y="4948555"/>
            <a:ext cx="11848465" cy="1383665"/>
          </a:xfrm>
          <a:prstGeom prst="rect">
            <a:avLst/>
          </a:prstGeom>
          <a:noFill/>
        </p:spPr>
        <p:txBody>
          <a:bodyPr wrap="square" rtlCol="0" anchor="t">
            <a:spAutoFit/>
          </a:bodyPr>
          <a:p>
            <a:pPr algn="l" fontAlgn="auto">
              <a:lnSpc>
                <a:spcPct val="100000"/>
              </a:lnSpc>
            </a:pP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Attracted</a:t>
            </a:r>
            <a:r>
              <a:rPr lang="en-US" altLang="zh-CN" sz="2800" b="1">
                <a:latin typeface="微软雅黑" panose="020B0503020204020204" charset="-122"/>
                <a:ea typeface="微软雅黑" panose="020B0503020204020204" charset="-122"/>
                <a:cs typeface="微软雅黑" panose="020B0503020204020204" charset="-122"/>
                <a:sym typeface="+mn-ea"/>
              </a:rPr>
              <a:t> by the beautiful butterfly, ________________________________</a:t>
            </a:r>
            <a:endParaRPr lang="en-US" altLang="zh-CN" sz="2800" b="1">
              <a:latin typeface="微软雅黑" panose="020B0503020204020204" charset="-122"/>
              <a:ea typeface="微软雅黑" panose="020B0503020204020204" charset="-122"/>
              <a:cs typeface="微软雅黑" panose="020B0503020204020204" charset="-122"/>
              <a:sym typeface="+mn-ea"/>
            </a:endParaRPr>
          </a:p>
          <a:p>
            <a:pPr algn="l" fontAlgn="auto">
              <a:lnSpc>
                <a:spcPct val="100000"/>
              </a:lnSpc>
            </a:pPr>
            <a:r>
              <a:rPr lang="en-US" altLang="zh-CN" sz="2800" b="1">
                <a:latin typeface="微软雅黑" panose="020B0503020204020204" charset="-122"/>
                <a:ea typeface="微软雅黑" panose="020B0503020204020204" charset="-122"/>
                <a:cs typeface="微软雅黑" panose="020B0503020204020204" charset="-122"/>
                <a:sym typeface="+mn-ea"/>
              </a:rPr>
              <a:t>________________________________________________________________________________________</a:t>
            </a:r>
            <a:endParaRPr lang="zh-CN" altLang="en-US" sz="2800"/>
          </a:p>
        </p:txBody>
      </p:sp>
      <p:sp>
        <p:nvSpPr>
          <p:cNvPr id="7" name="文本框 6"/>
          <p:cNvSpPr txBox="1"/>
          <p:nvPr/>
        </p:nvSpPr>
        <p:spPr>
          <a:xfrm>
            <a:off x="187960" y="4948555"/>
            <a:ext cx="12004675" cy="1383665"/>
          </a:xfrm>
          <a:prstGeom prst="rect">
            <a:avLst/>
          </a:prstGeom>
          <a:noFill/>
        </p:spPr>
        <p:txBody>
          <a:bodyPr wrap="square" rtlCol="0" anchor="t">
            <a:spAutoFit/>
          </a:bodyPr>
          <a:p>
            <a:pPr algn="l" fontAlgn="auto">
              <a:lnSpc>
                <a:spcPct val="100000"/>
              </a:lnSpc>
            </a:pPr>
            <a:r>
              <a:rPr lang="en-US" altLang="zh-CN" b="1">
                <a:latin typeface="微软雅黑" panose="020B0503020204020204" charset="-122"/>
                <a:ea typeface="微软雅黑" panose="020B0503020204020204" charset="-122"/>
                <a:cs typeface="微软雅黑" panose="020B0503020204020204" charset="-122"/>
                <a:sym typeface="+mn-ea"/>
              </a:rPr>
              <a:t>                                                                                                     </a:t>
            </a:r>
            <a:r>
              <a:rPr lang="en-US" altLang="zh-CN" sz="2800" b="1">
                <a:latin typeface="微软雅黑" panose="020B0503020204020204" charset="-122"/>
                <a:ea typeface="微软雅黑" panose="020B0503020204020204" charset="-122"/>
                <a:cs typeface="微软雅黑" panose="020B0503020204020204" charset="-122"/>
                <a:sym typeface="+mn-ea"/>
              </a:rPr>
              <a:t>h</a:t>
            </a:r>
            <a:r>
              <a:rPr lang="zh-CN" altLang="en-US" sz="2800" b="1">
                <a:latin typeface="微软雅黑" panose="020B0503020204020204" charset="-122"/>
                <a:ea typeface="微软雅黑" panose="020B0503020204020204" charset="-122"/>
                <a:cs typeface="微软雅黑" panose="020B0503020204020204" charset="-122"/>
                <a:sym typeface="+mn-ea"/>
              </a:rPr>
              <a:t>e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stepped</a:t>
            </a:r>
            <a:r>
              <a:rPr lang="zh-CN" altLang="en-US" sz="2800" b="1">
                <a:latin typeface="微软雅黑" panose="020B0503020204020204" charset="-122"/>
                <a:ea typeface="微软雅黑" panose="020B0503020204020204" charset="-122"/>
                <a:cs typeface="微软雅黑" panose="020B0503020204020204" charset="-122"/>
                <a:sym typeface="+mn-ea"/>
              </a:rPr>
              <a:t> forward</a:t>
            </a:r>
            <a:r>
              <a:rPr lang="en-US" altLang="zh-CN" sz="2800" b="1">
                <a:latin typeface="微软雅黑" panose="020B0503020204020204" charset="-122"/>
                <a:ea typeface="微软雅黑" panose="020B0503020204020204" charset="-122"/>
                <a:cs typeface="微软雅黑" panose="020B0503020204020204" charset="-122"/>
                <a:sym typeface="+mn-ea"/>
              </a:rPr>
              <a:t> </a:t>
            </a:r>
            <a:endParaRPr lang="en-US" altLang="zh-CN" sz="2800" b="1">
              <a:latin typeface="微软雅黑" panose="020B0503020204020204" charset="-122"/>
              <a:ea typeface="微软雅黑" panose="020B0503020204020204" charset="-122"/>
              <a:cs typeface="微软雅黑" panose="020B0503020204020204" charset="-122"/>
              <a:sym typeface="+mn-ea"/>
            </a:endParaRPr>
          </a:p>
          <a:p>
            <a:pPr algn="l" fontAlgn="auto">
              <a:lnSpc>
                <a:spcPct val="100000"/>
              </a:lnSpc>
            </a:pPr>
            <a:r>
              <a:rPr lang="en-US" altLang="zh-CN" sz="2800" b="1">
                <a:latin typeface="微软雅黑" panose="020B0503020204020204" charset="-122"/>
                <a:ea typeface="微软雅黑" panose="020B0503020204020204" charset="-122"/>
                <a:cs typeface="微软雅黑" panose="020B0503020204020204" charset="-122"/>
                <a:sym typeface="+mn-ea"/>
              </a:rPr>
              <a:t>quiet</a:t>
            </a:r>
            <a:r>
              <a:rPr lang="en-US" altLang="zh-CN" sz="2800" b="1">
                <a:solidFill>
                  <a:srgbClr val="0070C0"/>
                </a:solidFill>
                <a:latin typeface="微软雅黑" panose="020B0503020204020204" charset="-122"/>
                <a:ea typeface="微软雅黑" panose="020B0503020204020204" charset="-122"/>
                <a:cs typeface="微软雅黑" panose="020B0503020204020204" charset="-122"/>
                <a:sym typeface="+mn-ea"/>
              </a:rPr>
              <a:t>ly</a:t>
            </a:r>
            <a:r>
              <a:rPr lang="zh-CN" altLang="en-US" sz="2800" b="1">
                <a:latin typeface="微软雅黑" panose="020B0503020204020204" charset="-122"/>
                <a:ea typeface="微软雅黑" panose="020B0503020204020204" charset="-122"/>
                <a:cs typeface="微软雅黑" panose="020B0503020204020204" charset="-122"/>
                <a:sym typeface="+mn-ea"/>
              </a:rPr>
              <a:t>,</a:t>
            </a:r>
            <a:r>
              <a:rPr lang="en-US" altLang="zh-CN" sz="2800" b="1">
                <a:latin typeface="微软雅黑" panose="020B0503020204020204" charset="-122"/>
                <a:ea typeface="微软雅黑" panose="020B0503020204020204" charset="-122"/>
                <a:cs typeface="微软雅黑" panose="020B0503020204020204" charset="-122"/>
                <a:sym typeface="+mn-ea"/>
              </a:rPr>
              <a:t> </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bent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down</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2800" b="1">
                <a:latin typeface="微软雅黑" panose="020B0503020204020204" charset="-122"/>
                <a:ea typeface="微软雅黑" panose="020B0503020204020204" charset="-122"/>
                <a:cs typeface="微软雅黑" panose="020B0503020204020204" charset="-122"/>
                <a:sym typeface="+mn-ea"/>
              </a:rPr>
              <a:t>slow</a:t>
            </a:r>
            <a:r>
              <a:rPr lang="en-US" altLang="zh-CN" sz="2800" b="1">
                <a:solidFill>
                  <a:srgbClr val="0070C0"/>
                </a:solidFill>
                <a:latin typeface="微软雅黑" panose="020B0503020204020204" charset="-122"/>
                <a:ea typeface="微软雅黑" panose="020B0503020204020204" charset="-122"/>
                <a:cs typeface="微软雅黑" panose="020B0503020204020204" charset="-122"/>
                <a:sym typeface="+mn-ea"/>
              </a:rPr>
              <a:t>ly</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and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put</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his</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 hands </a:t>
            </a:r>
            <a:r>
              <a:rPr lang="zh-CN" altLang="en-US" sz="2800" b="1">
                <a:latin typeface="微软雅黑" panose="020B0503020204020204" charset="-122"/>
                <a:ea typeface="微软雅黑" panose="020B0503020204020204" charset="-122"/>
                <a:cs typeface="微软雅黑" panose="020B0503020204020204" charset="-122"/>
                <a:sym typeface="+mn-ea"/>
              </a:rPr>
              <a:t>around the butterfly gent</a:t>
            </a:r>
            <a:r>
              <a:rPr lang="zh-CN" altLang="en-US" sz="2800" b="1">
                <a:solidFill>
                  <a:srgbClr val="0070C0"/>
                </a:solidFill>
                <a:latin typeface="微软雅黑" panose="020B0503020204020204" charset="-122"/>
                <a:ea typeface="微软雅黑" panose="020B0503020204020204" charset="-122"/>
                <a:cs typeface="微软雅黑" panose="020B0503020204020204" charset="-122"/>
                <a:sym typeface="+mn-ea"/>
              </a:rPr>
              <a:t>ly</a:t>
            </a:r>
            <a:r>
              <a:rPr lang="zh-CN" altLang="en-US" sz="2800" b="1">
                <a:latin typeface="微软雅黑" panose="020B0503020204020204" charset="-122"/>
                <a:ea typeface="微软雅黑" panose="020B0503020204020204" charset="-122"/>
                <a:cs typeface="微软雅黑" panose="020B0503020204020204" charset="-122"/>
                <a:sym typeface="+mn-ea"/>
              </a:rPr>
              <a:t>.</a:t>
            </a:r>
            <a:r>
              <a:rPr lang="en-US" altLang="zh-CN" sz="2800" b="1">
                <a:latin typeface="微软雅黑" panose="020B0503020204020204" charset="-122"/>
                <a:ea typeface="微软雅黑" panose="020B0503020204020204" charset="-122"/>
                <a:cs typeface="微软雅黑" panose="020B0503020204020204" charset="-122"/>
                <a:sym typeface="+mn-ea"/>
              </a:rPr>
              <a:t> </a:t>
            </a:r>
            <a:endParaRPr lang="zh-CN" altLang="en-US" sz="2800"/>
          </a:p>
        </p:txBody>
      </p:sp>
      <p:sp>
        <p:nvSpPr>
          <p:cNvPr id="14" name="矩形 13"/>
          <p:cNvSpPr/>
          <p:nvPr/>
        </p:nvSpPr>
        <p:spPr>
          <a:xfrm>
            <a:off x="5630545" y="1964690"/>
            <a:ext cx="6111240" cy="187579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4" name="图片 3" descr="butterfly1"/>
          <p:cNvPicPr>
            <a:picLocks noChangeAspect="1"/>
          </p:cNvPicPr>
          <p:nvPr/>
        </p:nvPicPr>
        <p:blipFill>
          <a:blip r:embed="rId1"/>
          <a:stretch>
            <a:fillRect/>
          </a:stretch>
        </p:blipFill>
        <p:spPr>
          <a:xfrm>
            <a:off x="187960" y="1285240"/>
            <a:ext cx="5164455" cy="3235325"/>
          </a:xfrm>
          <a:prstGeom prst="rect">
            <a:avLst/>
          </a:prstGeom>
        </p:spPr>
      </p:pic>
      <p:pic>
        <p:nvPicPr>
          <p:cNvPr id="5" name="图片 4" descr="butterfly2"/>
          <p:cNvPicPr>
            <a:picLocks noChangeAspect="1"/>
          </p:cNvPicPr>
          <p:nvPr/>
        </p:nvPicPr>
        <p:blipFill>
          <a:blip r:embed="rId2"/>
          <a:stretch>
            <a:fillRect/>
          </a:stretch>
        </p:blipFill>
        <p:spPr>
          <a:xfrm>
            <a:off x="1093470" y="1395730"/>
            <a:ext cx="952500" cy="952500"/>
          </a:xfrm>
          <a:prstGeom prst="rect">
            <a:avLst/>
          </a:prstGeom>
        </p:spPr>
      </p:pic>
      <p:sp>
        <p:nvSpPr>
          <p:cNvPr id="6" name="文本框 5"/>
          <p:cNvSpPr txBox="1"/>
          <p:nvPr/>
        </p:nvSpPr>
        <p:spPr>
          <a:xfrm>
            <a:off x="5794375" y="1241425"/>
            <a:ext cx="5784215" cy="521970"/>
          </a:xfrm>
          <a:prstGeom prst="rect">
            <a:avLst/>
          </a:prstGeom>
          <a:noFill/>
        </p:spPr>
        <p:txBody>
          <a:bodyPr wrap="square" rtlCol="0" anchor="t">
            <a:spAutoFit/>
          </a:bodyPr>
          <a:p>
            <a:r>
              <a:rPr lang="en-US" altLang="zh-CN" sz="2800" b="1">
                <a:latin typeface="微软雅黑" panose="020B0503020204020204" charset="-122"/>
                <a:ea typeface="微软雅黑" panose="020B0503020204020204" charset="-122"/>
                <a:cs typeface="微软雅黑" panose="020B0503020204020204" charset="-122"/>
                <a:sym typeface="+mn-ea"/>
              </a:rPr>
              <a:t>H</a:t>
            </a:r>
            <a:r>
              <a:rPr lang="zh-CN" altLang="en-US" sz="2800" b="1">
                <a:latin typeface="微软雅黑" panose="020B0503020204020204" charset="-122"/>
                <a:ea typeface="微软雅黑" panose="020B0503020204020204" charset="-122"/>
                <a:cs typeface="微软雅黑" panose="020B0503020204020204" charset="-122"/>
                <a:sym typeface="+mn-ea"/>
              </a:rPr>
              <a:t>e went to catch the butterfly.</a:t>
            </a:r>
            <a:endParaRPr lang="zh-CN" altLang="en-US" sz="2800"/>
          </a:p>
        </p:txBody>
      </p:sp>
      <p:sp>
        <p:nvSpPr>
          <p:cNvPr id="9" name="文本框 8"/>
          <p:cNvSpPr txBox="1"/>
          <p:nvPr/>
        </p:nvSpPr>
        <p:spPr>
          <a:xfrm>
            <a:off x="5630545" y="4150360"/>
            <a:ext cx="4344670" cy="583565"/>
          </a:xfrm>
          <a:prstGeom prst="rect">
            <a:avLst/>
          </a:prstGeom>
          <a:noFill/>
          <a:ln>
            <a:solidFill>
              <a:schemeClr val="tx1"/>
            </a:solidFill>
          </a:ln>
        </p:spPr>
        <p:txBody>
          <a:bodyPr wrap="square" rtlCol="0" anchor="t">
            <a:spAutoFit/>
          </a:bodyPr>
          <a:p>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structure:</a:t>
            </a:r>
            <a:r>
              <a:rPr lang="en-US" altLang="zh-CN" sz="3200" b="1">
                <a:solidFill>
                  <a:srgbClr val="00206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A,B and C</a:t>
            </a:r>
            <a:endParaRPr lang="en-US" altLang="zh-CN" sz="3200" b="1">
              <a:solidFill>
                <a:srgbClr val="00206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10" name="文本框 9"/>
          <p:cNvSpPr txBox="1"/>
          <p:nvPr/>
        </p:nvSpPr>
        <p:spPr>
          <a:xfrm>
            <a:off x="638810" y="72390"/>
            <a:ext cx="11398885" cy="583565"/>
          </a:xfrm>
          <a:prstGeom prst="rect">
            <a:avLst/>
          </a:prstGeom>
          <a:noFill/>
        </p:spPr>
        <p:txBody>
          <a:bodyPr wrap="square" rtlCol="0" anchor="t">
            <a:spAutoFit/>
          </a:bodyPr>
          <a:p>
            <a:pPr algn="l"/>
            <a:r>
              <a:rPr lang="en-US" altLang="zh-CN" sz="3200" b="1">
                <a:solidFill>
                  <a:schemeClr val="tx1"/>
                </a:solidFill>
                <a:latin typeface="Times New Roman" panose="02020603050405020304" charset="0"/>
                <a:ea typeface="宋体" panose="02010600030101010101" pitchFamily="2" charset="-122"/>
                <a:cs typeface="Times New Roman" panose="02020603050405020304" charset="0"/>
                <a:sym typeface="+mn-ea"/>
              </a:rPr>
              <a:t>3. adding</a:t>
            </a:r>
            <a:r>
              <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rPr>
              <a:t> V1+V2+V3  </a:t>
            </a:r>
            <a:r>
              <a:rPr lang="en-US" altLang="zh-CN" sz="3200" b="1">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to make the action </a:t>
            </a:r>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vivid</a:t>
            </a:r>
            <a:r>
              <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rPr>
              <a:t> </a:t>
            </a:r>
            <a:r>
              <a:rPr lang="en-US" altLang="zh-CN" sz="3200" b="1">
                <a:solidFill>
                  <a:schemeClr val="tx1"/>
                </a:solidFill>
                <a:latin typeface="Times New Roman" panose="02020603050405020304" charset="0"/>
                <a:ea typeface="宋体" panose="02010600030101010101" pitchFamily="2" charset="-122"/>
                <a:cs typeface="Times New Roman" panose="02020603050405020304" charset="0"/>
                <a:sym typeface="+mn-ea"/>
              </a:rPr>
              <a:t>and</a:t>
            </a:r>
            <a:r>
              <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rPr>
              <a:t> specific</a:t>
            </a:r>
            <a:endPar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1" name="文本框 10"/>
          <p:cNvSpPr txBox="1"/>
          <p:nvPr>
            <p:custDataLst>
              <p:tags r:id="rId3"/>
            </p:custDataLst>
          </p:nvPr>
        </p:nvSpPr>
        <p:spPr>
          <a:xfrm>
            <a:off x="328930" y="640080"/>
            <a:ext cx="12019280" cy="521970"/>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p>
            <a:r>
              <a:rPr lang="en-US" altLang="zh-CN" sz="2400">
                <a:solidFill>
                  <a:srgbClr val="0070C0"/>
                </a:solidFill>
                <a:latin typeface="Times New Roman" panose="02020603050405020304" charset="0"/>
                <a:cs typeface="Times New Roman" panose="02020603050405020304" charset="0"/>
              </a:rPr>
              <a:t> </a:t>
            </a:r>
            <a:r>
              <a:rPr lang="en-US" altLang="zh-CN" sz="2800">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Dividing an action into 3 parts can make the action more specific and vivid .</a:t>
            </a:r>
            <a:endParaRPr lang="en-US" altLang="zh-CN" sz="2800">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2" name="文本框 1"/>
          <p:cNvSpPr txBox="1"/>
          <p:nvPr/>
        </p:nvSpPr>
        <p:spPr>
          <a:xfrm>
            <a:off x="5630545" y="2573020"/>
            <a:ext cx="1793875" cy="521970"/>
          </a:xfrm>
          <a:prstGeom prst="rect">
            <a:avLst/>
          </a:prstGeom>
          <a:noFill/>
        </p:spPr>
        <p:txBody>
          <a:bodyPr wrap="square" rtlCol="0">
            <a:spAutoFit/>
          </a:bodyPr>
          <a:p>
            <a:pPr lvl="0" algn="l">
              <a:buClrTx/>
              <a:buSzTx/>
              <a:buFontTx/>
            </a:pPr>
            <a:r>
              <a:rPr lang="en-US" altLang="zh-CN" sz="2800" b="1">
                <a:solidFill>
                  <a:srgbClr val="002060"/>
                </a:solidFill>
                <a:sym typeface="+mn-ea"/>
              </a:rPr>
              <a:t>1.attract</a:t>
            </a:r>
            <a:endParaRPr lang="en-US" altLang="zh-CN" sz="2800" b="1">
              <a:solidFill>
                <a:srgbClr val="002060"/>
              </a:solidFill>
              <a:sym typeface="+mn-ea"/>
            </a:endParaRPr>
          </a:p>
        </p:txBody>
      </p:sp>
      <p:sp>
        <p:nvSpPr>
          <p:cNvPr id="3" name="文本框 2"/>
          <p:cNvSpPr txBox="1"/>
          <p:nvPr/>
        </p:nvSpPr>
        <p:spPr>
          <a:xfrm>
            <a:off x="7564755" y="2541270"/>
            <a:ext cx="1624965" cy="521970"/>
          </a:xfrm>
          <a:prstGeom prst="rect">
            <a:avLst/>
          </a:prstGeom>
          <a:noFill/>
        </p:spPr>
        <p:txBody>
          <a:bodyPr wrap="square" rtlCol="0">
            <a:spAutoFit/>
          </a:bodyPr>
          <a:p>
            <a:r>
              <a:rPr lang="en-US" altLang="zh-CN" sz="2800" b="1">
                <a:solidFill>
                  <a:srgbClr val="002060"/>
                </a:solidFill>
              </a:rPr>
              <a:t>2. step</a:t>
            </a:r>
            <a:endParaRPr lang="en-US" altLang="zh-CN" sz="2800" b="1">
              <a:solidFill>
                <a:srgbClr val="002060"/>
              </a:solidFill>
            </a:endParaRPr>
          </a:p>
        </p:txBody>
      </p:sp>
      <p:sp>
        <p:nvSpPr>
          <p:cNvPr id="12" name="文本框 11"/>
          <p:cNvSpPr txBox="1"/>
          <p:nvPr/>
        </p:nvSpPr>
        <p:spPr>
          <a:xfrm>
            <a:off x="5630545" y="3094990"/>
            <a:ext cx="5469255" cy="521970"/>
          </a:xfrm>
          <a:prstGeom prst="rect">
            <a:avLst/>
          </a:prstGeom>
          <a:noFill/>
        </p:spPr>
        <p:txBody>
          <a:bodyPr wrap="square" rtlCol="0">
            <a:spAutoFit/>
          </a:bodyPr>
          <a:p>
            <a:pPr lvl="0" algn="l">
              <a:buClrTx/>
              <a:buSzTx/>
              <a:buFontTx/>
            </a:pPr>
            <a:r>
              <a:rPr lang="en-US" altLang="zh-CN" sz="2800" b="1">
                <a:solidFill>
                  <a:srgbClr val="002060"/>
                </a:solidFill>
                <a:sym typeface="+mn-ea"/>
              </a:rPr>
              <a:t>4. put one’s hands around it</a:t>
            </a:r>
            <a:endParaRPr lang="en-US" altLang="zh-CN" sz="2800" b="1">
              <a:solidFill>
                <a:srgbClr val="002060"/>
              </a:solidFill>
              <a:sym typeface="+mn-ea"/>
            </a:endParaRPr>
          </a:p>
        </p:txBody>
      </p:sp>
      <p:sp>
        <p:nvSpPr>
          <p:cNvPr id="13" name="文本框 12"/>
          <p:cNvSpPr txBox="1"/>
          <p:nvPr/>
        </p:nvSpPr>
        <p:spPr>
          <a:xfrm>
            <a:off x="9707880" y="2525395"/>
            <a:ext cx="1391285" cy="521970"/>
          </a:xfrm>
          <a:prstGeom prst="rect">
            <a:avLst/>
          </a:prstGeom>
          <a:noFill/>
        </p:spPr>
        <p:txBody>
          <a:bodyPr wrap="square" rtlCol="0">
            <a:spAutoFit/>
          </a:bodyPr>
          <a:p>
            <a:pPr lvl="0" algn="l">
              <a:buClrTx/>
              <a:buSzTx/>
              <a:buFontTx/>
            </a:pPr>
            <a:r>
              <a:rPr lang="en-US" altLang="zh-CN" sz="2800" b="1">
                <a:solidFill>
                  <a:srgbClr val="002060"/>
                </a:solidFill>
                <a:sym typeface="+mn-ea"/>
              </a:rPr>
              <a:t>3.bend</a:t>
            </a:r>
            <a:endParaRPr lang="en-US" altLang="zh-CN" sz="2800" b="1">
              <a:solidFill>
                <a:srgbClr val="002060"/>
              </a:solidFill>
              <a:sym typeface="+mn-ea"/>
            </a:endParaRPr>
          </a:p>
        </p:txBody>
      </p:sp>
      <p:sp>
        <p:nvSpPr>
          <p:cNvPr id="15" name="文本框 14"/>
          <p:cNvSpPr txBox="1"/>
          <p:nvPr/>
        </p:nvSpPr>
        <p:spPr>
          <a:xfrm>
            <a:off x="5630545" y="1978025"/>
            <a:ext cx="1416050" cy="583565"/>
          </a:xfrm>
          <a:prstGeom prst="rect">
            <a:avLst/>
          </a:prstGeom>
          <a:noFill/>
        </p:spPr>
        <p:txBody>
          <a:bodyPr wrap="square" rtlCol="0" anchor="t">
            <a:spAutoFit/>
          </a:bodyPr>
          <a:p>
            <a:pPr lvl="0" algn="l">
              <a:buClrTx/>
              <a:buSzTx/>
              <a:buFontTx/>
            </a:pPr>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actions</a:t>
            </a:r>
            <a:endPar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linds(horizontal)">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additive="base">
                                        <p:cTn id="22" dur="500" fill="hold"/>
                                        <p:tgtEl>
                                          <p:spTgt spid="2"/>
                                        </p:tgtEl>
                                        <p:attrNameLst>
                                          <p:attrName>ppt_x</p:attrName>
                                        </p:attrNameLst>
                                      </p:cBhvr>
                                      <p:tavLst>
                                        <p:tav tm="0">
                                          <p:val>
                                            <p:strVal val="#ppt_x"/>
                                          </p:val>
                                        </p:tav>
                                        <p:tav tm="100000">
                                          <p:val>
                                            <p:strVal val="#ppt_x"/>
                                          </p:val>
                                        </p:tav>
                                      </p:tavLst>
                                    </p:anim>
                                    <p:anim calcmode="lin" valueType="num">
                                      <p:cBhvr additive="base">
                                        <p:cTn id="23" dur="500" fill="hold"/>
                                        <p:tgtEl>
                                          <p:spTgt spid="2"/>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ppt_x"/>
                                          </p:val>
                                        </p:tav>
                                        <p:tav tm="100000">
                                          <p:val>
                                            <p:strVal val="#ppt_x"/>
                                          </p:val>
                                        </p:tav>
                                      </p:tavLst>
                                    </p:anim>
                                    <p:anim calcmode="lin" valueType="num">
                                      <p:cBhvr additive="base">
                                        <p:cTn id="31" dur="500" fill="hold"/>
                                        <p:tgtEl>
                                          <p:spTgt spid="13"/>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additive="base">
                                        <p:cTn id="34" dur="500" fill="hold"/>
                                        <p:tgtEl>
                                          <p:spTgt spid="12"/>
                                        </p:tgtEl>
                                        <p:attrNameLst>
                                          <p:attrName>ppt_x</p:attrName>
                                        </p:attrNameLst>
                                      </p:cBhvr>
                                      <p:tavLst>
                                        <p:tav tm="0">
                                          <p:val>
                                            <p:strVal val="#ppt_x"/>
                                          </p:val>
                                        </p:tav>
                                        <p:tav tm="100000">
                                          <p:val>
                                            <p:strVal val="#ppt_x"/>
                                          </p:val>
                                        </p:tav>
                                      </p:tavLst>
                                    </p:anim>
                                    <p:anim calcmode="lin" valueType="num">
                                      <p:cBhvr additive="base">
                                        <p:cTn id="3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blinds(horizontal)">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additive="base">
                                        <p:cTn id="51" dur="500" fill="hold"/>
                                        <p:tgtEl>
                                          <p:spTgt spid="7"/>
                                        </p:tgtEl>
                                        <p:attrNameLst>
                                          <p:attrName>ppt_x</p:attrName>
                                        </p:attrNameLst>
                                      </p:cBhvr>
                                      <p:tavLst>
                                        <p:tav tm="0">
                                          <p:val>
                                            <p:strVal val="#ppt_x"/>
                                          </p:val>
                                        </p:tav>
                                        <p:tav tm="100000">
                                          <p:val>
                                            <p:strVal val="#ppt_x"/>
                                          </p:val>
                                        </p:tav>
                                      </p:tavLst>
                                    </p:anim>
                                    <p:anim calcmode="lin" valueType="num">
                                      <p:cBhvr additive="base">
                                        <p:cTn id="5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4" grpId="0" animBg="1"/>
      <p:bldP spid="14" grpId="1" animBg="1"/>
      <p:bldP spid="15" grpId="0"/>
      <p:bldP spid="15" grpId="1"/>
      <p:bldP spid="9" grpId="0" animBg="1"/>
      <p:bldP spid="9" grpId="1" animBg="1"/>
      <p:bldP spid="8" grpId="0"/>
      <p:bldP spid="8" grpId="1"/>
      <p:bldP spid="7" grpId="0"/>
      <p:bldP spid="2" grpId="0"/>
      <p:bldP spid="3" grpId="0"/>
      <p:bldP spid="13"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内容占位符 4"/>
          <p:cNvPicPr>
            <a:picLocks noChangeAspect="1"/>
          </p:cNvPicPr>
          <p:nvPr>
            <p:ph idx="1"/>
          </p:nvPr>
        </p:nvPicPr>
        <p:blipFill>
          <a:blip r:embed="rId1"/>
          <a:stretch>
            <a:fillRect/>
          </a:stretch>
        </p:blipFill>
        <p:spPr>
          <a:xfrm>
            <a:off x="0" y="655955"/>
            <a:ext cx="4954270" cy="3212465"/>
          </a:xfrm>
          <a:prstGeom prst="rect">
            <a:avLst/>
          </a:prstGeom>
        </p:spPr>
      </p:pic>
      <p:sp>
        <p:nvSpPr>
          <p:cNvPr id="10" name="文本框 9"/>
          <p:cNvSpPr txBox="1"/>
          <p:nvPr/>
        </p:nvSpPr>
        <p:spPr>
          <a:xfrm>
            <a:off x="514350" y="-635"/>
            <a:ext cx="11398885" cy="583565"/>
          </a:xfrm>
          <a:prstGeom prst="rect">
            <a:avLst/>
          </a:prstGeom>
          <a:noFill/>
        </p:spPr>
        <p:txBody>
          <a:bodyPr wrap="square" rtlCol="0" anchor="t">
            <a:spAutoFit/>
          </a:bodyPr>
          <a:p>
            <a:pPr algn="l"/>
            <a:r>
              <a:rPr lang="en-US" altLang="zh-CN" sz="3200" b="1">
                <a:solidFill>
                  <a:schemeClr val="tx1"/>
                </a:solidFill>
                <a:latin typeface="Times New Roman" panose="02020603050405020304" charset="0"/>
                <a:ea typeface="宋体" panose="02010600030101010101" pitchFamily="2" charset="-122"/>
                <a:cs typeface="Times New Roman" panose="02020603050405020304" charset="0"/>
                <a:sym typeface="+mn-ea"/>
              </a:rPr>
              <a:t>3. adding</a:t>
            </a:r>
            <a:r>
              <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rPr>
              <a:t> V1+V2+V3  </a:t>
            </a:r>
            <a:r>
              <a:rPr lang="en-US" altLang="zh-CN" sz="3200" b="1">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to make the action vivid</a:t>
            </a:r>
            <a:r>
              <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rPr>
              <a:t> and specific</a:t>
            </a:r>
            <a:endPar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3" name="文本框 2"/>
          <p:cNvSpPr txBox="1"/>
          <p:nvPr/>
        </p:nvSpPr>
        <p:spPr>
          <a:xfrm>
            <a:off x="4954270" y="655955"/>
            <a:ext cx="6710045" cy="829945"/>
          </a:xfrm>
          <a:prstGeom prst="rect">
            <a:avLst/>
          </a:prstGeom>
          <a:noFill/>
        </p:spPr>
        <p:txBody>
          <a:bodyPr wrap="square" rtlCol="0" anchor="t">
            <a:spAutoFit/>
          </a:bodyPr>
          <a:p>
            <a:pPr algn="l" fontAlgn="auto">
              <a:lnSpc>
                <a:spcPct val="100000"/>
              </a:lnSpc>
            </a:pPr>
            <a:r>
              <a:rPr lang="en-US" sz="2400" b="1">
                <a:latin typeface="微软雅黑" panose="020B0503020204020204" charset="-122"/>
                <a:ea typeface="微软雅黑" panose="020B0503020204020204" charset="-122"/>
                <a:cs typeface="微软雅黑" panose="020B0503020204020204" charset="-122"/>
                <a:sym typeface="+mn-ea"/>
              </a:rPr>
              <a:t>His mother touched his hair and said: ”</a:t>
            </a:r>
            <a:r>
              <a:rPr lang="en-US" altLang="zh-CN" sz="2400" b="1">
                <a:latin typeface="微软雅黑" panose="020B0503020204020204" charset="-122"/>
                <a:ea typeface="微软雅黑" panose="020B0503020204020204" charset="-122"/>
                <a:cs typeface="微软雅黑" panose="020B0503020204020204" charset="-122"/>
                <a:sym typeface="+mn-ea"/>
              </a:rPr>
              <a:t>I love you.</a:t>
            </a:r>
            <a:r>
              <a:rPr lang="en-US" sz="2400" b="1">
                <a:latin typeface="微软雅黑" panose="020B0503020204020204" charset="-122"/>
                <a:ea typeface="微软雅黑" panose="020B0503020204020204" charset="-122"/>
                <a:cs typeface="微软雅黑" panose="020B0503020204020204" charset="-122"/>
                <a:sym typeface="+mn-ea"/>
              </a:rPr>
              <a:t>“</a:t>
            </a:r>
            <a:endParaRPr lang="zh-CN" altLang="en-US" sz="2400"/>
          </a:p>
        </p:txBody>
      </p:sp>
      <p:sp>
        <p:nvSpPr>
          <p:cNvPr id="4" name="文本框 3"/>
          <p:cNvSpPr txBox="1"/>
          <p:nvPr/>
        </p:nvSpPr>
        <p:spPr>
          <a:xfrm>
            <a:off x="4963795" y="3178810"/>
            <a:ext cx="6935470" cy="519430"/>
          </a:xfrm>
          <a:prstGeom prst="rect">
            <a:avLst/>
          </a:prstGeom>
          <a:noFill/>
          <a:ln>
            <a:solidFill>
              <a:schemeClr val="tx1"/>
            </a:solidFill>
          </a:ln>
        </p:spPr>
        <p:txBody>
          <a:bodyPr wrap="square" rtlCol="0" anchor="t">
            <a:spAutoFit/>
          </a:bodyPr>
          <a:p>
            <a:pPr fontAlgn="auto">
              <a:lnSpc>
                <a:spcPts val="3340"/>
              </a:lnSpc>
            </a:pPr>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structure:   A and B, C-ing</a:t>
            </a:r>
            <a:endParaRPr lang="en-US" altLang="zh-CN" sz="3200" b="1">
              <a:solidFill>
                <a:srgbClr val="00206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14" name="矩形 13"/>
          <p:cNvSpPr/>
          <p:nvPr/>
        </p:nvSpPr>
        <p:spPr>
          <a:xfrm>
            <a:off x="4985385" y="1558925"/>
            <a:ext cx="7070725" cy="12319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nvSpPr>
        <p:spPr>
          <a:xfrm>
            <a:off x="5121275" y="1480820"/>
            <a:ext cx="1416050" cy="583565"/>
          </a:xfrm>
          <a:prstGeom prst="rect">
            <a:avLst/>
          </a:prstGeom>
          <a:noFill/>
        </p:spPr>
        <p:txBody>
          <a:bodyPr wrap="square" rtlCol="0" anchor="t">
            <a:spAutoFit/>
          </a:bodyPr>
          <a:p>
            <a:pPr lvl="0" algn="l">
              <a:buClrTx/>
              <a:buSzTx/>
              <a:buFontTx/>
            </a:pPr>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actions</a:t>
            </a:r>
            <a:endPar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nvSpPr>
        <p:spPr>
          <a:xfrm>
            <a:off x="4971415" y="1894205"/>
            <a:ext cx="4277995" cy="521970"/>
          </a:xfrm>
          <a:prstGeom prst="rect">
            <a:avLst/>
          </a:prstGeom>
          <a:noFill/>
        </p:spPr>
        <p:txBody>
          <a:bodyPr wrap="square" rtlCol="0">
            <a:spAutoFit/>
          </a:bodyPr>
          <a:p>
            <a:pPr lvl="0" algn="l">
              <a:buClrTx/>
              <a:buSzTx/>
              <a:buFontTx/>
            </a:pPr>
            <a:r>
              <a:rPr lang="en-US" altLang="zh-CN" sz="2800" b="1">
                <a:solidFill>
                  <a:srgbClr val="002060"/>
                </a:solidFill>
                <a:sym typeface="+mn-ea"/>
              </a:rPr>
              <a:t>1.look into one’s eyes</a:t>
            </a:r>
            <a:endParaRPr lang="en-US" altLang="zh-CN" sz="2800" b="1">
              <a:solidFill>
                <a:srgbClr val="002060"/>
              </a:solidFill>
              <a:sym typeface="+mn-ea"/>
            </a:endParaRPr>
          </a:p>
        </p:txBody>
      </p:sp>
      <p:sp>
        <p:nvSpPr>
          <p:cNvPr id="8" name="文本框 7"/>
          <p:cNvSpPr txBox="1"/>
          <p:nvPr/>
        </p:nvSpPr>
        <p:spPr>
          <a:xfrm>
            <a:off x="9011920" y="1894205"/>
            <a:ext cx="3180080" cy="521970"/>
          </a:xfrm>
          <a:prstGeom prst="rect">
            <a:avLst/>
          </a:prstGeom>
          <a:noFill/>
        </p:spPr>
        <p:txBody>
          <a:bodyPr wrap="square" rtlCol="0">
            <a:spAutoFit/>
          </a:bodyPr>
          <a:p>
            <a:r>
              <a:rPr lang="en-US" altLang="zh-CN" sz="2800" b="1">
                <a:solidFill>
                  <a:srgbClr val="002060"/>
                </a:solidFill>
              </a:rPr>
              <a:t>2. touch/stroke</a:t>
            </a:r>
            <a:endParaRPr lang="en-US" altLang="zh-CN" sz="2800" b="1">
              <a:solidFill>
                <a:srgbClr val="002060"/>
              </a:solidFill>
            </a:endParaRPr>
          </a:p>
        </p:txBody>
      </p:sp>
      <p:sp>
        <p:nvSpPr>
          <p:cNvPr id="13" name="文本框 12"/>
          <p:cNvSpPr txBox="1"/>
          <p:nvPr/>
        </p:nvSpPr>
        <p:spPr>
          <a:xfrm>
            <a:off x="4954270" y="2259965"/>
            <a:ext cx="4211320" cy="521970"/>
          </a:xfrm>
          <a:prstGeom prst="rect">
            <a:avLst/>
          </a:prstGeom>
          <a:noFill/>
        </p:spPr>
        <p:txBody>
          <a:bodyPr wrap="square" rtlCol="0">
            <a:spAutoFit/>
          </a:bodyPr>
          <a:p>
            <a:pPr lvl="0" algn="l">
              <a:buClrTx/>
              <a:buSzTx/>
              <a:buFontTx/>
            </a:pPr>
            <a:r>
              <a:rPr lang="en-US" altLang="zh-CN" sz="2800" b="1">
                <a:solidFill>
                  <a:srgbClr val="002060"/>
                </a:solidFill>
                <a:sym typeface="+mn-ea"/>
              </a:rPr>
              <a:t>3.say/whisper/murmur</a:t>
            </a:r>
            <a:endParaRPr lang="en-US" altLang="zh-CN" sz="2800" b="1">
              <a:solidFill>
                <a:srgbClr val="002060"/>
              </a:solidFill>
              <a:sym typeface="+mn-ea"/>
            </a:endParaRPr>
          </a:p>
        </p:txBody>
      </p:sp>
      <p:sp>
        <p:nvSpPr>
          <p:cNvPr id="16" name="文本框 15"/>
          <p:cNvSpPr txBox="1"/>
          <p:nvPr/>
        </p:nvSpPr>
        <p:spPr>
          <a:xfrm>
            <a:off x="299720" y="4812665"/>
            <a:ext cx="11828145" cy="953135"/>
          </a:xfrm>
          <a:prstGeom prst="rect">
            <a:avLst/>
          </a:prstGeom>
          <a:noFill/>
        </p:spPr>
        <p:txBody>
          <a:bodyPr wrap="square" rtlCol="0" anchor="t">
            <a:spAutoFit/>
          </a:bodyPr>
          <a:p>
            <a:pPr lvl="0" algn="l">
              <a:buClrTx/>
              <a:buSzTx/>
              <a:buFontTx/>
            </a:pPr>
            <a:r>
              <a:rPr lang="en-US" sz="2800" b="1">
                <a:latin typeface="微软雅黑" panose="020B0503020204020204" charset="-122"/>
                <a:ea typeface="微软雅黑" panose="020B0503020204020204" charset="-122"/>
                <a:cs typeface="微软雅黑" panose="020B0503020204020204" charset="-122"/>
                <a:sym typeface="+mn-ea"/>
              </a:rPr>
              <a:t>She </a:t>
            </a:r>
            <a:r>
              <a:rPr lang="en-US" sz="2800" b="1">
                <a:solidFill>
                  <a:srgbClr val="C00000"/>
                </a:solidFill>
                <a:latin typeface="微软雅黑" panose="020B0503020204020204" charset="-122"/>
                <a:ea typeface="微软雅黑" panose="020B0503020204020204" charset="-122"/>
                <a:cs typeface="微软雅黑" panose="020B0503020204020204" charset="-122"/>
                <a:sym typeface="+mn-ea"/>
              </a:rPr>
              <a:t>looked</a:t>
            </a:r>
            <a:r>
              <a:rPr lang="en-US" sz="2800" b="1">
                <a:latin typeface="微软雅黑" panose="020B0503020204020204" charset="-122"/>
                <a:ea typeface="微软雅黑" panose="020B0503020204020204" charset="-122"/>
                <a:cs typeface="微软雅黑" panose="020B0503020204020204" charset="-122"/>
                <a:sym typeface="+mn-ea"/>
              </a:rPr>
              <a:t> </a:t>
            </a:r>
            <a:r>
              <a:rPr lang="en-US" sz="2800" b="1">
                <a:solidFill>
                  <a:srgbClr val="0070C0"/>
                </a:solidFill>
                <a:latin typeface="微软雅黑" panose="020B0503020204020204" charset="-122"/>
                <a:ea typeface="微软雅黑" panose="020B0503020204020204" charset="-122"/>
                <a:cs typeface="微软雅黑" panose="020B0503020204020204" charset="-122"/>
                <a:sym typeface="+mn-ea"/>
              </a:rPr>
              <a:t>straight</a:t>
            </a:r>
            <a:r>
              <a:rPr lang="en-US" sz="2800" b="1">
                <a:solidFill>
                  <a:srgbClr val="002060"/>
                </a:solidFill>
                <a:latin typeface="微软雅黑" panose="020B0503020204020204" charset="-122"/>
                <a:ea typeface="微软雅黑" panose="020B0503020204020204" charset="-122"/>
                <a:cs typeface="微软雅黑" panose="020B0503020204020204" charset="-122"/>
                <a:sym typeface="+mn-ea"/>
              </a:rPr>
              <a:t> </a:t>
            </a:r>
            <a:r>
              <a:rPr lang="en-US" sz="2800" b="1">
                <a:solidFill>
                  <a:srgbClr val="C00000"/>
                </a:solidFill>
                <a:latin typeface="微软雅黑" panose="020B0503020204020204" charset="-122"/>
                <a:ea typeface="微软雅黑" panose="020B0503020204020204" charset="-122"/>
                <a:cs typeface="微软雅黑" panose="020B0503020204020204" charset="-122"/>
                <a:sym typeface="+mn-ea"/>
              </a:rPr>
              <a:t>into</a:t>
            </a:r>
            <a:r>
              <a:rPr lang="en-US" sz="2800" b="1">
                <a:latin typeface="微软雅黑" panose="020B0503020204020204" charset="-122"/>
                <a:ea typeface="微软雅黑" panose="020B0503020204020204" charset="-122"/>
                <a:cs typeface="微软雅黑" panose="020B0503020204020204" charset="-122"/>
                <a:sym typeface="+mn-ea"/>
              </a:rPr>
              <a:t> his eyes and </a:t>
            </a:r>
            <a:r>
              <a:rPr lang="en-US" sz="2800" b="1">
                <a:solidFill>
                  <a:srgbClr val="C00000"/>
                </a:solidFill>
                <a:latin typeface="微软雅黑" panose="020B0503020204020204" charset="-122"/>
                <a:ea typeface="微软雅黑" panose="020B0503020204020204" charset="-122"/>
                <a:cs typeface="微软雅黑" panose="020B0503020204020204" charset="-122"/>
                <a:sym typeface="+mn-ea"/>
              </a:rPr>
              <a:t>stroked </a:t>
            </a:r>
            <a:r>
              <a:rPr lang="en-US" sz="2800" b="1">
                <a:solidFill>
                  <a:schemeClr val="tx1"/>
                </a:solidFill>
                <a:latin typeface="微软雅黑" panose="020B0503020204020204" charset="-122"/>
                <a:ea typeface="微软雅黑" panose="020B0503020204020204" charset="-122"/>
                <a:cs typeface="微软雅黑" panose="020B0503020204020204" charset="-122"/>
                <a:sym typeface="+mn-ea"/>
              </a:rPr>
              <a:t>his hair gent</a:t>
            </a:r>
            <a:r>
              <a:rPr lang="en-US" sz="2800" b="1">
                <a:solidFill>
                  <a:srgbClr val="0070C0"/>
                </a:solidFill>
                <a:latin typeface="微软雅黑" panose="020B0503020204020204" charset="-122"/>
                <a:ea typeface="微软雅黑" panose="020B0503020204020204" charset="-122"/>
                <a:cs typeface="微软雅黑" panose="020B0503020204020204" charset="-122"/>
                <a:sym typeface="+mn-ea"/>
              </a:rPr>
              <a:t>ly</a:t>
            </a:r>
            <a:r>
              <a:rPr lang="en-US" sz="2800" b="1">
                <a:solidFill>
                  <a:schemeClr val="tx1"/>
                </a:solidFill>
                <a:latin typeface="微软雅黑" panose="020B0503020204020204" charset="-122"/>
                <a:ea typeface="微软雅黑" panose="020B0503020204020204" charset="-122"/>
                <a:cs typeface="微软雅黑" panose="020B0503020204020204" charset="-122"/>
                <a:sym typeface="+mn-ea"/>
              </a:rPr>
              <a:t>,</a:t>
            </a:r>
            <a:r>
              <a:rPr lang="en-US" sz="2800" b="1">
                <a:latin typeface="微软雅黑" panose="020B0503020204020204" charset="-122"/>
                <a:ea typeface="微软雅黑" panose="020B0503020204020204" charset="-122"/>
                <a:cs typeface="微软雅黑" panose="020B0503020204020204" charset="-122"/>
                <a:sym typeface="+mn-ea"/>
              </a:rPr>
              <a:t> </a:t>
            </a:r>
            <a:r>
              <a:rPr lang="en-US" sz="2800" b="1">
                <a:solidFill>
                  <a:srgbClr val="C00000"/>
                </a:solidFill>
                <a:latin typeface="微软雅黑" panose="020B0503020204020204" charset="-122"/>
                <a:ea typeface="微软雅黑" panose="020B0503020204020204" charset="-122"/>
                <a:cs typeface="微软雅黑" panose="020B0503020204020204" charset="-122"/>
                <a:sym typeface="+mn-ea"/>
              </a:rPr>
              <a:t>whispering into his ears</a:t>
            </a:r>
            <a:r>
              <a:rPr lang="en-US" sz="2800" b="1">
                <a:latin typeface="微软雅黑" panose="020B0503020204020204" charset="-122"/>
                <a:ea typeface="微软雅黑" panose="020B0503020204020204" charset="-122"/>
                <a:cs typeface="微软雅黑" panose="020B0503020204020204" charset="-122"/>
                <a:sym typeface="+mn-ea"/>
              </a:rPr>
              <a:t> /</a:t>
            </a:r>
            <a:r>
              <a:rPr lang="en-US" sz="2800" b="1">
                <a:solidFill>
                  <a:srgbClr val="C00000"/>
                </a:solidFill>
                <a:latin typeface="微软雅黑" panose="020B0503020204020204" charset="-122"/>
                <a:ea typeface="微软雅黑" panose="020B0503020204020204" charset="-122"/>
                <a:cs typeface="微软雅黑" panose="020B0503020204020204" charset="-122"/>
                <a:sym typeface="+mn-ea"/>
              </a:rPr>
              <a:t>murmuring</a:t>
            </a:r>
            <a:r>
              <a:rPr lang="en-US" sz="2800" b="1">
                <a:latin typeface="微软雅黑" panose="020B0503020204020204" charset="-122"/>
                <a:ea typeface="微软雅黑" panose="020B0503020204020204" charset="-122"/>
                <a:cs typeface="微软雅黑" panose="020B0503020204020204" charset="-122"/>
                <a:sym typeface="+mn-ea"/>
              </a:rPr>
              <a:t>,“I love you</a:t>
            </a:r>
            <a:r>
              <a:rPr lang="en-US" altLang="zh-CN" sz="2800" b="1">
                <a:latin typeface="微软雅黑" panose="020B0503020204020204" charset="-122"/>
                <a:ea typeface="微软雅黑" panose="020B0503020204020204" charset="-122"/>
                <a:cs typeface="微软雅黑" panose="020B0503020204020204" charset="-122"/>
                <a:sym typeface="+mn-ea"/>
              </a:rPr>
              <a:t>.</a:t>
            </a:r>
            <a:r>
              <a:rPr lang="en-US" sz="2800" b="1">
                <a:latin typeface="微软雅黑" panose="020B0503020204020204" charset="-122"/>
                <a:ea typeface="微软雅黑" panose="020B0503020204020204" charset="-122"/>
                <a:cs typeface="微软雅黑" panose="020B0503020204020204" charset="-122"/>
                <a:sym typeface="+mn-ea"/>
              </a:rPr>
              <a:t> ”</a:t>
            </a:r>
            <a:endParaRPr lang="en-US" sz="2800" b="1">
              <a:latin typeface="微软雅黑" panose="020B0503020204020204" charset="-122"/>
              <a:ea typeface="微软雅黑" panose="020B0503020204020204" charset="-122"/>
              <a:cs typeface="微软雅黑" panose="020B0503020204020204" charset="-122"/>
              <a:sym typeface="+mn-ea"/>
            </a:endParaRPr>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1+#ppt_h/2"/>
                                          </p:val>
                                        </p:tav>
                                        <p:tav tm="100000">
                                          <p:val>
                                            <p:strVal val="#ppt_y"/>
                                          </p:val>
                                        </p:tav>
                                      </p:tavLst>
                                    </p:anim>
                                  </p:childTnLst>
                                </p:cTn>
                              </p:par>
                              <p:par>
                                <p:cTn id="22" presetID="2" presetClass="entr" presetSubtype="4"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par>
                                <p:cTn id="26" presetID="2" presetClass="entr" presetSubtype="4"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additive="base">
                                        <p:cTn id="28" dur="500" fill="hold"/>
                                        <p:tgtEl>
                                          <p:spTgt spid="13"/>
                                        </p:tgtEl>
                                        <p:attrNameLst>
                                          <p:attrName>ppt_x</p:attrName>
                                        </p:attrNameLst>
                                      </p:cBhvr>
                                      <p:tavLst>
                                        <p:tav tm="0">
                                          <p:val>
                                            <p:strVal val="#ppt_x"/>
                                          </p:val>
                                        </p:tav>
                                        <p:tav tm="100000">
                                          <p:val>
                                            <p:strVal val="#ppt_x"/>
                                          </p:val>
                                        </p:tav>
                                      </p:tavLst>
                                    </p:anim>
                                    <p:anim calcmode="lin" valueType="num">
                                      <p:cBhvr additive="base">
                                        <p:cTn id="29"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blinds(horizontal)">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linds(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animBg="1"/>
      <p:bldP spid="15" grpId="1"/>
      <p:bldP spid="14" grpId="1" animBg="1"/>
      <p:bldP spid="4" grpId="0" bldLvl="0" animBg="1"/>
      <p:bldP spid="4" grpId="1" animBg="1"/>
      <p:bldP spid="16" grpId="0"/>
      <p:bldP spid="16" grpId="1"/>
      <p:bldP spid="3" grpId="0"/>
      <p:bldP spid="3" grpId="1"/>
      <p:bldP spid="6" grpId="0"/>
      <p:bldP spid="8"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6" name="文本框 5"/>
          <p:cNvSpPr txBox="1"/>
          <p:nvPr/>
        </p:nvSpPr>
        <p:spPr>
          <a:xfrm>
            <a:off x="5720080" y="664210"/>
            <a:ext cx="6372225" cy="953135"/>
          </a:xfrm>
          <a:prstGeom prst="rect">
            <a:avLst/>
          </a:prstGeom>
          <a:noFill/>
        </p:spPr>
        <p:txBody>
          <a:bodyPr wrap="square" rtlCol="0" anchor="t">
            <a:spAutoFit/>
          </a:bodyPr>
          <a:p>
            <a:r>
              <a:rPr lang="en-US" altLang="zh-CN" sz="2800" b="1">
                <a:latin typeface="微软雅黑" panose="020B0503020204020204" charset="-122"/>
                <a:ea typeface="微软雅黑" panose="020B0503020204020204" charset="-122"/>
                <a:cs typeface="微软雅黑" panose="020B0503020204020204" charset="-122"/>
                <a:sym typeface="+mn-ea"/>
              </a:rPr>
              <a:t>After being misunderstood, h</a:t>
            </a:r>
            <a:r>
              <a:rPr lang="zh-CN" altLang="en-US" sz="2800" b="1">
                <a:latin typeface="微软雅黑" panose="020B0503020204020204" charset="-122"/>
                <a:ea typeface="微软雅黑" panose="020B0503020204020204" charset="-122"/>
                <a:cs typeface="微软雅黑" panose="020B0503020204020204" charset="-122"/>
                <a:sym typeface="+mn-ea"/>
              </a:rPr>
              <a:t>e</a:t>
            </a:r>
            <a:r>
              <a:rPr lang="en-US" altLang="zh-CN" sz="2800" b="1">
                <a:latin typeface="微软雅黑" panose="020B0503020204020204" charset="-122"/>
                <a:ea typeface="微软雅黑" panose="020B0503020204020204" charset="-122"/>
                <a:cs typeface="微软雅黑" panose="020B0503020204020204" charset="-122"/>
                <a:sym typeface="+mn-ea"/>
              </a:rPr>
              <a:t> turned around angrily</a:t>
            </a:r>
            <a:r>
              <a:rPr lang="zh-CN" altLang="en-US" sz="2800" b="1">
                <a:latin typeface="微软雅黑" panose="020B0503020204020204" charset="-122"/>
                <a:ea typeface="微软雅黑" panose="020B0503020204020204" charset="-122"/>
                <a:cs typeface="微软雅黑" panose="020B0503020204020204" charset="-122"/>
                <a:sym typeface="+mn-ea"/>
              </a:rPr>
              <a:t>.</a:t>
            </a:r>
            <a:endParaRPr lang="zh-CN" altLang="en-US" sz="2800"/>
          </a:p>
        </p:txBody>
      </p:sp>
      <p:sp>
        <p:nvSpPr>
          <p:cNvPr id="5" name="文本框 4"/>
          <p:cNvSpPr txBox="1"/>
          <p:nvPr/>
        </p:nvSpPr>
        <p:spPr>
          <a:xfrm>
            <a:off x="909955" y="5544820"/>
            <a:ext cx="10696575" cy="1076325"/>
          </a:xfrm>
          <a:prstGeom prst="rect">
            <a:avLst/>
          </a:prstGeom>
          <a:noFill/>
        </p:spPr>
        <p:txBody>
          <a:bodyPr wrap="square" rtlCol="0">
            <a:spAutoFit/>
          </a:bodyPr>
          <a:p>
            <a:r>
              <a:rPr lang="en-US" altLang="zh-CN" sz="3200" b="1">
                <a:solidFill>
                  <a:srgbClr val="C00000"/>
                </a:solidFill>
              </a:rPr>
              <a:t>Having been misunderstood</a:t>
            </a:r>
            <a:r>
              <a:rPr lang="en-US" altLang="zh-CN" sz="3200" b="1"/>
              <a:t>, he</a:t>
            </a:r>
            <a:r>
              <a:rPr lang="en-US" altLang="zh-CN" sz="3200" b="1">
                <a:solidFill>
                  <a:srgbClr val="C00000"/>
                </a:solidFill>
              </a:rPr>
              <a:t> lowered his head</a:t>
            </a:r>
            <a:r>
              <a:rPr lang="en-US" altLang="zh-CN" sz="3200" b="1"/>
              <a:t> and </a:t>
            </a:r>
            <a:r>
              <a:rPr lang="en-US" altLang="zh-CN" sz="3200" b="1">
                <a:solidFill>
                  <a:srgbClr val="C00000"/>
                </a:solidFill>
              </a:rPr>
              <a:t>turned around</a:t>
            </a:r>
            <a:r>
              <a:rPr lang="en-US" altLang="zh-CN" sz="3200" b="1"/>
              <a:t> angr</a:t>
            </a:r>
            <a:r>
              <a:rPr lang="en-US" altLang="zh-CN" sz="3200" b="1">
                <a:solidFill>
                  <a:srgbClr val="002060"/>
                </a:solidFill>
              </a:rPr>
              <a:t>ily/with anger.</a:t>
            </a:r>
            <a:endParaRPr lang="en-US" altLang="zh-CN" sz="3200" b="1">
              <a:solidFill>
                <a:srgbClr val="002060"/>
              </a:solidFill>
            </a:endParaRPr>
          </a:p>
        </p:txBody>
      </p:sp>
      <p:sp>
        <p:nvSpPr>
          <p:cNvPr id="10" name="文本框 9"/>
          <p:cNvSpPr txBox="1"/>
          <p:nvPr/>
        </p:nvSpPr>
        <p:spPr>
          <a:xfrm>
            <a:off x="793115" y="-635"/>
            <a:ext cx="11398885" cy="583565"/>
          </a:xfrm>
          <a:prstGeom prst="rect">
            <a:avLst/>
          </a:prstGeom>
          <a:noFill/>
        </p:spPr>
        <p:txBody>
          <a:bodyPr wrap="square" rtlCol="0" anchor="t">
            <a:spAutoFit/>
          </a:bodyPr>
          <a:p>
            <a:pPr algn="l"/>
            <a:r>
              <a:rPr lang="en-US" altLang="zh-CN" sz="3200" b="1">
                <a:solidFill>
                  <a:schemeClr val="tx1"/>
                </a:solidFill>
                <a:latin typeface="Times New Roman" panose="02020603050405020304" charset="0"/>
                <a:ea typeface="宋体" panose="02010600030101010101" pitchFamily="2" charset="-122"/>
                <a:cs typeface="Times New Roman" panose="02020603050405020304" charset="0"/>
                <a:sym typeface="+mn-ea"/>
              </a:rPr>
              <a:t>3. adding</a:t>
            </a:r>
            <a:r>
              <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rPr>
              <a:t> V1+V2+V3  </a:t>
            </a:r>
            <a:r>
              <a:rPr lang="en-US" altLang="zh-CN" sz="3200" b="1">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to make the action vivid</a:t>
            </a:r>
            <a:r>
              <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rPr>
              <a:t> and specific</a:t>
            </a:r>
            <a:endParaRPr lang="en-US" altLang="zh-CN" sz="3200" b="1">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14" name="矩形 13"/>
          <p:cNvSpPr/>
          <p:nvPr/>
        </p:nvSpPr>
        <p:spPr>
          <a:xfrm>
            <a:off x="5379720" y="1698625"/>
            <a:ext cx="6712585" cy="162623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 name="文本框 2"/>
          <p:cNvSpPr txBox="1"/>
          <p:nvPr/>
        </p:nvSpPr>
        <p:spPr>
          <a:xfrm>
            <a:off x="5288280" y="3886835"/>
            <a:ext cx="6803390" cy="583565"/>
          </a:xfrm>
          <a:prstGeom prst="rect">
            <a:avLst/>
          </a:prstGeom>
          <a:noFill/>
          <a:ln>
            <a:solidFill>
              <a:schemeClr val="tx1"/>
            </a:solidFill>
          </a:ln>
        </p:spPr>
        <p:txBody>
          <a:bodyPr wrap="square" rtlCol="0" anchor="t">
            <a:spAutoFit/>
          </a:bodyPr>
          <a:p>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structure:</a:t>
            </a:r>
            <a:r>
              <a:rPr lang="en-US" altLang="zh-CN" sz="3200" b="1">
                <a:solidFill>
                  <a:srgbClr val="00206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having done sth, A and B</a:t>
            </a:r>
            <a:endParaRPr lang="en-US" altLang="zh-CN" sz="3200" b="1">
              <a:solidFill>
                <a:srgbClr val="00206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7" name="文本框 6"/>
          <p:cNvSpPr txBox="1"/>
          <p:nvPr/>
        </p:nvSpPr>
        <p:spPr>
          <a:xfrm>
            <a:off x="5379720" y="2240915"/>
            <a:ext cx="3844290" cy="521970"/>
          </a:xfrm>
          <a:prstGeom prst="rect">
            <a:avLst/>
          </a:prstGeom>
          <a:noFill/>
        </p:spPr>
        <p:txBody>
          <a:bodyPr wrap="square" rtlCol="0">
            <a:spAutoFit/>
          </a:bodyPr>
          <a:p>
            <a:pPr lvl="0" algn="l">
              <a:buClrTx/>
              <a:buSzTx/>
              <a:buFontTx/>
            </a:pPr>
            <a:r>
              <a:rPr lang="en-US" altLang="zh-CN" sz="2800" b="1">
                <a:solidFill>
                  <a:srgbClr val="002060"/>
                </a:solidFill>
                <a:sym typeface="+mn-ea"/>
              </a:rPr>
              <a:t>1.be misunderstood</a:t>
            </a:r>
            <a:endParaRPr lang="en-US" altLang="zh-CN" sz="2800" b="1">
              <a:solidFill>
                <a:srgbClr val="002060"/>
              </a:solidFill>
              <a:sym typeface="+mn-ea"/>
            </a:endParaRPr>
          </a:p>
        </p:txBody>
      </p:sp>
      <p:sp>
        <p:nvSpPr>
          <p:cNvPr id="8" name="文本框 7"/>
          <p:cNvSpPr txBox="1"/>
          <p:nvPr/>
        </p:nvSpPr>
        <p:spPr>
          <a:xfrm>
            <a:off x="5379720" y="2802890"/>
            <a:ext cx="3124835" cy="521970"/>
          </a:xfrm>
          <a:prstGeom prst="rect">
            <a:avLst/>
          </a:prstGeom>
          <a:noFill/>
        </p:spPr>
        <p:txBody>
          <a:bodyPr wrap="square" rtlCol="0">
            <a:spAutoFit/>
          </a:bodyPr>
          <a:p>
            <a:r>
              <a:rPr lang="en-US" altLang="zh-CN" sz="2800" b="1">
                <a:solidFill>
                  <a:srgbClr val="002060"/>
                </a:solidFill>
              </a:rPr>
              <a:t>2. lower his head</a:t>
            </a:r>
            <a:endParaRPr lang="en-US" altLang="zh-CN" sz="2800" b="1">
              <a:solidFill>
                <a:srgbClr val="002060"/>
              </a:solidFill>
            </a:endParaRPr>
          </a:p>
        </p:txBody>
      </p:sp>
      <p:sp>
        <p:nvSpPr>
          <p:cNvPr id="13" name="文本框 12"/>
          <p:cNvSpPr txBox="1"/>
          <p:nvPr/>
        </p:nvSpPr>
        <p:spPr>
          <a:xfrm>
            <a:off x="8966200" y="2802890"/>
            <a:ext cx="2813050" cy="521970"/>
          </a:xfrm>
          <a:prstGeom prst="rect">
            <a:avLst/>
          </a:prstGeom>
          <a:noFill/>
        </p:spPr>
        <p:txBody>
          <a:bodyPr wrap="square" rtlCol="0">
            <a:spAutoFit/>
          </a:bodyPr>
          <a:p>
            <a:pPr lvl="0" algn="l">
              <a:buClrTx/>
              <a:buSzTx/>
              <a:buFontTx/>
            </a:pPr>
            <a:r>
              <a:rPr lang="en-US" altLang="zh-CN" sz="2800" b="1">
                <a:solidFill>
                  <a:srgbClr val="002060"/>
                </a:solidFill>
                <a:sym typeface="+mn-ea"/>
              </a:rPr>
              <a:t>3.turn around</a:t>
            </a:r>
            <a:endParaRPr lang="en-US" altLang="zh-CN" sz="2800" b="1">
              <a:solidFill>
                <a:srgbClr val="002060"/>
              </a:solidFill>
              <a:sym typeface="+mn-ea"/>
            </a:endParaRPr>
          </a:p>
        </p:txBody>
      </p:sp>
      <p:sp>
        <p:nvSpPr>
          <p:cNvPr id="15" name="文本框 14"/>
          <p:cNvSpPr txBox="1"/>
          <p:nvPr/>
        </p:nvSpPr>
        <p:spPr>
          <a:xfrm>
            <a:off x="5471795" y="1657350"/>
            <a:ext cx="1416050" cy="583565"/>
          </a:xfrm>
          <a:prstGeom prst="rect">
            <a:avLst/>
          </a:prstGeom>
          <a:noFill/>
        </p:spPr>
        <p:txBody>
          <a:bodyPr wrap="square" rtlCol="0" anchor="t">
            <a:spAutoFit/>
          </a:bodyPr>
          <a:p>
            <a:pPr lvl="0" algn="l">
              <a:buClrTx/>
              <a:buSzTx/>
              <a:buFontTx/>
            </a:pPr>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actions</a:t>
            </a:r>
            <a:endPar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endParaRPr>
          </a:p>
        </p:txBody>
      </p:sp>
      <p:pic>
        <p:nvPicPr>
          <p:cNvPr id="9" name="图片 8" descr="动作分解 生气"/>
          <p:cNvPicPr>
            <a:picLocks noChangeAspect="1"/>
          </p:cNvPicPr>
          <p:nvPr/>
        </p:nvPicPr>
        <p:blipFill>
          <a:blip r:embed="rId1"/>
          <a:stretch>
            <a:fillRect/>
          </a:stretch>
        </p:blipFill>
        <p:spPr>
          <a:xfrm>
            <a:off x="120015" y="885190"/>
            <a:ext cx="4914265" cy="3959225"/>
          </a:xfrm>
          <a:prstGeom prst="rect">
            <a:avLst/>
          </a:prstGeom>
        </p:spPr>
      </p:pic>
      <p:pic>
        <p:nvPicPr>
          <p:cNvPr id="4" name="内容占位符 3"/>
          <p:cNvPicPr>
            <a:picLocks noChangeAspect="1"/>
          </p:cNvPicPr>
          <p:nvPr>
            <p:ph idx="1"/>
          </p:nvPr>
        </p:nvPicPr>
        <p:blipFill>
          <a:blip r:embed="rId2"/>
          <a:stretch>
            <a:fillRect/>
          </a:stretch>
        </p:blipFill>
        <p:spPr>
          <a:xfrm>
            <a:off x="95250" y="822960"/>
            <a:ext cx="5193030" cy="4339590"/>
          </a:xfrm>
          <a:prstGeom prst="rect">
            <a:avLst/>
          </a:prstGeom>
        </p:spPr>
      </p:pic>
    </p:spTree>
    <p:custDataLst>
      <p:tags r:id="rId3"/>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blinds(horizontal)">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500" fill="hold"/>
                                        <p:tgtEl>
                                          <p:spTgt spid="3"/>
                                        </p:tgtEl>
                                        <p:attrNameLst>
                                          <p:attrName>ppt_x</p:attrName>
                                        </p:attrNameLst>
                                      </p:cBhvr>
                                      <p:tavLst>
                                        <p:tav tm="0">
                                          <p:val>
                                            <p:strVal val="#ppt_x"/>
                                          </p:val>
                                        </p:tav>
                                        <p:tav tm="100000">
                                          <p:val>
                                            <p:strVal val="#ppt_x"/>
                                          </p:val>
                                        </p:tav>
                                      </p:tavLst>
                                    </p:anim>
                                    <p:anim calcmode="lin" valueType="num">
                                      <p:cBhvr additive="base">
                                        <p:cTn id="4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5"/>
                                        </p:tgtEl>
                                        <p:attrNameLst>
                                          <p:attrName>style.visibility</p:attrName>
                                        </p:attrNameLst>
                                      </p:cBhvr>
                                      <p:to>
                                        <p:strVal val="visible"/>
                                      </p:to>
                                    </p:set>
                                    <p:animEffect transition="in" filter="blinds(horizontal)">
                                      <p:cBhvr>
                                        <p:cTn id="4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ldLvl="0" animBg="1"/>
      <p:bldP spid="14" grpId="1" animBg="1"/>
      <p:bldP spid="3" grpId="0" bldLvl="0" animBg="1"/>
      <p:bldP spid="3" grpId="1" animBg="1"/>
      <p:bldP spid="15" grpId="0"/>
      <p:bldP spid="15" grpId="1"/>
      <p:bldP spid="5" grpId="0"/>
      <p:bldP spid="5" grpId="1"/>
      <p:bldP spid="6" grpId="0"/>
      <p:bldP spid="6" grpId="1"/>
      <p:bldP spid="7" grpId="0"/>
      <p:bldP spid="8"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标注 4"/>
          <p:cNvSpPr/>
          <p:nvPr>
            <p:custDataLst>
              <p:tags r:id="rId1"/>
            </p:custDataLst>
          </p:nvPr>
        </p:nvSpPr>
        <p:spPr>
          <a:xfrm>
            <a:off x="4351356" y="2151343"/>
            <a:ext cx="6683188" cy="1277470"/>
          </a:xfrm>
          <a:prstGeom prst="cloudCallout">
            <a:avLst>
              <a:gd name="adj1" fmla="val -47432"/>
              <a:gd name="adj2" fmla="val 6776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rgbClr val="0070C0"/>
              </a:solidFill>
            </a:endParaRPr>
          </a:p>
        </p:txBody>
      </p:sp>
      <p:grpSp>
        <p:nvGrpSpPr>
          <p:cNvPr id="45" name="PA_组合 50"/>
          <p:cNvGrpSpPr/>
          <p:nvPr>
            <p:custDataLst>
              <p:tags r:id="rId2"/>
            </p:custDataLst>
          </p:nvPr>
        </p:nvGrpSpPr>
        <p:grpSpPr>
          <a:xfrm>
            <a:off x="7842817" y="4217890"/>
            <a:ext cx="524217" cy="451439"/>
            <a:chOff x="2727325" y="-39687"/>
            <a:chExt cx="1463675" cy="1260475"/>
          </a:xfrm>
          <a:solidFill>
            <a:schemeClr val="bg1"/>
          </a:solidFill>
        </p:grpSpPr>
        <p:sp>
          <p:nvSpPr>
            <p:cNvPr id="46" name="Freeform 20"/>
            <p:cNvSpPr>
              <a:spLocks noEditPoints="1"/>
            </p:cNvSpPr>
            <p:nvPr>
              <p:custDataLst>
                <p:tags r:id="rId3"/>
              </p:custDataLst>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a typeface="微软雅黑" panose="020B0503020204020204" charset="-122"/>
                <a:cs typeface="+mn-ea"/>
                <a:sym typeface="Agency FB" panose="020B0503020202020204" pitchFamily="34" charset="0"/>
              </a:endParaRPr>
            </a:p>
          </p:txBody>
        </p:sp>
        <p:sp>
          <p:nvSpPr>
            <p:cNvPr id="47" name="Freeform 21"/>
            <p:cNvSpPr/>
            <p:nvPr>
              <p:custDataLst>
                <p:tags r:id="rId4"/>
              </p:custDataLst>
            </p:nvPr>
          </p:nvSpPr>
          <p:spPr bwMode="auto">
            <a:xfrm>
              <a:off x="2982913" y="215900"/>
              <a:ext cx="206375" cy="2018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a typeface="微软雅黑" panose="020B0503020204020204" charset="-122"/>
                <a:cs typeface="+mn-ea"/>
                <a:sym typeface="Agency FB" panose="020B0503020202020204" pitchFamily="34" charset="0"/>
              </a:endParaRPr>
            </a:p>
          </p:txBody>
        </p:sp>
      </p:grpSp>
      <p:sp>
        <p:nvSpPr>
          <p:cNvPr id="108555" name="Text Box 11"/>
          <p:cNvSpPr txBox="1"/>
          <p:nvPr>
            <p:custDataLst>
              <p:tags r:id="rId5"/>
            </p:custDataLst>
          </p:nvPr>
        </p:nvSpPr>
        <p:spPr>
          <a:xfrm>
            <a:off x="368935" y="210820"/>
            <a:ext cx="10993120" cy="5835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anchor="t" anchorCtr="0">
            <a:spAutoFit/>
          </a:bodyPr>
          <a:lstStyle/>
          <a:p>
            <a:r>
              <a:rPr lang="en-US" altLang="zh-CN" sz="3200" b="1">
                <a:latin typeface="Times New Roman" panose="02020603050405020304" charset="0"/>
                <a:ea typeface="宋体" panose="02010600030101010101" pitchFamily="2" charset="-122"/>
                <a:cs typeface="Times New Roman" panose="02020603050405020304" charset="0"/>
              </a:rPr>
              <a:t> 4. </a:t>
            </a:r>
            <a:r>
              <a:rPr lang="en-US" altLang="zh-CN" sz="32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rPr>
              <a:t>Add </a:t>
            </a:r>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rPr>
              <a:t>V-ing</a:t>
            </a:r>
            <a:r>
              <a:rPr lang="en-US" altLang="zh-CN" sz="32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rPr>
              <a:t> (present  participle) to make the action vivid.</a:t>
            </a:r>
            <a:endParaRPr lang="en-US" altLang="zh-CN" sz="32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custDataLst>
              <p:tags r:id="rId6"/>
            </p:custDataLst>
          </p:nvPr>
        </p:nvSpPr>
        <p:spPr>
          <a:xfrm>
            <a:off x="657225" y="928370"/>
            <a:ext cx="11534775" cy="95313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sz="2400">
                <a:solidFill>
                  <a:srgbClr val="0070C0"/>
                </a:solidFill>
                <a:latin typeface="Times New Roman" panose="02020603050405020304" charset="0"/>
                <a:cs typeface="Times New Roman" panose="02020603050405020304" charset="0"/>
              </a:rPr>
              <a:t> </a:t>
            </a:r>
            <a:r>
              <a:rPr lang="en-US" altLang="zh-CN" sz="2800">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V-ing forms can be used in the sentence to express active actions happening at the same time, making the sentence more vivid and complete.</a:t>
            </a:r>
            <a:endParaRPr lang="en-US" altLang="zh-CN" sz="2800">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pic>
        <p:nvPicPr>
          <p:cNvPr id="6" name="7462c191258064b8ebbb88fb1b84d7f9">
            <a:hlinkClick r:id="" action="ppaction://media"/>
          </p:cNvPr>
          <p:cNvPicPr/>
          <p:nvPr>
            <a:videoFile r:link="rId7"/>
            <p:extLst>
              <p:ext uri="{DAA4B4D4-6D71-4841-9C94-3DE7FCFB9230}">
                <p14:media xmlns:p14="http://schemas.microsoft.com/office/powerpoint/2010/main" r:embed="rId8">
                  <p14:trim end="121491.000000"/>
                </p14:media>
              </p:ext>
            </p:extLst>
            <p:custDataLst>
              <p:tags r:id="rId9"/>
            </p:custDataLst>
          </p:nvPr>
        </p:nvPicPr>
        <p:blipFill>
          <a:blip r:embed="rId10"/>
          <a:stretch>
            <a:fillRect/>
          </a:stretch>
        </p:blipFill>
        <p:spPr>
          <a:xfrm>
            <a:off x="657225" y="2146300"/>
            <a:ext cx="2973070" cy="3616325"/>
          </a:xfrm>
          <a:prstGeom prst="rect">
            <a:avLst/>
          </a:prstGeom>
        </p:spPr>
      </p:pic>
      <p:sp>
        <p:nvSpPr>
          <p:cNvPr id="2" name="文本框 1"/>
          <p:cNvSpPr txBox="1"/>
          <p:nvPr>
            <p:custDataLst>
              <p:tags r:id="rId11"/>
            </p:custDataLst>
          </p:nvPr>
        </p:nvSpPr>
        <p:spPr>
          <a:xfrm>
            <a:off x="4275455" y="2498725"/>
            <a:ext cx="6758940" cy="583565"/>
          </a:xfrm>
          <a:prstGeom prst="rect">
            <a:avLst/>
          </a:prstGeom>
          <a:noFill/>
        </p:spPr>
        <p:txBody>
          <a:bodyPr wrap="square" rtlCol="0">
            <a:spAutoFit/>
          </a:bodyPr>
          <a:lstStyle/>
          <a:p>
            <a:pPr algn="ctr"/>
            <a:r>
              <a:rPr lang="en-US" altLang="zh-CN" sz="3200">
                <a:solidFill>
                  <a:srgbClr val="0070C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What is Ne Zha doing ?</a:t>
            </a:r>
            <a:endParaRPr lang="en-US" altLang="zh-CN" sz="3200">
              <a:solidFill>
                <a:srgbClr val="0070C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3" name="文本框 2"/>
          <p:cNvSpPr txBox="1"/>
          <p:nvPr>
            <p:custDataLst>
              <p:tags r:id="rId12"/>
            </p:custDataLst>
          </p:nvPr>
        </p:nvSpPr>
        <p:spPr>
          <a:xfrm>
            <a:off x="3631565" y="4700905"/>
            <a:ext cx="9203690" cy="953135"/>
          </a:xfrm>
          <a:prstGeom prst="rect">
            <a:avLst/>
          </a:prstGeom>
          <a:noFill/>
        </p:spPr>
        <p:txBody>
          <a:bodyPr wrap="square" rtlCol="0">
            <a:spAutoFit/>
          </a:bodyPr>
          <a:lstStyle/>
          <a:p>
            <a:r>
              <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rPr>
              <a:t>He lies on the wall, ___________________________.</a:t>
            </a:r>
            <a:endPar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endParaRPr>
          </a:p>
          <a:p>
            <a:r>
              <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rPr>
              <a:t>(shake, recite)</a:t>
            </a:r>
            <a:endPar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4" name="文本框 3"/>
          <p:cNvSpPr txBox="1"/>
          <p:nvPr>
            <p:custDataLst>
              <p:tags r:id="rId13"/>
            </p:custDataLst>
          </p:nvPr>
        </p:nvSpPr>
        <p:spPr>
          <a:xfrm>
            <a:off x="6611620" y="4716145"/>
            <a:ext cx="5452110" cy="953135"/>
          </a:xfrm>
          <a:prstGeom prst="rect">
            <a:avLst/>
          </a:prstGeom>
          <a:noFill/>
        </p:spPr>
        <p:txBody>
          <a:bodyPr wrap="square" rtlCol="0">
            <a:spAutoFit/>
          </a:bodyPr>
          <a:lstStyle/>
          <a:p>
            <a:r>
              <a:rPr lang="en-US" altLang="zh-CN" sz="280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shaking his leg  and reciting poems               .</a:t>
            </a:r>
            <a:endParaRPr lang="en-US" altLang="zh-CN" sz="280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8" name="文本框 7"/>
          <p:cNvSpPr txBox="1"/>
          <p:nvPr>
            <p:custDataLst>
              <p:tags r:id="rId14"/>
            </p:custDataLst>
          </p:nvPr>
        </p:nvSpPr>
        <p:spPr>
          <a:xfrm>
            <a:off x="3808730" y="3869690"/>
            <a:ext cx="8123555" cy="521970"/>
          </a:xfrm>
          <a:prstGeom prst="rect">
            <a:avLst/>
          </a:prstGeom>
          <a:noFill/>
        </p:spPr>
        <p:txBody>
          <a:bodyPr wrap="square" rtlCol="0">
            <a:spAutoFit/>
          </a:bodyPr>
          <a:lstStyle/>
          <a:p>
            <a:r>
              <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rPr>
              <a:t>He lies on the wall.</a:t>
            </a:r>
            <a:endPar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7" name="文本框 6"/>
          <p:cNvSpPr txBox="1"/>
          <p:nvPr/>
        </p:nvSpPr>
        <p:spPr>
          <a:xfrm>
            <a:off x="7842885" y="5179060"/>
            <a:ext cx="1316355" cy="583565"/>
          </a:xfrm>
          <a:prstGeom prst="rect">
            <a:avLst/>
          </a:prstGeom>
          <a:noFill/>
        </p:spPr>
        <p:txBody>
          <a:bodyPr wrap="square" rtlCol="0" anchor="t">
            <a:spAutoFit/>
          </a:bodyPr>
          <a:p>
            <a:r>
              <a:rPr lang="en-US" altLang="zh-CN" sz="3200" b="1">
                <a:solidFill>
                  <a:srgbClr val="00206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lazily</a:t>
            </a:r>
            <a:endParaRPr lang="en-US" altLang="zh-CN" sz="3200" b="1">
              <a:solidFill>
                <a:srgbClr val="00206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additive="base">
                                        <p:cTn id="31" dur="1" fill="hold"/>
                                        <p:tgtEl>
                                          <p:spTgt spid="6"/>
                                        </p:tgtEl>
                                      </p:cBhvr>
                                    </p:cmd>
                                  </p:childTnLst>
                                </p:cTn>
                              </p:par>
                            </p:childTnLst>
                          </p:cTn>
                        </p:par>
                      </p:childTnLst>
                    </p:cTn>
                  </p:par>
                </p:childTnLst>
              </p:cTn>
              <p:nextCondLst>
                <p:cond evt="onClick" delay="0">
                  <p:tgtEl>
                    <p:spTgt spid="6"/>
                  </p:tgtEl>
                </p:cond>
              </p:nextCondLst>
            </p:seq>
            <p:video fullScrn="1">
              <p:cMediaNode>
                <p:cTn id="32" fill="hold" display="0">
                  <p:stCondLst>
                    <p:cond delay="indefinite"/>
                  </p:stCondLst>
                  <p:endCondLst>
                    <p:cond evt="onNext">
                      <p:tgtEl>
                        <p:sldTgt/>
                      </p:tgtEl>
                    </p:cond>
                    <p:cond evt="onPrev">
                      <p:tgtEl>
                        <p:sldTgt/>
                      </p:tgtEl>
                    </p:cond>
                  </p:endCondLst>
                </p:cTn>
                <p:tgtEl>
                  <p:spTgt spid="6"/>
                </p:tgtEl>
              </p:cMediaNode>
            </p:video>
          </p:childTnLst>
        </p:cTn>
      </p:par>
    </p:tnLst>
    <p:bldLst>
      <p:bldP spid="5" grpId="0"/>
      <p:bldP spid="2" grpId="0"/>
      <p:bldP spid="3" grpId="0"/>
      <p:bldP spid="4" grpId="0"/>
      <p:bldP spid="8" grpId="0"/>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云形标注 4"/>
          <p:cNvSpPr/>
          <p:nvPr>
            <p:custDataLst>
              <p:tags r:id="rId1"/>
            </p:custDataLst>
          </p:nvPr>
        </p:nvSpPr>
        <p:spPr>
          <a:xfrm>
            <a:off x="4762836" y="2129118"/>
            <a:ext cx="6683188" cy="1277470"/>
          </a:xfrm>
          <a:prstGeom prst="cloudCallout">
            <a:avLst>
              <a:gd name="adj1" fmla="val -47432"/>
              <a:gd name="adj2" fmla="val 67763"/>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000">
              <a:solidFill>
                <a:srgbClr val="0070C0"/>
              </a:solidFill>
            </a:endParaRPr>
          </a:p>
        </p:txBody>
      </p:sp>
      <p:grpSp>
        <p:nvGrpSpPr>
          <p:cNvPr id="45" name="PA_组合 50"/>
          <p:cNvGrpSpPr/>
          <p:nvPr>
            <p:custDataLst>
              <p:tags r:id="rId2"/>
            </p:custDataLst>
          </p:nvPr>
        </p:nvGrpSpPr>
        <p:grpSpPr>
          <a:xfrm>
            <a:off x="7842817" y="4217890"/>
            <a:ext cx="524217" cy="451439"/>
            <a:chOff x="2727325" y="-39687"/>
            <a:chExt cx="1463675" cy="1260475"/>
          </a:xfrm>
          <a:solidFill>
            <a:schemeClr val="bg1"/>
          </a:solidFill>
        </p:grpSpPr>
        <p:sp>
          <p:nvSpPr>
            <p:cNvPr id="46" name="Freeform 20"/>
            <p:cNvSpPr>
              <a:spLocks noEditPoints="1"/>
            </p:cNvSpPr>
            <p:nvPr>
              <p:custDataLst>
                <p:tags r:id="rId3"/>
              </p:custDataLst>
            </p:nvPr>
          </p:nvSpPr>
          <p:spPr bwMode="auto">
            <a:xfrm>
              <a:off x="2727325" y="-39687"/>
              <a:ext cx="1463675" cy="1260475"/>
            </a:xfrm>
            <a:custGeom>
              <a:avLst/>
              <a:gdLst>
                <a:gd name="T0" fmla="*/ 347 w 390"/>
                <a:gd name="T1" fmla="*/ 42 h 336"/>
                <a:gd name="T2" fmla="*/ 195 w 390"/>
                <a:gd name="T3" fmla="*/ 38 h 336"/>
                <a:gd name="T4" fmla="*/ 43 w 390"/>
                <a:gd name="T5" fmla="*/ 42 h 336"/>
                <a:gd name="T6" fmla="*/ 43 w 390"/>
                <a:gd name="T7" fmla="*/ 196 h 336"/>
                <a:gd name="T8" fmla="*/ 170 w 390"/>
                <a:gd name="T9" fmla="*/ 322 h 336"/>
                <a:gd name="T10" fmla="*/ 220 w 390"/>
                <a:gd name="T11" fmla="*/ 322 h 336"/>
                <a:gd name="T12" fmla="*/ 347 w 390"/>
                <a:gd name="T13" fmla="*/ 196 h 336"/>
                <a:gd name="T14" fmla="*/ 347 w 390"/>
                <a:gd name="T15" fmla="*/ 42 h 336"/>
                <a:gd name="T16" fmla="*/ 330 w 390"/>
                <a:gd name="T17" fmla="*/ 180 h 336"/>
                <a:gd name="T18" fmla="*/ 203 w 390"/>
                <a:gd name="T19" fmla="*/ 306 h 336"/>
                <a:gd name="T20" fmla="*/ 187 w 390"/>
                <a:gd name="T21" fmla="*/ 306 h 336"/>
                <a:gd name="T22" fmla="*/ 59 w 390"/>
                <a:gd name="T23" fmla="*/ 180 h 336"/>
                <a:gd name="T24" fmla="*/ 59 w 390"/>
                <a:gd name="T25" fmla="*/ 58 h 336"/>
                <a:gd name="T26" fmla="*/ 179 w 390"/>
                <a:gd name="T27" fmla="*/ 55 h 336"/>
                <a:gd name="T28" fmla="*/ 195 w 390"/>
                <a:gd name="T29" fmla="*/ 70 h 336"/>
                <a:gd name="T30" fmla="*/ 210 w 390"/>
                <a:gd name="T31" fmla="*/ 55 h 336"/>
                <a:gd name="T32" fmla="*/ 330 w 390"/>
                <a:gd name="T33" fmla="*/ 58 h 336"/>
                <a:gd name="T34" fmla="*/ 330 w 390"/>
                <a:gd name="T35" fmla="*/ 18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0" h="336">
                  <a:moveTo>
                    <a:pt x="347" y="42"/>
                  </a:moveTo>
                  <a:cubicBezTo>
                    <a:pt x="305" y="0"/>
                    <a:pt x="238" y="0"/>
                    <a:pt x="195" y="38"/>
                  </a:cubicBezTo>
                  <a:cubicBezTo>
                    <a:pt x="152" y="0"/>
                    <a:pt x="85" y="0"/>
                    <a:pt x="43" y="42"/>
                  </a:cubicBezTo>
                  <a:cubicBezTo>
                    <a:pt x="0" y="84"/>
                    <a:pt x="0" y="154"/>
                    <a:pt x="43" y="196"/>
                  </a:cubicBezTo>
                  <a:cubicBezTo>
                    <a:pt x="55" y="208"/>
                    <a:pt x="170" y="322"/>
                    <a:pt x="170" y="322"/>
                  </a:cubicBezTo>
                  <a:cubicBezTo>
                    <a:pt x="184" y="336"/>
                    <a:pt x="206" y="336"/>
                    <a:pt x="220" y="322"/>
                  </a:cubicBezTo>
                  <a:cubicBezTo>
                    <a:pt x="220" y="322"/>
                    <a:pt x="345" y="198"/>
                    <a:pt x="347" y="196"/>
                  </a:cubicBezTo>
                  <a:cubicBezTo>
                    <a:pt x="390" y="154"/>
                    <a:pt x="390" y="84"/>
                    <a:pt x="347" y="42"/>
                  </a:cubicBezTo>
                  <a:close/>
                  <a:moveTo>
                    <a:pt x="330" y="180"/>
                  </a:moveTo>
                  <a:cubicBezTo>
                    <a:pt x="203" y="306"/>
                    <a:pt x="203" y="306"/>
                    <a:pt x="203" y="306"/>
                  </a:cubicBezTo>
                  <a:cubicBezTo>
                    <a:pt x="199" y="310"/>
                    <a:pt x="191" y="310"/>
                    <a:pt x="187" y="306"/>
                  </a:cubicBezTo>
                  <a:cubicBezTo>
                    <a:pt x="59" y="180"/>
                    <a:pt x="59" y="180"/>
                    <a:pt x="59" y="180"/>
                  </a:cubicBezTo>
                  <a:cubicBezTo>
                    <a:pt x="25" y="146"/>
                    <a:pt x="25" y="92"/>
                    <a:pt x="59" y="58"/>
                  </a:cubicBezTo>
                  <a:cubicBezTo>
                    <a:pt x="92" y="26"/>
                    <a:pt x="145" y="25"/>
                    <a:pt x="179" y="55"/>
                  </a:cubicBezTo>
                  <a:cubicBezTo>
                    <a:pt x="195" y="70"/>
                    <a:pt x="195" y="70"/>
                    <a:pt x="195" y="70"/>
                  </a:cubicBezTo>
                  <a:cubicBezTo>
                    <a:pt x="210" y="55"/>
                    <a:pt x="210" y="55"/>
                    <a:pt x="210" y="55"/>
                  </a:cubicBezTo>
                  <a:cubicBezTo>
                    <a:pt x="245" y="25"/>
                    <a:pt x="298" y="26"/>
                    <a:pt x="330" y="58"/>
                  </a:cubicBezTo>
                  <a:cubicBezTo>
                    <a:pt x="364" y="92"/>
                    <a:pt x="364" y="146"/>
                    <a:pt x="330" y="1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a typeface="微软雅黑" panose="020B0503020204020204" charset="-122"/>
                <a:cs typeface="+mn-ea"/>
                <a:sym typeface="Agency FB" panose="020B0503020202020204" pitchFamily="34" charset="0"/>
              </a:endParaRPr>
            </a:p>
          </p:txBody>
        </p:sp>
        <p:sp>
          <p:nvSpPr>
            <p:cNvPr id="47" name="Freeform 21"/>
            <p:cNvSpPr/>
            <p:nvPr>
              <p:custDataLst>
                <p:tags r:id="rId4"/>
              </p:custDataLst>
            </p:nvPr>
          </p:nvSpPr>
          <p:spPr bwMode="auto">
            <a:xfrm>
              <a:off x="2982913" y="215900"/>
              <a:ext cx="206375" cy="201812"/>
            </a:xfrm>
            <a:custGeom>
              <a:avLst/>
              <a:gdLst>
                <a:gd name="T0" fmla="*/ 49 w 55"/>
                <a:gd name="T1" fmla="*/ 0 h 54"/>
                <a:gd name="T2" fmla="*/ 49 w 55"/>
                <a:gd name="T3" fmla="*/ 0 h 54"/>
                <a:gd name="T4" fmla="*/ 0 w 55"/>
                <a:gd name="T5" fmla="*/ 48 h 54"/>
                <a:gd name="T6" fmla="*/ 0 w 55"/>
                <a:gd name="T7" fmla="*/ 48 h 54"/>
                <a:gd name="T8" fmla="*/ 6 w 55"/>
                <a:gd name="T9" fmla="*/ 54 h 54"/>
                <a:gd name="T10" fmla="*/ 12 w 55"/>
                <a:gd name="T11" fmla="*/ 48 h 54"/>
                <a:gd name="T12" fmla="*/ 12 w 55"/>
                <a:gd name="T13" fmla="*/ 48 h 54"/>
                <a:gd name="T14" fmla="*/ 49 w 55"/>
                <a:gd name="T15" fmla="*/ 11 h 54"/>
                <a:gd name="T16" fmla="*/ 49 w 55"/>
                <a:gd name="T17" fmla="*/ 11 h 54"/>
                <a:gd name="T18" fmla="*/ 55 w 55"/>
                <a:gd name="T19" fmla="*/ 5 h 54"/>
                <a:gd name="T20" fmla="*/ 49 w 55"/>
                <a:gd name="T21"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 h="54">
                  <a:moveTo>
                    <a:pt x="49" y="0"/>
                  </a:moveTo>
                  <a:cubicBezTo>
                    <a:pt x="49" y="0"/>
                    <a:pt x="49" y="0"/>
                    <a:pt x="49" y="0"/>
                  </a:cubicBezTo>
                  <a:cubicBezTo>
                    <a:pt x="22" y="0"/>
                    <a:pt x="0" y="21"/>
                    <a:pt x="0" y="48"/>
                  </a:cubicBezTo>
                  <a:cubicBezTo>
                    <a:pt x="0" y="48"/>
                    <a:pt x="0" y="48"/>
                    <a:pt x="0" y="48"/>
                  </a:cubicBezTo>
                  <a:cubicBezTo>
                    <a:pt x="0" y="52"/>
                    <a:pt x="3" y="54"/>
                    <a:pt x="6" y="54"/>
                  </a:cubicBezTo>
                  <a:cubicBezTo>
                    <a:pt x="9" y="54"/>
                    <a:pt x="12" y="52"/>
                    <a:pt x="12" y="48"/>
                  </a:cubicBezTo>
                  <a:cubicBezTo>
                    <a:pt x="12" y="48"/>
                    <a:pt x="12" y="48"/>
                    <a:pt x="12" y="48"/>
                  </a:cubicBezTo>
                  <a:cubicBezTo>
                    <a:pt x="12" y="28"/>
                    <a:pt x="29" y="11"/>
                    <a:pt x="49" y="11"/>
                  </a:cubicBezTo>
                  <a:cubicBezTo>
                    <a:pt x="49" y="11"/>
                    <a:pt x="49" y="11"/>
                    <a:pt x="49" y="11"/>
                  </a:cubicBezTo>
                  <a:cubicBezTo>
                    <a:pt x="52" y="11"/>
                    <a:pt x="55" y="8"/>
                    <a:pt x="55" y="5"/>
                  </a:cubicBezTo>
                  <a:cubicBezTo>
                    <a:pt x="55" y="2"/>
                    <a:pt x="52" y="0"/>
                    <a:pt x="49"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id-ID">
                <a:latin typeface="Agency FB" panose="020B0503020202020204" pitchFamily="34" charset="0"/>
                <a:ea typeface="微软雅黑" panose="020B0503020204020204" charset="-122"/>
                <a:cs typeface="+mn-ea"/>
                <a:sym typeface="Agency FB" panose="020B0503020202020204" pitchFamily="34" charset="0"/>
              </a:endParaRPr>
            </a:p>
          </p:txBody>
        </p:sp>
      </p:grpSp>
      <p:sp>
        <p:nvSpPr>
          <p:cNvPr id="108555" name="Text Box 11"/>
          <p:cNvSpPr txBox="1"/>
          <p:nvPr>
            <p:custDataLst>
              <p:tags r:id="rId5"/>
            </p:custDataLst>
          </p:nvPr>
        </p:nvSpPr>
        <p:spPr>
          <a:xfrm>
            <a:off x="1224280" y="146050"/>
            <a:ext cx="10124440" cy="583565"/>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wrap="square" anchor="t" anchorCtr="0">
            <a:spAutoFit/>
          </a:bodyPr>
          <a:lstStyle/>
          <a:p>
            <a:r>
              <a:rPr lang="en-US" altLang="zh-CN" sz="3200" b="1">
                <a:latin typeface="Times New Roman" panose="02020603050405020304" charset="0"/>
                <a:ea typeface="宋体" panose="02010600030101010101" pitchFamily="2" charset="-122"/>
                <a:cs typeface="Times New Roman" panose="02020603050405020304" charset="0"/>
              </a:rPr>
              <a:t> </a:t>
            </a:r>
            <a:r>
              <a:rPr lang="en-US" altLang="zh-CN" sz="32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rPr>
              <a:t>Add </a:t>
            </a:r>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rPr>
              <a:t>V-ing</a:t>
            </a:r>
            <a:r>
              <a:rPr lang="en-US" altLang="zh-CN" sz="32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 (present  participle) </a:t>
            </a:r>
            <a:r>
              <a:rPr lang="en-US" altLang="zh-CN" sz="32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rPr>
              <a:t> to make the action vivid.</a:t>
            </a:r>
            <a:endParaRPr lang="en-US" altLang="zh-CN" sz="32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endParaRPr>
          </a:p>
        </p:txBody>
      </p:sp>
      <p:sp>
        <p:nvSpPr>
          <p:cNvPr id="10" name="文本框 9"/>
          <p:cNvSpPr txBox="1"/>
          <p:nvPr>
            <p:custDataLst>
              <p:tags r:id="rId6"/>
            </p:custDataLst>
          </p:nvPr>
        </p:nvSpPr>
        <p:spPr>
          <a:xfrm>
            <a:off x="1029970" y="1047115"/>
            <a:ext cx="11162665" cy="953135"/>
          </a:xfrm>
          <a:prstGeom prst="rect">
            <a:avLst/>
          </a:prstGeom>
          <a:noFill/>
        </p:spPr>
        <p:txBody>
          <a:bodyPr wrap="square" rtlCol="0">
            <a:spAutoFit/>
            <a:scene3d>
              <a:camera prst="orthographicFront"/>
              <a:lightRig rig="soft" dir="t">
                <a:rot lat="0" lon="0" rev="15600000"/>
              </a:lightRig>
            </a:scene3d>
            <a:sp3d extrusionH="57150" prstMaterial="softEdge">
              <a:bevelT w="25400" h="38100"/>
            </a:sp3d>
          </a:bodyPr>
          <a:lstStyle/>
          <a:p>
            <a:r>
              <a:rPr lang="en-US" altLang="zh-CN" sz="2400">
                <a:solidFill>
                  <a:srgbClr val="0070C0"/>
                </a:solidFill>
                <a:latin typeface="Times New Roman" panose="02020603050405020304" charset="0"/>
                <a:cs typeface="Times New Roman" panose="02020603050405020304" charset="0"/>
              </a:rPr>
              <a:t> </a:t>
            </a:r>
            <a:r>
              <a:rPr lang="en-US" altLang="zh-CN" sz="2800">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V-ing forms can be used in the sentence to express active actions happening at the same time, making the sentence more vivid and complete.</a:t>
            </a:r>
            <a:endParaRPr lang="en-US" altLang="zh-CN" sz="2800">
              <a:solidFill>
                <a:srgbClr val="0070C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2" name="文本框 1"/>
          <p:cNvSpPr txBox="1"/>
          <p:nvPr>
            <p:custDataLst>
              <p:tags r:id="rId7"/>
            </p:custDataLst>
          </p:nvPr>
        </p:nvSpPr>
        <p:spPr>
          <a:xfrm>
            <a:off x="4299585" y="2475865"/>
            <a:ext cx="6758940" cy="583565"/>
          </a:xfrm>
          <a:prstGeom prst="rect">
            <a:avLst/>
          </a:prstGeom>
          <a:noFill/>
        </p:spPr>
        <p:txBody>
          <a:bodyPr wrap="square" rtlCol="0">
            <a:spAutoFit/>
          </a:bodyPr>
          <a:lstStyle/>
          <a:p>
            <a:pPr algn="ctr"/>
            <a:r>
              <a:rPr lang="en-US" altLang="zh-CN" sz="3200">
                <a:solidFill>
                  <a:srgbClr val="0070C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What is Ne Zha doing ?</a:t>
            </a:r>
            <a:endParaRPr lang="en-US" altLang="zh-CN" sz="3200">
              <a:solidFill>
                <a:srgbClr val="0070C0"/>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3" name="文本框 2"/>
          <p:cNvSpPr txBox="1"/>
          <p:nvPr>
            <p:custDataLst>
              <p:tags r:id="rId8"/>
            </p:custDataLst>
          </p:nvPr>
        </p:nvSpPr>
        <p:spPr>
          <a:xfrm>
            <a:off x="4314190" y="4540885"/>
            <a:ext cx="7720330" cy="1383665"/>
          </a:xfrm>
          <a:prstGeom prst="rect">
            <a:avLst/>
          </a:prstGeom>
          <a:noFill/>
        </p:spPr>
        <p:txBody>
          <a:bodyPr wrap="square" rtlCol="0">
            <a:spAutoFit/>
          </a:bodyPr>
          <a:lstStyle/>
          <a:p>
            <a:r>
              <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rPr>
              <a:t>He felt so moved by Ao Bing’s kindness that he cried, _______________________________       (kick; shout).</a:t>
            </a:r>
            <a:endPar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pic>
        <p:nvPicPr>
          <p:cNvPr id="7" name="5dff1b2e843eac36a5b6172745c46ddf">
            <a:hlinkClick r:id="" action="ppaction://media"/>
          </p:cNvPr>
          <p:cNvPicPr/>
          <p:nvPr>
            <a:videoFile r:link="rId9"/>
            <p:extLst>
              <p:ext uri="{DAA4B4D4-6D71-4841-9C94-3DE7FCFB9230}">
                <p14:media xmlns:p14="http://schemas.microsoft.com/office/powerpoint/2010/main" r:embed="rId10">
                  <p14:trim end="21509.000000"/>
                </p14:media>
              </p:ext>
            </p:extLst>
            <p:custDataLst>
              <p:tags r:id="rId11"/>
            </p:custDataLst>
          </p:nvPr>
        </p:nvPicPr>
        <p:blipFill>
          <a:blip r:embed="rId12"/>
          <a:stretch>
            <a:fillRect/>
          </a:stretch>
        </p:blipFill>
        <p:spPr>
          <a:xfrm>
            <a:off x="418465" y="2299335"/>
            <a:ext cx="3568700" cy="2962910"/>
          </a:xfrm>
          <a:prstGeom prst="rect">
            <a:avLst/>
          </a:prstGeom>
        </p:spPr>
      </p:pic>
      <p:sp>
        <p:nvSpPr>
          <p:cNvPr id="6" name="文本框 5"/>
          <p:cNvSpPr txBox="1"/>
          <p:nvPr>
            <p:custDataLst>
              <p:tags r:id="rId13"/>
            </p:custDataLst>
          </p:nvPr>
        </p:nvSpPr>
        <p:spPr>
          <a:xfrm>
            <a:off x="5367020" y="5002530"/>
            <a:ext cx="6172835" cy="521970"/>
          </a:xfrm>
          <a:prstGeom prst="rect">
            <a:avLst/>
          </a:prstGeom>
          <a:noFill/>
        </p:spPr>
        <p:txBody>
          <a:bodyPr wrap="square" rtlCol="0">
            <a:spAutoFit/>
          </a:bodyPr>
          <a:lstStyle/>
          <a:p>
            <a:r>
              <a:rPr lang="en-US" altLang="zh-CN" sz="280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kicking                     and shouting  </a:t>
            </a:r>
            <a:endParaRPr lang="en-US" altLang="zh-CN" sz="2800">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
        <p:nvSpPr>
          <p:cNvPr id="8" name="文本框 7"/>
          <p:cNvSpPr txBox="1"/>
          <p:nvPr>
            <p:custDataLst>
              <p:tags r:id="rId14"/>
            </p:custDataLst>
          </p:nvPr>
        </p:nvSpPr>
        <p:spPr>
          <a:xfrm>
            <a:off x="4174490" y="3597275"/>
            <a:ext cx="7860030" cy="521970"/>
          </a:xfrm>
          <a:prstGeom prst="rect">
            <a:avLst/>
          </a:prstGeom>
          <a:noFill/>
        </p:spPr>
        <p:txBody>
          <a:bodyPr wrap="none" rtlCol="0" anchor="t">
            <a:spAutoFit/>
          </a:bodyPr>
          <a:lstStyle/>
          <a:p>
            <a:r>
              <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He felt so moved by Ao Bing’s kindness that he cried.</a:t>
            </a:r>
            <a:endPar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
        <p:nvSpPr>
          <p:cNvPr id="4" name="文本框 3"/>
          <p:cNvSpPr txBox="1"/>
          <p:nvPr/>
        </p:nvSpPr>
        <p:spPr>
          <a:xfrm>
            <a:off x="10423525" y="4940935"/>
            <a:ext cx="1610995" cy="583565"/>
          </a:xfrm>
          <a:prstGeom prst="rect">
            <a:avLst/>
          </a:prstGeom>
          <a:noFill/>
        </p:spPr>
        <p:txBody>
          <a:bodyPr wrap="square" rtlCol="0" anchor="t">
            <a:spAutoFit/>
          </a:bodyPr>
          <a:p>
            <a:pPr lvl="0" algn="l">
              <a:buClrTx/>
              <a:buSzTx/>
              <a:buFontTx/>
            </a:pPr>
            <a:r>
              <a:rPr lang="en-US" altLang="zh-CN" sz="3200" b="1">
                <a:solidFill>
                  <a:srgbClr val="00206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wildly</a:t>
            </a:r>
            <a:endParaRPr lang="en-US" altLang="zh-CN" sz="3200" b="1">
              <a:solidFill>
                <a:srgbClr val="00206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
        <p:nvSpPr>
          <p:cNvPr id="9" name="文本框 8"/>
          <p:cNvSpPr txBox="1"/>
          <p:nvPr/>
        </p:nvSpPr>
        <p:spPr>
          <a:xfrm>
            <a:off x="6605905" y="4940935"/>
            <a:ext cx="1854835" cy="583565"/>
          </a:xfrm>
          <a:prstGeom prst="rect">
            <a:avLst/>
          </a:prstGeom>
          <a:noFill/>
        </p:spPr>
        <p:txBody>
          <a:bodyPr wrap="square" rtlCol="0" anchor="t">
            <a:spAutoFit/>
          </a:bodyPr>
          <a:p>
            <a:pPr lvl="0" algn="l">
              <a:buClrTx/>
              <a:buSzTx/>
              <a:buFontTx/>
            </a:pPr>
            <a:r>
              <a:rPr lang="en-US" altLang="zh-CN" sz="3200" b="1">
                <a:solidFill>
                  <a:srgbClr val="00206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violently</a:t>
            </a:r>
            <a:endParaRPr lang="en-US" altLang="zh-CN" sz="3200" b="1">
              <a:solidFill>
                <a:srgbClr val="002060"/>
              </a:solidFill>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Tree>
    <p:custDataLst>
      <p:tags r:id="rId15"/>
    </p:custDataLst>
  </p:cSld>
  <p:clrMapOvr>
    <a:masterClrMapping/>
  </p:clrMapOvr>
  <mc:AlternateContent xmlns:mc="http://schemas.openxmlformats.org/markup-compatibility/2006">
    <mc:Choice xmlns:p14="http://schemas.microsoft.com/office/powerpoint/2010/main" Requires="p14">
      <p:transition spd="slow" p14:dur="1600">
        <p14:gallery dir="l"/>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linds(horizont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linds(horizont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linds(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linds(horizontal)">
                                      <p:cBhvr>
                                        <p:cTn id="3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34" fill="hold" display="0">
                  <p:stCondLst>
                    <p:cond delay="indefinite"/>
                  </p:stCondLst>
                  <p:endCondLst>
                    <p:cond evt="onNext">
                      <p:tgtEl>
                        <p:sldTgt/>
                      </p:tgtEl>
                    </p:cond>
                    <p:cond evt="onPrev">
                      <p:tgtEl>
                        <p:sldTgt/>
                      </p:tgtEl>
                    </p:cond>
                  </p:endCondLst>
                </p:cTn>
                <p:tgtEl>
                  <p:spTgt spid="7"/>
                </p:tgtEl>
              </p:cMediaNode>
            </p:video>
          </p:childTnLst>
        </p:cTn>
      </p:par>
    </p:tnLst>
    <p:bldLst>
      <p:bldP spid="5" grpId="0"/>
      <p:bldP spid="2" grpId="0"/>
      <p:bldP spid="6" grpId="0"/>
      <p:bldP spid="9" grpId="0"/>
      <p:bldP spid="4" grpId="0"/>
      <p:bldP spid="9" grpId="1"/>
      <p:bldP spid="4" grpId="1"/>
      <p:bldP spid="8" grpId="0"/>
      <p:bldP spid="8" grpId="1"/>
      <p:bldP spid="3" grpId="0"/>
      <p:bldP spid="3"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70510" y="156210"/>
            <a:ext cx="11386820" cy="5818505"/>
          </a:xfrm>
          <a:prstGeom prst="rect">
            <a:avLst/>
          </a:prstGeom>
          <a:noFill/>
        </p:spPr>
        <p:txBody>
          <a:bodyPr wrap="square" rtlCol="0" anchor="t">
            <a:spAutoFit/>
          </a:bodyPr>
          <a:p>
            <a:pPr marL="514350" indent="-514350" algn="l" fontAlgn="auto">
              <a:lnSpc>
                <a:spcPts val="4060"/>
              </a:lnSpc>
              <a:buAutoNum type="arabicPeriod"/>
            </a:pP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Attracted</a:t>
            </a:r>
            <a:r>
              <a:rPr lang="en-US" altLang="zh-CN" sz="2800" b="1">
                <a:latin typeface="微软雅黑" panose="020B0503020204020204" charset="-122"/>
                <a:ea typeface="微软雅黑" panose="020B0503020204020204" charset="-122"/>
                <a:cs typeface="微软雅黑" panose="020B0503020204020204" charset="-122"/>
                <a:sym typeface="+mn-ea"/>
              </a:rPr>
              <a:t> by the beautiful butterfly, </a:t>
            </a:r>
            <a:r>
              <a:rPr lang="zh-CN" altLang="en-US" sz="2800" b="1">
                <a:latin typeface="微软雅黑" panose="020B0503020204020204" charset="-122"/>
                <a:ea typeface="微软雅黑" panose="020B0503020204020204" charset="-122"/>
                <a:cs typeface="微软雅黑" panose="020B0503020204020204" charset="-122"/>
                <a:sym typeface="+mn-ea"/>
              </a:rPr>
              <a:t>He </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took a step</a:t>
            </a:r>
            <a:r>
              <a:rPr lang="zh-CN" altLang="en-US" sz="2800" b="1">
                <a:latin typeface="微软雅黑" panose="020B0503020204020204" charset="-122"/>
                <a:ea typeface="微软雅黑" panose="020B0503020204020204" charset="-122"/>
                <a:cs typeface="微软雅黑" panose="020B0503020204020204" charset="-122"/>
                <a:sym typeface="+mn-ea"/>
              </a:rPr>
              <a:t> forward</a:t>
            </a:r>
            <a:r>
              <a:rPr lang="en-US" altLang="zh-CN" sz="2800" b="1">
                <a:latin typeface="微软雅黑" panose="020B0503020204020204" charset="-122"/>
                <a:ea typeface="微软雅黑" panose="020B0503020204020204" charset="-122"/>
                <a:cs typeface="微软雅黑" panose="020B0503020204020204" charset="-122"/>
                <a:sym typeface="+mn-ea"/>
              </a:rPr>
              <a:t> quiet</a:t>
            </a:r>
            <a:r>
              <a:rPr lang="en-US" altLang="zh-CN" sz="2800" b="1">
                <a:solidFill>
                  <a:srgbClr val="0070C0"/>
                </a:solidFill>
                <a:latin typeface="微软雅黑" panose="020B0503020204020204" charset="-122"/>
                <a:ea typeface="微软雅黑" panose="020B0503020204020204" charset="-122"/>
                <a:cs typeface="微软雅黑" panose="020B0503020204020204" charset="-122"/>
                <a:sym typeface="+mn-ea"/>
              </a:rPr>
              <a:t>ly</a:t>
            </a:r>
            <a:r>
              <a:rPr lang="zh-CN" altLang="en-US" sz="2800" b="1">
                <a:solidFill>
                  <a:srgbClr val="0070C0"/>
                </a:solidFill>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bent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down</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en-US" altLang="zh-CN" sz="2800" b="1">
                <a:latin typeface="微软雅黑" panose="020B0503020204020204" charset="-122"/>
                <a:ea typeface="微软雅黑" panose="020B0503020204020204" charset="-122"/>
                <a:cs typeface="微软雅黑" panose="020B0503020204020204" charset="-122"/>
                <a:sym typeface="+mn-ea"/>
              </a:rPr>
              <a:t>slow</a:t>
            </a:r>
            <a:r>
              <a:rPr lang="en-US" altLang="zh-CN" sz="2800" b="1">
                <a:solidFill>
                  <a:srgbClr val="0070C0"/>
                </a:solidFill>
                <a:latin typeface="微软雅黑" panose="020B0503020204020204" charset="-122"/>
                <a:ea typeface="微软雅黑" panose="020B0503020204020204" charset="-122"/>
                <a:cs typeface="微软雅黑" panose="020B0503020204020204" charset="-122"/>
                <a:sym typeface="+mn-ea"/>
              </a:rPr>
              <a:t>ly</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 </a:t>
            </a:r>
            <a:r>
              <a:rPr lang="zh-CN" altLang="en-US" sz="2800" b="1">
                <a:latin typeface="微软雅黑" panose="020B0503020204020204" charset="-122"/>
                <a:ea typeface="微软雅黑" panose="020B0503020204020204" charset="-122"/>
                <a:cs typeface="微软雅黑" panose="020B0503020204020204" charset="-122"/>
                <a:sym typeface="+mn-ea"/>
              </a:rPr>
              <a:t>and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put</a:t>
            </a:r>
            <a:r>
              <a:rPr lang="zh-CN" altLang="en-US" sz="2800" b="1">
                <a:solidFill>
                  <a:srgbClr val="C00000"/>
                </a:solidFill>
                <a:latin typeface="微软雅黑" panose="020B0503020204020204" charset="-122"/>
                <a:ea typeface="微软雅黑" panose="020B0503020204020204" charset="-122"/>
                <a:cs typeface="微软雅黑" panose="020B0503020204020204" charset="-122"/>
                <a:sym typeface="+mn-ea"/>
              </a:rPr>
              <a:t> her hands </a:t>
            </a:r>
            <a:r>
              <a:rPr lang="zh-CN" altLang="en-US" sz="2800" b="1">
                <a:latin typeface="微软雅黑" panose="020B0503020204020204" charset="-122"/>
                <a:ea typeface="微软雅黑" panose="020B0503020204020204" charset="-122"/>
                <a:cs typeface="微软雅黑" panose="020B0503020204020204" charset="-122"/>
                <a:sym typeface="+mn-ea"/>
              </a:rPr>
              <a:t>around the butterfly gent</a:t>
            </a:r>
            <a:r>
              <a:rPr lang="zh-CN" altLang="en-US" sz="2800" b="1">
                <a:solidFill>
                  <a:srgbClr val="0070C0"/>
                </a:solidFill>
                <a:latin typeface="微软雅黑" panose="020B0503020204020204" charset="-122"/>
                <a:ea typeface="微软雅黑" panose="020B0503020204020204" charset="-122"/>
                <a:cs typeface="微软雅黑" panose="020B0503020204020204" charset="-122"/>
                <a:sym typeface="+mn-ea"/>
              </a:rPr>
              <a:t>ly</a:t>
            </a:r>
            <a:r>
              <a:rPr lang="zh-CN" altLang="en-US" sz="2800" b="1">
                <a:latin typeface="微软雅黑" panose="020B0503020204020204" charset="-122"/>
                <a:ea typeface="微软雅黑" panose="020B0503020204020204" charset="-122"/>
                <a:cs typeface="微软雅黑" panose="020B0503020204020204" charset="-122"/>
                <a:sym typeface="+mn-ea"/>
              </a:rPr>
              <a:t>.</a:t>
            </a:r>
            <a:r>
              <a:rPr lang="en-US" altLang="zh-CN" sz="2800" b="1">
                <a:latin typeface="微软雅黑" panose="020B0503020204020204" charset="-122"/>
                <a:ea typeface="微软雅黑" panose="020B0503020204020204" charset="-122"/>
                <a:cs typeface="微软雅黑" panose="020B0503020204020204" charset="-122"/>
                <a:sym typeface="+mn-ea"/>
              </a:rPr>
              <a:t> </a:t>
            </a:r>
            <a:endParaRPr lang="en-US" altLang="zh-CN" sz="2800" b="1">
              <a:latin typeface="微软雅黑" panose="020B0503020204020204" charset="-122"/>
              <a:ea typeface="微软雅黑" panose="020B0503020204020204" charset="-122"/>
              <a:cs typeface="微软雅黑" panose="020B0503020204020204" charset="-122"/>
              <a:sym typeface="+mn-ea"/>
            </a:endParaRPr>
          </a:p>
          <a:p>
            <a:pPr marL="514350" indent="-514350" algn="l" fontAlgn="auto">
              <a:lnSpc>
                <a:spcPts val="4060"/>
              </a:lnSpc>
              <a:buAutoNum type="arabicPeriod"/>
            </a:pPr>
            <a:r>
              <a:rPr lang="en-US" sz="2800" b="1">
                <a:latin typeface="微软雅黑" panose="020B0503020204020204" charset="-122"/>
                <a:ea typeface="微软雅黑" panose="020B0503020204020204" charset="-122"/>
                <a:cs typeface="微软雅黑" panose="020B0503020204020204" charset="-122"/>
                <a:sym typeface="+mn-ea"/>
              </a:rPr>
              <a:t>She </a:t>
            </a:r>
            <a:r>
              <a:rPr lang="en-US" sz="2800" b="1">
                <a:solidFill>
                  <a:srgbClr val="C00000"/>
                </a:solidFill>
                <a:latin typeface="微软雅黑" panose="020B0503020204020204" charset="-122"/>
                <a:ea typeface="微软雅黑" panose="020B0503020204020204" charset="-122"/>
                <a:cs typeface="微软雅黑" panose="020B0503020204020204" charset="-122"/>
                <a:sym typeface="+mn-ea"/>
              </a:rPr>
              <a:t>looked</a:t>
            </a:r>
            <a:r>
              <a:rPr lang="en-US" sz="2800" b="1">
                <a:latin typeface="微软雅黑" panose="020B0503020204020204" charset="-122"/>
                <a:ea typeface="微软雅黑" panose="020B0503020204020204" charset="-122"/>
                <a:cs typeface="微软雅黑" panose="020B0503020204020204" charset="-122"/>
                <a:sym typeface="+mn-ea"/>
              </a:rPr>
              <a:t> </a:t>
            </a:r>
            <a:r>
              <a:rPr lang="en-US" altLang="zh-CN" sz="2800" b="1">
                <a:solidFill>
                  <a:srgbClr val="0070C0"/>
                </a:solidFill>
                <a:latin typeface="微软雅黑" panose="020B0503020204020204" charset="-122"/>
                <a:ea typeface="微软雅黑" panose="020B0503020204020204" charset="-122"/>
                <a:cs typeface="微软雅黑" panose="020B0503020204020204" charset="-122"/>
                <a:sym typeface="+mn-ea"/>
              </a:rPr>
              <a:t>straight</a:t>
            </a:r>
            <a:r>
              <a:rPr lang="en-US" sz="2800" b="1">
                <a:solidFill>
                  <a:srgbClr val="002060"/>
                </a:solidFill>
                <a:latin typeface="微软雅黑" panose="020B0503020204020204" charset="-122"/>
                <a:ea typeface="微软雅黑" panose="020B0503020204020204" charset="-122"/>
                <a:cs typeface="微软雅黑" panose="020B0503020204020204" charset="-122"/>
                <a:sym typeface="+mn-ea"/>
              </a:rPr>
              <a:t> </a:t>
            </a:r>
            <a:r>
              <a:rPr lang="en-US" sz="2800" b="1">
                <a:solidFill>
                  <a:srgbClr val="C00000"/>
                </a:solidFill>
                <a:latin typeface="微软雅黑" panose="020B0503020204020204" charset="-122"/>
                <a:ea typeface="微软雅黑" panose="020B0503020204020204" charset="-122"/>
                <a:cs typeface="微软雅黑" panose="020B0503020204020204" charset="-122"/>
                <a:sym typeface="+mn-ea"/>
              </a:rPr>
              <a:t>into</a:t>
            </a:r>
            <a:r>
              <a:rPr lang="en-US" sz="2800" b="1">
                <a:latin typeface="微软雅黑" panose="020B0503020204020204" charset="-122"/>
                <a:ea typeface="微软雅黑" panose="020B0503020204020204" charset="-122"/>
                <a:cs typeface="微软雅黑" panose="020B0503020204020204" charset="-122"/>
                <a:sym typeface="+mn-ea"/>
              </a:rPr>
              <a:t> his eyes and </a:t>
            </a:r>
            <a:r>
              <a:rPr lang="en-US" sz="2800" b="1">
                <a:solidFill>
                  <a:srgbClr val="C00000"/>
                </a:solidFill>
                <a:latin typeface="微软雅黑" panose="020B0503020204020204" charset="-122"/>
                <a:ea typeface="微软雅黑" panose="020B0503020204020204" charset="-122"/>
                <a:cs typeface="微软雅黑" panose="020B0503020204020204" charset="-122"/>
                <a:sym typeface="+mn-ea"/>
              </a:rPr>
              <a:t>stroked </a:t>
            </a:r>
            <a:r>
              <a:rPr lang="en-US" sz="2800" b="1">
                <a:latin typeface="微软雅黑" panose="020B0503020204020204" charset="-122"/>
                <a:ea typeface="微软雅黑" panose="020B0503020204020204" charset="-122"/>
                <a:cs typeface="微软雅黑" panose="020B0503020204020204" charset="-122"/>
                <a:sym typeface="+mn-ea"/>
              </a:rPr>
              <a:t>his hair </a:t>
            </a:r>
            <a:r>
              <a:rPr lang="en-US" sz="2800" b="1">
                <a:solidFill>
                  <a:srgbClr val="C00000"/>
                </a:solidFill>
                <a:latin typeface="微软雅黑" panose="020B0503020204020204" charset="-122"/>
                <a:ea typeface="微软雅黑" panose="020B0503020204020204" charset="-122"/>
                <a:cs typeface="微软雅黑" panose="020B0503020204020204" charset="-122"/>
                <a:sym typeface="+mn-ea"/>
              </a:rPr>
              <a:t>gently</a:t>
            </a:r>
            <a:r>
              <a:rPr lang="en-US" sz="2800" b="1">
                <a:latin typeface="微软雅黑" panose="020B0503020204020204" charset="-122"/>
                <a:ea typeface="微软雅黑" panose="020B0503020204020204" charset="-122"/>
                <a:cs typeface="微软雅黑" panose="020B0503020204020204" charset="-122"/>
                <a:sym typeface="+mn-ea"/>
              </a:rPr>
              <a:t>, </a:t>
            </a:r>
            <a:r>
              <a:rPr lang="en-US" sz="2800" b="1">
                <a:solidFill>
                  <a:srgbClr val="C00000"/>
                </a:solidFill>
                <a:latin typeface="微软雅黑" panose="020B0503020204020204" charset="-122"/>
                <a:ea typeface="微软雅黑" panose="020B0503020204020204" charset="-122"/>
                <a:cs typeface="微软雅黑" panose="020B0503020204020204" charset="-122"/>
                <a:sym typeface="+mn-ea"/>
              </a:rPr>
              <a:t>whispering into his ears</a:t>
            </a:r>
            <a:r>
              <a:rPr lang="en-US" sz="2800" b="1">
                <a:latin typeface="微软雅黑" panose="020B0503020204020204" charset="-122"/>
                <a:ea typeface="微软雅黑" panose="020B0503020204020204" charset="-122"/>
                <a:cs typeface="微软雅黑" panose="020B0503020204020204" charset="-122"/>
                <a:sym typeface="+mn-ea"/>
              </a:rPr>
              <a:t> /</a:t>
            </a:r>
            <a:r>
              <a:rPr lang="en-US" sz="2800" b="1">
                <a:solidFill>
                  <a:srgbClr val="C00000"/>
                </a:solidFill>
                <a:latin typeface="微软雅黑" panose="020B0503020204020204" charset="-122"/>
                <a:ea typeface="微软雅黑" panose="020B0503020204020204" charset="-122"/>
                <a:cs typeface="微软雅黑" panose="020B0503020204020204" charset="-122"/>
                <a:sym typeface="+mn-ea"/>
              </a:rPr>
              <a:t>murmuring</a:t>
            </a:r>
            <a:r>
              <a:rPr lang="en-US" sz="2800" b="1">
                <a:latin typeface="微软雅黑" panose="020B0503020204020204" charset="-122"/>
                <a:ea typeface="微软雅黑" panose="020B0503020204020204" charset="-122"/>
                <a:cs typeface="微软雅黑" panose="020B0503020204020204" charset="-122"/>
                <a:sym typeface="+mn-ea"/>
              </a:rPr>
              <a:t>,“I love you. ”</a:t>
            </a:r>
            <a:endParaRPr lang="en-US" sz="2800" b="1">
              <a:latin typeface="微软雅黑" panose="020B0503020204020204" charset="-122"/>
              <a:ea typeface="微软雅黑" panose="020B0503020204020204" charset="-122"/>
              <a:cs typeface="微软雅黑" panose="020B0503020204020204" charset="-122"/>
              <a:sym typeface="+mn-ea"/>
            </a:endParaRPr>
          </a:p>
          <a:p>
            <a:pPr marL="514350" indent="-514350" algn="l" fontAlgn="auto">
              <a:lnSpc>
                <a:spcPts val="4060"/>
              </a:lnSpc>
              <a:buAutoNum type="arabicPeriod"/>
            </a:pP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Having been misunderstood</a:t>
            </a:r>
            <a:r>
              <a:rPr lang="en-US" altLang="zh-CN" sz="2800" b="1">
                <a:sym typeface="+mn-ea"/>
              </a:rPr>
              <a:t>, </a:t>
            </a:r>
            <a:r>
              <a:rPr lang="en-US" altLang="zh-CN" sz="2800" b="1">
                <a:latin typeface="微软雅黑" panose="020B0503020204020204" charset="-122"/>
                <a:ea typeface="微软雅黑" panose="020B0503020204020204" charset="-122"/>
                <a:cs typeface="微软雅黑" panose="020B0503020204020204" charset="-122"/>
                <a:sym typeface="+mn-ea"/>
              </a:rPr>
              <a:t>he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lowered his head</a:t>
            </a:r>
            <a:r>
              <a:rPr lang="en-US" altLang="zh-CN" sz="2800" b="1">
                <a:sym typeface="+mn-ea"/>
              </a:rPr>
              <a:t> </a:t>
            </a:r>
            <a:r>
              <a:rPr lang="en-US" altLang="zh-CN" sz="2800" b="1">
                <a:latin typeface="微软雅黑" panose="020B0503020204020204" charset="-122"/>
                <a:ea typeface="微软雅黑" panose="020B0503020204020204" charset="-122"/>
                <a:cs typeface="微软雅黑" panose="020B0503020204020204" charset="-122"/>
                <a:sym typeface="+mn-ea"/>
              </a:rPr>
              <a:t>and</a:t>
            </a:r>
            <a:r>
              <a:rPr lang="en-US" altLang="zh-CN" sz="2800" b="1">
                <a:sym typeface="+mn-ea"/>
              </a:rPr>
              <a:t>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turned around</a:t>
            </a:r>
            <a:r>
              <a:rPr lang="en-US" altLang="zh-CN" sz="2800" b="1">
                <a:sym typeface="+mn-ea"/>
              </a:rPr>
              <a:t> </a:t>
            </a:r>
            <a:r>
              <a:rPr lang="en-US" altLang="zh-CN" sz="2800" b="1">
                <a:latin typeface="微软雅黑" panose="020B0503020204020204" charset="-122"/>
                <a:ea typeface="微软雅黑" panose="020B0503020204020204" charset="-122"/>
                <a:cs typeface="微软雅黑" panose="020B0503020204020204" charset="-122"/>
                <a:sym typeface="+mn-ea"/>
              </a:rPr>
              <a:t>angr</a:t>
            </a:r>
            <a:r>
              <a:rPr lang="en-US" altLang="zh-CN" sz="2800" b="1">
                <a:solidFill>
                  <a:srgbClr val="0070C0"/>
                </a:solidFill>
                <a:latin typeface="微软雅黑" panose="020B0503020204020204" charset="-122"/>
                <a:ea typeface="微软雅黑" panose="020B0503020204020204" charset="-122"/>
                <a:cs typeface="微软雅黑" panose="020B0503020204020204" charset="-122"/>
                <a:sym typeface="+mn-ea"/>
              </a:rPr>
              <a:t>ily</a:t>
            </a:r>
            <a:r>
              <a:rPr lang="en-US" altLang="zh-CN" sz="2800" b="1">
                <a:solidFill>
                  <a:srgbClr val="002060"/>
                </a:solidFill>
                <a:sym typeface="+mn-ea"/>
              </a:rPr>
              <a:t>.</a:t>
            </a:r>
            <a:endParaRPr lang="en-US" altLang="zh-CN" sz="2800" b="1">
              <a:solidFill>
                <a:srgbClr val="002060"/>
              </a:solidFill>
              <a:sym typeface="+mn-ea"/>
            </a:endParaRPr>
          </a:p>
          <a:p>
            <a:pPr marL="514350" indent="-514350" algn="l" fontAlgn="auto">
              <a:lnSpc>
                <a:spcPts val="4060"/>
              </a:lnSpc>
              <a:buAutoNum type="arabicPeriod"/>
            </a:pPr>
            <a:r>
              <a:rPr lang="en-US" altLang="zh-CN" sz="2800" b="1">
                <a:latin typeface="微软雅黑" panose="020B0503020204020204" charset="-122"/>
                <a:ea typeface="微软雅黑" panose="020B0503020204020204" charset="-122"/>
                <a:cs typeface="微软雅黑" panose="020B0503020204020204" charset="-122"/>
                <a:sym typeface="+mn-ea"/>
              </a:rPr>
              <a:t>He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lies on</a:t>
            </a:r>
            <a:r>
              <a:rPr lang="en-US" altLang="zh-CN" sz="2800" b="1">
                <a:latin typeface="微软雅黑" panose="020B0503020204020204" charset="-122"/>
                <a:ea typeface="微软雅黑" panose="020B0503020204020204" charset="-122"/>
                <a:cs typeface="微软雅黑" panose="020B0503020204020204" charset="-122"/>
                <a:sym typeface="+mn-ea"/>
              </a:rPr>
              <a:t> the wall,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shaking his leg</a:t>
            </a:r>
            <a:r>
              <a:rPr lang="en-US" altLang="zh-CN" sz="2800" b="1">
                <a:latin typeface="微软雅黑" panose="020B0503020204020204" charset="-122"/>
                <a:ea typeface="微软雅黑" panose="020B0503020204020204" charset="-122"/>
                <a:cs typeface="微软雅黑" panose="020B0503020204020204" charset="-122"/>
                <a:sym typeface="+mn-ea"/>
              </a:rPr>
              <a:t> and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reciting poems</a:t>
            </a:r>
            <a:r>
              <a:rPr lang="en-US" altLang="zh-CN" sz="2800" b="1">
                <a:latin typeface="微软雅黑" panose="020B0503020204020204" charset="-122"/>
                <a:ea typeface="微软雅黑" panose="020B0503020204020204" charset="-122"/>
                <a:cs typeface="微软雅黑" panose="020B0503020204020204" charset="-122"/>
                <a:sym typeface="+mn-ea"/>
              </a:rPr>
              <a:t> laz</a:t>
            </a:r>
            <a:r>
              <a:rPr lang="en-US" altLang="zh-CN" sz="2800" b="1">
                <a:solidFill>
                  <a:srgbClr val="0070C0"/>
                </a:solidFill>
                <a:latin typeface="微软雅黑" panose="020B0503020204020204" charset="-122"/>
                <a:ea typeface="微软雅黑" panose="020B0503020204020204" charset="-122"/>
                <a:cs typeface="微软雅黑" panose="020B0503020204020204" charset="-122"/>
                <a:sym typeface="+mn-ea"/>
              </a:rPr>
              <a:t>ily</a:t>
            </a:r>
            <a:r>
              <a:rPr lang="en-US" altLang="zh-CN" sz="2800" b="1">
                <a:latin typeface="微软雅黑" panose="020B0503020204020204" charset="-122"/>
                <a:ea typeface="微软雅黑" panose="020B0503020204020204" charset="-122"/>
                <a:cs typeface="微软雅黑" panose="020B0503020204020204" charset="-122"/>
                <a:sym typeface="+mn-ea"/>
              </a:rPr>
              <a:t>.</a:t>
            </a:r>
            <a:endParaRPr lang="en-US" altLang="zh-CN" sz="2800" b="1">
              <a:latin typeface="微软雅黑" panose="020B0503020204020204" charset="-122"/>
              <a:ea typeface="微软雅黑" panose="020B0503020204020204" charset="-122"/>
              <a:cs typeface="微软雅黑" panose="020B0503020204020204" charset="-122"/>
              <a:sym typeface="+mn-ea"/>
            </a:endParaRPr>
          </a:p>
          <a:p>
            <a:pPr marL="514350" indent="-514350" algn="l" fontAlgn="auto">
              <a:lnSpc>
                <a:spcPts val="4060"/>
              </a:lnSpc>
              <a:buAutoNum type="arabicPeriod"/>
            </a:pPr>
            <a:r>
              <a:rPr lang="en-US" altLang="zh-CN" sz="2800" b="1">
                <a:latin typeface="微软雅黑" panose="020B0503020204020204" charset="-122"/>
                <a:ea typeface="微软雅黑" panose="020B0503020204020204" charset="-122"/>
                <a:cs typeface="微软雅黑" panose="020B0503020204020204" charset="-122"/>
                <a:sym typeface="+mn-ea"/>
              </a:rPr>
              <a:t>He felt so moved by Ao Bing’s kindness that he cried,</a:t>
            </a:r>
            <a:r>
              <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kicking</a:t>
            </a:r>
            <a:r>
              <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altLang="zh-CN" sz="2800" b="1">
                <a:latin typeface="微软雅黑" panose="020B0503020204020204" charset="-122"/>
                <a:ea typeface="微软雅黑" panose="020B0503020204020204" charset="-122"/>
                <a:cs typeface="微软雅黑" panose="020B0503020204020204" charset="-122"/>
                <a:sym typeface="+mn-ea"/>
              </a:rPr>
              <a:t>violent</a:t>
            </a:r>
            <a:r>
              <a:rPr lang="en-US" altLang="zh-CN" sz="2800" b="1">
                <a:solidFill>
                  <a:srgbClr val="0070C0"/>
                </a:solidFill>
                <a:latin typeface="微软雅黑" panose="020B0503020204020204" charset="-122"/>
                <a:ea typeface="微软雅黑" panose="020B0503020204020204" charset="-122"/>
                <a:cs typeface="微软雅黑" panose="020B0503020204020204" charset="-122"/>
                <a:sym typeface="+mn-ea"/>
              </a:rPr>
              <a:t>ly</a:t>
            </a:r>
            <a:r>
              <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altLang="zh-CN" sz="2800" b="1">
                <a:latin typeface="微软雅黑" panose="020B0503020204020204" charset="-122"/>
                <a:ea typeface="微软雅黑" panose="020B0503020204020204" charset="-122"/>
                <a:cs typeface="微软雅黑" panose="020B0503020204020204" charset="-122"/>
                <a:sym typeface="+mn-ea"/>
              </a:rPr>
              <a:t>and </a:t>
            </a:r>
            <a:r>
              <a:rPr lang="en-US" altLang="zh-CN" sz="2800" b="1">
                <a:solidFill>
                  <a:srgbClr val="C00000"/>
                </a:solidFill>
                <a:latin typeface="微软雅黑" panose="020B0503020204020204" charset="-122"/>
                <a:ea typeface="微软雅黑" panose="020B0503020204020204" charset="-122"/>
                <a:cs typeface="微软雅黑" panose="020B0503020204020204" charset="-122"/>
                <a:sym typeface="+mn-ea"/>
              </a:rPr>
              <a:t>shouting</a:t>
            </a:r>
            <a:r>
              <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 </a:t>
            </a:r>
            <a:r>
              <a:rPr lang="en-US" altLang="zh-CN" sz="2800" b="1">
                <a:latin typeface="微软雅黑" panose="020B0503020204020204" charset="-122"/>
                <a:ea typeface="微软雅黑" panose="020B0503020204020204" charset="-122"/>
                <a:cs typeface="微软雅黑" panose="020B0503020204020204" charset="-122"/>
                <a:sym typeface="+mn-ea"/>
              </a:rPr>
              <a:t>wild</a:t>
            </a:r>
            <a:r>
              <a:rPr lang="en-US" altLang="zh-CN" sz="2800" b="1">
                <a:solidFill>
                  <a:srgbClr val="0070C0"/>
                </a:solidFill>
                <a:latin typeface="微软雅黑" panose="020B0503020204020204" charset="-122"/>
                <a:ea typeface="微软雅黑" panose="020B0503020204020204" charset="-122"/>
                <a:cs typeface="微软雅黑" panose="020B0503020204020204" charset="-122"/>
                <a:sym typeface="+mn-ea"/>
              </a:rPr>
              <a:t>ly</a:t>
            </a:r>
            <a:r>
              <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rPr>
              <a:t>.</a:t>
            </a:r>
            <a:endParaRPr lang="zh-CN" altLang="en-US" sz="2800"/>
          </a:p>
        </p:txBody>
      </p:sp>
    </p:spTree>
    <p:custDataLst>
      <p:tags r:id="rId1"/>
    </p:custData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占位符 3"/>
          <p:cNvSpPr>
            <a:spLocks noGrp="1"/>
          </p:cNvSpPr>
          <p:nvPr>
            <p:ph type="body" sz="half" idx="2"/>
          </p:nvPr>
        </p:nvSpPr>
        <p:spPr>
          <a:xfrm>
            <a:off x="326390" y="853440"/>
            <a:ext cx="11604625" cy="5487670"/>
          </a:xfrm>
        </p:spPr>
        <p:txBody>
          <a:bodyPr/>
          <a:p>
            <a:pPr marL="0" indent="0">
              <a:buNone/>
            </a:pPr>
            <a:r>
              <a:rPr lang="en-US" altLang="zh-CN" sz="4000">
                <a:solidFill>
                  <a:srgbClr val="C00000"/>
                </a:solidFill>
                <a:latin typeface="Times New Roman" panose="02020603050405020304" charset="0"/>
                <a:cs typeface="Times New Roman" panose="02020603050405020304" charset="0"/>
              </a:rPr>
              <a:t>EX:</a:t>
            </a:r>
            <a:endParaRPr lang="en-US" altLang="zh-CN" sz="4000">
              <a:solidFill>
                <a:srgbClr val="C00000"/>
              </a:solidFill>
              <a:latin typeface="Times New Roman" panose="02020603050405020304" charset="0"/>
              <a:cs typeface="Times New Roman" panose="02020603050405020304" charset="0"/>
            </a:endParaRPr>
          </a:p>
          <a:p>
            <a:pPr marL="0" indent="0">
              <a:buNone/>
            </a:pPr>
            <a:r>
              <a:rPr lang="en-US" altLang="zh-CN" sz="3200" b="1">
                <a:latin typeface="Times New Roman" panose="02020603050405020304" charset="0"/>
                <a:cs typeface="Times New Roman" panose="02020603050405020304" charset="0"/>
              </a:rPr>
              <a:t>    Apply what you have learned to your  </a:t>
            </a:r>
            <a:r>
              <a:rPr lang="en-US" altLang="zh-CN" sz="3200" b="1">
                <a:effectLst/>
                <a:latin typeface="Times New Roman" panose="02020603050405020304" charset="0"/>
                <a:cs typeface="Times New Roman" panose="02020603050405020304" charset="0"/>
                <a:sym typeface="+mn-ea"/>
              </a:rPr>
              <a:t>Continuation Writing.</a:t>
            </a:r>
            <a:endParaRPr lang="en-US" altLang="zh-CN" sz="32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pPr marL="0" indent="0">
              <a:buNone/>
            </a:pPr>
            <a:endParaRPr lang="en-US" altLang="zh-CN" sz="3200" b="1">
              <a:latin typeface="Times New Roman" panose="02020603050405020304" charset="0"/>
              <a:cs typeface="Times New Roman" panose="02020603050405020304" charset="0"/>
            </a:endParaRPr>
          </a:p>
        </p:txBody>
      </p:sp>
    </p:spTree>
    <p:custDataLst>
      <p:tags r:id="rId1"/>
    </p:custData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p:nvPr/>
        </p:nvSpPr>
        <p:spPr>
          <a:xfrm>
            <a:off x="53340" y="564515"/>
            <a:ext cx="12085320" cy="5387340"/>
          </a:xfrm>
          <a:prstGeom prst="rect">
            <a:avLst/>
          </a:prstGeom>
        </p:spPr>
        <p:txBody>
          <a:bodyPr vert="horz" wrap="square" lIns="0" tIns="0" rIns="0" bIns="0" rtlCol="0" anchor="b" anchorCtr="0">
            <a:noAutofit/>
          </a:bodyPr>
          <a:lstStyle>
            <a:lvl1pPr marL="0" marR="0" lvl="0" algn="l" defTabSz="914400" rtl="0" eaLnBrk="1" fontAlgn="auto" latinLnBrk="0" hangingPunct="1">
              <a:lnSpc>
                <a:spcPct val="100000"/>
              </a:lnSpc>
              <a:spcBef>
                <a:spcPct val="0"/>
              </a:spcBef>
              <a:spcAft>
                <a:spcPct val="0"/>
              </a:spcAft>
              <a:buClrTx/>
              <a:buSzTx/>
              <a:buFontTx/>
              <a:buNone/>
              <a:defRPr kumimoji="0" lang="zh-CN" altLang="en-US" sz="6000" b="1" i="0" u="none" strike="noStrike" kern="1200" cap="none" spc="600" normalizeH="0" baseline="0" noProof="0">
                <a:ln>
                  <a:noFill/>
                </a:ln>
                <a:solidFill>
                  <a:schemeClr val="dk1">
                    <a:lumMod val="85000"/>
                    <a:lumOff val="15000"/>
                  </a:schemeClr>
                </a:solidFill>
                <a:effectLst/>
                <a:uLnTx/>
                <a:uFillTx/>
                <a:latin typeface="Arial" panose="020B0604020202020204" pitchFamily="34" charset="0"/>
                <a:ea typeface="汉仪乐喵体W" panose="00020600040101010101" charset="-122"/>
                <a:cs typeface="+mj-cs"/>
                <a:sym typeface="Arial" panose="020B0604020202020204" pitchFamily="34" charset="0"/>
              </a:defRPr>
            </a:lvl1pPr>
          </a:lstStyle>
          <a:p>
            <a:r>
              <a:rPr sz="4400"/>
              <a:t>读后续写讲评</a:t>
            </a:r>
            <a:r>
              <a:rPr lang="en-US" altLang="zh-CN" sz="4400"/>
              <a:t>-</a:t>
            </a:r>
            <a:r>
              <a:rPr sz="4400"/>
              <a:t>专题</a:t>
            </a:r>
            <a:r>
              <a:rPr lang="en-US" altLang="zh-CN" sz="4400"/>
              <a:t>III</a:t>
            </a:r>
            <a:endParaRPr lang="en-US" altLang="zh-CN" sz="4400"/>
          </a:p>
          <a:p>
            <a:r>
              <a:rPr lang="en-US" altLang="zh-CN" sz="4400"/>
              <a:t>               - how to </a:t>
            </a:r>
            <a:r>
              <a:rPr lang="en-US" altLang="zh-CN" sz="4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make action vivid </a:t>
            </a:r>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a:p>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endParaRPr lang="en-US" altLang="zh-CN" sz="36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endParaRPr sz="4000"/>
          </a:p>
          <a:p>
            <a:r>
              <a:rPr lang="en-US" altLang="zh-CN" sz="4000"/>
              <a:t>                          </a:t>
            </a:r>
            <a:r>
              <a:rPr sz="4000"/>
              <a:t>任教教师：李一航</a:t>
            </a:r>
            <a:endParaRPr sz="4000"/>
          </a:p>
          <a:p>
            <a:r>
              <a:rPr lang="en-US" altLang="zh-CN" sz="4000"/>
              <a:t>                              </a:t>
            </a:r>
            <a:r>
              <a:rPr sz="4000"/>
              <a:t>东莞市翰林实验学校</a:t>
            </a:r>
            <a:endParaRPr sz="4000"/>
          </a:p>
        </p:txBody>
      </p:sp>
    </p:spTree>
    <p:custDataLst>
      <p:tags r:id="rId1"/>
    </p:custData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pic>
        <p:nvPicPr>
          <p:cNvPr id="4" name="内容占位符 3"/>
          <p:cNvPicPr>
            <a:picLocks noChangeAspect="1"/>
          </p:cNvPicPr>
          <p:nvPr>
            <p:ph idx="1"/>
          </p:nvPr>
        </p:nvPicPr>
        <p:blipFill>
          <a:blip r:embed="rId1"/>
          <a:stretch>
            <a:fillRect/>
          </a:stretch>
        </p:blipFill>
        <p:spPr>
          <a:xfrm>
            <a:off x="0" y="614680"/>
            <a:ext cx="9913620" cy="4220845"/>
          </a:xfrm>
          <a:prstGeom prst="rect">
            <a:avLst/>
          </a:prstGeom>
        </p:spPr>
      </p:pic>
      <p:sp>
        <p:nvSpPr>
          <p:cNvPr id="6" name="减号 5"/>
          <p:cNvSpPr/>
          <p:nvPr/>
        </p:nvSpPr>
        <p:spPr>
          <a:xfrm>
            <a:off x="-1193165" y="1725930"/>
            <a:ext cx="12299950" cy="17145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5" name="减号 4"/>
          <p:cNvSpPr/>
          <p:nvPr/>
        </p:nvSpPr>
        <p:spPr>
          <a:xfrm>
            <a:off x="-626745" y="2058670"/>
            <a:ext cx="7974330" cy="208280"/>
          </a:xfrm>
          <a:prstGeom prst="mathMinus">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0000"/>
              </a:solidFill>
            </a:endParaRPr>
          </a:p>
        </p:txBody>
      </p:sp>
      <p:sp>
        <p:nvSpPr>
          <p:cNvPr id="8" name="文本框 7"/>
          <p:cNvSpPr txBox="1"/>
          <p:nvPr/>
        </p:nvSpPr>
        <p:spPr>
          <a:xfrm>
            <a:off x="125730" y="5069840"/>
            <a:ext cx="11891010" cy="1383665"/>
          </a:xfrm>
          <a:prstGeom prst="rect">
            <a:avLst/>
          </a:prstGeom>
          <a:noFill/>
        </p:spPr>
        <p:txBody>
          <a:bodyPr wrap="square" rtlCol="0" anchor="t">
            <a:spAutoFit/>
          </a:bodyPr>
          <a:p>
            <a:r>
              <a:rPr lang="en-US" altLang="zh-CN" sz="2800" b="1">
                <a:solidFill>
                  <a:schemeClr val="tx1"/>
                </a:solidFill>
                <a:sym typeface="+mn-ea"/>
              </a:rPr>
              <a:t>Worried and unsettled, they</a:t>
            </a:r>
            <a:r>
              <a:rPr lang="en-US" altLang="zh-CN" sz="2800" b="1">
                <a:solidFill>
                  <a:srgbClr val="FF0000"/>
                </a:solidFill>
                <a:sym typeface="+mn-ea"/>
              </a:rPr>
              <a:t> stopped</a:t>
            </a:r>
            <a:r>
              <a:rPr lang="en-US" altLang="zh-CN" sz="2800" b="1">
                <a:solidFill>
                  <a:schemeClr val="tx1"/>
                </a:solidFill>
                <a:sym typeface="+mn-ea"/>
              </a:rPr>
              <a:t> in front of the door,</a:t>
            </a:r>
            <a:r>
              <a:rPr lang="en-US" altLang="zh-CN" sz="2800" b="1">
                <a:solidFill>
                  <a:srgbClr val="FF0000"/>
                </a:solidFill>
                <a:sym typeface="+mn-ea"/>
              </a:rPr>
              <a:t> took</a:t>
            </a:r>
            <a:r>
              <a:rPr lang="en-US" altLang="zh-CN" sz="2800" b="1">
                <a:solidFill>
                  <a:schemeClr val="tx1"/>
                </a:solidFill>
                <a:sym typeface="+mn-ea"/>
              </a:rPr>
              <a:t> a deep breath and </a:t>
            </a:r>
            <a:r>
              <a:rPr lang="en-US" altLang="zh-CN" sz="2800" b="1">
                <a:solidFill>
                  <a:srgbClr val="FF0000"/>
                </a:solidFill>
                <a:sym typeface="+mn-ea"/>
              </a:rPr>
              <a:t>knocked</a:t>
            </a:r>
            <a:r>
              <a:rPr lang="en-US" altLang="zh-CN" sz="2800" b="1">
                <a:solidFill>
                  <a:schemeClr val="tx1"/>
                </a:solidFill>
                <a:sym typeface="+mn-ea"/>
              </a:rPr>
              <a:t> at the door gent</a:t>
            </a:r>
            <a:r>
              <a:rPr lang="en-US" altLang="zh-CN" sz="2800" b="1">
                <a:solidFill>
                  <a:srgbClr val="0070C0"/>
                </a:solidFill>
                <a:sym typeface="+mn-ea"/>
              </a:rPr>
              <a:t>ly</a:t>
            </a:r>
            <a:r>
              <a:rPr lang="en-US" altLang="zh-CN" sz="2800" b="1">
                <a:solidFill>
                  <a:schemeClr val="tx1"/>
                </a:solidFill>
                <a:sym typeface="+mn-ea"/>
              </a:rPr>
              <a:t>, </a:t>
            </a:r>
            <a:r>
              <a:rPr lang="en-US" altLang="zh-CN" sz="2800" b="1">
                <a:solidFill>
                  <a:srgbClr val="FF0000"/>
                </a:solidFill>
                <a:sym typeface="+mn-ea"/>
              </a:rPr>
              <a:t>hoping that</a:t>
            </a:r>
            <a:r>
              <a:rPr lang="en-US" altLang="zh-CN" sz="2800" b="1">
                <a:solidFill>
                  <a:schemeClr val="tx1"/>
                </a:solidFill>
                <a:sym typeface="+mn-ea"/>
              </a:rPr>
              <a:t> there was nothing wrong indoors. No one answered.</a:t>
            </a:r>
            <a:endParaRPr lang="en-US" altLang="zh-CN" sz="2800" b="1">
              <a:solidFill>
                <a:schemeClr val="tx1"/>
              </a:solidFill>
              <a:sym typeface="+mn-ea"/>
            </a:endParaRPr>
          </a:p>
        </p:txBody>
      </p:sp>
      <p:sp>
        <p:nvSpPr>
          <p:cNvPr id="3" name="标题 7"/>
          <p:cNvSpPr>
            <a:spLocks noGrp="1"/>
          </p:cNvSpPr>
          <p:nvPr/>
        </p:nvSpPr>
        <p:spPr>
          <a:xfrm>
            <a:off x="125730" y="-101600"/>
            <a:ext cx="6085205" cy="716915"/>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pPr algn="l"/>
            <a:r>
              <a:rPr lang="zh-CN" altLang="en-US" sz="3200" b="1">
                <a:gradFill>
                  <a:gsLst>
                    <a:gs pos="0">
                      <a:srgbClr val="007BD3"/>
                    </a:gs>
                    <a:gs pos="100000">
                      <a:srgbClr val="034373"/>
                    </a:gs>
                  </a:gsLst>
                  <a:lin scaled="0"/>
                </a:gradFill>
              </a:rPr>
              <a:t>第五次周测</a:t>
            </a:r>
            <a:endParaRPr lang="zh-CN" altLang="en-US" sz="3200" b="1">
              <a:gradFill>
                <a:gsLst>
                  <a:gs pos="0">
                    <a:srgbClr val="007BD3"/>
                  </a:gs>
                  <a:gs pos="100000">
                    <a:srgbClr val="034373"/>
                  </a:gs>
                </a:gsLst>
                <a:lin scaled="0"/>
              </a:gradFill>
            </a:endParaRPr>
          </a:p>
        </p:txBody>
      </p:sp>
      <p:sp>
        <p:nvSpPr>
          <p:cNvPr id="7" name="文本框 6"/>
          <p:cNvSpPr txBox="1"/>
          <p:nvPr/>
        </p:nvSpPr>
        <p:spPr>
          <a:xfrm>
            <a:off x="125730" y="1438275"/>
            <a:ext cx="9787255" cy="953135"/>
          </a:xfrm>
          <a:prstGeom prst="rect">
            <a:avLst/>
          </a:prstGeom>
          <a:solidFill>
            <a:schemeClr val="accent3">
              <a:lumMod val="20000"/>
              <a:lumOff val="80000"/>
            </a:schemeClr>
          </a:solidFill>
        </p:spPr>
        <p:txBody>
          <a:bodyPr wrap="square" rtlCol="0" anchor="t">
            <a:spAutoFit/>
          </a:bodyPr>
          <a:p>
            <a:pPr marL="0" indent="0">
              <a:buNone/>
            </a:pPr>
            <a:r>
              <a:rPr lang="zh-CN" altLang="en-US" sz="2800">
                <a:sym typeface="+mn-ea"/>
              </a:rPr>
              <a:t>原句：</a:t>
            </a:r>
            <a:r>
              <a:rPr lang="en-US" altLang="zh-CN" sz="2800">
                <a:sym typeface="+mn-ea"/>
              </a:rPr>
              <a:t>When Maria stood in front of their neighbor’s door,</a:t>
            </a:r>
            <a:endParaRPr lang="en-US" altLang="zh-CN" sz="2800">
              <a:sym typeface="+mn-ea"/>
            </a:endParaRPr>
          </a:p>
          <a:p>
            <a:pPr marL="0" indent="0">
              <a:buNone/>
            </a:pPr>
            <a:r>
              <a:rPr lang="en-US" altLang="zh-CN" sz="2800"/>
              <a:t>she knocked at the door but no one replied.</a:t>
            </a:r>
            <a:endParaRPr lang="en-US" altLang="zh-CN" sz="2800"/>
          </a:p>
        </p:txBody>
      </p:sp>
    </p:spTree>
    <p:custDataLst>
      <p:tags r:id="rId2"/>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p:pic>
        <p:nvPicPr>
          <p:cNvPr id="10" name="图片 9"/>
          <p:cNvPicPr>
            <a:picLocks noChangeAspect="1"/>
          </p:cNvPicPr>
          <p:nvPr/>
        </p:nvPicPr>
        <p:blipFill>
          <a:blip r:embed="rId1"/>
          <a:stretch>
            <a:fillRect/>
          </a:stretch>
        </p:blipFill>
        <p:spPr>
          <a:xfrm>
            <a:off x="243840" y="0"/>
            <a:ext cx="8742045" cy="5318125"/>
          </a:xfrm>
          <a:prstGeom prst="rect">
            <a:avLst/>
          </a:prstGeom>
        </p:spPr>
      </p:pic>
      <p:sp>
        <p:nvSpPr>
          <p:cNvPr id="2" name="标题 1"/>
          <p:cNvSpPr>
            <a:spLocks noGrp="1"/>
          </p:cNvSpPr>
          <p:nvPr>
            <p:ph type="title"/>
          </p:nvPr>
        </p:nvSpPr>
        <p:spPr/>
        <p:txBody>
          <a:bodyPr/>
          <a:p>
            <a:endParaRPr lang="zh-CN" altLang="en-US"/>
          </a:p>
        </p:txBody>
      </p:sp>
      <mc:AlternateContent xmlns:mc="http://schemas.openxmlformats.org/markup-compatibility/2006" xmlns:p14="http://schemas.microsoft.com/office/powerpoint/2010/main">
        <mc:Choice Requires="p14">
          <p:contentPart r:id="rId2" p14:bwMode="auto">
            <p14:nvContentPartPr>
              <p14:cNvPr id="5" name="墨迹 4"/>
              <p14:cNvContentPartPr/>
              <p14:nvPr/>
            </p14:nvContentPartPr>
            <p14:xfrm>
              <a:off x="6254750" y="2209800"/>
              <a:ext cx="2456815" cy="76200"/>
            </p14:xfrm>
          </p:contentPart>
        </mc:Choice>
        <mc:Fallback xmlns="">
          <p:pic>
            <p:nvPicPr>
              <p:cNvPr id="5" name="墨迹 4"/>
            </p:nvPicPr>
            <p:blipFill>
              <a:blip r:embed="rId3"/>
            </p:blipFill>
            <p:spPr>
              <a:xfrm>
                <a:off x="6254750" y="2209800"/>
                <a:ext cx="2456815" cy="762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381000" y="2650490"/>
              <a:ext cx="7830185" cy="76200"/>
            </p14:xfrm>
          </p:contentPart>
        </mc:Choice>
        <mc:Fallback xmlns="">
          <p:pic>
            <p:nvPicPr>
              <p:cNvPr id="6" name="墨迹 5"/>
            </p:nvPicPr>
            <p:blipFill>
              <a:blip r:embed="rId5"/>
            </p:blipFill>
            <p:spPr>
              <a:xfrm>
                <a:off x="381000" y="2650490"/>
                <a:ext cx="7830185" cy="76200"/>
              </a:xfrm>
              <a:prstGeom prst="rect"/>
            </p:spPr>
          </p:pic>
        </mc:Fallback>
      </mc:AlternateContent>
      <p:sp>
        <p:nvSpPr>
          <p:cNvPr id="7" name="文本框 6"/>
          <p:cNvSpPr txBox="1"/>
          <p:nvPr/>
        </p:nvSpPr>
        <p:spPr>
          <a:xfrm>
            <a:off x="109855" y="2128520"/>
            <a:ext cx="11612880" cy="521970"/>
          </a:xfrm>
          <a:prstGeom prst="rect">
            <a:avLst/>
          </a:prstGeom>
          <a:solidFill>
            <a:schemeClr val="accent3">
              <a:lumMod val="20000"/>
              <a:lumOff val="80000"/>
            </a:schemeClr>
          </a:solidFill>
        </p:spPr>
        <p:txBody>
          <a:bodyPr wrap="none" rtlCol="0" anchor="t">
            <a:spAutoFit/>
          </a:bodyPr>
          <a:p>
            <a:pPr marL="0" indent="0">
              <a:buNone/>
            </a:pPr>
            <a:r>
              <a:rPr lang="zh-CN" altLang="en-US" sz="2800" b="1">
                <a:sym typeface="+mn-ea"/>
              </a:rPr>
              <a:t>原句：</a:t>
            </a:r>
            <a:r>
              <a:rPr lang="en-US" altLang="zh-CN" sz="2800">
                <a:sym typeface="+mn-ea"/>
              </a:rPr>
              <a:t>Maria called the hospital for help and asked them to come quickly.</a:t>
            </a:r>
            <a:endParaRPr lang="zh-CN" altLang="en-US" sz="2800"/>
          </a:p>
        </p:txBody>
      </p:sp>
      <p:sp>
        <p:nvSpPr>
          <p:cNvPr id="8" name="文本框 7"/>
          <p:cNvSpPr txBox="1"/>
          <p:nvPr/>
        </p:nvSpPr>
        <p:spPr>
          <a:xfrm>
            <a:off x="243840" y="5318125"/>
            <a:ext cx="11704955" cy="953135"/>
          </a:xfrm>
          <a:prstGeom prst="rect">
            <a:avLst/>
          </a:prstGeom>
          <a:noFill/>
        </p:spPr>
        <p:txBody>
          <a:bodyPr wrap="square" rtlCol="0" anchor="t">
            <a:spAutoFit/>
          </a:bodyPr>
          <a:p>
            <a:pPr marL="0" indent="0">
              <a:buNone/>
            </a:pPr>
            <a:r>
              <a:rPr lang="en-US" altLang="zh-CN">
                <a:solidFill>
                  <a:srgbClr val="FF0000"/>
                </a:solidFill>
                <a:sym typeface="+mn-ea"/>
              </a:rPr>
              <a:t> </a:t>
            </a:r>
            <a:r>
              <a:rPr lang="en-US" altLang="zh-CN" sz="2800" b="1">
                <a:solidFill>
                  <a:srgbClr val="FF0000"/>
                </a:solidFill>
                <a:sym typeface="+mn-ea"/>
              </a:rPr>
              <a:t>With great fear</a:t>
            </a:r>
            <a:r>
              <a:rPr lang="en-US" altLang="zh-CN" sz="2800" b="1">
                <a:sym typeface="+mn-ea"/>
              </a:rPr>
              <a:t>, Maria </a:t>
            </a:r>
            <a:r>
              <a:rPr lang="en-US" altLang="zh-CN" sz="2800" b="1">
                <a:solidFill>
                  <a:srgbClr val="FF0000"/>
                </a:solidFill>
                <a:sym typeface="+mn-ea"/>
              </a:rPr>
              <a:t>called</a:t>
            </a:r>
            <a:r>
              <a:rPr lang="en-US" altLang="zh-CN" sz="2800" b="1">
                <a:sym typeface="+mn-ea"/>
              </a:rPr>
              <a:t> the hospital for help immediate</a:t>
            </a:r>
            <a:r>
              <a:rPr lang="en-US" altLang="zh-CN" sz="2800" b="1">
                <a:solidFill>
                  <a:srgbClr val="0070C0"/>
                </a:solidFill>
                <a:sym typeface="+mn-ea"/>
              </a:rPr>
              <a:t>ly</a:t>
            </a:r>
            <a:r>
              <a:rPr lang="en-US" altLang="zh-CN" sz="2800" b="1">
                <a:sym typeface="+mn-ea"/>
              </a:rPr>
              <a:t>, </a:t>
            </a:r>
            <a:r>
              <a:rPr lang="en-US" altLang="zh-CN" sz="2800" b="1">
                <a:solidFill>
                  <a:srgbClr val="FF0000"/>
                </a:solidFill>
                <a:sym typeface="+mn-ea"/>
              </a:rPr>
              <a:t>begging</a:t>
            </a:r>
            <a:r>
              <a:rPr lang="en-US" altLang="zh-CN" sz="2800" b="1">
                <a:sym typeface="+mn-ea"/>
              </a:rPr>
              <a:t> the doctors to come </a:t>
            </a:r>
            <a:r>
              <a:rPr lang="en-US" altLang="zh-CN" sz="2800" b="1">
                <a:solidFill>
                  <a:srgbClr val="0070C0"/>
                </a:solidFill>
                <a:sym typeface="+mn-ea"/>
              </a:rPr>
              <a:t>as quickly as possible</a:t>
            </a:r>
            <a:r>
              <a:rPr lang="en-US" altLang="zh-CN" sz="2800" b="1">
                <a:sym typeface="+mn-ea"/>
              </a:rPr>
              <a:t>.</a:t>
            </a:r>
            <a:endParaRPr lang="en-US" altLang="zh-CN" sz="2800" b="1"/>
          </a:p>
        </p:txBody>
      </p:sp>
    </p:spTree>
    <p:custDataLst>
      <p:tags r:id="rId6"/>
    </p:custData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tretch>
            <a:fillRect/>
          </a:stretch>
        </p:blipFill>
        <p:spPr>
          <a:xfrm>
            <a:off x="137795" y="0"/>
            <a:ext cx="8589010" cy="5171440"/>
          </a:xfrm>
          <a:prstGeom prst="rect">
            <a:avLst/>
          </a:prstGeom>
        </p:spPr>
      </p:pic>
      <mc:AlternateContent xmlns:mc="http://schemas.openxmlformats.org/markup-compatibility/2006" xmlns:p14="http://schemas.microsoft.com/office/powerpoint/2010/main">
        <mc:Choice Requires="p14">
          <p:contentPart r:id="rId2" p14:bwMode="auto">
            <p14:nvContentPartPr>
              <p14:cNvPr id="7" name="墨迹 6"/>
              <p14:cNvContentPartPr/>
              <p14:nvPr/>
            </p14:nvContentPartPr>
            <p14:xfrm>
              <a:off x="2980055" y="3698875"/>
              <a:ext cx="4980940" cy="76200"/>
            </p14:xfrm>
          </p:contentPart>
        </mc:Choice>
        <mc:Fallback xmlns="">
          <p:pic>
            <p:nvPicPr>
              <p:cNvPr id="7" name="墨迹 6"/>
            </p:nvPicPr>
            <p:blipFill>
              <a:blip r:embed="rId3"/>
            </p:blipFill>
            <p:spPr>
              <a:xfrm>
                <a:off x="2980055" y="3698875"/>
                <a:ext cx="4980940" cy="7620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8" name="墨迹 7"/>
              <p14:cNvContentPartPr/>
              <p14:nvPr/>
            </p14:nvContentPartPr>
            <p14:xfrm>
              <a:off x="556895" y="4198620"/>
              <a:ext cx="4236085" cy="101600"/>
            </p14:xfrm>
          </p:contentPart>
        </mc:Choice>
        <mc:Fallback xmlns="">
          <p:pic>
            <p:nvPicPr>
              <p:cNvPr id="8" name="墨迹 7"/>
            </p:nvPicPr>
            <p:blipFill>
              <a:blip r:embed="rId5"/>
            </p:blipFill>
            <p:spPr>
              <a:xfrm>
                <a:off x="556895" y="4198620"/>
                <a:ext cx="4236085" cy="101600"/>
              </a:xfrm>
              <a:prstGeom prst="rect"/>
            </p:spPr>
          </p:pic>
        </mc:Fallback>
      </mc:AlternateContent>
      <p:sp>
        <p:nvSpPr>
          <p:cNvPr id="9" name="文本框 8"/>
          <p:cNvSpPr txBox="1"/>
          <p:nvPr/>
        </p:nvSpPr>
        <p:spPr>
          <a:xfrm>
            <a:off x="137795" y="3245485"/>
            <a:ext cx="9195435" cy="953135"/>
          </a:xfrm>
          <a:prstGeom prst="rect">
            <a:avLst/>
          </a:prstGeom>
          <a:solidFill>
            <a:schemeClr val="accent3">
              <a:lumMod val="20000"/>
              <a:lumOff val="80000"/>
            </a:schemeClr>
          </a:solidFill>
        </p:spPr>
        <p:txBody>
          <a:bodyPr wrap="square" rtlCol="0" anchor="t">
            <a:spAutoFit/>
          </a:bodyPr>
          <a:p>
            <a:pPr lvl="0" algn="l">
              <a:buClrTx/>
              <a:buSzTx/>
              <a:buFontTx/>
            </a:pPr>
            <a:r>
              <a:rPr lang="zh-CN" altLang="en-US" sz="2800" b="1">
                <a:sym typeface="+mn-ea"/>
              </a:rPr>
              <a:t>原文：Then she caught her mother’s hands and r</a:t>
            </a:r>
            <a:r>
              <a:rPr lang="en-US" altLang="zh-CN" sz="2800" b="1">
                <a:sym typeface="+mn-ea"/>
              </a:rPr>
              <a:t>an to</a:t>
            </a:r>
            <a:r>
              <a:rPr lang="zh-CN" altLang="en-US" sz="2800" b="1">
                <a:sym typeface="+mn-ea"/>
              </a:rPr>
              <a:t> Mrs. Hernandez’s house.</a:t>
            </a:r>
            <a:endParaRPr lang="zh-CN" altLang="en-US" sz="2800" b="1">
              <a:sym typeface="+mn-ea"/>
            </a:endParaRPr>
          </a:p>
        </p:txBody>
      </p:sp>
      <p:sp>
        <p:nvSpPr>
          <p:cNvPr id="10" name="文本框 9"/>
          <p:cNvSpPr txBox="1"/>
          <p:nvPr/>
        </p:nvSpPr>
        <p:spPr>
          <a:xfrm>
            <a:off x="68580" y="5292725"/>
            <a:ext cx="11052175" cy="953135"/>
          </a:xfrm>
          <a:prstGeom prst="rect">
            <a:avLst/>
          </a:prstGeom>
          <a:noFill/>
        </p:spPr>
        <p:txBody>
          <a:bodyPr wrap="square" rtlCol="0" anchor="t">
            <a:spAutoFit/>
          </a:bodyPr>
          <a:p>
            <a:pPr marL="0" algn="l">
              <a:buClrTx/>
              <a:buSzTx/>
              <a:buFontTx/>
              <a:buNone/>
            </a:pPr>
            <a:r>
              <a:rPr lang="en-US" altLang="zh-CN" sz="2800" b="1">
                <a:solidFill>
                  <a:schemeClr val="tx1"/>
                </a:solidFill>
                <a:sym typeface="+mn-ea"/>
              </a:rPr>
              <a:t>She was in such a panic that</a:t>
            </a:r>
            <a:r>
              <a:rPr lang="en-US" altLang="zh-CN" sz="2800" b="1">
                <a:sym typeface="+mn-ea"/>
              </a:rPr>
              <a:t> she </a:t>
            </a:r>
            <a:r>
              <a:rPr lang="en-US" altLang="zh-CN" sz="2800" b="1">
                <a:solidFill>
                  <a:srgbClr val="FF0000"/>
                </a:solidFill>
                <a:sym typeface="+mn-ea"/>
              </a:rPr>
              <a:t>seized</a:t>
            </a:r>
            <a:r>
              <a:rPr lang="en-US" altLang="zh-CN" sz="2800" b="1">
                <a:sym typeface="+mn-ea"/>
              </a:rPr>
              <a:t> her mother by the hand tight</a:t>
            </a:r>
            <a:r>
              <a:rPr lang="en-US" altLang="zh-CN" sz="2800" b="1">
                <a:solidFill>
                  <a:srgbClr val="0070C0"/>
                </a:solidFill>
                <a:sym typeface="+mn-ea"/>
              </a:rPr>
              <a:t>ly</a:t>
            </a:r>
            <a:r>
              <a:rPr lang="en-US" altLang="zh-CN" sz="2800" b="1">
                <a:sym typeface="+mn-ea"/>
              </a:rPr>
              <a:t> and </a:t>
            </a:r>
            <a:r>
              <a:rPr lang="en-US" altLang="zh-CN" sz="2800" b="1">
                <a:solidFill>
                  <a:srgbClr val="FF0000"/>
                </a:solidFill>
                <a:sym typeface="+mn-ea"/>
              </a:rPr>
              <a:t>dashed towards</a:t>
            </a:r>
            <a:r>
              <a:rPr lang="en-US" altLang="zh-CN" sz="2800" b="1">
                <a:sym typeface="+mn-ea"/>
              </a:rPr>
              <a:t> Mrs. Hernandez’s house, worried.</a:t>
            </a:r>
            <a:endParaRPr lang="en-US" altLang="zh-CN" sz="2800" b="1"/>
          </a:p>
        </p:txBody>
      </p:sp>
    </p:spTree>
    <p:custDataLst>
      <p:tags r:id="rId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1"/>
          <p:cNvSpPr>
            <a:spLocks noGrp="1"/>
          </p:cNvSpPr>
          <p:nvPr/>
        </p:nvSpPr>
        <p:spPr>
          <a:xfrm>
            <a:off x="-624840" y="-155575"/>
            <a:ext cx="4881880" cy="952500"/>
          </a:xfrm>
          <a:prstGeom prst="rect">
            <a:avLst/>
          </a:prstGeom>
          <a:noFill/>
          <a:ln w="9525">
            <a:noFill/>
          </a:ln>
        </p:spPr>
        <p:txBody>
          <a:bodyPr anchor="ctr" anchorCtr="0"/>
          <a:lstStyle>
            <a:lvl1pPr marL="0" lvl="0" indent="0" algn="ctr" defTabSz="914400" eaLnBrk="1" fontAlgn="base" latinLnBrk="0" hangingPunct="1">
              <a:lnSpc>
                <a:spcPct val="100000"/>
              </a:lnSpc>
              <a:spcBef>
                <a:spcPct val="0"/>
              </a:spcBef>
              <a:spcAft>
                <a:spcPct val="0"/>
              </a:spcAft>
              <a:buNone/>
              <a:defRPr sz="4400" b="0" i="0" u="none" kern="1200" baseline="0">
                <a:solidFill>
                  <a:schemeClr val="tx2"/>
                </a:solidFill>
                <a:latin typeface="+mj-lt"/>
                <a:ea typeface="+mj-ea"/>
                <a:cs typeface="+mj-cs"/>
              </a:defRPr>
            </a:lvl1pPr>
          </a:lstStyle>
          <a:p>
            <a:r>
              <a:rPr lang="zh-CN" altLang="en-US" sz="3200" b="1">
                <a:gradFill>
                  <a:gsLst>
                    <a:gs pos="0">
                      <a:srgbClr val="007BD3"/>
                    </a:gs>
                    <a:gs pos="100000">
                      <a:srgbClr val="034373"/>
                    </a:gs>
                  </a:gsLst>
                  <a:lin scaled="0"/>
                </a:gradFill>
              </a:rPr>
              <a:t>第四次周测</a:t>
            </a:r>
            <a:endParaRPr lang="zh-CN" altLang="en-US" sz="3200" b="1">
              <a:gradFill>
                <a:gsLst>
                  <a:gs pos="0">
                    <a:srgbClr val="007BD3"/>
                  </a:gs>
                  <a:gs pos="100000">
                    <a:srgbClr val="034373"/>
                  </a:gs>
                </a:gsLst>
                <a:lin scaled="0"/>
              </a:gradFill>
            </a:endParaRPr>
          </a:p>
        </p:txBody>
      </p:sp>
      <p:pic>
        <p:nvPicPr>
          <p:cNvPr id="5" name="图片 4"/>
          <p:cNvPicPr>
            <a:picLocks noChangeAspect="1"/>
          </p:cNvPicPr>
          <p:nvPr/>
        </p:nvPicPr>
        <p:blipFill>
          <a:blip r:embed="rId1"/>
          <a:stretch>
            <a:fillRect/>
          </a:stretch>
        </p:blipFill>
        <p:spPr>
          <a:xfrm>
            <a:off x="61595" y="457835"/>
            <a:ext cx="9406255" cy="4870450"/>
          </a:xfrm>
          <a:prstGeom prst="rect">
            <a:avLst/>
          </a:prstGeom>
        </p:spPr>
      </p:pic>
      <mc:AlternateContent xmlns:mc="http://schemas.openxmlformats.org/markup-compatibility/2006" xmlns:p14="http://schemas.microsoft.com/office/powerpoint/2010/main">
        <mc:Choice Requires="p14">
          <p:contentPart r:id="rId2" p14:bwMode="auto">
            <p14:nvContentPartPr>
              <p14:cNvPr id="6" name="墨迹 5"/>
              <p14:cNvContentPartPr/>
              <p14:nvPr/>
            </p14:nvContentPartPr>
            <p14:xfrm>
              <a:off x="314960" y="2241550"/>
              <a:ext cx="7777480" cy="1397635"/>
            </p14:xfrm>
          </p:contentPart>
        </mc:Choice>
        <mc:Fallback xmlns="">
          <p:pic>
            <p:nvPicPr>
              <p:cNvPr id="6" name="墨迹 5"/>
            </p:nvPicPr>
            <p:blipFill>
              <a:blip r:embed="rId3"/>
            </p:blipFill>
            <p:spPr>
              <a:xfrm>
                <a:off x="314960" y="2241550"/>
                <a:ext cx="7777480" cy="1397635"/>
              </a:xfrm>
              <a:prstGeom prst="rect"/>
            </p:spPr>
          </p:pic>
        </mc:Fallback>
      </mc:AlternateContent>
      <p:sp>
        <p:nvSpPr>
          <p:cNvPr id="7" name="文本框 6"/>
          <p:cNvSpPr txBox="1"/>
          <p:nvPr/>
        </p:nvSpPr>
        <p:spPr>
          <a:xfrm>
            <a:off x="0" y="2463800"/>
            <a:ext cx="11573510" cy="953135"/>
          </a:xfrm>
          <a:prstGeom prst="rect">
            <a:avLst/>
          </a:prstGeom>
          <a:solidFill>
            <a:schemeClr val="accent3">
              <a:lumMod val="20000"/>
              <a:lumOff val="80000"/>
            </a:schemeClr>
          </a:solidFill>
        </p:spPr>
        <p:txBody>
          <a:bodyPr wrap="square" rtlCol="0" anchor="t">
            <a:spAutoFit/>
          </a:bodyPr>
          <a:p>
            <a:pPr lvl="0" algn="l">
              <a:buClrTx/>
              <a:buSzTx/>
              <a:buFontTx/>
            </a:pPr>
            <a:r>
              <a:rPr lang="zh-CN" altLang="en-US" sz="2800" b="1">
                <a:sym typeface="+mn-ea"/>
              </a:rPr>
              <a:t>原文：Without hesitation, Henry went to Mr. Trotta’s office and shared this idea with him, wanted to gain agreement.</a:t>
            </a:r>
            <a:endParaRPr lang="zh-CN" altLang="en-US" sz="2800" b="1">
              <a:sym typeface="+mn-ea"/>
            </a:endParaRPr>
          </a:p>
        </p:txBody>
      </p:sp>
      <p:sp>
        <p:nvSpPr>
          <p:cNvPr id="8" name="文本框 7"/>
          <p:cNvSpPr txBox="1"/>
          <p:nvPr/>
        </p:nvSpPr>
        <p:spPr>
          <a:xfrm>
            <a:off x="214630" y="5499735"/>
            <a:ext cx="11762105" cy="953135"/>
          </a:xfrm>
          <a:prstGeom prst="rect">
            <a:avLst/>
          </a:prstGeom>
          <a:noFill/>
        </p:spPr>
        <p:txBody>
          <a:bodyPr wrap="square" rtlCol="0" anchor="t">
            <a:spAutoFit/>
          </a:bodyPr>
          <a:p>
            <a:pPr marL="0" algn="l">
              <a:buClrTx/>
              <a:buSzTx/>
              <a:buFontTx/>
              <a:buNone/>
            </a:pPr>
            <a:r>
              <a:rPr lang="en-US" altLang="zh-CN" sz="2800" b="1">
                <a:solidFill>
                  <a:srgbClr val="FF0000"/>
                </a:solidFill>
                <a:sym typeface="+mn-ea"/>
              </a:rPr>
              <a:t>Without hesitation</a:t>
            </a:r>
            <a:r>
              <a:rPr lang="en-US" altLang="zh-CN" sz="2800" b="1">
                <a:sym typeface="+mn-ea"/>
              </a:rPr>
              <a:t>, Henry </a:t>
            </a:r>
            <a:r>
              <a:rPr lang="en-US" altLang="zh-CN" sz="2800" b="1">
                <a:solidFill>
                  <a:srgbClr val="FF0000"/>
                </a:solidFill>
                <a:sym typeface="+mn-ea"/>
              </a:rPr>
              <a:t>went</a:t>
            </a:r>
            <a:r>
              <a:rPr lang="en-US" altLang="zh-CN" sz="2800" b="1">
                <a:sym typeface="+mn-ea"/>
              </a:rPr>
              <a:t> </a:t>
            </a:r>
            <a:r>
              <a:rPr lang="en-US" altLang="zh-CN" sz="2800" b="1">
                <a:solidFill>
                  <a:srgbClr val="0070C0"/>
                </a:solidFill>
                <a:sym typeface="+mn-ea"/>
              </a:rPr>
              <a:t>direct</a:t>
            </a:r>
            <a:r>
              <a:rPr lang="en-US" altLang="zh-CN" sz="2800" b="1">
                <a:sym typeface="+mn-ea"/>
              </a:rPr>
              <a:t> into Mr. Trotta’s office and </a:t>
            </a:r>
            <a:r>
              <a:rPr lang="en-US" altLang="zh-CN" sz="2800" b="1">
                <a:solidFill>
                  <a:srgbClr val="FF0000"/>
                </a:solidFill>
                <a:sym typeface="+mn-ea"/>
              </a:rPr>
              <a:t>shared </a:t>
            </a:r>
            <a:r>
              <a:rPr lang="en-US" altLang="zh-CN" sz="2800" b="1">
                <a:sym typeface="+mn-ea"/>
              </a:rPr>
              <a:t>this idea with him eager</a:t>
            </a:r>
            <a:r>
              <a:rPr lang="en-US" altLang="zh-CN" sz="2800" b="1">
                <a:solidFill>
                  <a:srgbClr val="0070C0"/>
                </a:solidFill>
                <a:sym typeface="+mn-ea"/>
              </a:rPr>
              <a:t>ly,</a:t>
            </a:r>
            <a:r>
              <a:rPr lang="en-US" altLang="zh-CN" sz="2800" b="1">
                <a:sym typeface="+mn-ea"/>
              </a:rPr>
              <a:t> </a:t>
            </a:r>
            <a:r>
              <a:rPr lang="en-US" altLang="zh-CN" sz="2800" b="1">
                <a:solidFill>
                  <a:srgbClr val="FF0000"/>
                </a:solidFill>
                <a:sym typeface="+mn-ea"/>
              </a:rPr>
              <a:t>hoping</a:t>
            </a:r>
            <a:r>
              <a:rPr lang="en-US" altLang="zh-CN" sz="2800" b="1">
                <a:sym typeface="+mn-ea"/>
              </a:rPr>
              <a:t> to gain agreement.</a:t>
            </a:r>
            <a:endParaRPr lang="en-US" altLang="zh-CN" sz="2800" b="1"/>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custDataLst>
              <p:tags r:id="rId1"/>
            </p:custDataLst>
          </p:nvPr>
        </p:nvSpPr>
        <p:spPr>
          <a:xfrm>
            <a:off x="697865" y="1323975"/>
            <a:ext cx="10161270" cy="1445260"/>
          </a:xfrm>
          <a:prstGeom prst="rect">
            <a:avLst/>
          </a:prstGeom>
          <a:noFill/>
        </p:spPr>
        <p:txBody>
          <a:bodyPr wrap="square" rtlCol="0">
            <a:spAutoFit/>
          </a:bodyPr>
          <a:lstStyle/>
          <a:p>
            <a:pPr algn="l"/>
            <a:r>
              <a:rPr lang="en-US" altLang="zh-CN" sz="4000" b="1">
                <a:latin typeface="Times New Roman" panose="02020603050405020304" charset="0"/>
                <a:cs typeface="Times New Roman" panose="02020603050405020304" charset="0"/>
                <a:sym typeface="+mn-ea"/>
              </a:rPr>
              <a:t>    </a:t>
            </a:r>
            <a:r>
              <a:rPr lang="en-US" altLang="zh-CN" sz="4400" b="1">
                <a:solidFill>
                  <a:srgbClr val="FF0000"/>
                </a:solidFill>
                <a:latin typeface="Times New Roman" panose="02020603050405020304" charset="0"/>
                <a:cs typeface="Times New Roman" panose="02020603050405020304" charset="0"/>
                <a:sym typeface="+mn-ea"/>
              </a:rPr>
              <a:t>How</a:t>
            </a:r>
            <a:r>
              <a:rPr lang="en-US" altLang="zh-CN" sz="4400" b="1">
                <a:latin typeface="Times New Roman" panose="02020603050405020304" charset="0"/>
                <a:cs typeface="Times New Roman" panose="02020603050405020304" charset="0"/>
                <a:sym typeface="+mn-ea"/>
              </a:rPr>
              <a:t> could we make</a:t>
            </a:r>
            <a:r>
              <a:rPr lang="en-US" altLang="zh-CN" sz="4400" b="1">
                <a:solidFill>
                  <a:srgbClr val="FF0000"/>
                </a:solidFill>
                <a:latin typeface="Times New Roman" panose="02020603050405020304" charset="0"/>
                <a:cs typeface="Times New Roman" panose="02020603050405020304" charset="0"/>
                <a:sym typeface="+mn-ea"/>
              </a:rPr>
              <a:t> a story vivid</a:t>
            </a:r>
            <a:r>
              <a:rPr lang="en-US" altLang="zh-CN" sz="3600" b="1">
                <a:solidFill>
                  <a:schemeClr val="tx1"/>
                </a:solidFill>
                <a:latin typeface="方正舒体" panose="02010601030101010101" charset="-122"/>
                <a:ea typeface="方正舒体" panose="02010601030101010101" charset="-122"/>
                <a:cs typeface="方正舒体" panose="02010601030101010101" charset="-122"/>
                <a:sym typeface="+mn-ea"/>
              </a:rPr>
              <a:t> (</a:t>
            </a:r>
            <a:r>
              <a:rPr lang="zh-CN" altLang="en-US" sz="3600" b="1">
                <a:solidFill>
                  <a:schemeClr val="tx1"/>
                </a:solidFill>
                <a:latin typeface="方正舒体" panose="02010601030101010101" charset="-122"/>
                <a:ea typeface="方正舒体" panose="02010601030101010101" charset="-122"/>
                <a:cs typeface="方正舒体" panose="02010601030101010101" charset="-122"/>
                <a:sym typeface="+mn-ea"/>
              </a:rPr>
              <a:t>生动）</a:t>
            </a:r>
            <a:r>
              <a:rPr lang="en-US" altLang="zh-CN" sz="4400" b="1">
                <a:latin typeface="Times New Roman" panose="02020603050405020304" charset="0"/>
                <a:cs typeface="Times New Roman" panose="02020603050405020304" charset="0"/>
                <a:sym typeface="+mn-ea"/>
              </a:rPr>
              <a:t>in our continuation writing ?</a:t>
            </a:r>
            <a:endParaRPr lang="en-US" altLang="zh-CN" sz="4400" b="1">
              <a:latin typeface="Times New Roman" panose="02020603050405020304" charset="0"/>
              <a:cs typeface="Times New Roman" panose="02020603050405020304" charset="0"/>
              <a:sym typeface="+mn-ea"/>
            </a:endParaRPr>
          </a:p>
        </p:txBody>
      </p:sp>
      <p:pic>
        <p:nvPicPr>
          <p:cNvPr id="37" name="图片 3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0377170" y="4029075"/>
            <a:ext cx="1814830" cy="2828925"/>
          </a:xfrm>
          <a:prstGeom prst="rect">
            <a:avLst/>
          </a:prstGeom>
        </p:spPr>
      </p:pic>
      <p:sp>
        <p:nvSpPr>
          <p:cNvPr id="2" name="左大括号 1"/>
          <p:cNvSpPr/>
          <p:nvPr/>
        </p:nvSpPr>
        <p:spPr>
          <a:xfrm>
            <a:off x="487680" y="2888615"/>
            <a:ext cx="1064895" cy="377126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 name="文本框 2"/>
          <p:cNvSpPr txBox="1"/>
          <p:nvPr/>
        </p:nvSpPr>
        <p:spPr>
          <a:xfrm>
            <a:off x="1654810" y="2889250"/>
            <a:ext cx="2475230" cy="583565"/>
          </a:xfrm>
          <a:prstGeom prst="rect">
            <a:avLst/>
          </a:prstGeom>
          <a:noFill/>
        </p:spPr>
        <p:txBody>
          <a:bodyPr wrap="square" rtlCol="0">
            <a:spAutoFit/>
          </a:bodyPr>
          <a:p>
            <a:r>
              <a:rPr lang="en-US" altLang="zh-CN" sz="3200" b="1"/>
              <a:t>emotions</a:t>
            </a:r>
            <a:endParaRPr lang="en-US" altLang="zh-CN" sz="3200" b="1"/>
          </a:p>
        </p:txBody>
      </p:sp>
      <p:sp>
        <p:nvSpPr>
          <p:cNvPr id="7" name="文本框 6"/>
          <p:cNvSpPr txBox="1"/>
          <p:nvPr/>
        </p:nvSpPr>
        <p:spPr>
          <a:xfrm>
            <a:off x="1817370" y="3897630"/>
            <a:ext cx="1796415" cy="583565"/>
          </a:xfrm>
          <a:prstGeom prst="rect">
            <a:avLst/>
          </a:prstGeom>
          <a:noFill/>
        </p:spPr>
        <p:txBody>
          <a:bodyPr wrap="square" rtlCol="0">
            <a:spAutoFit/>
          </a:bodyPr>
          <a:p>
            <a:r>
              <a:rPr lang="en-US" altLang="zh-CN" sz="3200" b="1"/>
              <a:t>looks</a:t>
            </a:r>
            <a:endParaRPr lang="en-US" altLang="zh-CN" sz="3200" b="1"/>
          </a:p>
        </p:txBody>
      </p:sp>
      <p:sp>
        <p:nvSpPr>
          <p:cNvPr id="8" name="文本框 7"/>
          <p:cNvSpPr txBox="1"/>
          <p:nvPr/>
        </p:nvSpPr>
        <p:spPr>
          <a:xfrm>
            <a:off x="1798320" y="4986655"/>
            <a:ext cx="1796415" cy="583565"/>
          </a:xfrm>
          <a:prstGeom prst="rect">
            <a:avLst/>
          </a:prstGeom>
          <a:noFill/>
        </p:spPr>
        <p:txBody>
          <a:bodyPr wrap="square" rtlCol="0">
            <a:spAutoFit/>
          </a:bodyPr>
          <a:p>
            <a:r>
              <a:rPr lang="en-US" altLang="zh-CN" sz="3200" b="1"/>
              <a:t>actions</a:t>
            </a:r>
            <a:endParaRPr lang="en-US" altLang="zh-CN" sz="3200" b="1"/>
          </a:p>
        </p:txBody>
      </p:sp>
      <p:sp>
        <p:nvSpPr>
          <p:cNvPr id="9" name="文本框 8"/>
          <p:cNvSpPr txBox="1"/>
          <p:nvPr/>
        </p:nvSpPr>
        <p:spPr>
          <a:xfrm>
            <a:off x="1654810" y="6076315"/>
            <a:ext cx="2310765" cy="583565"/>
          </a:xfrm>
          <a:prstGeom prst="rect">
            <a:avLst/>
          </a:prstGeom>
          <a:noFill/>
        </p:spPr>
        <p:txBody>
          <a:bodyPr wrap="square" rtlCol="0">
            <a:spAutoFit/>
          </a:bodyPr>
          <a:p>
            <a:r>
              <a:rPr lang="en-US" altLang="zh-CN" sz="3200" b="1"/>
              <a:t>speeches</a:t>
            </a:r>
            <a:endParaRPr lang="en-US" altLang="zh-CN" sz="3200" b="1"/>
          </a:p>
        </p:txBody>
      </p:sp>
      <p:grpSp>
        <p:nvGrpSpPr>
          <p:cNvPr id="86" name="组合 85" descr="7b0a202020202274657874626f78223a20227b5c2263617465676f72795f69645c223a31303030382c5c2269645c223a32303233353137397d220a7d0a"/>
          <p:cNvGrpSpPr/>
          <p:nvPr>
            <p:custDataLst>
              <p:tags r:id="rId4"/>
            </p:custDataLst>
          </p:nvPr>
        </p:nvGrpSpPr>
        <p:grpSpPr>
          <a:xfrm>
            <a:off x="539115" y="0"/>
            <a:ext cx="2599055" cy="1610360"/>
            <a:chOff x="1342390" y="1063161"/>
            <a:chExt cx="7085932" cy="4536126"/>
          </a:xfrm>
        </p:grpSpPr>
        <p:sp>
          <p:nvSpPr>
            <p:cNvPr id="88" name="任意多边形: 形状 44"/>
            <p:cNvSpPr/>
            <p:nvPr>
              <p:custDataLst>
                <p:tags r:id="rId5"/>
              </p:custDataLst>
            </p:nvPr>
          </p:nvSpPr>
          <p:spPr>
            <a:xfrm>
              <a:off x="2023643" y="1344151"/>
              <a:ext cx="6003650" cy="3815356"/>
            </a:xfrm>
            <a:custGeom>
              <a:avLst/>
              <a:gdLst>
                <a:gd name="connsiteX0" fmla="*/ 4694223 w 6797647"/>
                <a:gd name="connsiteY0" fmla="*/ 0 h 4319946"/>
                <a:gd name="connsiteX1" fmla="*/ 6797647 w 6797647"/>
                <a:gd name="connsiteY1" fmla="*/ 2103424 h 4319946"/>
                <a:gd name="connsiteX2" fmla="*/ 4694223 w 6797647"/>
                <a:gd name="connsiteY2" fmla="*/ 4206848 h 4319946"/>
                <a:gd name="connsiteX3" fmla="*/ 3206878 w 6797647"/>
                <a:gd name="connsiteY3" fmla="*/ 3590770 h 4319946"/>
                <a:gd name="connsiteX4" fmla="*/ 3093529 w 6797647"/>
                <a:gd name="connsiteY4" fmla="*/ 3466054 h 4319946"/>
                <a:gd name="connsiteX5" fmla="*/ 3016470 w 6797647"/>
                <a:gd name="connsiteY5" fmla="*/ 3592895 h 4319946"/>
                <a:gd name="connsiteX6" fmla="*/ 1649051 w 6797647"/>
                <a:gd name="connsiteY6" fmla="*/ 4319946 h 4319946"/>
                <a:gd name="connsiteX7" fmla="*/ 0 w 6797647"/>
                <a:gd name="connsiteY7" fmla="*/ 2670895 h 4319946"/>
                <a:gd name="connsiteX8" fmla="*/ 1649051 w 6797647"/>
                <a:gd name="connsiteY8" fmla="*/ 1021844 h 4319946"/>
                <a:gd name="connsiteX9" fmla="*/ 2698001 w 6797647"/>
                <a:gd name="connsiteY9" fmla="*/ 1398407 h 4319946"/>
                <a:gd name="connsiteX10" fmla="*/ 2710360 w 6797647"/>
                <a:gd name="connsiteY10" fmla="*/ 1409640 h 4319946"/>
                <a:gd name="connsiteX11" fmla="*/ 2756097 w 6797647"/>
                <a:gd name="connsiteY11" fmla="*/ 1284677 h 4319946"/>
                <a:gd name="connsiteX12" fmla="*/ 4694223 w 6797647"/>
                <a:gd name="connsiteY12" fmla="*/ 0 h 431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97647" h="4319946">
                  <a:moveTo>
                    <a:pt x="4694223" y="0"/>
                  </a:moveTo>
                  <a:cubicBezTo>
                    <a:pt x="5855912" y="0"/>
                    <a:pt x="6797647" y="941735"/>
                    <a:pt x="6797647" y="2103424"/>
                  </a:cubicBezTo>
                  <a:cubicBezTo>
                    <a:pt x="6797647" y="3265113"/>
                    <a:pt x="5855912" y="4206848"/>
                    <a:pt x="4694223" y="4206848"/>
                  </a:cubicBezTo>
                  <a:cubicBezTo>
                    <a:pt x="4113379" y="4206848"/>
                    <a:pt x="3587523" y="3971414"/>
                    <a:pt x="3206878" y="3590770"/>
                  </a:cubicBezTo>
                  <a:lnTo>
                    <a:pt x="3093529" y="3466054"/>
                  </a:lnTo>
                  <a:lnTo>
                    <a:pt x="3016470" y="3592895"/>
                  </a:lnTo>
                  <a:cubicBezTo>
                    <a:pt x="2720124" y="4031546"/>
                    <a:pt x="2218267" y="4319946"/>
                    <a:pt x="1649051" y="4319946"/>
                  </a:cubicBezTo>
                  <a:cubicBezTo>
                    <a:pt x="738305" y="4319946"/>
                    <a:pt x="0" y="3581641"/>
                    <a:pt x="0" y="2670895"/>
                  </a:cubicBezTo>
                  <a:cubicBezTo>
                    <a:pt x="0" y="1760149"/>
                    <a:pt x="738305" y="1021844"/>
                    <a:pt x="1649051" y="1021844"/>
                  </a:cubicBezTo>
                  <a:cubicBezTo>
                    <a:pt x="2047503" y="1021844"/>
                    <a:pt x="2412948" y="1163160"/>
                    <a:pt x="2698001" y="1398407"/>
                  </a:cubicBezTo>
                  <a:lnTo>
                    <a:pt x="2710360" y="1409640"/>
                  </a:lnTo>
                  <a:lnTo>
                    <a:pt x="2756097" y="1284677"/>
                  </a:lnTo>
                  <a:cubicBezTo>
                    <a:pt x="3075414" y="529726"/>
                    <a:pt x="3822957" y="0"/>
                    <a:pt x="46942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sp>
          <p:nvSpPr>
            <p:cNvPr id="87" name="任意多边形: 形状 43"/>
            <p:cNvSpPr/>
            <p:nvPr>
              <p:custDataLst>
                <p:tags r:id="rId6"/>
              </p:custDataLst>
            </p:nvPr>
          </p:nvSpPr>
          <p:spPr>
            <a:xfrm>
              <a:off x="1630675" y="1063161"/>
              <a:ext cx="6797647" cy="4319946"/>
            </a:xfrm>
            <a:custGeom>
              <a:avLst/>
              <a:gdLst>
                <a:gd name="connsiteX0" fmla="*/ 4694223 w 6797647"/>
                <a:gd name="connsiteY0" fmla="*/ 0 h 4319946"/>
                <a:gd name="connsiteX1" fmla="*/ 6797647 w 6797647"/>
                <a:gd name="connsiteY1" fmla="*/ 2103424 h 4319946"/>
                <a:gd name="connsiteX2" fmla="*/ 4694223 w 6797647"/>
                <a:gd name="connsiteY2" fmla="*/ 4206848 h 4319946"/>
                <a:gd name="connsiteX3" fmla="*/ 3206878 w 6797647"/>
                <a:gd name="connsiteY3" fmla="*/ 3590770 h 4319946"/>
                <a:gd name="connsiteX4" fmla="*/ 3093529 w 6797647"/>
                <a:gd name="connsiteY4" fmla="*/ 3466054 h 4319946"/>
                <a:gd name="connsiteX5" fmla="*/ 3016470 w 6797647"/>
                <a:gd name="connsiteY5" fmla="*/ 3592895 h 4319946"/>
                <a:gd name="connsiteX6" fmla="*/ 1649051 w 6797647"/>
                <a:gd name="connsiteY6" fmla="*/ 4319946 h 4319946"/>
                <a:gd name="connsiteX7" fmla="*/ 0 w 6797647"/>
                <a:gd name="connsiteY7" fmla="*/ 2670895 h 4319946"/>
                <a:gd name="connsiteX8" fmla="*/ 1649051 w 6797647"/>
                <a:gd name="connsiteY8" fmla="*/ 1021844 h 4319946"/>
                <a:gd name="connsiteX9" fmla="*/ 2698001 w 6797647"/>
                <a:gd name="connsiteY9" fmla="*/ 1398407 h 4319946"/>
                <a:gd name="connsiteX10" fmla="*/ 2710360 w 6797647"/>
                <a:gd name="connsiteY10" fmla="*/ 1409640 h 4319946"/>
                <a:gd name="connsiteX11" fmla="*/ 2756097 w 6797647"/>
                <a:gd name="connsiteY11" fmla="*/ 1284677 h 4319946"/>
                <a:gd name="connsiteX12" fmla="*/ 4694223 w 6797647"/>
                <a:gd name="connsiteY12" fmla="*/ 0 h 431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97647" h="4319946">
                  <a:moveTo>
                    <a:pt x="4694223" y="0"/>
                  </a:moveTo>
                  <a:cubicBezTo>
                    <a:pt x="5855912" y="0"/>
                    <a:pt x="6797647" y="941735"/>
                    <a:pt x="6797647" y="2103424"/>
                  </a:cubicBezTo>
                  <a:cubicBezTo>
                    <a:pt x="6797647" y="3265113"/>
                    <a:pt x="5855912" y="4206848"/>
                    <a:pt x="4694223" y="4206848"/>
                  </a:cubicBezTo>
                  <a:cubicBezTo>
                    <a:pt x="4113379" y="4206848"/>
                    <a:pt x="3587523" y="3971414"/>
                    <a:pt x="3206878" y="3590770"/>
                  </a:cubicBezTo>
                  <a:lnTo>
                    <a:pt x="3093529" y="3466054"/>
                  </a:lnTo>
                  <a:lnTo>
                    <a:pt x="3016470" y="3592895"/>
                  </a:lnTo>
                  <a:cubicBezTo>
                    <a:pt x="2720124" y="4031546"/>
                    <a:pt x="2218267" y="4319946"/>
                    <a:pt x="1649051" y="4319946"/>
                  </a:cubicBezTo>
                  <a:cubicBezTo>
                    <a:pt x="738305" y="4319946"/>
                    <a:pt x="0" y="3581641"/>
                    <a:pt x="0" y="2670895"/>
                  </a:cubicBezTo>
                  <a:cubicBezTo>
                    <a:pt x="0" y="1760149"/>
                    <a:pt x="738305" y="1021844"/>
                    <a:pt x="1649051" y="1021844"/>
                  </a:cubicBezTo>
                  <a:cubicBezTo>
                    <a:pt x="2047503" y="1021844"/>
                    <a:pt x="2412948" y="1163160"/>
                    <a:pt x="2698001" y="1398407"/>
                  </a:cubicBezTo>
                  <a:lnTo>
                    <a:pt x="2710360" y="1409640"/>
                  </a:lnTo>
                  <a:lnTo>
                    <a:pt x="2756097" y="1284677"/>
                  </a:lnTo>
                  <a:cubicBezTo>
                    <a:pt x="3075414" y="529726"/>
                    <a:pt x="3822957" y="0"/>
                    <a:pt x="469422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grpSp>
          <p:nvGrpSpPr>
            <p:cNvPr id="89" name="组合 88"/>
            <p:cNvGrpSpPr/>
            <p:nvPr>
              <p:custDataLst>
                <p:tags r:id="rId7"/>
              </p:custDataLst>
            </p:nvPr>
          </p:nvGrpSpPr>
          <p:grpSpPr>
            <a:xfrm rot="20852980">
              <a:off x="1342390" y="4104640"/>
              <a:ext cx="1480820" cy="1480820"/>
              <a:chOff x="2236470" y="2608580"/>
              <a:chExt cx="2722880" cy="2722880"/>
            </a:xfrm>
          </p:grpSpPr>
          <p:sp>
            <p:nvSpPr>
              <p:cNvPr id="90" name="椭圆 89"/>
              <p:cNvSpPr/>
              <p:nvPr>
                <p:custDataLst>
                  <p:tags r:id="rId8"/>
                </p:custDataLst>
              </p:nvPr>
            </p:nvSpPr>
            <p:spPr>
              <a:xfrm>
                <a:off x="2236470" y="2608580"/>
                <a:ext cx="2722880" cy="2722880"/>
              </a:xfrm>
              <a:prstGeom prst="ellipse">
                <a:avLst/>
              </a:prstGeom>
              <a:solidFill>
                <a:srgbClr val="DDB262"/>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sp>
            <p:nvSpPr>
              <p:cNvPr id="91" name="椭圆 90"/>
              <p:cNvSpPr/>
              <p:nvPr>
                <p:custDataLst>
                  <p:tags r:id="rId9"/>
                </p:custDataLst>
              </p:nvPr>
            </p:nvSpPr>
            <p:spPr>
              <a:xfrm>
                <a:off x="2327275" y="2699385"/>
                <a:ext cx="2541270" cy="2541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sp>
            <p:nvSpPr>
              <p:cNvPr id="92" name="椭圆 91"/>
              <p:cNvSpPr/>
              <p:nvPr>
                <p:custDataLst>
                  <p:tags r:id="rId10"/>
                </p:custDataLst>
              </p:nvPr>
            </p:nvSpPr>
            <p:spPr>
              <a:xfrm>
                <a:off x="2446972" y="2819082"/>
                <a:ext cx="2301875" cy="23018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grpSp>
            <p:nvGrpSpPr>
              <p:cNvPr id="93" name="组合 92"/>
              <p:cNvGrpSpPr/>
              <p:nvPr>
                <p:custDataLst>
                  <p:tags r:id="rId11"/>
                </p:custDataLst>
              </p:nvPr>
            </p:nvGrpSpPr>
            <p:grpSpPr>
              <a:xfrm>
                <a:off x="2446972" y="2819082"/>
                <a:ext cx="2301875" cy="2301875"/>
                <a:chOff x="2446972" y="2819082"/>
                <a:chExt cx="2301875" cy="2301875"/>
              </a:xfrm>
            </p:grpSpPr>
            <p:cxnSp>
              <p:nvCxnSpPr>
                <p:cNvPr id="94" name="直接连接符 93"/>
                <p:cNvCxnSpPr>
                  <a:stCxn id="92" idx="0"/>
                  <a:endCxn id="92" idx="4"/>
                </p:cNvCxnSpPr>
                <p:nvPr>
                  <p:custDataLst>
                    <p:tags r:id="rId12"/>
                  </p:custDataLst>
                </p:nvPr>
              </p:nvCxnSpPr>
              <p:spPr>
                <a:xfrm flipH="1">
                  <a:off x="3597910" y="2819082"/>
                  <a:ext cx="0" cy="23018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a:stCxn id="92" idx="2"/>
                  <a:endCxn id="92" idx="6"/>
                </p:cNvCxnSpPr>
                <p:nvPr>
                  <p:custDataLst>
                    <p:tags r:id="rId13"/>
                  </p:custDataLst>
                </p:nvPr>
              </p:nvCxnSpPr>
              <p:spPr>
                <a:xfrm>
                  <a:off x="2446972" y="3970020"/>
                  <a:ext cx="23018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a:endCxn id="92" idx="3"/>
                </p:cNvCxnSpPr>
                <p:nvPr>
                  <p:custDataLst>
                    <p:tags r:id="rId14"/>
                  </p:custDataLst>
                </p:nvPr>
              </p:nvCxnSpPr>
              <p:spPr>
                <a:xfrm flipH="1">
                  <a:off x="2784074" y="3149600"/>
                  <a:ext cx="1625366" cy="163425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a:stCxn id="92" idx="1"/>
                  <a:endCxn id="91" idx="5"/>
                </p:cNvCxnSpPr>
                <p:nvPr>
                  <p:custDataLst>
                    <p:tags r:id="rId15"/>
                  </p:custDataLst>
                </p:nvPr>
              </p:nvCxnSpPr>
              <p:spPr>
                <a:xfrm>
                  <a:off x="2784074" y="3156184"/>
                  <a:ext cx="1712311" cy="171231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98" name="组合 97"/>
            <p:cNvGrpSpPr/>
            <p:nvPr>
              <p:custDataLst>
                <p:tags r:id="rId16"/>
              </p:custDataLst>
            </p:nvPr>
          </p:nvGrpSpPr>
          <p:grpSpPr>
            <a:xfrm rot="20852980">
              <a:off x="2457937" y="4779649"/>
              <a:ext cx="819638" cy="819638"/>
              <a:chOff x="2236470" y="2608580"/>
              <a:chExt cx="2722880" cy="2722880"/>
            </a:xfrm>
          </p:grpSpPr>
          <p:sp>
            <p:nvSpPr>
              <p:cNvPr id="99" name="椭圆 98"/>
              <p:cNvSpPr/>
              <p:nvPr>
                <p:custDataLst>
                  <p:tags r:id="rId17"/>
                </p:custDataLst>
              </p:nvPr>
            </p:nvSpPr>
            <p:spPr>
              <a:xfrm>
                <a:off x="2236470" y="2608580"/>
                <a:ext cx="2722880" cy="2722880"/>
              </a:xfrm>
              <a:prstGeom prst="ellipse">
                <a:avLst/>
              </a:prstGeom>
              <a:solidFill>
                <a:srgbClr val="DDB262"/>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sp>
            <p:nvSpPr>
              <p:cNvPr id="100" name="椭圆 99"/>
              <p:cNvSpPr/>
              <p:nvPr>
                <p:custDataLst>
                  <p:tags r:id="rId18"/>
                </p:custDataLst>
              </p:nvPr>
            </p:nvSpPr>
            <p:spPr>
              <a:xfrm>
                <a:off x="2327275" y="2699385"/>
                <a:ext cx="2541270" cy="2541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sp>
            <p:nvSpPr>
              <p:cNvPr id="101" name="椭圆 100"/>
              <p:cNvSpPr/>
              <p:nvPr>
                <p:custDataLst>
                  <p:tags r:id="rId19"/>
                </p:custDataLst>
              </p:nvPr>
            </p:nvSpPr>
            <p:spPr>
              <a:xfrm>
                <a:off x="2446972" y="2819082"/>
                <a:ext cx="2301875" cy="23018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grpSp>
            <p:nvGrpSpPr>
              <p:cNvPr id="102" name="组合 101"/>
              <p:cNvGrpSpPr/>
              <p:nvPr>
                <p:custDataLst>
                  <p:tags r:id="rId20"/>
                </p:custDataLst>
              </p:nvPr>
            </p:nvGrpSpPr>
            <p:grpSpPr>
              <a:xfrm>
                <a:off x="2446972" y="2819082"/>
                <a:ext cx="2301875" cy="2301875"/>
                <a:chOff x="2446972" y="2819082"/>
                <a:chExt cx="2301875" cy="2301875"/>
              </a:xfrm>
            </p:grpSpPr>
            <p:cxnSp>
              <p:nvCxnSpPr>
                <p:cNvPr id="103" name="直接连接符 102"/>
                <p:cNvCxnSpPr>
                  <a:stCxn id="101" idx="0"/>
                  <a:endCxn id="101" idx="4"/>
                </p:cNvCxnSpPr>
                <p:nvPr>
                  <p:custDataLst>
                    <p:tags r:id="rId21"/>
                  </p:custDataLst>
                </p:nvPr>
              </p:nvCxnSpPr>
              <p:spPr>
                <a:xfrm flipH="1">
                  <a:off x="3597910" y="2819082"/>
                  <a:ext cx="0" cy="23018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a:stCxn id="101" idx="2"/>
                  <a:endCxn id="101" idx="6"/>
                </p:cNvCxnSpPr>
                <p:nvPr>
                  <p:custDataLst>
                    <p:tags r:id="rId22"/>
                  </p:custDataLst>
                </p:nvPr>
              </p:nvCxnSpPr>
              <p:spPr>
                <a:xfrm>
                  <a:off x="2446972" y="3970020"/>
                  <a:ext cx="23018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endCxn id="101" idx="3"/>
                </p:cNvCxnSpPr>
                <p:nvPr>
                  <p:custDataLst>
                    <p:tags r:id="rId23"/>
                  </p:custDataLst>
                </p:nvPr>
              </p:nvCxnSpPr>
              <p:spPr>
                <a:xfrm flipH="1">
                  <a:off x="2784074" y="3149600"/>
                  <a:ext cx="1625366" cy="163425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101" idx="1"/>
                  <a:endCxn id="100" idx="5"/>
                </p:cNvCxnSpPr>
                <p:nvPr>
                  <p:custDataLst>
                    <p:tags r:id="rId24"/>
                  </p:custDataLst>
                </p:nvPr>
              </p:nvCxnSpPr>
              <p:spPr>
                <a:xfrm>
                  <a:off x="2784074" y="3156184"/>
                  <a:ext cx="1712311" cy="171231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07" name="椭圆 106"/>
            <p:cNvSpPr/>
            <p:nvPr>
              <p:custDataLst>
                <p:tags r:id="rId25"/>
              </p:custDataLst>
            </p:nvPr>
          </p:nvSpPr>
          <p:spPr>
            <a:xfrm rot="21247172">
              <a:off x="5884121" y="1166982"/>
              <a:ext cx="518160" cy="8128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sp>
          <p:nvSpPr>
            <p:cNvPr id="108" name="椭圆 107"/>
            <p:cNvSpPr/>
            <p:nvPr>
              <p:custDataLst>
                <p:tags r:id="rId26"/>
              </p:custDataLst>
            </p:nvPr>
          </p:nvSpPr>
          <p:spPr>
            <a:xfrm rot="20836320">
              <a:off x="2798301" y="2188857"/>
              <a:ext cx="359020" cy="5631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grpSp>
          <p:nvGrpSpPr>
            <p:cNvPr id="109" name="组合 108"/>
            <p:cNvGrpSpPr/>
            <p:nvPr>
              <p:custDataLst>
                <p:tags r:id="rId27"/>
              </p:custDataLst>
            </p:nvPr>
          </p:nvGrpSpPr>
          <p:grpSpPr>
            <a:xfrm>
              <a:off x="7078287" y="1320129"/>
              <a:ext cx="294640" cy="294640"/>
              <a:chOff x="7078287" y="1320129"/>
              <a:chExt cx="294640" cy="294640"/>
            </a:xfrm>
          </p:grpSpPr>
          <p:sp>
            <p:nvSpPr>
              <p:cNvPr id="110" name="椭圆 109"/>
              <p:cNvSpPr/>
              <p:nvPr>
                <p:custDataLst>
                  <p:tags r:id="rId28"/>
                </p:custDataLst>
              </p:nvPr>
            </p:nvSpPr>
            <p:spPr>
              <a:xfrm>
                <a:off x="7078287" y="1320129"/>
                <a:ext cx="294640" cy="2946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p/>
            </p:txBody>
          </p:sp>
          <p:sp>
            <p:nvSpPr>
              <p:cNvPr id="111" name="椭圆 110"/>
              <p:cNvSpPr/>
              <p:nvPr>
                <p:custDataLst>
                  <p:tags r:id="rId29"/>
                </p:custDataLst>
              </p:nvPr>
            </p:nvSpPr>
            <p:spPr>
              <a:xfrm>
                <a:off x="7249390" y="1355725"/>
                <a:ext cx="54263" cy="54263"/>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p/>
            </p:txBody>
          </p:sp>
        </p:grpSp>
        <p:grpSp>
          <p:nvGrpSpPr>
            <p:cNvPr id="112" name="组合 111"/>
            <p:cNvGrpSpPr/>
            <p:nvPr>
              <p:custDataLst>
                <p:tags r:id="rId30"/>
              </p:custDataLst>
            </p:nvPr>
          </p:nvGrpSpPr>
          <p:grpSpPr>
            <a:xfrm>
              <a:off x="1774798" y="4414385"/>
              <a:ext cx="130325" cy="130325"/>
              <a:chOff x="7078287" y="1320129"/>
              <a:chExt cx="294640" cy="294640"/>
            </a:xfrm>
          </p:grpSpPr>
          <p:sp>
            <p:nvSpPr>
              <p:cNvPr id="113" name="椭圆 112"/>
              <p:cNvSpPr/>
              <p:nvPr>
                <p:custDataLst>
                  <p:tags r:id="rId31"/>
                </p:custDataLst>
              </p:nvPr>
            </p:nvSpPr>
            <p:spPr>
              <a:xfrm>
                <a:off x="7078287" y="1320129"/>
                <a:ext cx="294640" cy="2946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p/>
            </p:txBody>
          </p:sp>
          <p:sp>
            <p:nvSpPr>
              <p:cNvPr id="114" name="椭圆 113"/>
              <p:cNvSpPr/>
              <p:nvPr>
                <p:custDataLst>
                  <p:tags r:id="rId32"/>
                </p:custDataLst>
              </p:nvPr>
            </p:nvSpPr>
            <p:spPr>
              <a:xfrm>
                <a:off x="7249390" y="1355725"/>
                <a:ext cx="54263" cy="54263"/>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p/>
            </p:txBody>
          </p:sp>
        </p:grpSp>
        <p:grpSp>
          <p:nvGrpSpPr>
            <p:cNvPr id="115" name="组合 114"/>
            <p:cNvGrpSpPr/>
            <p:nvPr>
              <p:custDataLst>
                <p:tags r:id="rId33"/>
              </p:custDataLst>
            </p:nvPr>
          </p:nvGrpSpPr>
          <p:grpSpPr>
            <a:xfrm>
              <a:off x="3252030" y="2729753"/>
              <a:ext cx="977072" cy="977072"/>
              <a:chOff x="6589086" y="2694116"/>
              <a:chExt cx="513359" cy="513359"/>
            </a:xfrm>
          </p:grpSpPr>
          <p:sp>
            <p:nvSpPr>
              <p:cNvPr id="116" name="椭圆 115"/>
              <p:cNvSpPr/>
              <p:nvPr>
                <p:custDataLst>
                  <p:tags r:id="rId34"/>
                </p:custDataLst>
              </p:nvPr>
            </p:nvSpPr>
            <p:spPr>
              <a:xfrm>
                <a:off x="6589086" y="2694116"/>
                <a:ext cx="513359" cy="513359"/>
              </a:xfrm>
              <a:prstGeom prst="ellipse">
                <a:avLst/>
              </a:prstGeom>
              <a:solidFill>
                <a:srgbClr val="FFEEA7">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sp>
            <p:nvSpPr>
              <p:cNvPr id="117" name="椭圆 116"/>
              <p:cNvSpPr/>
              <p:nvPr>
                <p:custDataLst>
                  <p:tags r:id="rId35"/>
                </p:custDataLst>
              </p:nvPr>
            </p:nvSpPr>
            <p:spPr>
              <a:xfrm>
                <a:off x="6660543" y="2761820"/>
                <a:ext cx="377952" cy="377952"/>
              </a:xfrm>
              <a:prstGeom prst="ellipse">
                <a:avLst/>
              </a:prstGeom>
              <a:solidFill>
                <a:srgbClr val="FFEEA7"/>
              </a:solidFill>
              <a:ln>
                <a:noFill/>
              </a:ln>
            </p:spPr>
            <p:style>
              <a:lnRef idx="2">
                <a:schemeClr val="accent1">
                  <a:shade val="50000"/>
                </a:schemeClr>
              </a:lnRef>
              <a:fillRef idx="1">
                <a:schemeClr val="accent1"/>
              </a:fillRef>
              <a:effectRef idx="0">
                <a:schemeClr val="accent1"/>
              </a:effectRef>
              <a:fontRef idx="minor">
                <a:schemeClr val="lt1"/>
              </a:fontRef>
            </p:style>
            <p:txBody>
              <a:bodyPr/>
              <a:p/>
            </p:txBody>
          </p:sp>
        </p:grpSp>
      </p:grpSp>
      <p:sp>
        <p:nvSpPr>
          <p:cNvPr id="5" name="标题 4"/>
          <p:cNvSpPr>
            <a:spLocks noGrp="1"/>
          </p:cNvSpPr>
          <p:nvPr>
            <p:ph type="title"/>
          </p:nvPr>
        </p:nvSpPr>
        <p:spPr>
          <a:xfrm>
            <a:off x="854710" y="686435"/>
            <a:ext cx="2391410" cy="441960"/>
          </a:xfrm>
        </p:spPr>
        <p:txBody>
          <a:bodyPr/>
          <a:p>
            <a:r>
              <a:rPr lang="en-US" altLang="zh-CN" sz="3200"/>
              <a:t>summary</a:t>
            </a:r>
            <a:endParaRPr lang="en-US" altLang="zh-CN" sz="3200"/>
          </a:p>
        </p:txBody>
      </p:sp>
    </p:spTree>
    <p:custDataLst>
      <p:tags r:id="rId36"/>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组合 85" descr="7b0a202020202274657874626f78223a20227b5c2263617465676f72795f69645c223a31303030382c5c2269645c223a32303233353137397d220a7d0a"/>
          <p:cNvGrpSpPr/>
          <p:nvPr>
            <p:custDataLst>
              <p:tags r:id="rId1"/>
            </p:custDataLst>
          </p:nvPr>
        </p:nvGrpSpPr>
        <p:grpSpPr>
          <a:xfrm>
            <a:off x="539115" y="0"/>
            <a:ext cx="2599055" cy="1610360"/>
            <a:chOff x="1342390" y="1063161"/>
            <a:chExt cx="7085932" cy="4536126"/>
          </a:xfrm>
        </p:grpSpPr>
        <p:sp>
          <p:nvSpPr>
            <p:cNvPr id="87" name="任意多边形: 形状 43"/>
            <p:cNvSpPr/>
            <p:nvPr>
              <p:custDataLst>
                <p:tags r:id="rId2"/>
              </p:custDataLst>
            </p:nvPr>
          </p:nvSpPr>
          <p:spPr>
            <a:xfrm>
              <a:off x="1630675" y="1063161"/>
              <a:ext cx="6797647" cy="4319946"/>
            </a:xfrm>
            <a:custGeom>
              <a:avLst/>
              <a:gdLst>
                <a:gd name="connsiteX0" fmla="*/ 4694223 w 6797647"/>
                <a:gd name="connsiteY0" fmla="*/ 0 h 4319946"/>
                <a:gd name="connsiteX1" fmla="*/ 6797647 w 6797647"/>
                <a:gd name="connsiteY1" fmla="*/ 2103424 h 4319946"/>
                <a:gd name="connsiteX2" fmla="*/ 4694223 w 6797647"/>
                <a:gd name="connsiteY2" fmla="*/ 4206848 h 4319946"/>
                <a:gd name="connsiteX3" fmla="*/ 3206878 w 6797647"/>
                <a:gd name="connsiteY3" fmla="*/ 3590770 h 4319946"/>
                <a:gd name="connsiteX4" fmla="*/ 3093529 w 6797647"/>
                <a:gd name="connsiteY4" fmla="*/ 3466054 h 4319946"/>
                <a:gd name="connsiteX5" fmla="*/ 3016470 w 6797647"/>
                <a:gd name="connsiteY5" fmla="*/ 3592895 h 4319946"/>
                <a:gd name="connsiteX6" fmla="*/ 1649051 w 6797647"/>
                <a:gd name="connsiteY6" fmla="*/ 4319946 h 4319946"/>
                <a:gd name="connsiteX7" fmla="*/ 0 w 6797647"/>
                <a:gd name="connsiteY7" fmla="*/ 2670895 h 4319946"/>
                <a:gd name="connsiteX8" fmla="*/ 1649051 w 6797647"/>
                <a:gd name="connsiteY8" fmla="*/ 1021844 h 4319946"/>
                <a:gd name="connsiteX9" fmla="*/ 2698001 w 6797647"/>
                <a:gd name="connsiteY9" fmla="*/ 1398407 h 4319946"/>
                <a:gd name="connsiteX10" fmla="*/ 2710360 w 6797647"/>
                <a:gd name="connsiteY10" fmla="*/ 1409640 h 4319946"/>
                <a:gd name="connsiteX11" fmla="*/ 2756097 w 6797647"/>
                <a:gd name="connsiteY11" fmla="*/ 1284677 h 4319946"/>
                <a:gd name="connsiteX12" fmla="*/ 4694223 w 6797647"/>
                <a:gd name="connsiteY12" fmla="*/ 0 h 431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97647" h="4319946">
                  <a:moveTo>
                    <a:pt x="4694223" y="0"/>
                  </a:moveTo>
                  <a:cubicBezTo>
                    <a:pt x="5855912" y="0"/>
                    <a:pt x="6797647" y="941735"/>
                    <a:pt x="6797647" y="2103424"/>
                  </a:cubicBezTo>
                  <a:cubicBezTo>
                    <a:pt x="6797647" y="3265113"/>
                    <a:pt x="5855912" y="4206848"/>
                    <a:pt x="4694223" y="4206848"/>
                  </a:cubicBezTo>
                  <a:cubicBezTo>
                    <a:pt x="4113379" y="4206848"/>
                    <a:pt x="3587523" y="3971414"/>
                    <a:pt x="3206878" y="3590770"/>
                  </a:cubicBezTo>
                  <a:lnTo>
                    <a:pt x="3093529" y="3466054"/>
                  </a:lnTo>
                  <a:lnTo>
                    <a:pt x="3016470" y="3592895"/>
                  </a:lnTo>
                  <a:cubicBezTo>
                    <a:pt x="2720124" y="4031546"/>
                    <a:pt x="2218267" y="4319946"/>
                    <a:pt x="1649051" y="4319946"/>
                  </a:cubicBezTo>
                  <a:cubicBezTo>
                    <a:pt x="738305" y="4319946"/>
                    <a:pt x="0" y="3581641"/>
                    <a:pt x="0" y="2670895"/>
                  </a:cubicBezTo>
                  <a:cubicBezTo>
                    <a:pt x="0" y="1760149"/>
                    <a:pt x="738305" y="1021844"/>
                    <a:pt x="1649051" y="1021844"/>
                  </a:cubicBezTo>
                  <a:cubicBezTo>
                    <a:pt x="2047503" y="1021844"/>
                    <a:pt x="2412948" y="1163160"/>
                    <a:pt x="2698001" y="1398407"/>
                  </a:cubicBezTo>
                  <a:lnTo>
                    <a:pt x="2710360" y="1409640"/>
                  </a:lnTo>
                  <a:lnTo>
                    <a:pt x="2756097" y="1284677"/>
                  </a:lnTo>
                  <a:cubicBezTo>
                    <a:pt x="3075414" y="529726"/>
                    <a:pt x="3822957" y="0"/>
                    <a:pt x="469422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88" name="任意多边形: 形状 44"/>
            <p:cNvSpPr/>
            <p:nvPr>
              <p:custDataLst>
                <p:tags r:id="rId3"/>
              </p:custDataLst>
            </p:nvPr>
          </p:nvSpPr>
          <p:spPr>
            <a:xfrm>
              <a:off x="2023643" y="1344151"/>
              <a:ext cx="6003650" cy="3815356"/>
            </a:xfrm>
            <a:custGeom>
              <a:avLst/>
              <a:gdLst>
                <a:gd name="connsiteX0" fmla="*/ 4694223 w 6797647"/>
                <a:gd name="connsiteY0" fmla="*/ 0 h 4319946"/>
                <a:gd name="connsiteX1" fmla="*/ 6797647 w 6797647"/>
                <a:gd name="connsiteY1" fmla="*/ 2103424 h 4319946"/>
                <a:gd name="connsiteX2" fmla="*/ 4694223 w 6797647"/>
                <a:gd name="connsiteY2" fmla="*/ 4206848 h 4319946"/>
                <a:gd name="connsiteX3" fmla="*/ 3206878 w 6797647"/>
                <a:gd name="connsiteY3" fmla="*/ 3590770 h 4319946"/>
                <a:gd name="connsiteX4" fmla="*/ 3093529 w 6797647"/>
                <a:gd name="connsiteY4" fmla="*/ 3466054 h 4319946"/>
                <a:gd name="connsiteX5" fmla="*/ 3016470 w 6797647"/>
                <a:gd name="connsiteY5" fmla="*/ 3592895 h 4319946"/>
                <a:gd name="connsiteX6" fmla="*/ 1649051 w 6797647"/>
                <a:gd name="connsiteY6" fmla="*/ 4319946 h 4319946"/>
                <a:gd name="connsiteX7" fmla="*/ 0 w 6797647"/>
                <a:gd name="connsiteY7" fmla="*/ 2670895 h 4319946"/>
                <a:gd name="connsiteX8" fmla="*/ 1649051 w 6797647"/>
                <a:gd name="connsiteY8" fmla="*/ 1021844 h 4319946"/>
                <a:gd name="connsiteX9" fmla="*/ 2698001 w 6797647"/>
                <a:gd name="connsiteY9" fmla="*/ 1398407 h 4319946"/>
                <a:gd name="connsiteX10" fmla="*/ 2710360 w 6797647"/>
                <a:gd name="connsiteY10" fmla="*/ 1409640 h 4319946"/>
                <a:gd name="connsiteX11" fmla="*/ 2756097 w 6797647"/>
                <a:gd name="connsiteY11" fmla="*/ 1284677 h 4319946"/>
                <a:gd name="connsiteX12" fmla="*/ 4694223 w 6797647"/>
                <a:gd name="connsiteY12" fmla="*/ 0 h 43199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797647" h="4319946">
                  <a:moveTo>
                    <a:pt x="4694223" y="0"/>
                  </a:moveTo>
                  <a:cubicBezTo>
                    <a:pt x="5855912" y="0"/>
                    <a:pt x="6797647" y="941735"/>
                    <a:pt x="6797647" y="2103424"/>
                  </a:cubicBezTo>
                  <a:cubicBezTo>
                    <a:pt x="6797647" y="3265113"/>
                    <a:pt x="5855912" y="4206848"/>
                    <a:pt x="4694223" y="4206848"/>
                  </a:cubicBezTo>
                  <a:cubicBezTo>
                    <a:pt x="4113379" y="4206848"/>
                    <a:pt x="3587523" y="3971414"/>
                    <a:pt x="3206878" y="3590770"/>
                  </a:cubicBezTo>
                  <a:lnTo>
                    <a:pt x="3093529" y="3466054"/>
                  </a:lnTo>
                  <a:lnTo>
                    <a:pt x="3016470" y="3592895"/>
                  </a:lnTo>
                  <a:cubicBezTo>
                    <a:pt x="2720124" y="4031546"/>
                    <a:pt x="2218267" y="4319946"/>
                    <a:pt x="1649051" y="4319946"/>
                  </a:cubicBezTo>
                  <a:cubicBezTo>
                    <a:pt x="738305" y="4319946"/>
                    <a:pt x="0" y="3581641"/>
                    <a:pt x="0" y="2670895"/>
                  </a:cubicBezTo>
                  <a:cubicBezTo>
                    <a:pt x="0" y="1760149"/>
                    <a:pt x="738305" y="1021844"/>
                    <a:pt x="1649051" y="1021844"/>
                  </a:cubicBezTo>
                  <a:cubicBezTo>
                    <a:pt x="2047503" y="1021844"/>
                    <a:pt x="2412948" y="1163160"/>
                    <a:pt x="2698001" y="1398407"/>
                  </a:cubicBezTo>
                  <a:lnTo>
                    <a:pt x="2710360" y="1409640"/>
                  </a:lnTo>
                  <a:lnTo>
                    <a:pt x="2756097" y="1284677"/>
                  </a:lnTo>
                  <a:cubicBezTo>
                    <a:pt x="3075414" y="529726"/>
                    <a:pt x="3822957" y="0"/>
                    <a:pt x="469422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grpSp>
          <p:nvGrpSpPr>
            <p:cNvPr id="89" name="组合 88"/>
            <p:cNvGrpSpPr/>
            <p:nvPr>
              <p:custDataLst>
                <p:tags r:id="rId4"/>
              </p:custDataLst>
            </p:nvPr>
          </p:nvGrpSpPr>
          <p:grpSpPr>
            <a:xfrm rot="20852980">
              <a:off x="1342390" y="4104640"/>
              <a:ext cx="1480820" cy="1480820"/>
              <a:chOff x="2236470" y="2608580"/>
              <a:chExt cx="2722880" cy="2722880"/>
            </a:xfrm>
          </p:grpSpPr>
          <p:sp>
            <p:nvSpPr>
              <p:cNvPr id="90" name="椭圆 89"/>
              <p:cNvSpPr/>
              <p:nvPr>
                <p:custDataLst>
                  <p:tags r:id="rId5"/>
                </p:custDataLst>
              </p:nvPr>
            </p:nvSpPr>
            <p:spPr>
              <a:xfrm>
                <a:off x="2236470" y="2608580"/>
                <a:ext cx="2722880" cy="2722880"/>
              </a:xfrm>
              <a:prstGeom prst="ellipse">
                <a:avLst/>
              </a:prstGeom>
              <a:solidFill>
                <a:srgbClr val="DDB26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91" name="椭圆 90"/>
              <p:cNvSpPr/>
              <p:nvPr>
                <p:custDataLst>
                  <p:tags r:id="rId6"/>
                </p:custDataLst>
              </p:nvPr>
            </p:nvSpPr>
            <p:spPr>
              <a:xfrm>
                <a:off x="2327275" y="2699385"/>
                <a:ext cx="2541270" cy="2541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92" name="椭圆 91"/>
              <p:cNvSpPr/>
              <p:nvPr>
                <p:custDataLst>
                  <p:tags r:id="rId7"/>
                </p:custDataLst>
              </p:nvPr>
            </p:nvSpPr>
            <p:spPr>
              <a:xfrm>
                <a:off x="2446972" y="2819082"/>
                <a:ext cx="2301875" cy="23018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grpSp>
            <p:nvGrpSpPr>
              <p:cNvPr id="93" name="组合 92"/>
              <p:cNvGrpSpPr/>
              <p:nvPr>
                <p:custDataLst>
                  <p:tags r:id="rId8"/>
                </p:custDataLst>
              </p:nvPr>
            </p:nvGrpSpPr>
            <p:grpSpPr>
              <a:xfrm>
                <a:off x="2446972" y="2819082"/>
                <a:ext cx="2301875" cy="2301875"/>
                <a:chOff x="2446972" y="2819082"/>
                <a:chExt cx="2301875" cy="2301875"/>
              </a:xfrm>
            </p:grpSpPr>
            <p:cxnSp>
              <p:nvCxnSpPr>
                <p:cNvPr id="94" name="直接连接符 93"/>
                <p:cNvCxnSpPr>
                  <a:stCxn id="92" idx="0"/>
                  <a:endCxn id="92" idx="4"/>
                </p:cNvCxnSpPr>
                <p:nvPr>
                  <p:custDataLst>
                    <p:tags r:id="rId9"/>
                  </p:custDataLst>
                </p:nvPr>
              </p:nvCxnSpPr>
              <p:spPr>
                <a:xfrm flipH="1">
                  <a:off x="3597910" y="2819082"/>
                  <a:ext cx="0" cy="23018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a:stCxn id="92" idx="2"/>
                  <a:endCxn id="92" idx="6"/>
                </p:cNvCxnSpPr>
                <p:nvPr>
                  <p:custDataLst>
                    <p:tags r:id="rId10"/>
                  </p:custDataLst>
                </p:nvPr>
              </p:nvCxnSpPr>
              <p:spPr>
                <a:xfrm>
                  <a:off x="2446972" y="3970020"/>
                  <a:ext cx="23018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6" name="直接连接符 95"/>
                <p:cNvCxnSpPr>
                  <a:endCxn id="92" idx="3"/>
                </p:cNvCxnSpPr>
                <p:nvPr>
                  <p:custDataLst>
                    <p:tags r:id="rId11"/>
                  </p:custDataLst>
                </p:nvPr>
              </p:nvCxnSpPr>
              <p:spPr>
                <a:xfrm flipH="1">
                  <a:off x="2784074" y="3149600"/>
                  <a:ext cx="1625366" cy="163425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7" name="直接连接符 96"/>
                <p:cNvCxnSpPr>
                  <a:stCxn id="92" idx="1"/>
                  <a:endCxn id="91" idx="5"/>
                </p:cNvCxnSpPr>
                <p:nvPr>
                  <p:custDataLst>
                    <p:tags r:id="rId12"/>
                  </p:custDataLst>
                </p:nvPr>
              </p:nvCxnSpPr>
              <p:spPr>
                <a:xfrm>
                  <a:off x="2784074" y="3156184"/>
                  <a:ext cx="1712311" cy="171231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grpSp>
          <p:nvGrpSpPr>
            <p:cNvPr id="98" name="组合 97"/>
            <p:cNvGrpSpPr/>
            <p:nvPr>
              <p:custDataLst>
                <p:tags r:id="rId13"/>
              </p:custDataLst>
            </p:nvPr>
          </p:nvGrpSpPr>
          <p:grpSpPr>
            <a:xfrm rot="20852980">
              <a:off x="2457937" y="4779649"/>
              <a:ext cx="819638" cy="819638"/>
              <a:chOff x="2236470" y="2608580"/>
              <a:chExt cx="2722880" cy="2722880"/>
            </a:xfrm>
          </p:grpSpPr>
          <p:sp>
            <p:nvSpPr>
              <p:cNvPr id="99" name="椭圆 98"/>
              <p:cNvSpPr/>
              <p:nvPr>
                <p:custDataLst>
                  <p:tags r:id="rId14"/>
                </p:custDataLst>
              </p:nvPr>
            </p:nvSpPr>
            <p:spPr>
              <a:xfrm>
                <a:off x="2236470" y="2608580"/>
                <a:ext cx="2722880" cy="2722880"/>
              </a:xfrm>
              <a:prstGeom prst="ellipse">
                <a:avLst/>
              </a:prstGeom>
              <a:solidFill>
                <a:srgbClr val="DDB26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100" name="椭圆 99"/>
              <p:cNvSpPr/>
              <p:nvPr>
                <p:custDataLst>
                  <p:tags r:id="rId15"/>
                </p:custDataLst>
              </p:nvPr>
            </p:nvSpPr>
            <p:spPr>
              <a:xfrm>
                <a:off x="2327275" y="2699385"/>
                <a:ext cx="2541270" cy="25412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101" name="椭圆 100"/>
              <p:cNvSpPr/>
              <p:nvPr>
                <p:custDataLst>
                  <p:tags r:id="rId16"/>
                </p:custDataLst>
              </p:nvPr>
            </p:nvSpPr>
            <p:spPr>
              <a:xfrm>
                <a:off x="2446972" y="2819082"/>
                <a:ext cx="2301875" cy="2301875"/>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grpSp>
            <p:nvGrpSpPr>
              <p:cNvPr id="102" name="组合 101"/>
              <p:cNvGrpSpPr/>
              <p:nvPr>
                <p:custDataLst>
                  <p:tags r:id="rId17"/>
                </p:custDataLst>
              </p:nvPr>
            </p:nvGrpSpPr>
            <p:grpSpPr>
              <a:xfrm>
                <a:off x="2446972" y="2819082"/>
                <a:ext cx="2301875" cy="2301875"/>
                <a:chOff x="2446972" y="2819082"/>
                <a:chExt cx="2301875" cy="2301875"/>
              </a:xfrm>
            </p:grpSpPr>
            <p:cxnSp>
              <p:nvCxnSpPr>
                <p:cNvPr id="103" name="直接连接符 102"/>
                <p:cNvCxnSpPr>
                  <a:stCxn id="101" idx="0"/>
                  <a:endCxn id="101" idx="4"/>
                </p:cNvCxnSpPr>
                <p:nvPr>
                  <p:custDataLst>
                    <p:tags r:id="rId18"/>
                  </p:custDataLst>
                </p:nvPr>
              </p:nvCxnSpPr>
              <p:spPr>
                <a:xfrm flipH="1">
                  <a:off x="3597910" y="2819082"/>
                  <a:ext cx="0" cy="230187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4" name="直接连接符 103"/>
                <p:cNvCxnSpPr>
                  <a:stCxn id="101" idx="2"/>
                  <a:endCxn id="101" idx="6"/>
                </p:cNvCxnSpPr>
                <p:nvPr>
                  <p:custDataLst>
                    <p:tags r:id="rId19"/>
                  </p:custDataLst>
                </p:nvPr>
              </p:nvCxnSpPr>
              <p:spPr>
                <a:xfrm>
                  <a:off x="2446972" y="3970020"/>
                  <a:ext cx="2301875"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5" name="直接连接符 104"/>
                <p:cNvCxnSpPr>
                  <a:endCxn id="101" idx="3"/>
                </p:cNvCxnSpPr>
                <p:nvPr>
                  <p:custDataLst>
                    <p:tags r:id="rId20"/>
                  </p:custDataLst>
                </p:nvPr>
              </p:nvCxnSpPr>
              <p:spPr>
                <a:xfrm flipH="1">
                  <a:off x="2784074" y="3149600"/>
                  <a:ext cx="1625366" cy="1634255"/>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6" name="直接连接符 105"/>
                <p:cNvCxnSpPr>
                  <a:stCxn id="101" idx="1"/>
                  <a:endCxn id="100" idx="5"/>
                </p:cNvCxnSpPr>
                <p:nvPr>
                  <p:custDataLst>
                    <p:tags r:id="rId21"/>
                  </p:custDataLst>
                </p:nvPr>
              </p:nvCxnSpPr>
              <p:spPr>
                <a:xfrm>
                  <a:off x="2784074" y="3156184"/>
                  <a:ext cx="1712311" cy="1712311"/>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07" name="椭圆 106"/>
            <p:cNvSpPr/>
            <p:nvPr>
              <p:custDataLst>
                <p:tags r:id="rId22"/>
              </p:custDataLst>
            </p:nvPr>
          </p:nvSpPr>
          <p:spPr>
            <a:xfrm rot="21247172">
              <a:off x="5884121" y="1166982"/>
              <a:ext cx="518160" cy="81280"/>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108" name="椭圆 107"/>
            <p:cNvSpPr/>
            <p:nvPr>
              <p:custDataLst>
                <p:tags r:id="rId23"/>
              </p:custDataLst>
            </p:nvPr>
          </p:nvSpPr>
          <p:spPr>
            <a:xfrm rot="20836320">
              <a:off x="2798301" y="2188857"/>
              <a:ext cx="359020" cy="56317"/>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grpSp>
          <p:nvGrpSpPr>
            <p:cNvPr id="109" name="组合 108"/>
            <p:cNvGrpSpPr/>
            <p:nvPr>
              <p:custDataLst>
                <p:tags r:id="rId24"/>
              </p:custDataLst>
            </p:nvPr>
          </p:nvGrpSpPr>
          <p:grpSpPr>
            <a:xfrm>
              <a:off x="7078287" y="1320129"/>
              <a:ext cx="294640" cy="294640"/>
              <a:chOff x="7078287" y="1320129"/>
              <a:chExt cx="294640" cy="294640"/>
            </a:xfrm>
          </p:grpSpPr>
          <p:sp>
            <p:nvSpPr>
              <p:cNvPr id="110" name="椭圆 109"/>
              <p:cNvSpPr/>
              <p:nvPr>
                <p:custDataLst>
                  <p:tags r:id="rId25"/>
                </p:custDataLst>
              </p:nvPr>
            </p:nvSpPr>
            <p:spPr>
              <a:xfrm>
                <a:off x="7078287" y="1320129"/>
                <a:ext cx="294640" cy="2946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111" name="椭圆 110"/>
              <p:cNvSpPr/>
              <p:nvPr>
                <p:custDataLst>
                  <p:tags r:id="rId26"/>
                </p:custDataLst>
              </p:nvPr>
            </p:nvSpPr>
            <p:spPr>
              <a:xfrm>
                <a:off x="7249390" y="1355725"/>
                <a:ext cx="54263" cy="54263"/>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p:txBody>
          </p:sp>
        </p:grpSp>
        <p:grpSp>
          <p:nvGrpSpPr>
            <p:cNvPr id="112" name="组合 111"/>
            <p:cNvGrpSpPr/>
            <p:nvPr>
              <p:custDataLst>
                <p:tags r:id="rId27"/>
              </p:custDataLst>
            </p:nvPr>
          </p:nvGrpSpPr>
          <p:grpSpPr>
            <a:xfrm>
              <a:off x="1774798" y="4414385"/>
              <a:ext cx="130325" cy="130325"/>
              <a:chOff x="7078287" y="1320129"/>
              <a:chExt cx="294640" cy="294640"/>
            </a:xfrm>
          </p:grpSpPr>
          <p:sp>
            <p:nvSpPr>
              <p:cNvPr id="113" name="椭圆 112"/>
              <p:cNvSpPr/>
              <p:nvPr>
                <p:custDataLst>
                  <p:tags r:id="rId28"/>
                </p:custDataLst>
              </p:nvPr>
            </p:nvSpPr>
            <p:spPr>
              <a:xfrm>
                <a:off x="7078287" y="1320129"/>
                <a:ext cx="294640" cy="29464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114" name="椭圆 113"/>
              <p:cNvSpPr/>
              <p:nvPr>
                <p:custDataLst>
                  <p:tags r:id="rId29"/>
                </p:custDataLst>
              </p:nvPr>
            </p:nvSpPr>
            <p:spPr>
              <a:xfrm>
                <a:off x="7249390" y="1355725"/>
                <a:ext cx="54263" cy="54263"/>
              </a:xfrm>
              <a:prstGeom prst="ellipse">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lstStyle/>
              <a:p/>
            </p:txBody>
          </p:sp>
        </p:grpSp>
        <p:grpSp>
          <p:nvGrpSpPr>
            <p:cNvPr id="115" name="组合 114"/>
            <p:cNvGrpSpPr/>
            <p:nvPr>
              <p:custDataLst>
                <p:tags r:id="rId30"/>
              </p:custDataLst>
            </p:nvPr>
          </p:nvGrpSpPr>
          <p:grpSpPr>
            <a:xfrm>
              <a:off x="3252030" y="2729753"/>
              <a:ext cx="977072" cy="977072"/>
              <a:chOff x="6589086" y="2694116"/>
              <a:chExt cx="513359" cy="513359"/>
            </a:xfrm>
          </p:grpSpPr>
          <p:sp>
            <p:nvSpPr>
              <p:cNvPr id="116" name="椭圆 115"/>
              <p:cNvSpPr/>
              <p:nvPr>
                <p:custDataLst>
                  <p:tags r:id="rId31"/>
                </p:custDataLst>
              </p:nvPr>
            </p:nvSpPr>
            <p:spPr>
              <a:xfrm>
                <a:off x="6589086" y="2694116"/>
                <a:ext cx="513359" cy="513359"/>
              </a:xfrm>
              <a:prstGeom prst="ellipse">
                <a:avLst/>
              </a:prstGeom>
              <a:solidFill>
                <a:srgbClr val="FFEEA7">
                  <a:alpha val="4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sp>
            <p:nvSpPr>
              <p:cNvPr id="117" name="椭圆 116"/>
              <p:cNvSpPr/>
              <p:nvPr>
                <p:custDataLst>
                  <p:tags r:id="rId32"/>
                </p:custDataLst>
              </p:nvPr>
            </p:nvSpPr>
            <p:spPr>
              <a:xfrm>
                <a:off x="6660543" y="2761820"/>
                <a:ext cx="377952" cy="377952"/>
              </a:xfrm>
              <a:prstGeom prst="ellipse">
                <a:avLst/>
              </a:prstGeom>
              <a:solidFill>
                <a:srgbClr val="FFEEA7"/>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p:txBody>
          </p:sp>
        </p:grpSp>
      </p:grpSp>
      <p:sp>
        <p:nvSpPr>
          <p:cNvPr id="2" name="文本框 1"/>
          <p:cNvSpPr txBox="1"/>
          <p:nvPr>
            <p:custDataLst>
              <p:tags r:id="rId33"/>
            </p:custDataLst>
          </p:nvPr>
        </p:nvSpPr>
        <p:spPr>
          <a:xfrm>
            <a:off x="645160" y="454660"/>
            <a:ext cx="2501265" cy="645160"/>
          </a:xfrm>
          <a:prstGeom prst="rect">
            <a:avLst/>
          </a:prstGeom>
          <a:noFill/>
        </p:spPr>
        <p:txBody>
          <a:bodyPr wrap="square" rtlCol="0">
            <a:spAutoFit/>
          </a:bodyPr>
          <a:lstStyle/>
          <a:p>
            <a:r>
              <a:rPr lang="en-US" altLang="zh-CN" sz="2800">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n-US" altLang="zh-CN" sz="2800" b="1">
                <a:effectLst>
                  <a:outerShdw blurRad="38100" dist="38100" dir="2700000" algn="tl">
                    <a:srgbClr val="000000">
                      <a:alpha val="43137"/>
                    </a:srgbClr>
                  </a:outerShdw>
                </a:effectLst>
                <a:latin typeface="Times New Roman" panose="02020603050405020304" charset="0"/>
                <a:cs typeface="Times New Roman" panose="02020603050405020304" charset="0"/>
              </a:rPr>
              <a:t> </a:t>
            </a:r>
            <a:r>
              <a:rPr lang="en-US" altLang="zh-CN" sz="36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Summary</a:t>
            </a:r>
            <a:endParaRPr lang="en-US" altLang="zh-CN" sz="36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sp>
        <p:nvSpPr>
          <p:cNvPr id="4" name="文本框 3"/>
          <p:cNvSpPr txBox="1"/>
          <p:nvPr>
            <p:custDataLst>
              <p:tags r:id="rId34"/>
            </p:custDataLst>
          </p:nvPr>
        </p:nvSpPr>
        <p:spPr>
          <a:xfrm>
            <a:off x="510540" y="1529080"/>
            <a:ext cx="10461625" cy="645160"/>
          </a:xfrm>
          <a:prstGeom prst="rect">
            <a:avLst/>
          </a:prstGeom>
          <a:noFill/>
        </p:spPr>
        <p:txBody>
          <a:bodyPr wrap="square" rtlCol="0" anchor="t">
            <a:spAutoFit/>
          </a:bodyPr>
          <a:lstStyle/>
          <a:p>
            <a:r>
              <a:rPr lang="en-US" altLang="zh-CN" sz="36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rPr>
              <a:t>How could we make description of action vivid ?</a:t>
            </a:r>
            <a:endParaRPr lang="en-US" altLang="zh-CN" sz="3600" b="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sym typeface="+mn-ea"/>
            </a:endParaRPr>
          </a:p>
        </p:txBody>
      </p:sp>
      <p:sp>
        <p:nvSpPr>
          <p:cNvPr id="78" name="文本框 77"/>
          <p:cNvSpPr txBox="1"/>
          <p:nvPr>
            <p:custDataLst>
              <p:tags r:id="rId35"/>
            </p:custDataLst>
          </p:nvPr>
        </p:nvSpPr>
        <p:spPr>
          <a:xfrm>
            <a:off x="1553210" y="2211070"/>
            <a:ext cx="3763645" cy="583565"/>
          </a:xfrm>
          <a:prstGeom prst="rect">
            <a:avLst/>
          </a:prstGeom>
          <a:noFill/>
        </p:spPr>
        <p:txBody>
          <a:bodyPr wrap="none" rtlCol="0" anchor="t">
            <a:spAutoFit/>
          </a:bodyPr>
          <a:lstStyle/>
          <a:p>
            <a:r>
              <a:rPr lang="en-US" altLang="zh-CN" sz="3200" b="1">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Add </a:t>
            </a:r>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adverbs</a:t>
            </a:r>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方正鲁迅行书 简" panose="02000500000000000000" charset="-122"/>
                <a:cs typeface="Times New Roman" panose="02020603050405020304" charset="0"/>
                <a:sym typeface="+mn-ea"/>
              </a:rPr>
              <a:t>(</a:t>
            </a:r>
            <a:r>
              <a:rPr lang="zh-CN" altLang="en-US" sz="3200" b="1">
                <a:solidFill>
                  <a:srgbClr val="FF0000"/>
                </a:solidFill>
                <a:effectLst>
                  <a:outerShdw blurRad="38100" dist="19050" dir="2700000" algn="tl" rotWithShape="0">
                    <a:schemeClr val="dk1">
                      <a:alpha val="40000"/>
                    </a:schemeClr>
                  </a:outerShdw>
                </a:effectLst>
                <a:latin typeface="Times New Roman" panose="02020603050405020304" charset="0"/>
                <a:ea typeface="方正鲁迅行书 简" panose="02000500000000000000" charset="-122"/>
                <a:cs typeface="Times New Roman" panose="02020603050405020304" charset="0"/>
                <a:sym typeface="+mn-ea"/>
              </a:rPr>
              <a:t>副词）</a:t>
            </a:r>
            <a:endParaRPr lang="en-US" altLang="zh-CN" sz="3200" b="1">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endParaRPr>
          </a:p>
        </p:txBody>
      </p:sp>
      <p:pic>
        <p:nvPicPr>
          <p:cNvPr id="81" name="图片 80" descr="32313534363034303b32313534363032343bcfb2bbb6"/>
          <p:cNvPicPr>
            <a:picLocks noChangeAspect="1"/>
          </p:cNvPicPr>
          <p:nvPr>
            <p:custDataLst>
              <p:tags r:id="rId36"/>
            </p:custDataLst>
          </p:nvPr>
        </p:nvPicPr>
        <p:blipFill>
          <a:blip r:embed="rId37">
            <a:extLst>
              <a:ext uri="{96DAC541-7B7A-43D3-8B79-37D633B846F1}">
                <asvg:svgBlip xmlns:asvg="http://schemas.microsoft.com/office/drawing/2016/SVG/main" r:embed="rId38"/>
              </a:ext>
            </a:extLst>
          </a:blip>
          <a:stretch>
            <a:fillRect/>
          </a:stretch>
        </p:blipFill>
        <p:spPr>
          <a:xfrm>
            <a:off x="645160" y="2211070"/>
            <a:ext cx="645795" cy="645795"/>
          </a:xfrm>
          <a:prstGeom prst="rect">
            <a:avLst/>
          </a:prstGeom>
        </p:spPr>
      </p:pic>
      <p:pic>
        <p:nvPicPr>
          <p:cNvPr id="82" name="图片 81" descr="32313534363034303b32313534363032343bcfb2bbb6"/>
          <p:cNvPicPr>
            <a:picLocks noChangeAspect="1"/>
          </p:cNvPicPr>
          <p:nvPr>
            <p:custDataLst>
              <p:tags r:id="rId39"/>
            </p:custDataLst>
          </p:nvPr>
        </p:nvPicPr>
        <p:blipFill>
          <a:blip r:embed="rId37">
            <a:extLst>
              <a:ext uri="{96DAC541-7B7A-43D3-8B79-37D633B846F1}">
                <asvg:svgBlip xmlns:asvg="http://schemas.microsoft.com/office/drawing/2016/SVG/main" r:embed="rId38"/>
              </a:ext>
            </a:extLst>
          </a:blip>
          <a:stretch>
            <a:fillRect/>
          </a:stretch>
        </p:blipFill>
        <p:spPr>
          <a:xfrm>
            <a:off x="697865" y="3089275"/>
            <a:ext cx="645795" cy="645795"/>
          </a:xfrm>
          <a:prstGeom prst="rect">
            <a:avLst/>
          </a:prstGeom>
        </p:spPr>
      </p:pic>
      <p:sp>
        <p:nvSpPr>
          <p:cNvPr id="83" name="文本框 82"/>
          <p:cNvSpPr txBox="1"/>
          <p:nvPr>
            <p:custDataLst>
              <p:tags r:id="rId40"/>
            </p:custDataLst>
          </p:nvPr>
        </p:nvSpPr>
        <p:spPr>
          <a:xfrm>
            <a:off x="1597660" y="3185160"/>
            <a:ext cx="7178040" cy="583565"/>
          </a:xfrm>
          <a:prstGeom prst="rect">
            <a:avLst/>
          </a:prstGeom>
          <a:noFill/>
        </p:spPr>
        <p:txBody>
          <a:bodyPr wrap="none" rtlCol="0" anchor="t">
            <a:spAutoFit/>
          </a:bodyPr>
          <a:lstStyle/>
          <a:p>
            <a:pPr algn="l"/>
            <a:r>
              <a:rPr lang="en-US" altLang="zh-CN" sz="3200" b="1">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Add </a:t>
            </a:r>
            <a:r>
              <a:rPr lang="en-US" altLang="zh-CN" sz="3200" b="1" kern="100">
                <a:solidFill>
                  <a:srgbClr val="FF0000"/>
                </a:solidFill>
                <a:effectLst/>
                <a:latin typeface="Times New Roman" panose="02020603050405020304" charset="0"/>
                <a:ea typeface="宋体" panose="02010600030101010101" pitchFamily="2" charset="-122"/>
                <a:cs typeface="Times New Roman" panose="02020603050405020304" charset="0"/>
                <a:sym typeface="+mn-ea"/>
              </a:rPr>
              <a:t>with+e</a:t>
            </a:r>
            <a:r>
              <a:rPr lang="zh-CN" altLang="en-US" sz="3200" b="1" kern="100">
                <a:solidFill>
                  <a:srgbClr val="FF0000"/>
                </a:solidFill>
                <a:effectLst/>
                <a:latin typeface="Times New Roman" panose="02020603050405020304" charset="0"/>
                <a:ea typeface="宋体" panose="02010600030101010101" pitchFamily="2" charset="-122"/>
                <a:cs typeface="Times New Roman" panose="02020603050405020304" charset="0"/>
                <a:sym typeface="+mn-ea"/>
              </a:rPr>
              <a:t>motional </a:t>
            </a:r>
            <a:r>
              <a:rPr lang="en-US" altLang="zh-CN" sz="3200" b="1" kern="100">
                <a:solidFill>
                  <a:srgbClr val="FF0000"/>
                </a:solidFill>
                <a:effectLst/>
                <a:latin typeface="Times New Roman" panose="02020603050405020304" charset="0"/>
                <a:ea typeface="宋体" panose="02010600030101010101" pitchFamily="2" charset="-122"/>
                <a:cs typeface="Times New Roman" panose="02020603050405020304" charset="0"/>
                <a:sym typeface="+mn-ea"/>
              </a:rPr>
              <a:t>noun</a:t>
            </a:r>
            <a:r>
              <a:rPr lang="zh-CN" altLang="en-US" sz="3200" b="1" kern="100">
                <a:solidFill>
                  <a:srgbClr val="FF0000"/>
                </a:solidFill>
                <a:effectLst/>
                <a:latin typeface="方正鲁迅行书 简" panose="02000500000000000000" charset="-122"/>
                <a:ea typeface="方正鲁迅行书 简" panose="02000500000000000000" charset="-122"/>
                <a:cs typeface="Times New Roman" panose="02020603050405020304" charset="0"/>
                <a:sym typeface="+mn-ea"/>
              </a:rPr>
              <a:t>（情感名词）</a:t>
            </a:r>
            <a:endParaRPr lang="zh-CN" altLang="en-US" sz="3200" b="1" kern="100">
              <a:solidFill>
                <a:srgbClr val="FF0000"/>
              </a:solidFill>
              <a:effectLst/>
              <a:latin typeface="方正鲁迅行书 简" panose="02000500000000000000" charset="-122"/>
              <a:ea typeface="方正鲁迅行书 简" panose="02000500000000000000" charset="-122"/>
              <a:cs typeface="Times New Roman" panose="02020603050405020304" charset="0"/>
              <a:sym typeface="+mn-ea"/>
            </a:endParaRPr>
          </a:p>
        </p:txBody>
      </p:sp>
      <p:pic>
        <p:nvPicPr>
          <p:cNvPr id="84" name="图片 83" descr="32313534363034303b32313534363032343bcfb2bbb6"/>
          <p:cNvPicPr>
            <a:picLocks noChangeAspect="1"/>
          </p:cNvPicPr>
          <p:nvPr>
            <p:custDataLst>
              <p:tags r:id="rId41"/>
            </p:custDataLst>
          </p:nvPr>
        </p:nvPicPr>
        <p:blipFill>
          <a:blip r:embed="rId37">
            <a:extLst>
              <a:ext uri="{96DAC541-7B7A-43D3-8B79-37D633B846F1}">
                <asvg:svgBlip xmlns:asvg="http://schemas.microsoft.com/office/drawing/2016/SVG/main" r:embed="rId38"/>
              </a:ext>
            </a:extLst>
          </a:blip>
          <a:stretch>
            <a:fillRect/>
          </a:stretch>
        </p:blipFill>
        <p:spPr>
          <a:xfrm>
            <a:off x="697865" y="4017010"/>
            <a:ext cx="645795" cy="645795"/>
          </a:xfrm>
          <a:prstGeom prst="rect">
            <a:avLst/>
          </a:prstGeom>
        </p:spPr>
      </p:pic>
      <p:sp>
        <p:nvSpPr>
          <p:cNvPr id="85" name="文本框 84"/>
          <p:cNvSpPr txBox="1"/>
          <p:nvPr>
            <p:custDataLst>
              <p:tags r:id="rId42"/>
            </p:custDataLst>
          </p:nvPr>
        </p:nvSpPr>
        <p:spPr>
          <a:xfrm>
            <a:off x="1597660" y="5725160"/>
            <a:ext cx="2072005" cy="583565"/>
          </a:xfrm>
          <a:prstGeom prst="rect">
            <a:avLst/>
          </a:prstGeom>
          <a:noFill/>
        </p:spPr>
        <p:txBody>
          <a:bodyPr wrap="none" rtlCol="0" anchor="t">
            <a:spAutoFit/>
          </a:bodyPr>
          <a:lstStyle/>
          <a:p>
            <a:r>
              <a:rPr lang="en-US" altLang="zh-CN" sz="3200" b="1">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Add </a:t>
            </a:r>
            <a:r>
              <a:rPr lang="en-US" altLang="zh-CN" sz="32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V-ing</a:t>
            </a:r>
            <a:r>
              <a:rPr lang="en-US" altLang="zh-CN" sz="3200" b="1">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 </a:t>
            </a:r>
            <a:endParaRPr lang="en-US" altLang="zh-CN" sz="3200" b="1">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endParaRPr>
          </a:p>
        </p:txBody>
      </p:sp>
      <p:pic>
        <p:nvPicPr>
          <p:cNvPr id="3" name="图片 2" descr="32313534363034303b32313534363032343bcfb2bbb6"/>
          <p:cNvPicPr>
            <a:picLocks noChangeAspect="1"/>
          </p:cNvPicPr>
          <p:nvPr>
            <p:custDataLst>
              <p:tags r:id="rId43"/>
            </p:custDataLst>
          </p:nvPr>
        </p:nvPicPr>
        <p:blipFill>
          <a:blip r:embed="rId37">
            <a:extLst>
              <a:ext uri="{96DAC541-7B7A-43D3-8B79-37D633B846F1}">
                <asvg:svgBlip xmlns:asvg="http://schemas.microsoft.com/office/drawing/2016/SVG/main" r:embed="rId38"/>
              </a:ext>
            </a:extLst>
          </a:blip>
          <a:stretch>
            <a:fillRect/>
          </a:stretch>
        </p:blipFill>
        <p:spPr>
          <a:xfrm>
            <a:off x="775970" y="5588635"/>
            <a:ext cx="645795" cy="645795"/>
          </a:xfrm>
          <a:prstGeom prst="rect">
            <a:avLst/>
          </a:prstGeom>
        </p:spPr>
      </p:pic>
      <p:sp>
        <p:nvSpPr>
          <p:cNvPr id="10" name="文本框 9"/>
          <p:cNvSpPr txBox="1"/>
          <p:nvPr/>
        </p:nvSpPr>
        <p:spPr>
          <a:xfrm>
            <a:off x="1533525" y="4159250"/>
            <a:ext cx="2030730" cy="521970"/>
          </a:xfrm>
          <a:prstGeom prst="rect">
            <a:avLst/>
          </a:prstGeom>
          <a:noFill/>
        </p:spPr>
        <p:txBody>
          <a:bodyPr wrap="square" rtlCol="0" anchor="t">
            <a:spAutoFit/>
          </a:bodyPr>
          <a:p>
            <a:r>
              <a:rPr lang="en-US" altLang="zh-CN" sz="2800" b="1">
                <a:solidFill>
                  <a:srgbClr val="FF0000"/>
                </a:solidFill>
                <a:latin typeface="Times New Roman" panose="02020603050405020304" charset="0"/>
                <a:ea typeface="宋体" panose="02010600030101010101" pitchFamily="2" charset="-122"/>
                <a:cs typeface="Times New Roman" panose="02020603050405020304" charset="0"/>
                <a:sym typeface="+mn-ea"/>
              </a:rPr>
              <a:t>V1+V2+V3 </a:t>
            </a:r>
            <a:endParaRPr lang="en-US" altLang="zh-CN" sz="2800" b="1">
              <a:solidFill>
                <a:srgbClr val="FF0000"/>
              </a:solidFill>
              <a:latin typeface="Times New Roman" panose="02020603050405020304" charset="0"/>
              <a:ea typeface="宋体" panose="02010600030101010101" pitchFamily="2" charset="-122"/>
              <a:cs typeface="Times New Roman" panose="02020603050405020304" charset="0"/>
              <a:sym typeface="+mn-ea"/>
            </a:endParaRPr>
          </a:p>
        </p:txBody>
      </p:sp>
      <p:sp>
        <p:nvSpPr>
          <p:cNvPr id="5" name="左大括号 4"/>
          <p:cNvSpPr/>
          <p:nvPr/>
        </p:nvSpPr>
        <p:spPr>
          <a:xfrm>
            <a:off x="3185160" y="3860165"/>
            <a:ext cx="902970" cy="1628775"/>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9" name="文本框 8"/>
          <p:cNvSpPr txBox="1"/>
          <p:nvPr/>
        </p:nvSpPr>
        <p:spPr>
          <a:xfrm>
            <a:off x="4117975" y="5171440"/>
            <a:ext cx="3956050" cy="521970"/>
          </a:xfrm>
          <a:prstGeom prst="rect">
            <a:avLst/>
          </a:prstGeom>
          <a:noFill/>
        </p:spPr>
        <p:txBody>
          <a:bodyPr wrap="none" rtlCol="0" anchor="t">
            <a:spAutoFit/>
          </a:bodyPr>
          <a:p>
            <a:pPr lvl="0" algn="l">
              <a:buClrTx/>
              <a:buSzTx/>
              <a:buFontTx/>
            </a:pPr>
            <a:r>
              <a:rPr lang="en-US" altLang="zh-CN" sz="28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having done sth, A and B</a:t>
            </a:r>
            <a:endParaRPr lang="en-US" altLang="zh-CN" sz="28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6" name="文本框 5"/>
          <p:cNvSpPr txBox="1"/>
          <p:nvPr/>
        </p:nvSpPr>
        <p:spPr>
          <a:xfrm>
            <a:off x="4088130" y="4434840"/>
            <a:ext cx="3137535" cy="521970"/>
          </a:xfrm>
          <a:prstGeom prst="rect">
            <a:avLst/>
          </a:prstGeom>
          <a:noFill/>
        </p:spPr>
        <p:txBody>
          <a:bodyPr wrap="square" rtlCol="0" anchor="t">
            <a:spAutoFit/>
          </a:bodyPr>
          <a:p>
            <a:pPr lvl="0" algn="l">
              <a:buClrTx/>
              <a:buSzTx/>
              <a:buFontTx/>
            </a:pPr>
            <a:r>
              <a:rPr lang="en-US" altLang="zh-CN" sz="28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A and B, C-ing</a:t>
            </a:r>
            <a:endParaRPr lang="en-US" altLang="zh-CN" sz="28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endParaRPr>
          </a:p>
        </p:txBody>
      </p:sp>
      <p:sp>
        <p:nvSpPr>
          <p:cNvPr id="7" name="文本框 6"/>
          <p:cNvSpPr txBox="1"/>
          <p:nvPr/>
        </p:nvSpPr>
        <p:spPr>
          <a:xfrm>
            <a:off x="4222115" y="3777615"/>
            <a:ext cx="2694940" cy="521970"/>
          </a:xfrm>
          <a:prstGeom prst="rect">
            <a:avLst/>
          </a:prstGeom>
          <a:noFill/>
        </p:spPr>
        <p:txBody>
          <a:bodyPr wrap="square" rtlCol="0" anchor="t">
            <a:spAutoFit/>
          </a:bodyPr>
          <a:p>
            <a:r>
              <a:rPr lang="en-US" altLang="zh-CN" sz="28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sym typeface="+mn-ea"/>
              </a:rPr>
              <a:t>A,B and C</a:t>
            </a:r>
            <a:endParaRPr lang="zh-CN" altLang="en-US" sz="2800"/>
          </a:p>
        </p:txBody>
      </p:sp>
    </p:spTree>
    <p:custDataLst>
      <p:tags r:id="rId4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blinds(horizontal)">
                                      <p:cBhvr>
                                        <p:cTn id="7" dur="500"/>
                                        <p:tgtEl>
                                          <p:spTgt spid="7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3"/>
                                        </p:tgtEl>
                                        <p:attrNameLst>
                                          <p:attrName>style.visibility</p:attrName>
                                        </p:attrNameLst>
                                      </p:cBhvr>
                                      <p:to>
                                        <p:strVal val="visible"/>
                                      </p:to>
                                    </p:set>
                                    <p:animEffect transition="in" filter="blinds(horizontal)">
                                      <p:cBhvr>
                                        <p:cTn id="12" dur="500"/>
                                        <p:tgtEl>
                                          <p:spTgt spid="8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linds(horizontal)">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linds(horizont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blinds(horizontal)">
                                      <p:cBhvr>
                                        <p:cTn id="42"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83" grpId="0"/>
      <p:bldP spid="10" grpId="0"/>
      <p:bldP spid="5" grpId="0" bldLvl="0" animBg="1"/>
      <p:bldP spid="7" grpId="0"/>
      <p:bldP spid="6" grpId="0"/>
      <p:bldP spid="9" grpId="0"/>
      <p:bldP spid="85" grpId="0"/>
      <p:bldP spid="78" grpId="1"/>
      <p:bldP spid="83" grpId="1"/>
      <p:bldP spid="10" grpId="1"/>
      <p:bldP spid="5" grpId="1" animBg="1"/>
      <p:bldP spid="7" grpId="1"/>
      <p:bldP spid="6" grpId="1"/>
      <p:bldP spid="9" grpId="1"/>
      <p:bldP spid="85"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486367" y="599448"/>
            <a:ext cx="10852237" cy="5388907"/>
          </a:xfrm>
        </p:spPr>
        <p:txBody>
          <a:bodyPr/>
          <a:p>
            <a:pPr marL="0" indent="0">
              <a:buNone/>
            </a:pPr>
            <a:r>
              <a:rPr lang="en-US" altLang="zh-CN" sz="3600" b="1">
                <a:solidFill>
                  <a:srgbClr val="FF0000"/>
                </a:solidFill>
              </a:rPr>
              <a:t>Homework:</a:t>
            </a:r>
            <a:endParaRPr lang="en-US" altLang="zh-CN" sz="3600" b="1">
              <a:solidFill>
                <a:srgbClr val="FF0000"/>
              </a:solidFill>
            </a:endParaRPr>
          </a:p>
          <a:p>
            <a:pPr marL="0" indent="0">
              <a:buNone/>
            </a:pPr>
            <a:r>
              <a:rPr lang="en-US" altLang="zh-CN" sz="3600"/>
              <a:t>        Rewrite the composition with the skills we have learned , trying to make you action more vivid and specific.</a:t>
            </a:r>
            <a:endParaRPr lang="en-US" altLang="zh-CN" sz="3600"/>
          </a:p>
        </p:txBody>
      </p:sp>
    </p:spTree>
    <p:custDataLst>
      <p:tags r:id="rId1"/>
    </p:custData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9" name="文本框 8"/>
          <p:cNvSpPr txBox="1"/>
          <p:nvPr>
            <p:custDataLst>
              <p:tags r:id="rId1"/>
            </p:custDataLst>
          </p:nvPr>
        </p:nvSpPr>
        <p:spPr>
          <a:xfrm>
            <a:off x="210185" y="1980565"/>
            <a:ext cx="11050270" cy="2584450"/>
          </a:xfrm>
          <a:prstGeom prst="rect">
            <a:avLst/>
          </a:prstGeom>
          <a:noFill/>
        </p:spPr>
        <p:txBody>
          <a:bodyPr wrap="square" rtlCol="0">
            <a:spAutoFit/>
          </a:bodyPr>
          <a:lstStyle/>
          <a:p>
            <a:pPr algn="ctr"/>
            <a:r>
              <a:rPr lang="en-US" altLang="zh-CN" sz="5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Continuation Writing</a:t>
            </a:r>
            <a:endParaRPr lang="en-US" altLang="zh-CN" sz="5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r>
              <a:rPr lang="en-US" altLang="zh-CN" sz="5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US" altLang="zh-CN" sz="48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to make action vivid</a:t>
            </a:r>
            <a:endParaRPr lang="en-US" altLang="zh-CN" sz="48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a:p>
            <a:r>
              <a:rPr lang="en-US" altLang="zh-CN" sz="5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endParaRPr lang="en-US" altLang="zh-CN" sz="540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endParaRPr>
          </a:p>
        </p:txBody>
      </p:sp>
      <p:pic>
        <p:nvPicPr>
          <p:cNvPr id="10" name="图片 9" descr="横着-3_复制_横-2"/>
          <p:cNvPicPr>
            <a:picLocks noChangeAspect="1"/>
          </p:cNvPicPr>
          <p:nvPr>
            <p:custDataLst>
              <p:tags r:id="rId2"/>
            </p:custDataLst>
          </p:nvPr>
        </p:nvPicPr>
        <p:blipFill>
          <a:blip r:embed="rId3">
            <a:extLst>
              <a:ext uri="{96DAC541-7B7A-43D3-8B79-37D633B846F1}">
                <asvg:svgBlip xmlns:asvg="http://schemas.microsoft.com/office/drawing/2016/SVG/main" r:embed="rId4"/>
              </a:ext>
            </a:extLst>
          </a:blip>
          <a:stretch>
            <a:fillRect/>
          </a:stretch>
        </p:blipFill>
        <p:spPr>
          <a:xfrm>
            <a:off x="7847330" y="4640580"/>
            <a:ext cx="3918585" cy="2217420"/>
          </a:xfrm>
          <a:prstGeom prst="rect">
            <a:avLst/>
          </a:prstGeom>
        </p:spPr>
      </p:pic>
    </p:spTree>
    <p:custDataLst>
      <p:tags r:id="rId5"/>
    </p:custData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custDataLst>
              <p:tags r:id="rId1"/>
            </p:custDataLst>
          </p:nvPr>
        </p:nvSpPr>
        <p:spPr>
          <a:xfrm>
            <a:off x="0" y="96520"/>
            <a:ext cx="6176010" cy="583565"/>
          </a:xfrm>
          <a:prstGeom prst="rect">
            <a:avLst/>
          </a:prstGeom>
          <a:noFill/>
        </p:spPr>
        <p:txBody>
          <a:bodyPr wrap="square" rtlCol="0">
            <a:spAutoFit/>
          </a:bodyPr>
          <a:lstStyle/>
          <a:p>
            <a:r>
              <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rPr>
              <a:t>Continue and complete your writing</a:t>
            </a:r>
            <a:endParaRPr lang="en-US" altLang="zh-CN" sz="3200">
              <a:solidFill>
                <a:srgbClr val="FF0000"/>
              </a:solidFill>
              <a:effectLst>
                <a:outerShdw blurRad="38100" dist="25400" dir="5400000" algn="ctr" rotWithShape="0">
                  <a:srgbClr val="6E747A">
                    <a:alpha val="43000"/>
                  </a:srgbClr>
                </a:outerShdw>
              </a:effectLst>
              <a:latin typeface="Times New Roman" panose="02020603050405020304" charset="0"/>
              <a:cs typeface="Times New Roman" panose="02020603050405020304" charset="0"/>
            </a:endParaRPr>
          </a:p>
        </p:txBody>
      </p:sp>
      <p:pic>
        <p:nvPicPr>
          <p:cNvPr id="2" name="848f5ecf00f3ceb508f0b18b74c3baf0">
            <a:hlinkClick r:id="" action="ppaction://media"/>
          </p:cNvPr>
          <p:cNvPicPr/>
          <p:nvPr>
            <a:videoFile r:link="rId2"/>
            <p:extLst>
              <p:ext uri="{DAA4B4D4-6D71-4841-9C94-3DE7FCFB9230}">
                <p14:media xmlns:p14="http://schemas.microsoft.com/office/powerpoint/2010/main" r:embed="rId3">
                  <p14:trim end="49786.000000"/>
                </p14:media>
              </p:ext>
            </p:extLst>
            <p:custDataLst>
              <p:tags r:id="rId4"/>
            </p:custDataLst>
          </p:nvPr>
        </p:nvPicPr>
        <p:blipFill>
          <a:blip r:embed="rId5"/>
          <a:stretch>
            <a:fillRect/>
          </a:stretch>
        </p:blipFill>
        <p:spPr>
          <a:xfrm>
            <a:off x="1336040" y="858520"/>
            <a:ext cx="8968105" cy="4422775"/>
          </a:xfrm>
          <a:prstGeom prst="rect">
            <a:avLst/>
          </a:prstGeom>
        </p:spPr>
      </p:pic>
      <p:sp>
        <p:nvSpPr>
          <p:cNvPr id="4" name="矩形 3"/>
          <p:cNvSpPr/>
          <p:nvPr>
            <p:custDataLst>
              <p:tags r:id="rId6"/>
            </p:custDataLst>
          </p:nvPr>
        </p:nvSpPr>
        <p:spPr>
          <a:xfrm>
            <a:off x="91440" y="5692775"/>
            <a:ext cx="12011660" cy="737235"/>
          </a:xfrm>
          <a:prstGeom prst="rect">
            <a:avLst/>
          </a:prstGeom>
        </p:spPr>
        <p:txBody>
          <a:bodyPr wrap="square">
            <a:spAutoFit/>
          </a:bodyPr>
          <a:lstStyle/>
          <a:p>
            <a:pPr lvl="0" fontAlgn="base">
              <a:lnSpc>
                <a:spcPct val="150000"/>
              </a:lnSpc>
              <a:spcBef>
                <a:spcPct val="0"/>
              </a:spcBef>
              <a:spcAft>
                <a:spcPct val="0"/>
              </a:spcAft>
            </a:pPr>
            <a:r>
              <a:rPr lang="en-US" altLang="zh-CN" sz="2800" b="1" smtClean="0">
                <a:solidFill>
                  <a:srgbClr val="000000"/>
                </a:solidFill>
                <a:latin typeface="Times New Roman" panose="02020603050405020304" charset="0"/>
              </a:rPr>
              <a:t>At the sight of the sudden appearance of Ne Zha, the big guy_______</a:t>
            </a:r>
            <a:endParaRPr lang="en-US" altLang="zh-CN" sz="2800" b="1" smtClean="0">
              <a:solidFill>
                <a:srgbClr val="000000"/>
              </a:solidFill>
              <a:latin typeface="Times New Roman" panose="02020603050405020304" charset="0"/>
            </a:endParaRPr>
          </a:p>
        </p:txBody>
      </p:sp>
      <p:sp>
        <p:nvSpPr>
          <p:cNvPr id="3" name="文本框 2"/>
          <p:cNvSpPr txBox="1"/>
          <p:nvPr/>
        </p:nvSpPr>
        <p:spPr>
          <a:xfrm>
            <a:off x="10984865" y="-463550"/>
            <a:ext cx="309880" cy="368300"/>
          </a:xfrm>
          <a:prstGeom prst="rect">
            <a:avLst/>
          </a:prstGeom>
          <a:noFill/>
        </p:spPr>
        <p:txBody>
          <a:bodyPr wrap="none" rtlCol="0">
            <a:spAutoFit/>
          </a:bodyPr>
          <a:p>
            <a:endParaRPr lang="zh-CN" altLang="en-US"/>
          </a:p>
        </p:txBody>
      </p:sp>
    </p:spTree>
    <p:custDataLst>
      <p:tags r:id="rId7"/>
    </p:custDataLst>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additive="base">
                                        <p:cTn id="6" dur="1" fill="hold"/>
                                        <p:tgtEl>
                                          <p:spTgt spid="2"/>
                                        </p:tgtEl>
                                      </p:cBhvr>
                                    </p:cmd>
                                  </p:childTnLst>
                                </p:cTn>
                              </p:par>
                            </p:childTnLst>
                          </p:cTn>
                        </p:par>
                      </p:childTnLst>
                    </p:cTn>
                  </p:par>
                </p:childTnLst>
              </p:cTn>
              <p:nextCondLst>
                <p:cond evt="onClick" delay="0">
                  <p:tgtEl>
                    <p:spTgt spid="2"/>
                  </p:tgtEl>
                </p:cond>
              </p:nextCondLst>
            </p:seq>
            <p:video fullScrn="1">
              <p:cMediaNode>
                <p:cTn id="7" fill="hold" display="0">
                  <p:stCondLst>
                    <p:cond delay="indefinite"/>
                  </p:stCondLst>
                  <p:endCondLst>
                    <p:cond evt="onNext">
                      <p:tgtEl>
                        <p:sldTgt/>
                      </p:tgtEl>
                    </p:cond>
                    <p:cond evt="onPrev">
                      <p:tgtEl>
                        <p:sldTgt/>
                      </p:tgtEl>
                    </p:cond>
                  </p:end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130810" y="210185"/>
            <a:ext cx="12061190" cy="2517140"/>
          </a:xfrm>
        </p:spPr>
        <p:txBody>
          <a:bodyPr>
            <a:normAutofit lnSpcReduction="10000"/>
          </a:bodyPr>
          <a:p>
            <a:pPr marL="0" indent="0">
              <a:buNone/>
            </a:pPr>
            <a:r>
              <a:rPr lang="en-US" altLang="zh-CN" sz="2400" b="1" smtClean="0">
                <a:solidFill>
                  <a:schemeClr val="tx1"/>
                </a:solidFill>
                <a:latin typeface="Times New Roman" panose="02020603050405020304" charset="0"/>
                <a:sym typeface="+mn-ea"/>
              </a:rPr>
              <a:t>   At the sight of the sudden appearance of Ne Zha,  the big guy jumped into the well. Then all the villagers ran away. They tried to hide themselves. Some jumped into the bucket. Some closed their window and doors and some lay on the street like the dead. However, </a:t>
            </a:r>
            <a:r>
              <a:rPr lang="en-US" altLang="zh-CN" sz="2400" b="1" smtClean="0">
                <a:solidFill>
                  <a:schemeClr val="tx1"/>
                </a:solidFill>
                <a:effectLst>
                  <a:outerShdw blurRad="38100" dist="19050" dir="2700000" algn="tl" rotWithShape="0">
                    <a:schemeClr val="dk1">
                      <a:alpha val="40000"/>
                    </a:schemeClr>
                  </a:outerShdw>
                </a:effectLst>
                <a:latin typeface="Times New Roman" panose="02020603050405020304" charset="0"/>
                <a:sym typeface="+mn-ea"/>
              </a:rPr>
              <a:t>Ne Zha found them out one by one.</a:t>
            </a:r>
            <a:endParaRPr lang="en-US" altLang="zh-CN" sz="2400" b="1" smtClean="0">
              <a:solidFill>
                <a:schemeClr val="tx1"/>
              </a:solidFill>
              <a:effectLst>
                <a:outerShdw blurRad="38100" dist="19050" dir="2700000" algn="tl" rotWithShape="0">
                  <a:schemeClr val="dk1">
                    <a:alpha val="40000"/>
                  </a:schemeClr>
                </a:outerShdw>
              </a:effectLst>
              <a:latin typeface="Times New Roman" panose="02020603050405020304" charset="0"/>
            </a:endParaRPr>
          </a:p>
          <a:p>
            <a:pPr marL="0" indent="0">
              <a:buNone/>
            </a:pPr>
            <a:endParaRPr lang="en-US" altLang="zh-CN" sz="2400" b="1" smtClean="0">
              <a:solidFill>
                <a:schemeClr val="tx1"/>
              </a:solidFill>
              <a:effectLst>
                <a:outerShdw blurRad="38100" dist="19050" dir="2700000" algn="tl" rotWithShape="0">
                  <a:schemeClr val="dk1">
                    <a:alpha val="40000"/>
                  </a:schemeClr>
                </a:outerShdw>
              </a:effectLst>
              <a:latin typeface="Times New Roman" panose="02020603050405020304" charset="0"/>
            </a:endParaRPr>
          </a:p>
        </p:txBody>
      </p:sp>
      <p:sp>
        <p:nvSpPr>
          <p:cNvPr id="5" name="文本框 4"/>
          <p:cNvSpPr txBox="1"/>
          <p:nvPr/>
        </p:nvSpPr>
        <p:spPr>
          <a:xfrm>
            <a:off x="65405" y="2493645"/>
            <a:ext cx="12061825" cy="3738245"/>
          </a:xfrm>
          <a:prstGeom prst="rect">
            <a:avLst/>
          </a:prstGeom>
          <a:noFill/>
        </p:spPr>
        <p:txBody>
          <a:bodyPr wrap="square" rtlCol="0" anchor="t">
            <a:spAutoFit/>
          </a:bodyPr>
          <a:p>
            <a:pPr lvl="0" fontAlgn="base">
              <a:lnSpc>
                <a:spcPts val="3160"/>
              </a:lnSpc>
              <a:spcBef>
                <a:spcPct val="0"/>
              </a:spcBef>
              <a:spcAft>
                <a:spcPct val="0"/>
              </a:spcAft>
            </a:pPr>
            <a:r>
              <a:rPr lang="en-US" altLang="zh-CN" sz="2800" b="1" smtClean="0">
                <a:latin typeface="Times New Roman" panose="02020603050405020304" charset="0"/>
                <a:sym typeface="+mn-ea"/>
              </a:rPr>
              <a:t>   </a:t>
            </a:r>
            <a:r>
              <a:rPr lang="en-US" altLang="zh-CN" sz="2800" b="1" smtClean="0">
                <a:solidFill>
                  <a:schemeClr val="tx1"/>
                </a:solidFill>
                <a:latin typeface="Times New Roman" panose="02020603050405020304" charset="0"/>
                <a:sym typeface="+mn-ea"/>
              </a:rPr>
              <a:t>At the sight of the sudden appearance of Ne Zha,  </a:t>
            </a:r>
            <a:r>
              <a:rPr lang="en-US" altLang="zh-CN" sz="2800" b="1" smtClean="0">
                <a:solidFill>
                  <a:srgbClr val="C00000"/>
                </a:solidFill>
                <a:latin typeface="Times New Roman" panose="02020603050405020304" charset="0"/>
                <a:sym typeface="+mn-ea"/>
              </a:rPr>
              <a:t>fear creeping over the villagers,</a:t>
            </a:r>
            <a:r>
              <a:rPr lang="en-US" altLang="zh-CN" sz="2800" b="1" smtClean="0">
                <a:solidFill>
                  <a:schemeClr val="tx1"/>
                </a:solidFill>
                <a:latin typeface="Times New Roman" panose="02020603050405020304" charset="0"/>
                <a:sym typeface="+mn-ea"/>
              </a:rPr>
              <a:t> the big guy </a:t>
            </a:r>
            <a:r>
              <a:rPr lang="en-US" altLang="zh-CN" sz="2800" b="1" smtClean="0">
                <a:solidFill>
                  <a:srgbClr val="C00000"/>
                </a:solidFill>
                <a:latin typeface="Times New Roman" panose="02020603050405020304" charset="0"/>
                <a:sym typeface="+mn-ea"/>
              </a:rPr>
              <a:t>with his eyes wide open</a:t>
            </a:r>
            <a:r>
              <a:rPr lang="en-US" altLang="zh-CN" sz="2800" b="1" smtClean="0">
                <a:solidFill>
                  <a:schemeClr val="tx1"/>
                </a:solidFill>
                <a:latin typeface="Times New Roman" panose="02020603050405020304" charset="0"/>
                <a:sym typeface="+mn-ea"/>
              </a:rPr>
              <a:t> </a:t>
            </a:r>
            <a:r>
              <a:rPr lang="en-US" altLang="zh-CN" sz="2800" b="1" smtClean="0">
                <a:solidFill>
                  <a:srgbClr val="C00000"/>
                </a:solidFill>
                <a:latin typeface="Times New Roman" panose="02020603050405020304" charset="0"/>
                <a:sym typeface="+mn-ea"/>
              </a:rPr>
              <a:t>was frozen with shock,</a:t>
            </a:r>
            <a:r>
              <a:rPr lang="en-US" altLang="zh-CN" sz="2800" b="1" smtClean="0">
                <a:solidFill>
                  <a:schemeClr val="tx1"/>
                </a:solidFill>
                <a:latin typeface="Times New Roman" panose="02020603050405020304" charset="0"/>
                <a:sym typeface="+mn-ea"/>
              </a:rPr>
              <a:t> </a:t>
            </a:r>
            <a:r>
              <a:rPr lang="en-US" altLang="zh-CN" sz="2800" b="1" smtClean="0">
                <a:solidFill>
                  <a:srgbClr val="C00000"/>
                </a:solidFill>
                <a:latin typeface="Times New Roman" panose="02020603050405020304" charset="0"/>
                <a:sym typeface="+mn-ea"/>
              </a:rPr>
              <a:t>shouted at the top of his lungs  “Again!” and then </a:t>
            </a:r>
            <a:r>
              <a:rPr lang="en-US" altLang="zh-CN" sz="2800" b="1" smtClean="0">
                <a:solidFill>
                  <a:schemeClr val="tx1"/>
                </a:solidFill>
                <a:latin typeface="Times New Roman" panose="02020603050405020304" charset="0"/>
                <a:sym typeface="+mn-ea"/>
              </a:rPr>
              <a:t>jumped into the well.  On hearing his scream, all the villagers </a:t>
            </a:r>
            <a:r>
              <a:rPr lang="en-US" altLang="zh-CN" sz="2800" b="1" smtClean="0">
                <a:solidFill>
                  <a:srgbClr val="C00000"/>
                </a:solidFill>
                <a:latin typeface="Times New Roman" panose="02020603050405020304" charset="0"/>
                <a:sym typeface="+mn-ea"/>
              </a:rPr>
              <a:t>ran in all directions, pressing and pushing each other in horror</a:t>
            </a:r>
            <a:r>
              <a:rPr lang="en-US" altLang="zh-CN" sz="2800" b="1" smtClean="0">
                <a:solidFill>
                  <a:schemeClr val="tx1"/>
                </a:solidFill>
                <a:latin typeface="Times New Roman" panose="02020603050405020304" charset="0"/>
                <a:sym typeface="+mn-ea"/>
              </a:rPr>
              <a:t>. They tried </a:t>
            </a:r>
            <a:r>
              <a:rPr lang="en-US" altLang="zh-CN" sz="2800" b="1" smtClean="0">
                <a:solidFill>
                  <a:srgbClr val="C00000"/>
                </a:solidFill>
                <a:latin typeface="Times New Roman" panose="02020603050405020304" charset="0"/>
                <a:sym typeface="+mn-ea"/>
              </a:rPr>
              <a:t>every means</a:t>
            </a:r>
            <a:r>
              <a:rPr lang="en-US" altLang="zh-CN" sz="2800" b="1" smtClean="0">
                <a:solidFill>
                  <a:schemeClr val="tx1"/>
                </a:solidFill>
                <a:latin typeface="Times New Roman" panose="02020603050405020304" charset="0"/>
                <a:sym typeface="+mn-ea"/>
              </a:rPr>
              <a:t> to hide themselves </a:t>
            </a:r>
            <a:r>
              <a:rPr lang="en-US" altLang="zh-CN" sz="2800" b="1" smtClean="0">
                <a:solidFill>
                  <a:srgbClr val="C00000"/>
                </a:solidFill>
                <a:latin typeface="Times New Roman" panose="02020603050405020304" charset="0"/>
                <a:sym typeface="+mn-ea"/>
              </a:rPr>
              <a:t>as quickly as they could</a:t>
            </a:r>
            <a:r>
              <a:rPr lang="en-US" altLang="zh-CN" sz="2800" b="1" smtClean="0">
                <a:solidFill>
                  <a:schemeClr val="tx1"/>
                </a:solidFill>
                <a:latin typeface="Times New Roman" panose="02020603050405020304" charset="0"/>
                <a:sym typeface="+mn-ea"/>
              </a:rPr>
              <a:t>. Some </a:t>
            </a:r>
            <a:r>
              <a:rPr lang="en-US" altLang="zh-CN" sz="2800" b="1" smtClean="0">
                <a:solidFill>
                  <a:srgbClr val="C00000"/>
                </a:solidFill>
                <a:latin typeface="Times New Roman" panose="02020603050405020304" charset="0"/>
                <a:sym typeface="+mn-ea"/>
              </a:rPr>
              <a:t>sprang to his feet and</a:t>
            </a:r>
            <a:r>
              <a:rPr lang="en-US" altLang="zh-CN" sz="2800" b="1" smtClean="0">
                <a:solidFill>
                  <a:schemeClr val="tx1"/>
                </a:solidFill>
                <a:latin typeface="Times New Roman" panose="02020603050405020304" charset="0"/>
                <a:sym typeface="+mn-ea"/>
              </a:rPr>
              <a:t> </a:t>
            </a:r>
            <a:r>
              <a:rPr lang="en-US" altLang="zh-CN" sz="2800" b="1" smtClean="0">
                <a:solidFill>
                  <a:srgbClr val="C00000"/>
                </a:solidFill>
                <a:latin typeface="Times New Roman" panose="02020603050405020304" charset="0"/>
                <a:sym typeface="+mn-ea"/>
              </a:rPr>
              <a:t>squeezed</a:t>
            </a:r>
            <a:r>
              <a:rPr lang="en-US" altLang="zh-CN" sz="2800" b="1" smtClean="0">
                <a:solidFill>
                  <a:schemeClr val="tx1"/>
                </a:solidFill>
                <a:latin typeface="Times New Roman" panose="02020603050405020304" charset="0"/>
                <a:sym typeface="+mn-ea"/>
              </a:rPr>
              <a:t> into the bucket </a:t>
            </a:r>
            <a:r>
              <a:rPr lang="en-US" altLang="zh-CN" sz="2800" b="1" smtClean="0">
                <a:solidFill>
                  <a:srgbClr val="C00000"/>
                </a:solidFill>
                <a:latin typeface="Times New Roman" panose="02020603050405020304" charset="0"/>
                <a:sym typeface="+mn-ea"/>
              </a:rPr>
              <a:t>without thinking twice</a:t>
            </a:r>
            <a:r>
              <a:rPr lang="en-US" altLang="zh-CN" sz="2800" b="1" smtClean="0">
                <a:solidFill>
                  <a:schemeClr val="tx1"/>
                </a:solidFill>
                <a:latin typeface="Times New Roman" panose="02020603050405020304" charset="0"/>
                <a:sym typeface="+mn-ea"/>
              </a:rPr>
              <a:t>. Some closed their windows and doors </a:t>
            </a:r>
            <a:r>
              <a:rPr lang="en-US" altLang="zh-CN" sz="2800" b="1" smtClean="0">
                <a:solidFill>
                  <a:srgbClr val="C00000"/>
                </a:solidFill>
                <a:latin typeface="Times New Roman" panose="02020603050405020304" charset="0"/>
                <a:sym typeface="+mn-ea"/>
              </a:rPr>
              <a:t>with fear</a:t>
            </a:r>
            <a:r>
              <a:rPr lang="en-US" altLang="zh-CN" sz="2800" b="1" smtClean="0">
                <a:solidFill>
                  <a:schemeClr val="tx1"/>
                </a:solidFill>
                <a:latin typeface="Times New Roman" panose="02020603050405020304" charset="0"/>
                <a:sym typeface="+mn-ea"/>
              </a:rPr>
              <a:t> and some </a:t>
            </a:r>
            <a:r>
              <a:rPr lang="en-US" altLang="zh-CN" sz="2800" b="1" smtClean="0">
                <a:solidFill>
                  <a:srgbClr val="C00000"/>
                </a:solidFill>
                <a:latin typeface="Times New Roman" panose="02020603050405020304" charset="0"/>
                <a:sym typeface="+mn-ea"/>
              </a:rPr>
              <a:t>even</a:t>
            </a:r>
            <a:r>
              <a:rPr lang="en-US" altLang="zh-CN" sz="2800" b="1" smtClean="0">
                <a:solidFill>
                  <a:schemeClr val="tx1"/>
                </a:solidFill>
                <a:latin typeface="Times New Roman" panose="02020603050405020304" charset="0"/>
                <a:sym typeface="+mn-ea"/>
              </a:rPr>
              <a:t> lay on the street </a:t>
            </a:r>
            <a:r>
              <a:rPr lang="en-US" altLang="zh-CN" sz="2800" b="1" smtClean="0">
                <a:solidFill>
                  <a:srgbClr val="C00000"/>
                </a:solidFill>
                <a:latin typeface="Times New Roman" panose="02020603050405020304" charset="0"/>
                <a:sym typeface="+mn-ea"/>
              </a:rPr>
              <a:t>directly</a:t>
            </a:r>
            <a:r>
              <a:rPr lang="en-US" altLang="zh-CN" sz="2800" b="1" smtClean="0">
                <a:solidFill>
                  <a:schemeClr val="tx1"/>
                </a:solidFill>
                <a:latin typeface="Times New Roman" panose="02020603050405020304" charset="0"/>
                <a:sym typeface="+mn-ea"/>
              </a:rPr>
              <a:t>, </a:t>
            </a:r>
            <a:r>
              <a:rPr lang="en-US" altLang="zh-CN" sz="2800" b="1" smtClean="0">
                <a:solidFill>
                  <a:srgbClr val="C00000"/>
                </a:solidFill>
                <a:latin typeface="Times New Roman" panose="02020603050405020304" charset="0"/>
                <a:sym typeface="+mn-ea"/>
              </a:rPr>
              <a:t>making themselves look</a:t>
            </a:r>
            <a:r>
              <a:rPr lang="en-US" altLang="zh-CN" sz="2800" b="1" smtClean="0">
                <a:solidFill>
                  <a:schemeClr val="tx1"/>
                </a:solidFill>
                <a:latin typeface="Times New Roman" panose="02020603050405020304" charset="0"/>
                <a:sym typeface="+mn-ea"/>
              </a:rPr>
              <a:t> like the dead. However, </a:t>
            </a:r>
            <a:r>
              <a:rPr lang="en-US" altLang="zh-CN" sz="2800" b="1" smtClean="0">
                <a:solidFill>
                  <a:schemeClr val="tx1"/>
                </a:solidFill>
                <a:effectLst>
                  <a:outerShdw blurRad="38100" dist="19050" dir="2700000" algn="tl" rotWithShape="0">
                    <a:schemeClr val="dk1">
                      <a:alpha val="40000"/>
                    </a:schemeClr>
                  </a:outerShdw>
                </a:effectLst>
                <a:latin typeface="Times New Roman" panose="02020603050405020304" charset="0"/>
                <a:sym typeface="+mn-ea"/>
              </a:rPr>
              <a:t>Ne Zha </a:t>
            </a:r>
            <a:r>
              <a:rPr lang="en-US" altLang="zh-CN" sz="2800" b="1" smtClean="0">
                <a:solidFill>
                  <a:srgbClr val="C00000"/>
                </a:solidFill>
                <a:effectLst>
                  <a:outerShdw blurRad="38100" dist="19050" dir="2700000" algn="tl" rotWithShape="0">
                    <a:schemeClr val="dk1">
                      <a:alpha val="40000"/>
                    </a:schemeClr>
                  </a:outerShdw>
                </a:effectLst>
                <a:latin typeface="Times New Roman" panose="02020603050405020304" charset="0"/>
                <a:sym typeface="+mn-ea"/>
              </a:rPr>
              <a:t>still </a:t>
            </a:r>
            <a:r>
              <a:rPr lang="en-US" altLang="zh-CN" sz="2800" b="1" smtClean="0">
                <a:solidFill>
                  <a:schemeClr val="tx1"/>
                </a:solidFill>
                <a:effectLst>
                  <a:outerShdw blurRad="38100" dist="19050" dir="2700000" algn="tl" rotWithShape="0">
                    <a:schemeClr val="dk1">
                      <a:alpha val="40000"/>
                    </a:schemeClr>
                  </a:outerShdw>
                </a:effectLst>
                <a:latin typeface="Times New Roman" panose="02020603050405020304" charset="0"/>
                <a:sym typeface="+mn-ea"/>
              </a:rPr>
              <a:t>found them out one by one </a:t>
            </a:r>
            <a:r>
              <a:rPr lang="en-US" altLang="zh-CN" sz="2800" b="1" smtClean="0">
                <a:solidFill>
                  <a:srgbClr val="C00000"/>
                </a:solidFill>
                <a:effectLst>
                  <a:outerShdw blurRad="38100" dist="19050" dir="2700000" algn="tl" rotWithShape="0">
                    <a:schemeClr val="dk1">
                      <a:alpha val="40000"/>
                    </a:schemeClr>
                  </a:outerShdw>
                </a:effectLst>
                <a:latin typeface="Times New Roman" panose="02020603050405020304" charset="0"/>
                <a:sym typeface="+mn-ea"/>
              </a:rPr>
              <a:t>easily.</a:t>
            </a:r>
            <a:endParaRPr lang="en-US" altLang="zh-CN" sz="2800" b="1" smtClean="0">
              <a:solidFill>
                <a:srgbClr val="C00000"/>
              </a:solidFill>
              <a:effectLst>
                <a:outerShdw blurRad="38100" dist="19050" dir="2700000" algn="tl" rotWithShape="0">
                  <a:schemeClr val="dk1">
                    <a:alpha val="40000"/>
                  </a:schemeClr>
                </a:outerShdw>
              </a:effectLst>
              <a:latin typeface="Times New Roman" panose="02020603050405020304" charset="0"/>
              <a:sym typeface="+mn-ea"/>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218440" y="116840"/>
            <a:ext cx="11797030" cy="6623685"/>
          </a:xfrm>
          <a:prstGeom prst="rect">
            <a:avLst/>
          </a:prstGeom>
          <a:noFill/>
        </p:spPr>
        <p:txBody>
          <a:bodyPr wrap="square" rtlCol="0" anchor="t">
            <a:spAutoFit/>
          </a:bodyPr>
          <a:p>
            <a:pPr lvl="0" fontAlgn="base">
              <a:lnSpc>
                <a:spcPts val="5660"/>
              </a:lnSpc>
              <a:spcBef>
                <a:spcPct val="0"/>
              </a:spcBef>
              <a:spcAft>
                <a:spcPct val="0"/>
              </a:spcAft>
            </a:pPr>
            <a:r>
              <a:rPr lang="en-US" altLang="zh-CN" sz="2800" b="1" smtClean="0">
                <a:latin typeface="Times New Roman" panose="02020603050405020304" charset="0"/>
                <a:sym typeface="+mn-ea"/>
              </a:rPr>
              <a:t>At the sight of the sudden appearance of Ne Zha,  </a:t>
            </a:r>
            <a:r>
              <a:rPr lang="en-US" altLang="zh-CN" sz="2800" b="1" smtClean="0">
                <a:solidFill>
                  <a:srgbClr val="C00000"/>
                </a:solidFill>
                <a:latin typeface="Times New Roman" panose="02020603050405020304" charset="0"/>
                <a:sym typeface="+mn-ea"/>
              </a:rPr>
              <a:t>fear creeping over the villagers,</a:t>
            </a:r>
            <a:r>
              <a:rPr lang="en-US" altLang="zh-CN" sz="2800" b="1" smtClean="0">
                <a:latin typeface="Times New Roman" panose="02020603050405020304" charset="0"/>
                <a:sym typeface="+mn-ea"/>
              </a:rPr>
              <a:t> the big guy </a:t>
            </a:r>
            <a:r>
              <a:rPr lang="en-US" altLang="zh-CN" sz="2800" b="1" smtClean="0">
                <a:solidFill>
                  <a:srgbClr val="C00000"/>
                </a:solidFill>
                <a:latin typeface="Times New Roman" panose="02020603050405020304" charset="0"/>
                <a:sym typeface="+mn-ea"/>
              </a:rPr>
              <a:t>with his eyes wide open</a:t>
            </a:r>
            <a:r>
              <a:rPr lang="en-US" altLang="zh-CN" sz="2800" b="1" smtClean="0">
                <a:latin typeface="Times New Roman" panose="02020603050405020304" charset="0"/>
                <a:sym typeface="+mn-ea"/>
              </a:rPr>
              <a:t> </a:t>
            </a:r>
            <a:r>
              <a:rPr lang="en-US" altLang="zh-CN" sz="2800" b="1" smtClean="0">
                <a:solidFill>
                  <a:srgbClr val="C00000"/>
                </a:solidFill>
                <a:latin typeface="Times New Roman" panose="02020603050405020304" charset="0"/>
                <a:sym typeface="+mn-ea"/>
              </a:rPr>
              <a:t>was frozen with shock,</a:t>
            </a:r>
            <a:r>
              <a:rPr lang="en-US" altLang="zh-CN" sz="2800" b="1" smtClean="0">
                <a:latin typeface="Times New Roman" panose="02020603050405020304" charset="0"/>
                <a:sym typeface="+mn-ea"/>
              </a:rPr>
              <a:t> </a:t>
            </a:r>
            <a:r>
              <a:rPr lang="en-US" altLang="zh-CN" sz="2800" b="1" smtClean="0">
                <a:solidFill>
                  <a:srgbClr val="C00000"/>
                </a:solidFill>
                <a:latin typeface="Times New Roman" panose="02020603050405020304" charset="0"/>
                <a:sym typeface="+mn-ea"/>
              </a:rPr>
              <a:t>shouted at the top of his lungs  “Again!” and then </a:t>
            </a:r>
            <a:r>
              <a:rPr lang="en-US" altLang="zh-CN" sz="2800" b="1" smtClean="0">
                <a:latin typeface="Times New Roman" panose="02020603050405020304" charset="0"/>
                <a:sym typeface="+mn-ea"/>
              </a:rPr>
              <a:t>jumped into the well.  On hearing his scream, all the villagers </a:t>
            </a:r>
            <a:r>
              <a:rPr lang="en-US" altLang="zh-CN" sz="2800" b="1" smtClean="0">
                <a:solidFill>
                  <a:srgbClr val="C00000"/>
                </a:solidFill>
                <a:latin typeface="Times New Roman" panose="02020603050405020304" charset="0"/>
                <a:sym typeface="+mn-ea"/>
              </a:rPr>
              <a:t>ran in all directions, pressing and pushing each other in horror</a:t>
            </a:r>
            <a:r>
              <a:rPr lang="en-US" altLang="zh-CN" sz="2800" b="1" smtClean="0">
                <a:latin typeface="Times New Roman" panose="02020603050405020304" charset="0"/>
                <a:sym typeface="+mn-ea"/>
              </a:rPr>
              <a:t>. They tried </a:t>
            </a:r>
            <a:r>
              <a:rPr lang="en-US" altLang="zh-CN" sz="2800" b="1" smtClean="0">
                <a:solidFill>
                  <a:srgbClr val="C00000"/>
                </a:solidFill>
                <a:latin typeface="Times New Roman" panose="02020603050405020304" charset="0"/>
                <a:sym typeface="+mn-ea"/>
              </a:rPr>
              <a:t>every means</a:t>
            </a:r>
            <a:r>
              <a:rPr lang="en-US" altLang="zh-CN" sz="2800" b="1" smtClean="0">
                <a:latin typeface="Times New Roman" panose="02020603050405020304" charset="0"/>
                <a:sym typeface="+mn-ea"/>
              </a:rPr>
              <a:t> to hide themselves </a:t>
            </a:r>
            <a:r>
              <a:rPr lang="en-US" altLang="zh-CN" sz="2800" b="1" smtClean="0">
                <a:solidFill>
                  <a:srgbClr val="C00000"/>
                </a:solidFill>
                <a:latin typeface="Times New Roman" panose="02020603050405020304" charset="0"/>
                <a:sym typeface="+mn-ea"/>
              </a:rPr>
              <a:t>as quickly as they could</a:t>
            </a:r>
            <a:r>
              <a:rPr lang="en-US" altLang="zh-CN" sz="2800" b="1" smtClean="0">
                <a:latin typeface="Times New Roman" panose="02020603050405020304" charset="0"/>
                <a:sym typeface="+mn-ea"/>
              </a:rPr>
              <a:t>. Some </a:t>
            </a:r>
            <a:r>
              <a:rPr lang="en-US" altLang="zh-CN" sz="2800" b="1" smtClean="0">
                <a:solidFill>
                  <a:srgbClr val="C00000"/>
                </a:solidFill>
                <a:latin typeface="Times New Roman" panose="02020603050405020304" charset="0"/>
                <a:sym typeface="+mn-ea"/>
              </a:rPr>
              <a:t>sprang to his feet and</a:t>
            </a:r>
            <a:r>
              <a:rPr lang="en-US" altLang="zh-CN" sz="2800" b="1" smtClean="0">
                <a:latin typeface="Times New Roman" panose="02020603050405020304" charset="0"/>
                <a:sym typeface="+mn-ea"/>
              </a:rPr>
              <a:t> </a:t>
            </a:r>
            <a:r>
              <a:rPr lang="en-US" altLang="zh-CN" sz="2800" b="1" smtClean="0">
                <a:solidFill>
                  <a:srgbClr val="C00000"/>
                </a:solidFill>
                <a:latin typeface="Times New Roman" panose="02020603050405020304" charset="0"/>
                <a:sym typeface="+mn-ea"/>
              </a:rPr>
              <a:t>squeezed</a:t>
            </a:r>
            <a:r>
              <a:rPr lang="en-US" altLang="zh-CN" sz="2800" b="1" smtClean="0">
                <a:latin typeface="Times New Roman" panose="02020603050405020304" charset="0"/>
                <a:sym typeface="+mn-ea"/>
              </a:rPr>
              <a:t> into the bucket </a:t>
            </a:r>
            <a:r>
              <a:rPr lang="en-US" altLang="zh-CN" sz="2800" b="1" smtClean="0">
                <a:solidFill>
                  <a:srgbClr val="C00000"/>
                </a:solidFill>
                <a:latin typeface="Times New Roman" panose="02020603050405020304" charset="0"/>
                <a:sym typeface="+mn-ea"/>
              </a:rPr>
              <a:t>without thinking twice</a:t>
            </a:r>
            <a:r>
              <a:rPr lang="en-US" altLang="zh-CN" sz="2800" b="1" smtClean="0">
                <a:latin typeface="Times New Roman" panose="02020603050405020304" charset="0"/>
                <a:sym typeface="+mn-ea"/>
              </a:rPr>
              <a:t>. Some closed their windows and doors </a:t>
            </a:r>
            <a:r>
              <a:rPr lang="en-US" altLang="zh-CN" sz="2800" b="1" smtClean="0">
                <a:solidFill>
                  <a:srgbClr val="C00000"/>
                </a:solidFill>
                <a:latin typeface="Times New Roman" panose="02020603050405020304" charset="0"/>
                <a:sym typeface="+mn-ea"/>
              </a:rPr>
              <a:t>with fear</a:t>
            </a:r>
            <a:r>
              <a:rPr lang="en-US" altLang="zh-CN" sz="2800" b="1" smtClean="0">
                <a:latin typeface="Times New Roman" panose="02020603050405020304" charset="0"/>
                <a:sym typeface="+mn-ea"/>
              </a:rPr>
              <a:t> and some </a:t>
            </a:r>
            <a:r>
              <a:rPr lang="en-US" altLang="zh-CN" sz="2800" b="1" smtClean="0">
                <a:solidFill>
                  <a:srgbClr val="C00000"/>
                </a:solidFill>
                <a:latin typeface="Times New Roman" panose="02020603050405020304" charset="0"/>
                <a:sym typeface="+mn-ea"/>
              </a:rPr>
              <a:t>even</a:t>
            </a:r>
            <a:r>
              <a:rPr lang="en-US" altLang="zh-CN" sz="2800" b="1" smtClean="0">
                <a:latin typeface="Times New Roman" panose="02020603050405020304" charset="0"/>
                <a:sym typeface="+mn-ea"/>
              </a:rPr>
              <a:t> lay on the street </a:t>
            </a:r>
            <a:r>
              <a:rPr lang="en-US" altLang="zh-CN" sz="2800" b="1" smtClean="0">
                <a:solidFill>
                  <a:srgbClr val="C00000"/>
                </a:solidFill>
                <a:latin typeface="Times New Roman" panose="02020603050405020304" charset="0"/>
                <a:sym typeface="+mn-ea"/>
              </a:rPr>
              <a:t>directly</a:t>
            </a:r>
            <a:r>
              <a:rPr lang="en-US" altLang="zh-CN" sz="2800" b="1" smtClean="0">
                <a:latin typeface="Times New Roman" panose="02020603050405020304" charset="0"/>
                <a:sym typeface="+mn-ea"/>
              </a:rPr>
              <a:t>, </a:t>
            </a:r>
            <a:r>
              <a:rPr lang="en-US" altLang="zh-CN" sz="2800" b="1" smtClean="0">
                <a:solidFill>
                  <a:srgbClr val="C00000"/>
                </a:solidFill>
                <a:latin typeface="Times New Roman" panose="02020603050405020304" charset="0"/>
                <a:sym typeface="+mn-ea"/>
              </a:rPr>
              <a:t>making themselves look</a:t>
            </a:r>
            <a:r>
              <a:rPr lang="en-US" altLang="zh-CN" sz="2800" b="1" smtClean="0">
                <a:latin typeface="Times New Roman" panose="02020603050405020304" charset="0"/>
                <a:sym typeface="+mn-ea"/>
              </a:rPr>
              <a:t> like the dead. However, </a:t>
            </a:r>
            <a:r>
              <a:rPr lang="en-US" altLang="zh-CN" sz="2800" b="1" smtClean="0">
                <a:effectLst>
                  <a:outerShdw blurRad="38100" dist="19050" dir="2700000" algn="tl" rotWithShape="0">
                    <a:schemeClr val="dk1">
                      <a:alpha val="40000"/>
                    </a:schemeClr>
                  </a:outerShdw>
                </a:effectLst>
                <a:latin typeface="Times New Roman" panose="02020603050405020304" charset="0"/>
                <a:sym typeface="+mn-ea"/>
              </a:rPr>
              <a:t>Ne Zha </a:t>
            </a:r>
            <a:r>
              <a:rPr lang="en-US" altLang="zh-CN" sz="2800" b="1" smtClean="0">
                <a:solidFill>
                  <a:srgbClr val="C00000"/>
                </a:solidFill>
                <a:effectLst>
                  <a:outerShdw blurRad="38100" dist="19050" dir="2700000" algn="tl" rotWithShape="0">
                    <a:schemeClr val="dk1">
                      <a:alpha val="40000"/>
                    </a:schemeClr>
                  </a:outerShdw>
                </a:effectLst>
                <a:latin typeface="Times New Roman" panose="02020603050405020304" charset="0"/>
                <a:sym typeface="+mn-ea"/>
              </a:rPr>
              <a:t>still </a:t>
            </a:r>
            <a:r>
              <a:rPr lang="en-US" altLang="zh-CN" sz="2800" b="1" smtClean="0">
                <a:effectLst>
                  <a:outerShdw blurRad="38100" dist="19050" dir="2700000" algn="tl" rotWithShape="0">
                    <a:schemeClr val="dk1">
                      <a:alpha val="40000"/>
                    </a:schemeClr>
                  </a:outerShdw>
                </a:effectLst>
                <a:latin typeface="Times New Roman" panose="02020603050405020304" charset="0"/>
                <a:sym typeface="+mn-ea"/>
              </a:rPr>
              <a:t>found them out one by one </a:t>
            </a:r>
            <a:r>
              <a:rPr lang="en-US" altLang="zh-CN" sz="2800" b="1" smtClean="0">
                <a:solidFill>
                  <a:srgbClr val="C00000"/>
                </a:solidFill>
                <a:effectLst>
                  <a:outerShdw blurRad="38100" dist="19050" dir="2700000" algn="tl" rotWithShape="0">
                    <a:schemeClr val="dk1">
                      <a:alpha val="40000"/>
                    </a:schemeClr>
                  </a:outerShdw>
                </a:effectLst>
                <a:latin typeface="Times New Roman" panose="02020603050405020304" charset="0"/>
                <a:sym typeface="+mn-ea"/>
              </a:rPr>
              <a:t>easily.</a:t>
            </a:r>
            <a:endParaRPr lang="en-US" altLang="zh-CN" sz="2800" b="1" smtClean="0">
              <a:solidFill>
                <a:schemeClr val="tx1"/>
              </a:solidFill>
              <a:effectLst>
                <a:outerShdw blurRad="38100" dist="19050" dir="2700000" algn="tl" rotWithShape="0">
                  <a:schemeClr val="dk1">
                    <a:alpha val="40000"/>
                  </a:schemeClr>
                </a:outerShdw>
              </a:effectLst>
              <a:latin typeface="Times New Roman" panose="02020603050405020304" charset="0"/>
              <a:sym typeface="+mn-ea"/>
            </a:endParaRPr>
          </a:p>
        </p:txBody>
      </p:sp>
      <p:sp>
        <p:nvSpPr>
          <p:cNvPr id="6" name="减号 5"/>
          <p:cNvSpPr/>
          <p:nvPr/>
        </p:nvSpPr>
        <p:spPr>
          <a:xfrm>
            <a:off x="7365365" y="790575"/>
            <a:ext cx="4826635" cy="12001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减号 6"/>
          <p:cNvSpPr/>
          <p:nvPr/>
        </p:nvSpPr>
        <p:spPr>
          <a:xfrm>
            <a:off x="3266440" y="1457325"/>
            <a:ext cx="4099560" cy="14986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减号 8"/>
          <p:cNvSpPr/>
          <p:nvPr/>
        </p:nvSpPr>
        <p:spPr>
          <a:xfrm>
            <a:off x="2054860" y="4373880"/>
            <a:ext cx="6572250" cy="20066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减号 10"/>
          <p:cNvSpPr/>
          <p:nvPr/>
        </p:nvSpPr>
        <p:spPr>
          <a:xfrm>
            <a:off x="3336925" y="2952750"/>
            <a:ext cx="9574530" cy="136525"/>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减号 11"/>
          <p:cNvSpPr/>
          <p:nvPr/>
        </p:nvSpPr>
        <p:spPr>
          <a:xfrm flipV="1">
            <a:off x="3726815" y="2197735"/>
            <a:ext cx="1281430" cy="16510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减号 15"/>
          <p:cNvSpPr/>
          <p:nvPr/>
        </p:nvSpPr>
        <p:spPr>
          <a:xfrm flipV="1">
            <a:off x="2359660" y="5859145"/>
            <a:ext cx="7241540" cy="133350"/>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线形标注 1 17"/>
          <p:cNvSpPr/>
          <p:nvPr/>
        </p:nvSpPr>
        <p:spPr>
          <a:xfrm>
            <a:off x="9601200" y="0"/>
            <a:ext cx="2218055" cy="454025"/>
          </a:xfrm>
          <a:prstGeom prst="borderCallout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rgbClr val="FF0000"/>
                </a:solidFill>
              </a:rPr>
              <a:t>emotion</a:t>
            </a:r>
            <a:endParaRPr lang="en-US" altLang="zh-CN">
              <a:solidFill>
                <a:schemeClr val="tx1"/>
              </a:solidFill>
            </a:endParaRPr>
          </a:p>
        </p:txBody>
      </p:sp>
      <p:sp>
        <p:nvSpPr>
          <p:cNvPr id="20" name="线形标注 1 19"/>
          <p:cNvSpPr/>
          <p:nvPr/>
        </p:nvSpPr>
        <p:spPr>
          <a:xfrm>
            <a:off x="4924425" y="772160"/>
            <a:ext cx="2218055" cy="454025"/>
          </a:xfrm>
          <a:prstGeom prst="borderCallout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rgbClr val="FF0000"/>
                </a:solidFill>
              </a:rPr>
              <a:t>look</a:t>
            </a:r>
            <a:endParaRPr lang="en-US" altLang="zh-CN">
              <a:solidFill>
                <a:schemeClr val="tx1"/>
              </a:solidFill>
            </a:endParaRPr>
          </a:p>
        </p:txBody>
      </p:sp>
      <p:sp>
        <p:nvSpPr>
          <p:cNvPr id="21" name="线形标注 1 20"/>
          <p:cNvSpPr/>
          <p:nvPr/>
        </p:nvSpPr>
        <p:spPr>
          <a:xfrm>
            <a:off x="5503545" y="1445895"/>
            <a:ext cx="2218055" cy="454025"/>
          </a:xfrm>
          <a:prstGeom prst="borderCallout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rgbClr val="FF0000"/>
                </a:solidFill>
              </a:rPr>
              <a:t>speech</a:t>
            </a:r>
            <a:endParaRPr lang="en-US" altLang="zh-CN">
              <a:solidFill>
                <a:schemeClr val="tx1"/>
              </a:solidFill>
            </a:endParaRPr>
          </a:p>
        </p:txBody>
      </p:sp>
      <p:sp>
        <p:nvSpPr>
          <p:cNvPr id="22" name="线形标注 1 21"/>
          <p:cNvSpPr/>
          <p:nvPr/>
        </p:nvSpPr>
        <p:spPr>
          <a:xfrm>
            <a:off x="8990965" y="2197735"/>
            <a:ext cx="2218055" cy="454025"/>
          </a:xfrm>
          <a:prstGeom prst="borderCallout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800" b="1">
                <a:solidFill>
                  <a:srgbClr val="FF0000"/>
                </a:solidFill>
              </a:rPr>
              <a:t>action</a:t>
            </a:r>
            <a:endParaRPr lang="en-US" altLang="zh-CN" sz="2800" b="1">
              <a:solidFill>
                <a:srgbClr val="FF0000"/>
              </a:solidFill>
            </a:endParaRPr>
          </a:p>
        </p:txBody>
      </p:sp>
      <p:sp>
        <p:nvSpPr>
          <p:cNvPr id="23" name="线形标注 1 22"/>
          <p:cNvSpPr/>
          <p:nvPr/>
        </p:nvSpPr>
        <p:spPr>
          <a:xfrm>
            <a:off x="5008245" y="3652520"/>
            <a:ext cx="2218055" cy="454025"/>
          </a:xfrm>
          <a:prstGeom prst="borderCallout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buClrTx/>
              <a:buSzTx/>
              <a:buFontTx/>
            </a:pPr>
            <a:r>
              <a:rPr lang="en-US" altLang="zh-CN" sz="2800" b="1">
                <a:solidFill>
                  <a:srgbClr val="FF0000"/>
                </a:solidFill>
              </a:rPr>
              <a:t>action</a:t>
            </a:r>
            <a:endParaRPr lang="en-US" altLang="zh-CN" sz="2800" b="1">
              <a:solidFill>
                <a:srgbClr val="FF0000"/>
              </a:solidFill>
            </a:endParaRPr>
          </a:p>
        </p:txBody>
      </p:sp>
      <p:sp>
        <p:nvSpPr>
          <p:cNvPr id="24" name="线形标注 1 23"/>
          <p:cNvSpPr/>
          <p:nvPr/>
        </p:nvSpPr>
        <p:spPr>
          <a:xfrm>
            <a:off x="6209030" y="5032375"/>
            <a:ext cx="2218055" cy="454025"/>
          </a:xfrm>
          <a:prstGeom prst="borderCallout1">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rgbClr val="FF0000"/>
                </a:solidFill>
              </a:rPr>
              <a:t>action</a:t>
            </a:r>
            <a:endParaRPr lang="en-US" altLang="zh-CN" sz="2800" b="1">
              <a:solidFill>
                <a:srgbClr val="FF0000"/>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 calcmode="lin" valueType="num">
                                      <p:cBhvr additive="base">
                                        <p:cTn id="67" dur="500" fill="hold"/>
                                        <p:tgtEl>
                                          <p:spTgt spid="23"/>
                                        </p:tgtEl>
                                        <p:attrNameLst>
                                          <p:attrName>ppt_x</p:attrName>
                                        </p:attrNameLst>
                                      </p:cBhvr>
                                      <p:tavLst>
                                        <p:tav tm="0">
                                          <p:val>
                                            <p:strVal val="#ppt_x"/>
                                          </p:val>
                                        </p:tav>
                                        <p:tav tm="100000">
                                          <p:val>
                                            <p:strVal val="#ppt_x"/>
                                          </p:val>
                                        </p:tav>
                                      </p:tavLst>
                                    </p:anim>
                                    <p:anim calcmode="lin" valueType="num">
                                      <p:cBhvr additive="base">
                                        <p:cTn id="6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4"/>
                                        </p:tgtEl>
                                        <p:attrNameLst>
                                          <p:attrName>style.visibility</p:attrName>
                                        </p:attrNameLst>
                                      </p:cBhvr>
                                      <p:to>
                                        <p:strVal val="visible"/>
                                      </p:to>
                                    </p:set>
                                    <p:anim calcmode="lin" valueType="num">
                                      <p:cBhvr additive="base">
                                        <p:cTn id="73" dur="500" fill="hold"/>
                                        <p:tgtEl>
                                          <p:spTgt spid="24"/>
                                        </p:tgtEl>
                                        <p:attrNameLst>
                                          <p:attrName>ppt_x</p:attrName>
                                        </p:attrNameLst>
                                      </p:cBhvr>
                                      <p:tavLst>
                                        <p:tav tm="0">
                                          <p:val>
                                            <p:strVal val="#ppt_x"/>
                                          </p:val>
                                        </p:tav>
                                        <p:tav tm="100000">
                                          <p:val>
                                            <p:strVal val="#ppt_x"/>
                                          </p:val>
                                        </p:tav>
                                      </p:tavLst>
                                    </p:anim>
                                    <p:anim calcmode="lin" valueType="num">
                                      <p:cBhvr additive="base">
                                        <p:cTn id="7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bldLvl="0" animBg="1"/>
      <p:bldP spid="12" grpId="0" bldLvl="0" animBg="1"/>
      <p:bldP spid="11" grpId="0" bldLvl="0" animBg="1"/>
      <p:bldP spid="9" grpId="0" bldLvl="0" animBg="1"/>
      <p:bldP spid="16" grpId="0" bldLvl="0" animBg="1"/>
      <p:bldP spid="23" grpId="0" bldLvl="0" animBg="1"/>
      <p:bldP spid="24" grpId="0" bldLvl="0" animBg="1"/>
      <p:bldP spid="18" grpId="0" bldLvl="0" animBg="1"/>
      <p:bldP spid="20" grpId="0" animBg="1"/>
      <p:bldP spid="21" grpId="0" bldLvl="0" animBg="1"/>
      <p:bldP spid="22" grpId="0" bldLvl="0" animBg="1"/>
      <p:bldP spid="18" grpId="1" animBg="1"/>
      <p:bldP spid="20" grpId="1" animBg="1"/>
      <p:bldP spid="21" grpId="1" animBg="1"/>
      <p:bldP spid="22"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文本框 34"/>
          <p:cNvSpPr txBox="1"/>
          <p:nvPr>
            <p:custDataLst>
              <p:tags r:id="rId1"/>
            </p:custDataLst>
          </p:nvPr>
        </p:nvSpPr>
        <p:spPr>
          <a:xfrm>
            <a:off x="839470" y="296545"/>
            <a:ext cx="10161270" cy="1445260"/>
          </a:xfrm>
          <a:prstGeom prst="rect">
            <a:avLst/>
          </a:prstGeom>
          <a:noFill/>
        </p:spPr>
        <p:txBody>
          <a:bodyPr wrap="square" rtlCol="0">
            <a:spAutoFit/>
          </a:bodyPr>
          <a:lstStyle/>
          <a:p>
            <a:pPr algn="l"/>
            <a:r>
              <a:rPr lang="en-US" altLang="zh-CN" sz="4000" b="1">
                <a:latin typeface="Times New Roman" panose="02020603050405020304" charset="0"/>
                <a:cs typeface="Times New Roman" panose="02020603050405020304" charset="0"/>
                <a:sym typeface="+mn-ea"/>
              </a:rPr>
              <a:t>    </a:t>
            </a:r>
            <a:r>
              <a:rPr lang="en-US" altLang="zh-CN" sz="4400" b="1">
                <a:solidFill>
                  <a:srgbClr val="FF0000"/>
                </a:solidFill>
                <a:latin typeface="Times New Roman" panose="02020603050405020304" charset="0"/>
                <a:cs typeface="Times New Roman" panose="02020603050405020304" charset="0"/>
                <a:sym typeface="+mn-ea"/>
              </a:rPr>
              <a:t>How</a:t>
            </a:r>
            <a:r>
              <a:rPr lang="en-US" altLang="zh-CN" sz="4400" b="1">
                <a:latin typeface="Times New Roman" panose="02020603050405020304" charset="0"/>
                <a:cs typeface="Times New Roman" panose="02020603050405020304" charset="0"/>
                <a:sym typeface="+mn-ea"/>
              </a:rPr>
              <a:t> could we make</a:t>
            </a:r>
            <a:r>
              <a:rPr lang="en-US" altLang="zh-CN" sz="4400" b="1">
                <a:solidFill>
                  <a:srgbClr val="FF0000"/>
                </a:solidFill>
                <a:latin typeface="Times New Roman" panose="02020603050405020304" charset="0"/>
                <a:cs typeface="Times New Roman" panose="02020603050405020304" charset="0"/>
                <a:sym typeface="+mn-ea"/>
              </a:rPr>
              <a:t> a story vivid</a:t>
            </a:r>
            <a:r>
              <a:rPr lang="en-US" altLang="zh-CN" sz="3600" b="1">
                <a:solidFill>
                  <a:schemeClr val="tx1"/>
                </a:solidFill>
                <a:latin typeface="方正舒体" panose="02010601030101010101" charset="-122"/>
                <a:ea typeface="方正舒体" panose="02010601030101010101" charset="-122"/>
                <a:cs typeface="方正舒体" panose="02010601030101010101" charset="-122"/>
                <a:sym typeface="+mn-ea"/>
              </a:rPr>
              <a:t> (</a:t>
            </a:r>
            <a:r>
              <a:rPr lang="zh-CN" altLang="en-US" sz="3600" b="1">
                <a:solidFill>
                  <a:schemeClr val="tx1"/>
                </a:solidFill>
                <a:latin typeface="方正舒体" panose="02010601030101010101" charset="-122"/>
                <a:ea typeface="方正舒体" panose="02010601030101010101" charset="-122"/>
                <a:cs typeface="方正舒体" panose="02010601030101010101" charset="-122"/>
                <a:sym typeface="+mn-ea"/>
              </a:rPr>
              <a:t>生动）</a:t>
            </a:r>
            <a:r>
              <a:rPr lang="en-US" altLang="zh-CN" sz="4400" b="1">
                <a:latin typeface="Times New Roman" panose="02020603050405020304" charset="0"/>
                <a:cs typeface="Times New Roman" panose="02020603050405020304" charset="0"/>
                <a:sym typeface="+mn-ea"/>
              </a:rPr>
              <a:t>in our continuation writing ?</a:t>
            </a:r>
            <a:endParaRPr lang="en-US" altLang="zh-CN" sz="4400" b="1">
              <a:latin typeface="Times New Roman" panose="02020603050405020304" charset="0"/>
              <a:cs typeface="Times New Roman" panose="02020603050405020304" charset="0"/>
              <a:sym typeface="+mn-ea"/>
            </a:endParaRPr>
          </a:p>
        </p:txBody>
      </p:sp>
      <p:pic>
        <p:nvPicPr>
          <p:cNvPr id="37" name="图片 36"/>
          <p:cNvPicPr>
            <a:picLocks noChangeAspect="1"/>
          </p:cNvPicPr>
          <p:nvPr>
            <p:custDataLst>
              <p:tags r:id="rId2"/>
            </p:custDataLst>
          </p:nvPr>
        </p:nvPicPr>
        <p:blipFill>
          <a:blip r:embed="rId3">
            <a:extLst>
              <a:ext uri="{28A0092B-C50C-407E-A947-70E740481C1C}">
                <a14:useLocalDpi xmlns:a14="http://schemas.microsoft.com/office/drawing/2010/main" val="0"/>
              </a:ext>
            </a:extLst>
          </a:blip>
          <a:stretch>
            <a:fillRect/>
          </a:stretch>
        </p:blipFill>
        <p:spPr>
          <a:xfrm>
            <a:off x="10377170" y="4029075"/>
            <a:ext cx="1814830" cy="2828925"/>
          </a:xfrm>
          <a:prstGeom prst="rect">
            <a:avLst/>
          </a:prstGeom>
        </p:spPr>
      </p:pic>
      <p:sp>
        <p:nvSpPr>
          <p:cNvPr id="2" name="左大括号 1"/>
          <p:cNvSpPr/>
          <p:nvPr/>
        </p:nvSpPr>
        <p:spPr>
          <a:xfrm>
            <a:off x="558165" y="2613660"/>
            <a:ext cx="1131570" cy="38023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3" name="文本框 2"/>
          <p:cNvSpPr txBox="1"/>
          <p:nvPr/>
        </p:nvSpPr>
        <p:spPr>
          <a:xfrm>
            <a:off x="1946910" y="2502535"/>
            <a:ext cx="2475230" cy="583565"/>
          </a:xfrm>
          <a:prstGeom prst="rect">
            <a:avLst/>
          </a:prstGeom>
          <a:noFill/>
        </p:spPr>
        <p:txBody>
          <a:bodyPr wrap="square" rtlCol="0">
            <a:spAutoFit/>
          </a:bodyPr>
          <a:p>
            <a:r>
              <a:rPr lang="en-US" altLang="zh-CN" sz="3200" b="1"/>
              <a:t>emotions</a:t>
            </a:r>
            <a:endParaRPr lang="en-US" altLang="zh-CN" sz="3200" b="1"/>
          </a:p>
        </p:txBody>
      </p:sp>
      <p:sp>
        <p:nvSpPr>
          <p:cNvPr id="7" name="文本框 6"/>
          <p:cNvSpPr txBox="1"/>
          <p:nvPr/>
        </p:nvSpPr>
        <p:spPr>
          <a:xfrm>
            <a:off x="1946910" y="3416300"/>
            <a:ext cx="1796415" cy="583565"/>
          </a:xfrm>
          <a:prstGeom prst="rect">
            <a:avLst/>
          </a:prstGeom>
          <a:noFill/>
        </p:spPr>
        <p:txBody>
          <a:bodyPr wrap="square" rtlCol="0">
            <a:spAutoFit/>
          </a:bodyPr>
          <a:p>
            <a:r>
              <a:rPr lang="en-US" altLang="zh-CN" sz="3200" b="1"/>
              <a:t>looks</a:t>
            </a:r>
            <a:endParaRPr lang="en-US" altLang="zh-CN" sz="3200" b="1"/>
          </a:p>
        </p:txBody>
      </p:sp>
      <p:sp>
        <p:nvSpPr>
          <p:cNvPr id="8" name="文本框 7"/>
          <p:cNvSpPr txBox="1"/>
          <p:nvPr/>
        </p:nvSpPr>
        <p:spPr>
          <a:xfrm>
            <a:off x="1946910" y="4507865"/>
            <a:ext cx="1796415" cy="583565"/>
          </a:xfrm>
          <a:prstGeom prst="rect">
            <a:avLst/>
          </a:prstGeom>
          <a:noFill/>
        </p:spPr>
        <p:txBody>
          <a:bodyPr wrap="square" rtlCol="0">
            <a:spAutoFit/>
          </a:bodyPr>
          <a:p>
            <a:r>
              <a:rPr lang="en-US" altLang="zh-CN" sz="3200" b="1"/>
              <a:t>actions</a:t>
            </a:r>
            <a:endParaRPr lang="en-US" altLang="zh-CN" sz="3200" b="1"/>
          </a:p>
        </p:txBody>
      </p:sp>
      <p:sp>
        <p:nvSpPr>
          <p:cNvPr id="9" name="文本框 8"/>
          <p:cNvSpPr txBox="1"/>
          <p:nvPr/>
        </p:nvSpPr>
        <p:spPr>
          <a:xfrm>
            <a:off x="1689735" y="5848350"/>
            <a:ext cx="2310765" cy="583565"/>
          </a:xfrm>
          <a:prstGeom prst="rect">
            <a:avLst/>
          </a:prstGeom>
          <a:noFill/>
        </p:spPr>
        <p:txBody>
          <a:bodyPr wrap="square" rtlCol="0">
            <a:spAutoFit/>
          </a:bodyPr>
          <a:p>
            <a:r>
              <a:rPr lang="en-US" altLang="zh-CN" sz="3200" b="1"/>
              <a:t>speeches</a:t>
            </a:r>
            <a:endParaRPr lang="en-US" altLang="zh-CN" sz="3200" b="1"/>
          </a:p>
        </p:txBody>
      </p:sp>
      <p:sp>
        <p:nvSpPr>
          <p:cNvPr id="10" name="左大括号 9"/>
          <p:cNvSpPr/>
          <p:nvPr/>
        </p:nvSpPr>
        <p:spPr>
          <a:xfrm>
            <a:off x="4000500" y="3199765"/>
            <a:ext cx="902970" cy="323215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4" name="矩形 3"/>
          <p:cNvSpPr/>
          <p:nvPr/>
        </p:nvSpPr>
        <p:spPr>
          <a:xfrm>
            <a:off x="5681345" y="3730625"/>
            <a:ext cx="1570355" cy="1568450"/>
          </a:xfrm>
          <a:prstGeom prst="rect">
            <a:avLst/>
          </a:prstGeom>
          <a:noFill/>
          <a:ln>
            <a:noFill/>
          </a:ln>
        </p:spPr>
        <p:txBody>
          <a:bodyPr wrap="square" rtlCol="0" anchor="t">
            <a:spAutoFit/>
          </a:bodyPr>
          <a:p>
            <a:pPr algn="ctr"/>
            <a:r>
              <a:rPr lang="en-US" altLang="zh-CN" sz="9600" b="1">
                <a:solidFill>
                  <a:schemeClr val="accent1"/>
                </a:solidFill>
                <a:effectLst>
                  <a:outerShdw blurRad="38100" dist="25400" dir="5400000" algn="ctr" rotWithShape="0">
                    <a:srgbClr val="6E747A">
                      <a:alpha val="43000"/>
                    </a:srgbClr>
                  </a:outerShdw>
                </a:effectLst>
              </a:rPr>
              <a:t>?</a:t>
            </a:r>
            <a:endParaRPr lang="en-US" altLang="zh-CN" sz="9600" b="1">
              <a:solidFill>
                <a:schemeClr val="accent1"/>
              </a:solidFill>
              <a:effectLst>
                <a:outerShdw blurRad="38100" dist="25400" dir="5400000" algn="ctr" rotWithShape="0">
                  <a:srgbClr val="6E747A">
                    <a:alpha val="43000"/>
                  </a:srgbClr>
                </a:outerShdw>
              </a:effectLst>
            </a:endParaRPr>
          </a:p>
        </p:txBody>
      </p:sp>
    </p:spTree>
    <p:custDataLst>
      <p:tags r:id="rId4"/>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P spid="10" grpId="0" bldLvl="0" animBg="1"/>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108555" name="Text Box 11"/>
          <p:cNvSpPr txBox="1"/>
          <p:nvPr>
            <p:custDataLst>
              <p:tags r:id="rId1"/>
            </p:custDataLst>
          </p:nvPr>
        </p:nvSpPr>
        <p:spPr>
          <a:xfrm>
            <a:off x="364490" y="305435"/>
            <a:ext cx="10708640" cy="706755"/>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wrap="square" anchor="t" anchorCtr="0">
            <a:spAutoFit/>
            <a:scene3d>
              <a:camera prst="orthographicFront"/>
              <a:lightRig rig="threePt" dir="t"/>
            </a:scene3d>
          </a:bodyPr>
          <a:p>
            <a:r>
              <a:rPr lang="en-US" altLang="zh-CN" sz="3200" b="1">
                <a:latin typeface="Calibri" panose="020F0502020204030204" pitchFamily="34" charset="0"/>
                <a:ea typeface="宋体" panose="02010600030101010101" pitchFamily="2" charset="-122"/>
              </a:rPr>
              <a:t> 1. </a:t>
            </a:r>
            <a:r>
              <a:rPr lang="en-US" altLang="zh-CN" sz="40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rPr>
              <a:t>Add </a:t>
            </a:r>
            <a:r>
              <a:rPr lang="en-US" altLang="zh-CN" sz="4000" b="1">
                <a:solidFill>
                  <a:srgbClr val="FF0000"/>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rPr>
              <a:t>adverbs</a:t>
            </a:r>
            <a:r>
              <a:rPr lang="en-US" altLang="zh-CN" sz="4000" b="1">
                <a:solidFill>
                  <a:srgbClr val="FF0000"/>
                </a:solidFill>
                <a:effectLst>
                  <a:outerShdw blurRad="38100" dist="19050" dir="2700000" algn="tl" rotWithShape="0">
                    <a:schemeClr val="dk1">
                      <a:alpha val="40000"/>
                    </a:schemeClr>
                  </a:outerShdw>
                </a:effectLst>
                <a:latin typeface="Times New Roman" panose="02020603050405020304" charset="0"/>
                <a:ea typeface="方正鲁迅行书 简" panose="02000500000000000000" charset="-122"/>
                <a:cs typeface="Times New Roman" panose="02020603050405020304" charset="0"/>
              </a:rPr>
              <a:t>(</a:t>
            </a:r>
            <a:r>
              <a:rPr lang="zh-CN" altLang="en-US" sz="4000" b="1">
                <a:solidFill>
                  <a:srgbClr val="FF0000"/>
                </a:solidFill>
                <a:effectLst>
                  <a:outerShdw blurRad="38100" dist="19050" dir="2700000" algn="tl" rotWithShape="0">
                    <a:schemeClr val="dk1">
                      <a:alpha val="40000"/>
                    </a:schemeClr>
                  </a:outerShdw>
                </a:effectLst>
                <a:latin typeface="Times New Roman" panose="02020603050405020304" charset="0"/>
                <a:ea typeface="方正鲁迅行书 简" panose="02000500000000000000" charset="-122"/>
                <a:cs typeface="Times New Roman" panose="02020603050405020304" charset="0"/>
              </a:rPr>
              <a:t>副词）</a:t>
            </a:r>
            <a:r>
              <a:rPr lang="en-US" altLang="zh-CN" sz="40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rPr>
              <a:t>to make the action vivid.</a:t>
            </a:r>
            <a:endParaRPr lang="en-US" altLang="zh-CN" sz="4000" b="1">
              <a:solidFill>
                <a:schemeClr val="tx1"/>
              </a:solidFill>
              <a:effectLst>
                <a:outerShdw blurRad="38100" dist="19050" dir="2700000" algn="tl" rotWithShape="0">
                  <a:schemeClr val="dk1">
                    <a:alpha val="40000"/>
                  </a:schemeClr>
                </a:outerShdw>
              </a:effectLst>
              <a:latin typeface="Times New Roman" panose="02020603050405020304" charset="0"/>
              <a:ea typeface="宋体" panose="02010600030101010101" pitchFamily="2" charset="-122"/>
              <a:cs typeface="Times New Roman" panose="02020603050405020304" charset="0"/>
            </a:endParaRPr>
          </a:p>
        </p:txBody>
      </p:sp>
      <p:pic>
        <p:nvPicPr>
          <p:cNvPr id="5" name="图片 4"/>
          <p:cNvPicPr>
            <a:picLocks noChangeAspect="1"/>
          </p:cNvPicPr>
          <p:nvPr>
            <p:custDataLst>
              <p:tags r:id="rId2"/>
            </p:custDataLst>
          </p:nvPr>
        </p:nvPicPr>
        <p:blipFill>
          <a:blip r:embed="rId3"/>
          <a:stretch>
            <a:fillRect/>
          </a:stretch>
        </p:blipFill>
        <p:spPr>
          <a:xfrm>
            <a:off x="254000" y="1841500"/>
            <a:ext cx="3494405" cy="2449195"/>
          </a:xfrm>
          <a:prstGeom prst="rect">
            <a:avLst/>
          </a:prstGeom>
          <a:effectLst>
            <a:softEdge rad="63500"/>
          </a:effectLst>
        </p:spPr>
      </p:pic>
      <p:sp>
        <p:nvSpPr>
          <p:cNvPr id="10" name="文本框 9"/>
          <p:cNvSpPr txBox="1"/>
          <p:nvPr>
            <p:custDataLst>
              <p:tags r:id="rId4"/>
            </p:custDataLst>
          </p:nvPr>
        </p:nvSpPr>
        <p:spPr>
          <a:xfrm>
            <a:off x="4256405" y="1807210"/>
            <a:ext cx="7692390" cy="1076325"/>
          </a:xfrm>
          <a:prstGeom prst="rect">
            <a:avLst/>
          </a:prstGeom>
          <a:noFill/>
        </p:spPr>
        <p:txBody>
          <a:bodyPr wrap="square" rtlCol="0">
            <a:spAutoFit/>
          </a:bodyPr>
          <a:p>
            <a:pPr algn="l"/>
            <a:r>
              <a:rPr lang="en-US" altLang="zh-CN" sz="3200">
                <a:effectLst>
                  <a:outerShdw blurRad="38100" dist="38100" dir="2700000" algn="tl">
                    <a:srgbClr val="000000">
                      <a:alpha val="43137"/>
                    </a:srgbClr>
                  </a:outerShdw>
                </a:effectLst>
                <a:latin typeface="Times New Roman" panose="02020603050405020304" charset="0"/>
                <a:cs typeface="Times New Roman" panose="02020603050405020304" charset="0"/>
              </a:rPr>
              <a:t>  After hearing their son would live no more than 3 years, they held him into their arms.</a:t>
            </a:r>
            <a:endParaRPr lang="en-US" altLang="zh-CN" sz="3200">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
        <p:nvSpPr>
          <p:cNvPr id="4" name="文本框 3"/>
          <p:cNvSpPr txBox="1"/>
          <p:nvPr>
            <p:custDataLst>
              <p:tags r:id="rId5"/>
            </p:custDataLst>
          </p:nvPr>
        </p:nvSpPr>
        <p:spPr>
          <a:xfrm>
            <a:off x="3987800" y="3482975"/>
            <a:ext cx="8063230" cy="1568450"/>
          </a:xfrm>
          <a:prstGeom prst="rect">
            <a:avLst/>
          </a:prstGeom>
          <a:noFill/>
        </p:spPr>
        <p:txBody>
          <a:bodyPr wrap="square" rtlCol="0">
            <a:spAutoFit/>
          </a:bodyPr>
          <a:p>
            <a:pPr algn="l"/>
            <a:r>
              <a:rPr lang="en-US" altLang="zh-CN" sz="3200">
                <a:effectLst>
                  <a:outerShdw blurRad="38100" dist="38100" dir="2700000" algn="tl">
                    <a:srgbClr val="000000">
                      <a:alpha val="43137"/>
                    </a:srgbClr>
                  </a:outerShdw>
                </a:effectLst>
                <a:latin typeface="Times New Roman" panose="02020603050405020304" charset="0"/>
                <a:cs typeface="Times New Roman" panose="02020603050405020304" charset="0"/>
              </a:rPr>
              <a:t>  After hearing their son would live no more than 3 years, they held him______ into their arms </a:t>
            </a:r>
            <a:r>
              <a:rPr lang="en-US" altLang="zh-CN" sz="3200">
                <a:solidFill>
                  <a:srgbClr val="FF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with tears rolling down their cheeks</a:t>
            </a:r>
            <a:r>
              <a:rPr lang="en-US" altLang="zh-CN" sz="3200">
                <a:effectLst>
                  <a:outerShdw blurRad="38100" dist="38100" dir="2700000" algn="tl">
                    <a:srgbClr val="000000">
                      <a:alpha val="43137"/>
                    </a:srgbClr>
                  </a:outerShdw>
                </a:effectLst>
                <a:latin typeface="Times New Roman" panose="02020603050405020304" charset="0"/>
                <a:cs typeface="Times New Roman" panose="02020603050405020304" charset="0"/>
              </a:rPr>
              <a:t>.</a:t>
            </a:r>
            <a:endParaRPr lang="en-US" altLang="zh-CN" sz="3200">
              <a:effectLst>
                <a:outerShdw blurRad="38100" dist="38100" dir="2700000" algn="tl">
                  <a:srgbClr val="000000">
                    <a:alpha val="43137"/>
                  </a:srgbClr>
                </a:outerShdw>
              </a:effectLst>
              <a:latin typeface="Times New Roman" panose="02020603050405020304" charset="0"/>
              <a:cs typeface="Times New Roman" panose="02020603050405020304" charset="0"/>
              <a:sym typeface="+mn-ea"/>
            </a:endParaRPr>
          </a:p>
        </p:txBody>
      </p:sp>
      <p:sp>
        <p:nvSpPr>
          <p:cNvPr id="6" name="文本框 5"/>
          <p:cNvSpPr txBox="1"/>
          <p:nvPr>
            <p:custDataLst>
              <p:tags r:id="rId6"/>
            </p:custDataLst>
          </p:nvPr>
        </p:nvSpPr>
        <p:spPr>
          <a:xfrm>
            <a:off x="8332470" y="3805555"/>
            <a:ext cx="1562100" cy="583565"/>
          </a:xfrm>
          <a:prstGeom prst="rect">
            <a:avLst/>
          </a:prstGeom>
          <a:noFill/>
        </p:spPr>
        <p:txBody>
          <a:bodyPr wrap="square" rtlCol="0">
            <a:spAutoFit/>
          </a:bodyPr>
          <a:p>
            <a:r>
              <a:rPr lang="en-US" altLang="zh-CN" sz="3200" b="1">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rPr>
              <a:t>tightly</a:t>
            </a:r>
            <a:endParaRPr lang="en-US" altLang="zh-CN" sz="3200" b="1">
              <a:solidFill>
                <a:srgbClr val="C00000"/>
              </a:solidFill>
              <a:effectLst>
                <a:outerShdw blurRad="38100" dist="38100" dir="2700000" algn="tl">
                  <a:srgbClr val="000000">
                    <a:alpha val="43137"/>
                  </a:srgbClr>
                </a:outerShdw>
              </a:effectLst>
              <a:latin typeface="Times New Roman" panose="02020603050405020304" charset="0"/>
              <a:cs typeface="Times New Roman" panose="02020603050405020304" charset="0"/>
            </a:endParaRPr>
          </a:p>
        </p:txBody>
      </p:sp>
    </p:spTree>
    <p:custDataLst>
      <p:tags r:id="rId7"/>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85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55" grpId="0" bldLvl="0" animBg="1"/>
      <p:bldP spid="6"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31520" y="93345"/>
            <a:ext cx="10728960" cy="583565"/>
          </a:xfrm>
          <a:prstGeom prst="rect">
            <a:avLst/>
          </a:prstGeom>
          <a:noFill/>
        </p:spPr>
        <p:txBody>
          <a:bodyPr wrap="square" rtlCol="0">
            <a:spAutoFit/>
          </a:bodyPr>
          <a:p>
            <a:r>
              <a:rPr lang="en-US" altLang="zh-CN" sz="3200" b="1"/>
              <a:t>aimlessly  carefully  gently  quickly  wildly  anxiously</a:t>
            </a:r>
            <a:endParaRPr lang="en-US" altLang="zh-CN" sz="3200" b="1"/>
          </a:p>
        </p:txBody>
      </p:sp>
      <p:sp>
        <p:nvSpPr>
          <p:cNvPr id="4" name="内容占位符 2"/>
          <p:cNvSpPr>
            <a:spLocks noGrp="1"/>
          </p:cNvSpPr>
          <p:nvPr/>
        </p:nvSpPr>
        <p:spPr>
          <a:xfrm>
            <a:off x="213360" y="880110"/>
            <a:ext cx="11978640" cy="56953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fontAlgn="auto">
              <a:lnSpc>
                <a:spcPts val="2960"/>
              </a:lnSpc>
              <a:buAutoNum type="arabicPeriod"/>
            </a:pPr>
            <a:r>
              <a:rPr lang="zh-CN" altLang="en-US">
                <a:latin typeface="Times New Roman" panose="02020603050405020304" charset="0"/>
                <a:cs typeface="Times New Roman" panose="02020603050405020304" charset="0"/>
              </a:rPr>
              <a:t> Seeing the wolf back off, Paul </a:t>
            </a:r>
            <a:r>
              <a:rPr lang="en-US" altLang="zh-CN">
                <a:latin typeface="Times New Roman" panose="02020603050405020304" charset="0"/>
                <a:cs typeface="Times New Roman" panose="02020603050405020304" charset="0"/>
              </a:rPr>
              <a:t>______</a:t>
            </a:r>
            <a:r>
              <a:rPr lang="zh-CN" altLang="en-US" b="1">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unlocked the door, and the frightened man climbed into the car in no time, shutting the door behind him heavily.（2017年6月高考浙江卷）</a:t>
            </a:r>
            <a:endParaRPr lang="zh-CN" altLang="en-US">
              <a:latin typeface="Times New Roman" panose="02020603050405020304" charset="0"/>
              <a:cs typeface="Times New Roman" panose="02020603050405020304" charset="0"/>
            </a:endParaRPr>
          </a:p>
          <a:p>
            <a:pPr marL="514350" indent="-514350" fontAlgn="auto">
              <a:lnSpc>
                <a:spcPts val="2960"/>
              </a:lnSpc>
              <a:buAutoNum type="arabicPeriod"/>
            </a:pPr>
            <a:r>
              <a:rPr lang="zh-CN" altLang="en-US">
                <a:latin typeface="Times New Roman" panose="02020603050405020304" charset="0"/>
                <a:cs typeface="Times New Roman" panose="02020603050405020304" charset="0"/>
              </a:rPr>
              <a:t> Without hesitation, she waved her yellow blouse </a:t>
            </a:r>
            <a:r>
              <a:rPr lang="en-US" altLang="zh-CN">
                <a:latin typeface="Times New Roman" panose="02020603050405020304" charset="0"/>
                <a:cs typeface="Times New Roman" panose="02020603050405020304" charset="0"/>
              </a:rPr>
              <a:t>________</a:t>
            </a:r>
            <a:r>
              <a:rPr lang="zh-CN" altLang="en-US">
                <a:latin typeface="Times New Roman" panose="02020603050405020304" charset="0"/>
                <a:cs typeface="Times New Roman" panose="02020603050405020304" charset="0"/>
              </a:rPr>
              <a:t>, shouting, “Help!” （2016年10月浙江高考）</a:t>
            </a:r>
            <a:endParaRPr lang="zh-CN" altLang="en-US">
              <a:latin typeface="Times New Roman" panose="02020603050405020304" charset="0"/>
              <a:cs typeface="Times New Roman" panose="02020603050405020304" charset="0"/>
            </a:endParaRPr>
          </a:p>
          <a:p>
            <a:pPr marL="514350" indent="-514350" fontAlgn="auto">
              <a:lnSpc>
                <a:spcPts val="2960"/>
              </a:lnSpc>
              <a:buAutoNum type="arabicPeriod"/>
            </a:pPr>
            <a:r>
              <a:rPr lang="en-US" altLang="zh-CN">
                <a:latin typeface="Times New Roman" panose="02020603050405020304" charset="0"/>
                <a:cs typeface="Times New Roman" panose="02020603050405020304" charset="0"/>
                <a:sym typeface="+mn-ea"/>
              </a:rPr>
              <a:t>I bent myself down</a:t>
            </a:r>
            <a:r>
              <a:rPr lang="en-US" altLang="zh-CN">
                <a:solidFill>
                  <a:schemeClr val="tx1"/>
                </a:solidFill>
                <a:latin typeface="Times New Roman" panose="02020603050405020304" charset="0"/>
                <a:cs typeface="Times New Roman" panose="02020603050405020304" charset="0"/>
                <a:sym typeface="+mn-ea"/>
              </a:rPr>
              <a:t>,</a:t>
            </a:r>
            <a:r>
              <a:rPr lang="en-US" altLang="zh-CN">
                <a:latin typeface="Times New Roman" panose="02020603050405020304" charset="0"/>
                <a:cs typeface="Times New Roman" panose="02020603050405020304" charset="0"/>
                <a:sym typeface="+mn-ea"/>
              </a:rPr>
              <a:t> gave the poor boy a warm hug and kiss him ________</a:t>
            </a:r>
            <a:r>
              <a:rPr lang="en-US" altLang="zh-CN">
                <a:solidFill>
                  <a:srgbClr val="FF0000"/>
                </a:solidFill>
                <a:latin typeface="Times New Roman" panose="02020603050405020304" charset="0"/>
                <a:cs typeface="Times New Roman" panose="02020603050405020304" charset="0"/>
                <a:sym typeface="+mn-ea"/>
              </a:rPr>
              <a:t> </a:t>
            </a:r>
            <a:r>
              <a:rPr lang="en-US" altLang="zh-CN">
                <a:latin typeface="Times New Roman" panose="02020603050405020304" charset="0"/>
                <a:cs typeface="Times New Roman" panose="02020603050405020304" charset="0"/>
                <a:sym typeface="+mn-ea"/>
              </a:rPr>
              <a:t>on her forehead.(</a:t>
            </a:r>
            <a:r>
              <a:rPr lang="zh-CN" altLang="en-US">
                <a:latin typeface="Times New Roman" panose="02020603050405020304" charset="0"/>
                <a:cs typeface="Times New Roman" panose="02020603050405020304" charset="0"/>
                <a:sym typeface="+mn-ea"/>
              </a:rPr>
              <a:t>高三</a:t>
            </a:r>
            <a:r>
              <a:rPr lang="zh-CN" altLang="zh-CN">
                <a:latin typeface="Times New Roman" panose="02020603050405020304" charset="0"/>
                <a:cs typeface="Times New Roman" panose="02020603050405020304" charset="0"/>
                <a:sym typeface="+mn-ea"/>
              </a:rPr>
              <a:t>周测二</a:t>
            </a:r>
            <a:r>
              <a:rPr lang="en-US" altLang="zh-CN">
                <a:latin typeface="Times New Roman" panose="02020603050405020304" charset="0"/>
                <a:cs typeface="Times New Roman" panose="02020603050405020304" charset="0"/>
                <a:sym typeface="+mn-ea"/>
              </a:rPr>
              <a:t>)</a:t>
            </a:r>
            <a:endParaRPr lang="en-US" altLang="zh-CN">
              <a:latin typeface="Times New Roman" panose="02020603050405020304" charset="0"/>
              <a:cs typeface="Times New Roman" panose="02020603050405020304" charset="0"/>
            </a:endParaRPr>
          </a:p>
          <a:p>
            <a:pPr marL="514350" indent="-514350" fontAlgn="auto">
              <a:lnSpc>
                <a:spcPts val="2960"/>
              </a:lnSpc>
              <a:buAutoNum type="arabicPeriod"/>
            </a:pPr>
            <a:r>
              <a:rPr lang="en-US" altLang="zh-CN">
                <a:latin typeface="Times New Roman" panose="02020603050405020304" charset="0"/>
                <a:cs typeface="Times New Roman" panose="02020603050405020304" charset="0"/>
                <a:sym typeface="+mn-ea"/>
              </a:rPr>
              <a:t>He paced up and down, waiting ________ for his wife to be pushed out from the operation room.</a:t>
            </a:r>
            <a:r>
              <a:rPr lang="zh-CN" altLang="en-US">
                <a:latin typeface="Times New Roman" panose="02020603050405020304" charset="0"/>
                <a:cs typeface="Times New Roman" panose="02020603050405020304" charset="0"/>
                <a:sym typeface="+mn-ea"/>
              </a:rPr>
              <a:t>（高三月考一）</a:t>
            </a:r>
            <a:endParaRPr lang="en-US" altLang="zh-CN">
              <a:latin typeface="Times New Roman" panose="02020603050405020304" charset="0"/>
              <a:cs typeface="Times New Roman" panose="02020603050405020304" charset="0"/>
              <a:sym typeface="+mn-ea"/>
            </a:endParaRPr>
          </a:p>
          <a:p>
            <a:pPr marL="514350" indent="-514350" fontAlgn="auto">
              <a:lnSpc>
                <a:spcPts val="2960"/>
              </a:lnSpc>
              <a:buAutoNum type="arabicPeriod"/>
            </a:pPr>
            <a:r>
              <a:rPr lang="en-US" altLang="zh-CN">
                <a:latin typeface="Times New Roman" panose="02020603050405020304" charset="0"/>
                <a:cs typeface="Times New Roman" panose="02020603050405020304" charset="0"/>
                <a:sym typeface="+mn-ea"/>
              </a:rPr>
              <a:t>I opened the letter __________, hoping for some clue to identity of the owner of the wallet.</a:t>
            </a:r>
            <a:r>
              <a:rPr lang="zh-CN" altLang="en-US">
                <a:latin typeface="Times New Roman" panose="02020603050405020304" charset="0"/>
                <a:cs typeface="Times New Roman" panose="02020603050405020304" charset="0"/>
                <a:sym typeface="+mn-ea"/>
              </a:rPr>
              <a:t>（</a:t>
            </a:r>
            <a:r>
              <a:rPr lang="en-US" altLang="zh-CN">
                <a:latin typeface="Times New Roman" panose="02020603050405020304" charset="0"/>
                <a:cs typeface="Times New Roman" panose="02020603050405020304" charset="0"/>
                <a:sym typeface="+mn-ea"/>
              </a:rPr>
              <a:t>2021</a:t>
            </a:r>
            <a:r>
              <a:rPr lang="zh-CN" altLang="en-US">
                <a:latin typeface="Times New Roman" panose="02020603050405020304" charset="0"/>
                <a:cs typeface="Times New Roman" panose="02020603050405020304" charset="0"/>
                <a:sym typeface="+mn-ea"/>
              </a:rPr>
              <a:t>年</a:t>
            </a:r>
            <a:r>
              <a:rPr lang="en-US" altLang="zh-CN">
                <a:latin typeface="Times New Roman" panose="02020603050405020304" charset="0"/>
                <a:cs typeface="Times New Roman" panose="02020603050405020304" charset="0"/>
                <a:sym typeface="+mn-ea"/>
              </a:rPr>
              <a:t>1</a:t>
            </a:r>
            <a:r>
              <a:rPr lang="zh-CN" altLang="en-US">
                <a:latin typeface="Times New Roman" panose="02020603050405020304" charset="0"/>
                <a:cs typeface="Times New Roman" panose="02020603050405020304" charset="0"/>
                <a:sym typeface="+mn-ea"/>
              </a:rPr>
              <a:t>月汕头一模）</a:t>
            </a:r>
            <a:endParaRPr lang="en-US" altLang="zh-CN">
              <a:latin typeface="Times New Roman" panose="02020603050405020304" charset="0"/>
              <a:cs typeface="Times New Roman" panose="02020603050405020304" charset="0"/>
              <a:sym typeface="+mn-ea"/>
            </a:endParaRPr>
          </a:p>
          <a:p>
            <a:pPr marL="514350" indent="-514350" fontAlgn="auto">
              <a:lnSpc>
                <a:spcPts val="2960"/>
              </a:lnSpc>
              <a:buAutoNum type="arabicPeriod"/>
            </a:pPr>
            <a:r>
              <a:rPr lang="en-US" altLang="zh-CN">
                <a:latin typeface="Times New Roman" panose="02020603050405020304" charset="0"/>
                <a:cs typeface="Times New Roman" panose="02020603050405020304" charset="0"/>
                <a:sym typeface="+mn-ea"/>
              </a:rPr>
              <a:t>Having wandered ________in the street for hours, she felt a little hungry and wished for something to eat.</a:t>
            </a:r>
            <a:r>
              <a:rPr lang="zh-CN" altLang="en-US">
                <a:latin typeface="Times New Roman" panose="02020603050405020304" charset="0"/>
                <a:cs typeface="Times New Roman" panose="02020603050405020304" charset="0"/>
                <a:sym typeface="+mn-ea"/>
              </a:rPr>
              <a:t>（高三周测一）</a:t>
            </a:r>
            <a:endParaRPr lang="en-US" altLang="zh-CN">
              <a:latin typeface="Times New Roman" panose="02020603050405020304" charset="0"/>
              <a:cs typeface="Times New Roman" panose="02020603050405020304" charset="0"/>
            </a:endParaRPr>
          </a:p>
          <a:p>
            <a:endParaRPr lang="en-US" altLang="zh-CN" sz="800">
              <a:latin typeface="Times New Roman" panose="02020603050405020304" charset="0"/>
              <a:cs typeface="Times New Roman" panose="02020603050405020304" charset="0"/>
            </a:endParaRPr>
          </a:p>
        </p:txBody>
      </p:sp>
      <p:sp>
        <p:nvSpPr>
          <p:cNvPr id="6" name="文本框 5"/>
          <p:cNvSpPr txBox="1"/>
          <p:nvPr/>
        </p:nvSpPr>
        <p:spPr>
          <a:xfrm>
            <a:off x="5200650" y="880110"/>
            <a:ext cx="1148080" cy="460375"/>
          </a:xfrm>
          <a:prstGeom prst="rect">
            <a:avLst/>
          </a:prstGeom>
          <a:noFill/>
        </p:spPr>
        <p:txBody>
          <a:bodyPr wrap="none" rtlCol="0" anchor="t">
            <a:spAutoFit/>
          </a:bodyPr>
          <a:p>
            <a:r>
              <a:rPr lang="zh-CN" altLang="en-US" sz="2400" b="1">
                <a:solidFill>
                  <a:srgbClr val="FF0000"/>
                </a:solidFill>
                <a:latin typeface="Times New Roman" panose="02020603050405020304" charset="0"/>
                <a:cs typeface="Times New Roman" panose="02020603050405020304" charset="0"/>
                <a:sym typeface="+mn-ea"/>
              </a:rPr>
              <a:t>quickly</a:t>
            </a:r>
            <a:endParaRPr lang="zh-CN" altLang="en-US" sz="2400" b="1">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8000365" y="2088515"/>
            <a:ext cx="779780" cy="368300"/>
          </a:xfrm>
          <a:prstGeom prst="rect">
            <a:avLst/>
          </a:prstGeom>
          <a:noFill/>
        </p:spPr>
        <p:txBody>
          <a:bodyPr wrap="none" rtlCol="0" anchor="t">
            <a:spAutoFit/>
          </a:bodyPr>
          <a:p>
            <a:pPr lvl="0" algn="l">
              <a:buClrTx/>
              <a:buSzTx/>
              <a:buFontTx/>
            </a:pPr>
            <a:r>
              <a:rPr lang="zh-CN" altLang="en-US" sz="2400" b="1">
                <a:solidFill>
                  <a:srgbClr val="FF0000"/>
                </a:solidFill>
                <a:latin typeface="Times New Roman" panose="02020603050405020304" charset="0"/>
                <a:cs typeface="Times New Roman" panose="02020603050405020304" charset="0"/>
                <a:sym typeface="+mn-ea"/>
              </a:rPr>
              <a:t>wildly</a:t>
            </a:r>
            <a:endParaRPr lang="zh-CN" altLang="en-US" sz="2400" b="1">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0355580" y="2994660"/>
            <a:ext cx="754380" cy="368300"/>
          </a:xfrm>
          <a:prstGeom prst="rect">
            <a:avLst/>
          </a:prstGeom>
          <a:noFill/>
        </p:spPr>
        <p:txBody>
          <a:bodyPr wrap="none" rtlCol="0" anchor="t">
            <a:spAutoFit/>
          </a:bodyPr>
          <a:p>
            <a:pPr lvl="0" algn="l">
              <a:buClrTx/>
              <a:buSzTx/>
              <a:buFontTx/>
            </a:pPr>
            <a:r>
              <a:rPr lang="zh-CN" altLang="en-US" sz="2400" b="1">
                <a:solidFill>
                  <a:srgbClr val="FF0000"/>
                </a:solidFill>
                <a:latin typeface="Times New Roman" panose="02020603050405020304" charset="0"/>
                <a:cs typeface="Times New Roman" panose="02020603050405020304" charset="0"/>
                <a:sym typeface="+mn-ea"/>
              </a:rPr>
              <a:t>gently</a:t>
            </a:r>
            <a:endParaRPr lang="zh-CN" altLang="en-US" sz="2400" b="1">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5376545" y="3842385"/>
            <a:ext cx="1071880" cy="368300"/>
          </a:xfrm>
          <a:prstGeom prst="rect">
            <a:avLst/>
          </a:prstGeom>
          <a:noFill/>
        </p:spPr>
        <p:txBody>
          <a:bodyPr wrap="none" rtlCol="0" anchor="t">
            <a:spAutoFit/>
          </a:bodyPr>
          <a:p>
            <a:pPr lvl="0" algn="l">
              <a:buClrTx/>
              <a:buSzTx/>
              <a:buFontTx/>
            </a:pPr>
            <a:r>
              <a:rPr lang="zh-CN" altLang="en-US" sz="2400" b="1">
                <a:solidFill>
                  <a:srgbClr val="FF0000"/>
                </a:solidFill>
                <a:latin typeface="Times New Roman" panose="02020603050405020304" charset="0"/>
                <a:cs typeface="Times New Roman" panose="02020603050405020304" charset="0"/>
                <a:sym typeface="+mn-ea"/>
              </a:rPr>
              <a:t>anxiously</a:t>
            </a:r>
            <a:endParaRPr lang="zh-CN" altLang="en-US" sz="2400" b="1">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3853815" y="4741545"/>
            <a:ext cx="995680" cy="368300"/>
          </a:xfrm>
          <a:prstGeom prst="rect">
            <a:avLst/>
          </a:prstGeom>
          <a:noFill/>
        </p:spPr>
        <p:txBody>
          <a:bodyPr wrap="none" rtlCol="0" anchor="t">
            <a:spAutoFit/>
          </a:bodyPr>
          <a:p>
            <a:pPr lvl="0" algn="l">
              <a:buClrTx/>
              <a:buSzTx/>
              <a:buFontTx/>
            </a:pPr>
            <a:r>
              <a:rPr lang="zh-CN" altLang="en-US" sz="2400" b="1">
                <a:solidFill>
                  <a:srgbClr val="FF0000"/>
                </a:solidFill>
                <a:latin typeface="Times New Roman" panose="02020603050405020304" charset="0"/>
                <a:cs typeface="Times New Roman" panose="02020603050405020304" charset="0"/>
                <a:sym typeface="+mn-ea"/>
              </a:rPr>
              <a:t>carefully</a:t>
            </a:r>
            <a:endParaRPr lang="zh-CN" altLang="en-US" sz="2400" b="1">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3511550" y="5601335"/>
            <a:ext cx="1103630" cy="368300"/>
          </a:xfrm>
          <a:prstGeom prst="rect">
            <a:avLst/>
          </a:prstGeom>
          <a:noFill/>
        </p:spPr>
        <p:txBody>
          <a:bodyPr wrap="none" rtlCol="0" anchor="t">
            <a:spAutoFit/>
          </a:bodyPr>
          <a:p>
            <a:pPr lvl="0" algn="l">
              <a:buClrTx/>
              <a:buSzTx/>
              <a:buFontTx/>
            </a:pPr>
            <a:r>
              <a:rPr lang="zh-CN" altLang="en-US" sz="2400" b="1">
                <a:solidFill>
                  <a:srgbClr val="FF0000"/>
                </a:solidFill>
                <a:latin typeface="Times New Roman" panose="02020603050405020304" charset="0"/>
                <a:cs typeface="Times New Roman" panose="02020603050405020304" charset="0"/>
                <a:sym typeface="+mn-ea"/>
              </a:rPr>
              <a:t>aimlessly </a:t>
            </a:r>
            <a:endParaRPr lang="zh-CN" altLang="en-US" sz="2400" b="1">
              <a:solidFill>
                <a:srgbClr val="FF0000"/>
              </a:solidFill>
              <a:latin typeface="Times New Roman" panose="02020603050405020304" charset="0"/>
              <a:cs typeface="Times New Roman" panose="02020603050405020304" charset="0"/>
              <a:sym typeface="+mn-ea"/>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ppt_x"/>
                                          </p:val>
                                        </p:tav>
                                        <p:tav tm="100000">
                                          <p:val>
                                            <p:strVal val="#ppt_x"/>
                                          </p:val>
                                        </p:tav>
                                      </p:tavLst>
                                    </p:anim>
                                    <p:anim calcmode="lin" valueType="num">
                                      <p:cBhvr additive="base">
                                        <p:cTn id="3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tags/tag1.xml><?xml version="1.0" encoding="utf-8"?>
<p:tagLst xmlns:p="http://schemas.openxmlformats.org/presentationml/2006/main">
  <p:tag name="AS_UNIQUEID" val="379"/>
  <p:tag name="KSO_WM_UNIT_SUBTYPE" val="q"/>
  <p:tag name="KSO_WM_UNIT_TYPE" val="i"/>
</p:tagLst>
</file>

<file path=ppt/tags/tag10.xml><?xml version="1.0" encoding="utf-8"?>
<p:tagLst xmlns:p="http://schemas.openxmlformats.org/presentationml/2006/main">
  <p:tag name="AS_UNIQUEID" val="389"/>
</p:tagLst>
</file>

<file path=ppt/tags/tag100.xml><?xml version="1.0" encoding="utf-8"?>
<p:tagLst xmlns:p="http://schemas.openxmlformats.org/presentationml/2006/main">
  <p:tag name="AS_UNIQUEID" val="491"/>
  <p:tag name="KSO_WM_SLIDE_BACKGROUND_TYPE" val="leftRight"/>
</p:tagLst>
</file>

<file path=ppt/tags/tag101.xml><?xml version="1.0" encoding="utf-8"?>
<p:tagLst xmlns:p="http://schemas.openxmlformats.org/presentationml/2006/main">
  <p:tag name="AS_UNIQUEID" val="493"/>
  <p:tag name="KSO_WM_SLIDE_BACKGROUND_TYPE" val="topBottom"/>
  <p:tag name="KSO_WM_UNIT_IGNORE_FIXCOLOR" val="1"/>
  <p:tag name="KSO_WM_UNIT_SUBTYPE" val="h"/>
  <p:tag name="KSO_WM_UNIT_TYPE" val="i"/>
</p:tagLst>
</file>

<file path=ppt/tags/tag102.xml><?xml version="1.0" encoding="utf-8"?>
<p:tagLst xmlns:p="http://schemas.openxmlformats.org/presentationml/2006/main">
  <p:tag name="AS_UNIQUEID" val="494"/>
  <p:tag name="KSO_WM_SLIDE_BACKGROUND_TYPE" val="topBottom"/>
</p:tagLst>
</file>

<file path=ppt/tags/tag103.xml><?xml version="1.0" encoding="utf-8"?>
<p:tagLst xmlns:p="http://schemas.openxmlformats.org/presentationml/2006/main">
  <p:tag name="AS_UNIQUEID" val="495"/>
  <p:tag name="KSO_WM_SLIDE_BACKGROUND_TYPE" val="topBottom"/>
</p:tagLst>
</file>

<file path=ppt/tags/tag104.xml><?xml version="1.0" encoding="utf-8"?>
<p:tagLst xmlns:p="http://schemas.openxmlformats.org/presentationml/2006/main">
  <p:tag name="AS_UNIQUEID" val="496"/>
  <p:tag name="KSO_WM_SLIDE_BACKGROUND_TYPE" val="topBottom"/>
</p:tagLst>
</file>

<file path=ppt/tags/tag105.xml><?xml version="1.0" encoding="utf-8"?>
<p:tagLst xmlns:p="http://schemas.openxmlformats.org/presentationml/2006/main">
  <p:tag name="AS_UNIQUEID" val="497"/>
  <p:tag name="KSO_WM_SLIDE_BACKGROUND_TYPE" val="topBottom"/>
</p:tagLst>
</file>

<file path=ppt/tags/tag106.xml><?xml version="1.0" encoding="utf-8"?>
<p:tagLst xmlns:p="http://schemas.openxmlformats.org/presentationml/2006/main">
  <p:tag name="AS_UNIQUEID" val="498"/>
  <p:tag name="KSO_WM_SLIDE_BACKGROUND_TYPE" val="topBottom"/>
</p:tagLst>
</file>

<file path=ppt/tags/tag107.xml><?xml version="1.0" encoding="utf-8"?>
<p:tagLst xmlns:p="http://schemas.openxmlformats.org/presentationml/2006/main">
  <p:tag name="AS_UNIQUEID" val="499"/>
  <p:tag name="KSO_WM_SLIDE_BACKGROUND_TYPE" val="topBottom"/>
</p:tagLst>
</file>

<file path=ppt/tags/tag108.xml><?xml version="1.0" encoding="utf-8"?>
<p:tagLst xmlns:p="http://schemas.openxmlformats.org/presentationml/2006/main">
  <p:tag name="AS_UNIQUEID" val="500"/>
  <p:tag name="KSO_WM_SLIDE_BACKGROUND_TYPE" val="topBottom"/>
</p:tagLst>
</file>

<file path=ppt/tags/tag109.xml><?xml version="1.0" encoding="utf-8"?>
<p:tagLst xmlns:p="http://schemas.openxmlformats.org/presentationml/2006/main">
  <p:tag name="AS_UNIQUEID" val="501"/>
  <p:tag name="KSO_WM_SLIDE_BACKGROUND_TYPE" val="topBottom"/>
</p:tagLst>
</file>

<file path=ppt/tags/tag11.xml><?xml version="1.0" encoding="utf-8"?>
<p:tagLst xmlns:p="http://schemas.openxmlformats.org/presentationml/2006/main">
  <p:tag name="AS_UNIQUEID" val="390"/>
</p:tagLst>
</file>

<file path=ppt/tags/tag110.xml><?xml version="1.0" encoding="utf-8"?>
<p:tagLst xmlns:p="http://schemas.openxmlformats.org/presentationml/2006/main">
  <p:tag name="AS_UNIQUEID" val="503"/>
  <p:tag name="KSO_WM_SLIDE_BACKGROUND_TYPE" val="bottomTop"/>
  <p:tag name="KSO_WM_UNIT_IGNORE_FIXCOLOR" val="1"/>
  <p:tag name="KSO_WM_UNIT_SUBTYPE" val="h"/>
  <p:tag name="KSO_WM_UNIT_TYPE" val="i"/>
</p:tagLst>
</file>

<file path=ppt/tags/tag111.xml><?xml version="1.0" encoding="utf-8"?>
<p:tagLst xmlns:p="http://schemas.openxmlformats.org/presentationml/2006/main">
  <p:tag name="AS_UNIQUEID" val="504"/>
  <p:tag name="KSO_WM_SLIDE_BACKGROUND_TYPE" val="bottomTop"/>
</p:tagLst>
</file>

<file path=ppt/tags/tag112.xml><?xml version="1.0" encoding="utf-8"?>
<p:tagLst xmlns:p="http://schemas.openxmlformats.org/presentationml/2006/main">
  <p:tag name="AS_UNIQUEID" val="505"/>
  <p:tag name="KSO_WM_SLIDE_BACKGROUND_TYPE" val="bottomTop"/>
</p:tagLst>
</file>

<file path=ppt/tags/tag113.xml><?xml version="1.0" encoding="utf-8"?>
<p:tagLst xmlns:p="http://schemas.openxmlformats.org/presentationml/2006/main">
  <p:tag name="AS_UNIQUEID" val="506"/>
  <p:tag name="KSO_WM_SLIDE_BACKGROUND_TYPE" val="bottomTop"/>
</p:tagLst>
</file>

<file path=ppt/tags/tag114.xml><?xml version="1.0" encoding="utf-8"?>
<p:tagLst xmlns:p="http://schemas.openxmlformats.org/presentationml/2006/main">
  <p:tag name="AS_UNIQUEID" val="507"/>
  <p:tag name="KSO_WM_SLIDE_BACKGROUND_TYPE" val="bottomTop"/>
</p:tagLst>
</file>

<file path=ppt/tags/tag115.xml><?xml version="1.0" encoding="utf-8"?>
<p:tagLst xmlns:p="http://schemas.openxmlformats.org/presentationml/2006/main">
  <p:tag name="AS_UNIQUEID" val="508"/>
  <p:tag name="KSO_WM_SLIDE_BACKGROUND_TYPE" val="bottomTop"/>
</p:tagLst>
</file>

<file path=ppt/tags/tag116.xml><?xml version="1.0" encoding="utf-8"?>
<p:tagLst xmlns:p="http://schemas.openxmlformats.org/presentationml/2006/main">
  <p:tag name="AS_UNIQUEID" val="509"/>
  <p:tag name="KSO_WM_SLIDE_BACKGROUND_TYPE" val="bottomTop"/>
</p:tagLst>
</file>

<file path=ppt/tags/tag117.xml><?xml version="1.0" encoding="utf-8"?>
<p:tagLst xmlns:p="http://schemas.openxmlformats.org/presentationml/2006/main">
  <p:tag name="AS_UNIQUEID" val="510"/>
  <p:tag name="KSO_WM_SLIDE_BACKGROUND_TYPE" val="bottomTop"/>
</p:tagLst>
</file>

<file path=ppt/tags/tag118.xml><?xml version="1.0" encoding="utf-8"?>
<p:tagLst xmlns:p="http://schemas.openxmlformats.org/presentationml/2006/main">
  <p:tag name="AS_UNIQUEID" val="511"/>
  <p:tag name="KSO_WM_SLIDE_BACKGROUND_TYPE" val="bottomTop"/>
</p:tagLst>
</file>

<file path=ppt/tags/tag119.xml><?xml version="1.0" encoding="utf-8"?>
<p:tagLst xmlns:p="http://schemas.openxmlformats.org/presentationml/2006/main">
  <p:tag name="AS_UNIQUEID" val="513"/>
  <p:tag name="KSO_WM_SLIDE_BACKGROUND_TYPE" val="navigation"/>
  <p:tag name="KSO_WM_UNIT_IGNORE_FIXCOLOR" val="1"/>
  <p:tag name="KSO_WM_UNIT_SUBTYPE" val="h"/>
  <p:tag name="KSO_WM_UNIT_TYPE" val="i"/>
</p:tagLst>
</file>

<file path=ppt/tags/tag12.xml><?xml version="1.0" encoding="utf-8"?>
<p:tagLst xmlns:p="http://schemas.openxmlformats.org/presentationml/2006/main">
  <p:tag name="AS_UNIQUEID" val="391"/>
</p:tagLst>
</file>

<file path=ppt/tags/tag120.xml><?xml version="1.0" encoding="utf-8"?>
<p:tagLst xmlns:p="http://schemas.openxmlformats.org/presentationml/2006/main">
  <p:tag name="AS_UNIQUEID" val="514"/>
  <p:tag name="KSO_WM_SLIDE_BACKGROUND_TYPE" val="navigation"/>
</p:tagLst>
</file>

<file path=ppt/tags/tag121.xml><?xml version="1.0" encoding="utf-8"?>
<p:tagLst xmlns:p="http://schemas.openxmlformats.org/presentationml/2006/main">
  <p:tag name="AS_UNIQUEID" val="515"/>
  <p:tag name="KSO_WM_SLIDE_BACKGROUND_TYPE" val="navigation"/>
</p:tagLst>
</file>

<file path=ppt/tags/tag122.xml><?xml version="1.0" encoding="utf-8"?>
<p:tagLst xmlns:p="http://schemas.openxmlformats.org/presentationml/2006/main">
  <p:tag name="AS_UNIQUEID" val="516"/>
  <p:tag name="KSO_WM_SLIDE_BACKGROUND_TYPE" val="navigation"/>
</p:tagLst>
</file>

<file path=ppt/tags/tag123.xml><?xml version="1.0" encoding="utf-8"?>
<p:tagLst xmlns:p="http://schemas.openxmlformats.org/presentationml/2006/main">
  <p:tag name="AS_UNIQUEID" val="517"/>
  <p:tag name="KSO_WM_SLIDE_BACKGROUND_TYPE" val="navigation"/>
</p:tagLst>
</file>

<file path=ppt/tags/tag124.xml><?xml version="1.0" encoding="utf-8"?>
<p:tagLst xmlns:p="http://schemas.openxmlformats.org/presentationml/2006/main">
  <p:tag name="AS_UNIQUEID" val="518"/>
  <p:tag name="KSO_WM_SLIDE_BACKGROUND_TYPE" val="navigation"/>
</p:tagLst>
</file>

<file path=ppt/tags/tag125.xml><?xml version="1.0" encoding="utf-8"?>
<p:tagLst xmlns:p="http://schemas.openxmlformats.org/presentationml/2006/main">
  <p:tag name="AS_UNIQUEID" val="519"/>
  <p:tag name="KSO_WM_SLIDE_BACKGROUND_TYPE" val="navigation"/>
</p:tagLst>
</file>

<file path=ppt/tags/tag126.xml><?xml version="1.0" encoding="utf-8"?>
<p:tagLst xmlns:p="http://schemas.openxmlformats.org/presentationml/2006/main">
  <p:tag name="AS_UNIQUEID" val="520"/>
  <p:tag name="KSO_WM_SLIDE_BACKGROUND_TYPE" val="navigation"/>
</p:tagLst>
</file>

<file path=ppt/tags/tag127.xml><?xml version="1.0" encoding="utf-8"?>
<p:tagLst xmlns:p="http://schemas.openxmlformats.org/presentationml/2006/main">
  <p:tag name="AS_UNIQUEID" val="521"/>
  <p:tag name="KSO_WM_SLIDE_BACKGROUND_TYPE" val="navigation"/>
</p:tagLst>
</file>

<file path=ppt/tags/tag128.xml><?xml version="1.0" encoding="utf-8"?>
<p:tagLst xmlns:p="http://schemas.openxmlformats.org/presentationml/2006/main">
  <p:tag name="AS_UNIQUEID" val="522"/>
  <p:tag name="KSO_WM_SLIDE_BACKGROUND_TYPE" val="navigation"/>
</p:tagLst>
</file>

<file path=ppt/tags/tag129.xml><?xml version="1.0" encoding="utf-8"?>
<p:tagLst xmlns:p="http://schemas.openxmlformats.org/presentationml/2006/main">
  <p:tag name="AS_UNIQUEID" val="524"/>
  <p:tag name="KSO_WM_SLIDE_BACKGROUND_TYPE" val="belt"/>
  <p:tag name="KSO_WM_UNIT_IGNORE_FIXCOLOR" val="1"/>
  <p:tag name="KSO_WM_UNIT_SUBTYPE" val="h"/>
  <p:tag name="KSO_WM_UNIT_TYPE" val="i"/>
</p:tagLst>
</file>

<file path=ppt/tags/tag13.xml><?xml version="1.0" encoding="utf-8"?>
<p:tagLst xmlns:p="http://schemas.openxmlformats.org/presentationml/2006/main">
  <p:tag name="AS_UNIQUEID" val="392"/>
</p:tagLst>
</file>

<file path=ppt/tags/tag130.xml><?xml version="1.0" encoding="utf-8"?>
<p:tagLst xmlns:p="http://schemas.openxmlformats.org/presentationml/2006/main">
  <p:tag name="AS_UNIQUEID" val="525"/>
  <p:tag name="KSO_WM_SLIDE_BACKGROUND_TYPE" val="belt"/>
</p:tagLst>
</file>

<file path=ppt/tags/tag131.xml><?xml version="1.0" encoding="utf-8"?>
<p:tagLst xmlns:p="http://schemas.openxmlformats.org/presentationml/2006/main">
  <p:tag name="AS_UNIQUEID" val="526"/>
  <p:tag name="KSO_WM_SLIDE_BACKGROUND_TYPE" val="belt"/>
</p:tagLst>
</file>

<file path=ppt/tags/tag132.xml><?xml version="1.0" encoding="utf-8"?>
<p:tagLst xmlns:p="http://schemas.openxmlformats.org/presentationml/2006/main">
  <p:tag name="AS_UNIQUEID" val="527"/>
  <p:tag name="KSO_WM_SLIDE_BACKGROUND_TYPE" val="belt"/>
</p:tagLst>
</file>

<file path=ppt/tags/tag133.xml><?xml version="1.0" encoding="utf-8"?>
<p:tagLst xmlns:p="http://schemas.openxmlformats.org/presentationml/2006/main">
  <p:tag name="AS_UNIQUEID" val="528"/>
  <p:tag name="KSO_WM_SLIDE_BACKGROUND_TYPE" val="belt"/>
</p:tagLst>
</file>

<file path=ppt/tags/tag134.xml><?xml version="1.0" encoding="utf-8"?>
<p:tagLst xmlns:p="http://schemas.openxmlformats.org/presentationml/2006/main">
  <p:tag name="AS_UNIQUEID" val="529"/>
  <p:tag name="KSO_WM_SLIDE_BACKGROUND_TYPE" val="belt"/>
</p:tagLst>
</file>

<file path=ppt/tags/tag135.xml><?xml version="1.0" encoding="utf-8"?>
<p:tagLst xmlns:p="http://schemas.openxmlformats.org/presentationml/2006/main">
  <p:tag name="AS_UNIQUEID" val="530"/>
  <p:tag name="KSO_WM_SLIDE_BACKGROUND_TYPE" val="belt"/>
</p:tagLst>
</file>

<file path=ppt/tags/tag136.xml><?xml version="1.0" encoding="utf-8"?>
<p:tagLst xmlns:p="http://schemas.openxmlformats.org/presentationml/2006/main">
  <p:tag name="AS_UNIQUEID" val="531"/>
  <p:tag name="KSO_WM_SLIDE_BACKGROUND_TYPE" val="belt"/>
</p:tagLst>
</file>

<file path=ppt/tags/tag137.xml><?xml version="1.0" encoding="utf-8"?>
<p:tagLst xmlns:p="http://schemas.openxmlformats.org/presentationml/2006/main">
  <p:tag name="AS_UNIQUEID" val="534"/>
  <p:tag name="KSO_WM_TEMPLATE_CATEGORY" val="custom"/>
  <p:tag name="KSO_WM_TEMPLATE_INDEX" val="20204147"/>
</p:tagLst>
</file>

<file path=ppt/tags/tag138.xml><?xml version="1.0" encoding="utf-8"?>
<p:tagLst xmlns:p="http://schemas.openxmlformats.org/presentationml/2006/main">
  <p:tag name="AS_UNIQUEID" val="535"/>
  <p:tag name="KSO_WM_TEMPLATE_CATEGORY" val="custom"/>
  <p:tag name="KSO_WM_TEMPLATE_INDEX" val="20204147"/>
</p:tagLst>
</file>

<file path=ppt/tags/tag139.xml><?xml version="1.0" encoding="utf-8"?>
<p:tagLst xmlns:p="http://schemas.openxmlformats.org/presentationml/2006/main">
  <p:tag name="AS_UNIQUEID" val="536"/>
</p:tagLst>
</file>

<file path=ppt/tags/tag14.xml><?xml version="1.0" encoding="utf-8"?>
<p:tagLst xmlns:p="http://schemas.openxmlformats.org/presentationml/2006/main">
  <p:tag name="AS_UNIQUEID" val="393"/>
</p:tagLst>
</file>

<file path=ppt/tags/tag140.xml><?xml version="1.0" encoding="utf-8"?>
<p:tagLst xmlns:p="http://schemas.openxmlformats.org/presentationml/2006/main">
  <p:tag name="AS_UNIQUEID" val="537"/>
</p:tagLst>
</file>

<file path=ppt/tags/tag141.xml><?xml version="1.0" encoding="utf-8"?>
<p:tagLst xmlns:p="http://schemas.openxmlformats.org/presentationml/2006/main">
  <p:tag name="AS_UNIQUEID" val="538"/>
</p:tagLst>
</file>

<file path=ppt/tags/tag142.xml><?xml version="1.0" encoding="utf-8"?>
<p:tagLst xmlns:p="http://schemas.openxmlformats.org/presentationml/2006/main">
  <p:tag name="AS_UNIQUEID" val="539"/>
  <p:tag name="KSO_WM_BEAUTIFY_FLAG" val="#wm#"/>
  <p:tag name="KSO_WM_TAG_VERSION" val="1.0"/>
  <p:tag name="KSO_WM_TEMPLATE_CATEGORY" val="custom"/>
  <p:tag name="KSO_WM_TEMPLATE_INDEX" val="20204147"/>
</p:tagLst>
</file>

<file path=ppt/tags/tag143.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144.xml><?xml version="1.0" encoding="utf-8"?>
<p:tagLst xmlns:p="http://schemas.openxmlformats.org/presentationml/2006/main">
  <p:tag name="AS_UNIQUEID" val="689"/>
</p:tagLst>
</file>

<file path=ppt/tags/tag145.xml><?xml version="1.0" encoding="utf-8"?>
<p:tagLst xmlns:p="http://schemas.openxmlformats.org/presentationml/2006/main">
  <p:tag name="AS_UNIQUEID" val="690"/>
</p:tagLst>
</file>

<file path=ppt/tags/tag146.xml><?xml version="1.0" encoding="utf-8"?>
<p:tagLst xmlns:p="http://schemas.openxmlformats.org/presentationml/2006/main">
  <p:tag name="KSO_WM_BEAUTIFY_FLAG" val="#wm#"/>
  <p:tag name="KSO_WM_SPECIAL_SOURCE" val="bdnull"/>
  <p:tag name="KSO_WM_TEMPLATE_CATEGORY" val="custom"/>
  <p:tag name="KSO_WM_TEMPLATE_INDEX" val="20204147"/>
</p:tagLst>
</file>

<file path=ppt/tags/tag147.xml><?xml version="1.0" encoding="utf-8"?>
<p:tagLst xmlns:p="http://schemas.openxmlformats.org/presentationml/2006/main">
  <p:tag name="AS_UNIQUEID" val="278"/>
</p:tagLst>
</file>

<file path=ppt/tags/tag148.xml><?xml version="1.0" encoding="utf-8"?>
<p:tagLst xmlns:p="http://schemas.openxmlformats.org/presentationml/2006/main">
  <p:tag name="AS_UNIQUEID" val="279"/>
  <p:tag name="KSO_WM_MEDIACOVER_FLAG" val="1"/>
  <p:tag name="KSO_WM_UNIT_MEDIACOVER_BTN_POS" val="c"/>
  <p:tag name="KSO_WM_UNIT_MEDIACOVER_BTN_STATE" val="1"/>
  <p:tag name="KSO_WM_UNIT_MEDIACOVER_BTN_STYLE" val="ee0bc779c1f3d7f3e90c96344320e69a"/>
  <p:tag name="KSO_WM_UNIT_MEDIACOVER_BTNRECT" val="7061*3482*0*0"/>
  <p:tag name="KSO_WM_UNIT_MEDIACOVER_RGB" val="000000"/>
  <p:tag name="KSO_WM_UNIT_MEDIACOVER_STYLEID" val="1"/>
  <p:tag name="KSO_WM_UNIT_MEDIACOVER_TEXTSTATE" val="0"/>
  <p:tag name="KSO_WM_UNIT_MEDIACOVER_TRANSPARENCY" val="0.5"/>
</p:tagLst>
</file>

<file path=ppt/tags/tag149.xml><?xml version="1.0" encoding="utf-8"?>
<p:tagLst xmlns:p="http://schemas.openxmlformats.org/presentationml/2006/main">
  <p:tag name="AS_UNIQUEID" val="283"/>
</p:tagLst>
</file>

<file path=ppt/tags/tag15.xml><?xml version="1.0" encoding="utf-8"?>
<p:tagLst xmlns:p="http://schemas.openxmlformats.org/presentationml/2006/main">
  <p:tag name="AS_UNIQUEID" val="395"/>
</p:tagLst>
</file>

<file path=ppt/tags/tag150.xml><?xml version="1.0" encoding="utf-8"?>
<p:tagLst xmlns:p="http://schemas.openxmlformats.org/presentationml/2006/main">
  <p:tag name="KSO_WM_BEAUTIFY_FLAG" val="#wm#"/>
  <p:tag name="KSO_WM_SPECIAL_SOURCE" val="bdnull"/>
  <p:tag name="KSO_WM_TEMPLATE_CATEGORY" val="custom"/>
  <p:tag name="KSO_WM_TEMPLATE_INDEX" val="20204147"/>
</p:tagLst>
</file>

<file path=ppt/tags/tag151.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152.xml><?xml version="1.0" encoding="utf-8"?>
<p:tagLst xmlns:p="http://schemas.openxmlformats.org/presentationml/2006/main">
  <p:tag name="KSO_WM_BEAUTIFY_FLAG" val="#wm#"/>
  <p:tag name="KSO_WM_SPECIAL_SOURCE" val="bdnull"/>
  <p:tag name="KSO_WM_TEMPLATE_CATEGORY" val="custom"/>
  <p:tag name="KSO_WM_TEMPLATE_INDEX" val="20204147"/>
</p:tagLst>
</file>

<file path=ppt/tags/tag153.xml><?xml version="1.0" encoding="utf-8"?>
<p:tagLst xmlns:p="http://schemas.openxmlformats.org/presentationml/2006/main">
  <p:tag name="AS_UNIQUEID" val="788"/>
  <p:tag name="KSO_WM_FULL_TEXT_BEAUTIFY_COPY_ID" val="2"/>
</p:tagLst>
</file>

<file path=ppt/tags/tag154.xml><?xml version="1.0" encoding="utf-8"?>
<p:tagLst xmlns:p="http://schemas.openxmlformats.org/presentationml/2006/main">
  <p:tag name="AS_UNIQUEID" val="789"/>
</p:tagLst>
</file>

<file path=ppt/tags/tag155.xml><?xml version="1.0" encoding="utf-8"?>
<p:tagLst xmlns:p="http://schemas.openxmlformats.org/presentationml/2006/main">
  <p:tag name="KSO_WM_BEAUTIFY_FLAG" val="#wm#"/>
  <p:tag name="KSO_WM_SPECIAL_SOURCE" val="bdnull"/>
  <p:tag name="KSO_WM_TEMPLATE_CATEGORY" val="custom"/>
  <p:tag name="KSO_WM_TEMPLATE_INDEX" val="20204147"/>
</p:tagLst>
</file>

<file path=ppt/tags/tag156.xml><?xml version="1.0" encoding="utf-8"?>
<p:tagLst xmlns:p="http://schemas.openxmlformats.org/presentationml/2006/main">
  <p:tag name="AS_UNIQUEID" val="791"/>
</p:tagLst>
</file>

<file path=ppt/tags/tag157.xml><?xml version="1.0" encoding="utf-8"?>
<p:tagLst xmlns:p="http://schemas.openxmlformats.org/presentationml/2006/main">
  <p:tag name="AS_UNIQUEID" val="792"/>
  <p:tag name="KSO_WM_UNIT_PLACING_PICTURE_USER_VIEWPORT" val="{&quot;height&quot;:3857,&quot;width&quot;:5503}"/>
</p:tagLst>
</file>

<file path=ppt/tags/tag158.xml><?xml version="1.0" encoding="utf-8"?>
<p:tagLst xmlns:p="http://schemas.openxmlformats.org/presentationml/2006/main">
  <p:tag name="AS_UNIQUEID" val="793"/>
</p:tagLst>
</file>

<file path=ppt/tags/tag159.xml><?xml version="1.0" encoding="utf-8"?>
<p:tagLst xmlns:p="http://schemas.openxmlformats.org/presentationml/2006/main">
  <p:tag name="AS_UNIQUEID" val="794"/>
</p:tagLst>
</file>

<file path=ppt/tags/tag16.xml><?xml version="1.0" encoding="utf-8"?>
<p:tagLst xmlns:p="http://schemas.openxmlformats.org/presentationml/2006/main">
  <p:tag name="AS_UNIQUEID" val="396"/>
</p:tagLst>
</file>

<file path=ppt/tags/tag160.xml><?xml version="1.0" encoding="utf-8"?>
<p:tagLst xmlns:p="http://schemas.openxmlformats.org/presentationml/2006/main">
  <p:tag name="AS_UNIQUEID" val="795"/>
</p:tagLst>
</file>

<file path=ppt/tags/tag161.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162.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163.xml><?xml version="1.0" encoding="utf-8"?>
<p:tagLst xmlns:p="http://schemas.openxmlformats.org/presentationml/2006/main">
  <p:tag name="AS_UNIQUEID" val="131"/>
</p:tagLst>
</file>

<file path=ppt/tags/tag164.xml><?xml version="1.0" encoding="utf-8"?>
<p:tagLst xmlns:p="http://schemas.openxmlformats.org/presentationml/2006/main">
  <p:tag name="AS_UNIQUEID" val="132"/>
</p:tagLst>
</file>

<file path=ppt/tags/tag165.xml><?xml version="1.0" encoding="utf-8"?>
<p:tagLst xmlns:p="http://schemas.openxmlformats.org/presentationml/2006/main">
  <p:tag name="AS_UNIQUEID" val="133"/>
</p:tagLst>
</file>

<file path=ppt/tags/tag166.xml><?xml version="1.0" encoding="utf-8"?>
<p:tagLst xmlns:p="http://schemas.openxmlformats.org/presentationml/2006/main">
  <p:tag name="AS_UNIQUEID" val="134"/>
</p:tagLst>
</file>

<file path=ppt/tags/tag167.xml><?xml version="1.0" encoding="utf-8"?>
<p:tagLst xmlns:p="http://schemas.openxmlformats.org/presentationml/2006/main">
  <p:tag name="AS_UNIQUEID" val="135"/>
</p:tagLst>
</file>

<file path=ppt/tags/tag168.xml><?xml version="1.0" encoding="utf-8"?>
<p:tagLst xmlns:p="http://schemas.openxmlformats.org/presentationml/2006/main">
  <p:tag name="AS_UNIQUEID" val="136"/>
</p:tagLst>
</file>

<file path=ppt/tags/tag169.xml><?xml version="1.0" encoding="utf-8"?>
<p:tagLst xmlns:p="http://schemas.openxmlformats.org/presentationml/2006/main">
  <p:tag name="AS_UNIQUEID" val="137"/>
</p:tagLst>
</file>

<file path=ppt/tags/tag17.xml><?xml version="1.0" encoding="utf-8"?>
<p:tagLst xmlns:p="http://schemas.openxmlformats.org/presentationml/2006/main">
  <p:tag name="AS_UNIQUEID" val="397"/>
  <p:tag name="KSO_WM_UNIT_IGNORE_FIXCOLOR" val="1"/>
</p:tagLst>
</file>

<file path=ppt/tags/tag170.xml><?xml version="1.0" encoding="utf-8"?>
<p:tagLst xmlns:p="http://schemas.openxmlformats.org/presentationml/2006/main">
  <p:tag name="AS_UNIQUEID" val="138"/>
</p:tagLst>
</file>

<file path=ppt/tags/tag171.xml><?xml version="1.0" encoding="utf-8"?>
<p:tagLst xmlns:p="http://schemas.openxmlformats.org/presentationml/2006/main">
  <p:tag name="AS_UNIQUEID" val="139"/>
</p:tagLst>
</file>

<file path=ppt/tags/tag172.xml><?xml version="1.0" encoding="utf-8"?>
<p:tagLst xmlns:p="http://schemas.openxmlformats.org/presentationml/2006/main">
  <p:tag name="AS_UNIQUEID" val="140"/>
</p:tagLst>
</file>

<file path=ppt/tags/tag173.xml><?xml version="1.0" encoding="utf-8"?>
<p:tagLst xmlns:p="http://schemas.openxmlformats.org/presentationml/2006/main">
  <p:tag name="AS_UNIQUEID" val="141"/>
</p:tagLst>
</file>

<file path=ppt/tags/tag174.xml><?xml version="1.0" encoding="utf-8"?>
<p:tagLst xmlns:p="http://schemas.openxmlformats.org/presentationml/2006/main">
  <p:tag name="AS_UNIQUEID" val="142"/>
</p:tagLst>
</file>

<file path=ppt/tags/tag175.xml><?xml version="1.0" encoding="utf-8"?>
<p:tagLst xmlns:p="http://schemas.openxmlformats.org/presentationml/2006/main">
  <p:tag name="AS_UNIQUEID" val="143"/>
</p:tagLst>
</file>

<file path=ppt/tags/tag176.xml><?xml version="1.0" encoding="utf-8"?>
<p:tagLst xmlns:p="http://schemas.openxmlformats.org/presentationml/2006/main">
  <p:tag name="AS_UNIQUEID" val="145"/>
</p:tagLst>
</file>

<file path=ppt/tags/tag177.xml><?xml version="1.0" encoding="utf-8"?>
<p:tagLst xmlns:p="http://schemas.openxmlformats.org/presentationml/2006/main">
  <p:tag name="AS_UNIQUEID" val="175"/>
</p:tagLst>
</file>

<file path=ppt/tags/tag178.xml><?xml version="1.0" encoding="utf-8"?>
<p:tagLst xmlns:p="http://schemas.openxmlformats.org/presentationml/2006/main">
  <p:tag name="KSO_WM_SPECIAL_SOURCE" val="bdnull"/>
</p:tagLst>
</file>

<file path=ppt/tags/tag179.xml><?xml version="1.0" encoding="utf-8"?>
<p:tagLst xmlns:p="http://schemas.openxmlformats.org/presentationml/2006/main">
  <p:tag name="AS_UNIQUEID" val="147"/>
</p:tagLst>
</file>

<file path=ppt/tags/tag18.xml><?xml version="1.0" encoding="utf-8"?>
<p:tagLst xmlns:p="http://schemas.openxmlformats.org/presentationml/2006/main">
  <p:tag name="AS_UNIQUEID" val="398"/>
</p:tagLst>
</file>

<file path=ppt/tags/tag180.xml><?xml version="1.0" encoding="utf-8"?>
<p:tagLst xmlns:p="http://schemas.openxmlformats.org/presentationml/2006/main">
  <p:tag name="AS_UNIQUEID" val="149"/>
</p:tagLst>
</file>

<file path=ppt/tags/tag181.xml><?xml version="1.0" encoding="utf-8"?>
<p:tagLst xmlns:p="http://schemas.openxmlformats.org/presentationml/2006/main">
  <p:tag name="AS_UNIQUEID" val="151"/>
</p:tagLst>
</file>

<file path=ppt/tags/tag182.xml><?xml version="1.0" encoding="utf-8"?>
<p:tagLst xmlns:p="http://schemas.openxmlformats.org/presentationml/2006/main">
  <p:tag name="KSO_WM_BEAUTIFY_FLAG" val="#wm#"/>
  <p:tag name="KSO_WM_SPECIAL_SOURCE" val="bdnull"/>
  <p:tag name="KSO_WM_TEMPLATE_CATEGORY" val="custom"/>
  <p:tag name="KSO_WM_TEMPLATE_INDEX" val="20204147"/>
</p:tagLst>
</file>

<file path=ppt/tags/tag183.xml><?xml version="1.0" encoding="utf-8"?>
<p:tagLst xmlns:p="http://schemas.openxmlformats.org/presentationml/2006/main">
  <p:tag name="AS_UNIQUEID" val="153"/>
</p:tagLst>
</file>

<file path=ppt/tags/tag184.xml><?xml version="1.0" encoding="utf-8"?>
<p:tagLst xmlns:p="http://schemas.openxmlformats.org/presentationml/2006/main">
  <p:tag name="AS_UNIQUEID" val="155"/>
</p:tagLst>
</file>

<file path=ppt/tags/tag185.xml><?xml version="1.0" encoding="utf-8"?>
<p:tagLst xmlns:p="http://schemas.openxmlformats.org/presentationml/2006/main">
  <p:tag name="AS_UNIQUEID" val="156"/>
</p:tagLst>
</file>

<file path=ppt/tags/tag186.xml><?xml version="1.0" encoding="utf-8"?>
<p:tagLst xmlns:p="http://schemas.openxmlformats.org/presentationml/2006/main">
  <p:tag name="AS_UNIQUEID" val="157"/>
</p:tagLst>
</file>

<file path=ppt/tags/tag187.xml><?xml version="1.0" encoding="utf-8"?>
<p:tagLst xmlns:p="http://schemas.openxmlformats.org/presentationml/2006/main">
  <p:tag name="AS_UNIQUEID" val="158"/>
</p:tagLst>
</file>

<file path=ppt/tags/tag188.xml><?xml version="1.0" encoding="utf-8"?>
<p:tagLst xmlns:p="http://schemas.openxmlformats.org/presentationml/2006/main">
  <p:tag name="KSO_WM_BEAUTIFY_FLAG" val="#wm#"/>
  <p:tag name="KSO_WM_SPECIAL_SOURCE" val="bdnull"/>
  <p:tag name="KSO_WM_TEMPLATE_CATEGORY" val="custom"/>
  <p:tag name="KSO_WM_TEMPLATE_INDEX" val="20204147"/>
</p:tagLst>
</file>

<file path=ppt/tags/tag189.xml><?xml version="1.0" encoding="utf-8"?>
<p:tagLst xmlns:p="http://schemas.openxmlformats.org/presentationml/2006/main">
  <p:tag name="AS_UNIQUEID" val="175"/>
</p:tagLst>
</file>

<file path=ppt/tags/tag19.xml><?xml version="1.0" encoding="utf-8"?>
<p:tagLst xmlns:p="http://schemas.openxmlformats.org/presentationml/2006/main">
  <p:tag name="AS_UNIQUEID" val="399"/>
</p:tagLst>
</file>

<file path=ppt/tags/tag190.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191.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192.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193.xml><?xml version="1.0" encoding="utf-8"?>
<p:tagLst xmlns:p="http://schemas.openxmlformats.org/presentationml/2006/main">
  <p:tag name="AS_UNIQUEID" val="170"/>
</p:tagLst>
</file>

<file path=ppt/tags/tag194.xml><?xml version="1.0" encoding="utf-8"?>
<p:tagLst xmlns:p="http://schemas.openxmlformats.org/presentationml/2006/main">
  <p:tag name="AS_UNIQUEID" val="171"/>
  <p:tag name="PA" val="v4.0.0"/>
</p:tagLst>
</file>

<file path=ppt/tags/tag195.xml><?xml version="1.0" encoding="utf-8"?>
<p:tagLst xmlns:p="http://schemas.openxmlformats.org/presentationml/2006/main">
  <p:tag name="AS_UNIQUEID" val="172"/>
</p:tagLst>
</file>

<file path=ppt/tags/tag196.xml><?xml version="1.0" encoding="utf-8"?>
<p:tagLst xmlns:p="http://schemas.openxmlformats.org/presentationml/2006/main">
  <p:tag name="AS_UNIQUEID" val="173"/>
</p:tagLst>
</file>

<file path=ppt/tags/tag197.xml><?xml version="1.0" encoding="utf-8"?>
<p:tagLst xmlns:p="http://schemas.openxmlformats.org/presentationml/2006/main">
  <p:tag name="AS_UNIQUEID" val="174"/>
</p:tagLst>
</file>

<file path=ppt/tags/tag198.xml><?xml version="1.0" encoding="utf-8"?>
<p:tagLst xmlns:p="http://schemas.openxmlformats.org/presentationml/2006/main">
  <p:tag name="AS_UNIQUEID" val="175"/>
</p:tagLst>
</file>

<file path=ppt/tags/tag199.xml><?xml version="1.0" encoding="utf-8"?>
<p:tagLst xmlns:p="http://schemas.openxmlformats.org/presentationml/2006/main">
  <p:tag name="AS_UNIQUEID" val="176"/>
  <p:tag name="KSO_WM_MEDIACOVER_FLAG" val="1"/>
  <p:tag name="KSO_WM_UNIT_MEDIACOVER_BTN_STATE" val="1"/>
  <p:tag name="KSO_WM_UNIT_MEDIACOVER_BTNRECT" val="0*0*0*0"/>
  <p:tag name="KSO_WM_UNIT_MEDIACOVER_TEXT" val="䀅"/>
</p:tagLst>
</file>

<file path=ppt/tags/tag2.xml><?xml version="1.0" encoding="utf-8"?>
<p:tagLst xmlns:p="http://schemas.openxmlformats.org/presentationml/2006/main">
  <p:tag name="AS_UNIQUEID" val="380"/>
</p:tagLst>
</file>

<file path=ppt/tags/tag20.xml><?xml version="1.0" encoding="utf-8"?>
<p:tagLst xmlns:p="http://schemas.openxmlformats.org/presentationml/2006/main">
  <p:tag name="AS_UNIQUEID" val="400"/>
</p:tagLst>
</file>

<file path=ppt/tags/tag200.xml><?xml version="1.0" encoding="utf-8"?>
<p:tagLst xmlns:p="http://schemas.openxmlformats.org/presentationml/2006/main">
  <p:tag name="AS_UNIQUEID" val="177"/>
</p:tagLst>
</file>

<file path=ppt/tags/tag201.xml><?xml version="1.0" encoding="utf-8"?>
<p:tagLst xmlns:p="http://schemas.openxmlformats.org/presentationml/2006/main">
  <p:tag name="AS_UNIQUEID" val="178"/>
</p:tagLst>
</file>

<file path=ppt/tags/tag202.xml><?xml version="1.0" encoding="utf-8"?>
<p:tagLst xmlns:p="http://schemas.openxmlformats.org/presentationml/2006/main">
  <p:tag name="AS_UNIQUEID" val="179"/>
</p:tagLst>
</file>

<file path=ppt/tags/tag203.xml><?xml version="1.0" encoding="utf-8"?>
<p:tagLst xmlns:p="http://schemas.openxmlformats.org/presentationml/2006/main">
  <p:tag name="AS_UNIQUEID" val="180"/>
</p:tagLst>
</file>

<file path=ppt/tags/tag204.xml><?xml version="1.0" encoding="utf-8"?>
<p:tagLst xmlns:p="http://schemas.openxmlformats.org/presentationml/2006/main">
  <p:tag name="KSO_WM_SPECIAL_SOURCE" val="bdnull"/>
</p:tagLst>
</file>

<file path=ppt/tags/tag205.xml><?xml version="1.0" encoding="utf-8"?>
<p:tagLst xmlns:p="http://schemas.openxmlformats.org/presentationml/2006/main">
  <p:tag name="AS_UNIQUEID" val="166"/>
</p:tagLst>
</file>

<file path=ppt/tags/tag206.xml><?xml version="1.0" encoding="utf-8"?>
<p:tagLst xmlns:p="http://schemas.openxmlformats.org/presentationml/2006/main">
  <p:tag name="AS_UNIQUEID" val="167"/>
</p:tagLst>
</file>

<file path=ppt/tags/tag207.xml><?xml version="1.0" encoding="utf-8"?>
<p:tagLst xmlns:p="http://schemas.openxmlformats.org/presentationml/2006/main">
  <p:tag name="AS_UNIQUEID" val="168"/>
</p:tagLst>
</file>

<file path=ppt/tags/tag208.xml><?xml version="1.0" encoding="utf-8"?>
<p:tagLst xmlns:p="http://schemas.openxmlformats.org/presentationml/2006/main">
  <p:tag name="AS_UNIQUEID" val="186"/>
</p:tagLst>
</file>

<file path=ppt/tags/tag209.xml><?xml version="1.0" encoding="utf-8"?>
<p:tagLst xmlns:p="http://schemas.openxmlformats.org/presentationml/2006/main">
  <p:tag name="AS_UNIQUEID" val="187"/>
  <p:tag name="PA" val="v4.0.0"/>
</p:tagLst>
</file>

<file path=ppt/tags/tag21.xml><?xml version="1.0" encoding="utf-8"?>
<p:tagLst xmlns:p="http://schemas.openxmlformats.org/presentationml/2006/main">
  <p:tag name="AS_UNIQUEID" val="401"/>
  <p:tag name="KSO_WM_ASSEMBLE_CHIP_INDEX" val="1535d42316ba426193a86fae281bb1ff"/>
  <p:tag name="KSO_WM_BEAUTIFY_FLAG" val="#wm#"/>
  <p:tag name="KSO_WM_CHIP_FILLAREA_FILL_RULE" val="{&quot;fill_align&quot;:&quot;cm&quot;,&quot;fill_mode&quot;:&quot;adaptive&quot;,&quot;sacle_strategy&quot;:&quot;smart&quot;}"/>
  <p:tag name="KSO_WM_CHIP_GROUPID" val="5ebe55f20ac41c4a0a52567c"/>
  <p:tag name="KSO_WM_CHIP_XID" val="5ebe55f20ac41c4a0a52567d"/>
  <p:tag name="KSO_WM_TAG_VERSION" val="1.0"/>
  <p:tag name="KSO_WM_TEMPLATE_ASSEMBLE_GROUPID" val="5f6c81e30ff15d9a40e7902f"/>
  <p:tag name="KSO_WM_TEMPLATE_ASSEMBLE_XID" val="5f6c81e30ff15d9a40e7902f"/>
  <p:tag name="KSO_WM_TEMPLATE_CATEGORY" val="custom"/>
  <p:tag name="KSO_WM_TEMPLATE_INDEX" val="20211265"/>
  <p:tag name="KSO_WM_UNIT_BLOCK" val="0"/>
  <p:tag name="KSO_WM_UNIT_COMPATIBLE" val="0"/>
  <p:tag name="KSO_WM_UNIT_DEC_AREA_ID" val="7c71ff4875af42989ed57a6cbcaf89ec"/>
  <p:tag name="KSO_WM_UNIT_DEFAULT_FONT" val="40;50;4"/>
  <p:tag name="KSO_WM_UNIT_DIAGRAM_ISNUMVISUAL" val="0"/>
  <p:tag name="KSO_WM_UNIT_DIAGRAM_ISREFERUNIT" val="0"/>
  <p:tag name="KSO_WM_UNIT_HIGHLIGHT" val="0"/>
  <p:tag name="KSO_WM_UNIT_ID" val="custom20211265_1*a*1"/>
  <p:tag name="KSO_WM_UNIT_INDEX" val="1"/>
  <p:tag name="KSO_WM_UNIT_ISCONTENTSTITLE" val="0"/>
  <p:tag name="KSO_WM_UNIT_ISNUMDGMTITLE" val="0"/>
  <p:tag name="KSO_WM_UNIT_LAYERLEVEL" val="1"/>
  <p:tag name="KSO_WM_UNIT_NOCLEAR" val="0"/>
  <p:tag name="KSO_WM_UNIT_PRESET_TEXT" val="单击此处添加标题"/>
  <p:tag name="KSO_WM_UNIT_TEXT_FILL_FORE_SCHEMECOLOR_INDEX" val="13"/>
  <p:tag name="KSO_WM_UNIT_TEXT_FILL_FORE_SCHEMECOLOR_INDEX_BRIGHTNESS" val="0.15"/>
  <p:tag name="KSO_WM_UNIT_TEXT_FILL_TYPE" val="1"/>
  <p:tag name="KSO_WM_UNIT_TYPE" val="a"/>
  <p:tag name="KSO_WM_UNIT_VALUE" val="15"/>
</p:tagLst>
</file>

<file path=ppt/tags/tag210.xml><?xml version="1.0" encoding="utf-8"?>
<p:tagLst xmlns:p="http://schemas.openxmlformats.org/presentationml/2006/main">
  <p:tag name="AS_UNIQUEID" val="188"/>
</p:tagLst>
</file>

<file path=ppt/tags/tag211.xml><?xml version="1.0" encoding="utf-8"?>
<p:tagLst xmlns:p="http://schemas.openxmlformats.org/presentationml/2006/main">
  <p:tag name="AS_UNIQUEID" val="189"/>
</p:tagLst>
</file>

<file path=ppt/tags/tag212.xml><?xml version="1.0" encoding="utf-8"?>
<p:tagLst xmlns:p="http://schemas.openxmlformats.org/presentationml/2006/main">
  <p:tag name="AS_UNIQUEID" val="190"/>
</p:tagLst>
</file>

<file path=ppt/tags/tag213.xml><?xml version="1.0" encoding="utf-8"?>
<p:tagLst xmlns:p="http://schemas.openxmlformats.org/presentationml/2006/main">
  <p:tag name="AS_UNIQUEID" val="191"/>
</p:tagLst>
</file>

<file path=ppt/tags/tag214.xml><?xml version="1.0" encoding="utf-8"?>
<p:tagLst xmlns:p="http://schemas.openxmlformats.org/presentationml/2006/main">
  <p:tag name="AS_UNIQUEID" val="192"/>
</p:tagLst>
</file>

<file path=ppt/tags/tag215.xml><?xml version="1.0" encoding="utf-8"?>
<p:tagLst xmlns:p="http://schemas.openxmlformats.org/presentationml/2006/main">
  <p:tag name="AS_UNIQUEID" val="193"/>
</p:tagLst>
</file>

<file path=ppt/tags/tag216.xml><?xml version="1.0" encoding="utf-8"?>
<p:tagLst xmlns:p="http://schemas.openxmlformats.org/presentationml/2006/main">
  <p:tag name="AS_UNIQUEID" val="194"/>
  <p:tag name="KSO_WM_MEDIACOVER_FLAG" val="1"/>
  <p:tag name="KSO_WM_UNIT_MEDIACOVER_BTN_POS" val="c"/>
  <p:tag name="KSO_WM_UNIT_MEDIACOVER_BTN_STATE" val="1"/>
  <p:tag name="KSO_WM_UNIT_MEDIACOVER_BTN_STYLE" val="ee0bc779c1f3d7f3e90c96344320e69a"/>
  <p:tag name="KSO_WM_UNIT_MEDIACOVER_BTNRECT" val="2810*2333*0*0"/>
  <p:tag name="KSO_WM_UNIT_MEDIACOVER_RGB" val="000000"/>
  <p:tag name="KSO_WM_UNIT_MEDIACOVER_STYLEID" val="1"/>
  <p:tag name="KSO_WM_UNIT_MEDIACOVER_TEXTSTATE" val="0"/>
  <p:tag name="KSO_WM_UNIT_MEDIACOVER_TRANSPARENCY" val="0.5"/>
</p:tagLst>
</file>

<file path=ppt/tags/tag217.xml><?xml version="1.0" encoding="utf-8"?>
<p:tagLst xmlns:p="http://schemas.openxmlformats.org/presentationml/2006/main">
  <p:tag name="AS_UNIQUEID" val="195"/>
</p:tagLst>
</file>

<file path=ppt/tags/tag218.xml><?xml version="1.0" encoding="utf-8"?>
<p:tagLst xmlns:p="http://schemas.openxmlformats.org/presentationml/2006/main">
  <p:tag name="AS_UNIQUEID" val="196"/>
</p:tagLst>
</file>

<file path=ppt/tags/tag219.xml><?xml version="1.0" encoding="utf-8"?>
<p:tagLst xmlns:p="http://schemas.openxmlformats.org/presentationml/2006/main">
  <p:tag name="KSO_WM_SPECIAL_SOURCE" val="bdnull"/>
</p:tagLst>
</file>

<file path=ppt/tags/tag22.xml><?xml version="1.0" encoding="utf-8"?>
<p:tagLst xmlns:p="http://schemas.openxmlformats.org/presentationml/2006/main">
  <p:tag name="AS_UNIQUEID" val="402"/>
  <p:tag name="KSO_WM_ASSEMBLE_CHIP_INDEX" val="1535d42316ba426193a86fae281bb1ff"/>
  <p:tag name="KSO_WM_BEAUTIFY_FLAG" val="#wm#"/>
  <p:tag name="KSO_WM_CHIP_FILLAREA_FILL_RULE" val="{&quot;fill_align&quot;:&quot;cm&quot;,&quot;fill_mode&quot;:&quot;adaptive&quot;,&quot;sacle_strategy&quot;:&quot;smart&quot;}"/>
  <p:tag name="KSO_WM_CHIP_GROUPID" val="5ebe55f20ac41c4a0a52567c"/>
  <p:tag name="KSO_WM_CHIP_XID" val="5ebe55f20ac41c4a0a52567d"/>
  <p:tag name="KSO_WM_TAG_VERSION" val="1.0"/>
  <p:tag name="KSO_WM_TEMPLATE_ASSEMBLE_GROUPID" val="5f6c81e30ff15d9a40e7902f"/>
  <p:tag name="KSO_WM_TEMPLATE_ASSEMBLE_XID" val="5f6c81e30ff15d9a40e7902f"/>
  <p:tag name="KSO_WM_TEMPLATE_CATEGORY" val="custom"/>
  <p:tag name="KSO_WM_TEMPLATE_INDEX" val="20211265"/>
  <p:tag name="KSO_WM_UNIT_BLOCK" val="0"/>
  <p:tag name="KSO_WM_UNIT_COMPATIBLE" val="0"/>
  <p:tag name="KSO_WM_UNIT_DEC_AREA_ID" val="1fa0006d1c3e41349762e02777a29f8b"/>
  <p:tag name="KSO_WM_UNIT_DEFAULT_FONT" val="16;24;2"/>
  <p:tag name="KSO_WM_UNIT_DIAGRAM_ISNUMVISUAL" val="0"/>
  <p:tag name="KSO_WM_UNIT_DIAGRAM_ISREFERUNIT" val="0"/>
  <p:tag name="KSO_WM_UNIT_HIGHLIGHT" val="0"/>
  <p:tag name="KSO_WM_UNIT_ID" val="custom20211265_1*b*1"/>
  <p:tag name="KSO_WM_UNIT_INDEX" val="1"/>
  <p:tag name="KSO_WM_UNIT_ISCONTENTSTITLE" val="0"/>
  <p:tag name="KSO_WM_UNIT_ISNUMDGMTITLE" val="0"/>
  <p:tag name="KSO_WM_UNIT_LAYERLEVEL" val="1"/>
  <p:tag name="KSO_WM_UNIT_NOCLEAR" val="0"/>
  <p:tag name="KSO_WM_UNIT_PRESET_TEXT" val="单击此处输入你的副标题，文字是您思想的提炼，请尽量言简意赅的阐述观点"/>
  <p:tag name="KSO_WM_UNIT_TEXT_FILL_FORE_SCHEMECOLOR_INDEX" val="13"/>
  <p:tag name="KSO_WM_UNIT_TEXT_FILL_FORE_SCHEMECOLOR_INDEX_BRIGHTNESS" val="0.35"/>
  <p:tag name="KSO_WM_UNIT_TEXT_FILL_TYPE" val="1"/>
  <p:tag name="KSO_WM_UNIT_TYPE" val="b"/>
  <p:tag name="KSO_WM_UNIT_VALUE" val="102"/>
</p:tagLst>
</file>

<file path=ppt/tags/tag220.xml><?xml version="1.0" encoding="utf-8"?>
<p:tagLst xmlns:p="http://schemas.openxmlformats.org/presentationml/2006/main">
  <p:tag name="AS_UNIQUEID" val="182"/>
</p:tagLst>
</file>

<file path=ppt/tags/tag221.xml><?xml version="1.0" encoding="utf-8"?>
<p:tagLst xmlns:p="http://schemas.openxmlformats.org/presentationml/2006/main">
  <p:tag name="AS_UNIQUEID" val="183"/>
</p:tagLst>
</file>

<file path=ppt/tags/tag222.xml><?xml version="1.0" encoding="utf-8"?>
<p:tagLst xmlns:p="http://schemas.openxmlformats.org/presentationml/2006/main">
  <p:tag name="AS_UNIQUEID" val="184"/>
</p:tagLst>
</file>

<file path=ppt/tags/tag223.xml><?xml version="1.0" encoding="utf-8"?>
<p:tagLst xmlns:p="http://schemas.openxmlformats.org/presentationml/2006/main">
  <p:tag name="KSO_WM_SPECIAL_SOURCE" val="bdnull"/>
</p:tagLst>
</file>

<file path=ppt/tags/tag224.xml><?xml version="1.0" encoding="utf-8"?>
<p:tagLst xmlns:p="http://schemas.openxmlformats.org/presentationml/2006/main">
  <p:tag name="KSO_WM_SPECIAL_SOURCE" val="bdnull"/>
</p:tagLst>
</file>

<file path=ppt/tags/tag225.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226.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227.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228.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229.xml><?xml version="1.0" encoding="utf-8"?>
<p:tagLst xmlns:p="http://schemas.openxmlformats.org/presentationml/2006/main">
  <p:tag name="AS_UNIQUEID" val="788"/>
  <p:tag name="KSO_WM_FULL_TEXT_BEAUTIFY_COPY_ID" val="2"/>
</p:tagLst>
</file>

<file path=ppt/tags/tag23.xml><?xml version="1.0" encoding="utf-8"?>
<p:tagLst xmlns:p="http://schemas.openxmlformats.org/presentationml/2006/main">
  <p:tag name="AS_UNIQUEID" val="404"/>
</p:tagLst>
</file>

<file path=ppt/tags/tag230.xml><?xml version="1.0" encoding="utf-8"?>
<p:tagLst xmlns:p="http://schemas.openxmlformats.org/presentationml/2006/main">
  <p:tag name="AS_UNIQUEID" val="789"/>
</p:tagLst>
</file>

<file path=ppt/tags/tag231.xml><?xml version="1.0" encoding="utf-8"?>
<p:tagLst xmlns:p="http://schemas.openxmlformats.org/presentationml/2006/main">
  <p:tag name="AS_UNIQUEID" val="226"/>
</p:tagLst>
</file>

<file path=ppt/tags/tag232.xml><?xml version="1.0" encoding="utf-8"?>
<p:tagLst xmlns:p="http://schemas.openxmlformats.org/presentationml/2006/main">
  <p:tag name="AS_UNIQUEID" val="228"/>
</p:tagLst>
</file>

<file path=ppt/tags/tag233.xml><?xml version="1.0" encoding="utf-8"?>
<p:tagLst xmlns:p="http://schemas.openxmlformats.org/presentationml/2006/main">
  <p:tag name="AS_UNIQUEID" val="227"/>
</p:tagLst>
</file>

<file path=ppt/tags/tag234.xml><?xml version="1.0" encoding="utf-8"?>
<p:tagLst xmlns:p="http://schemas.openxmlformats.org/presentationml/2006/main">
  <p:tag name="AS_UNIQUEID" val="229"/>
</p:tagLst>
</file>

<file path=ppt/tags/tag235.xml><?xml version="1.0" encoding="utf-8"?>
<p:tagLst xmlns:p="http://schemas.openxmlformats.org/presentationml/2006/main">
  <p:tag name="AS_UNIQUEID" val="230"/>
</p:tagLst>
</file>

<file path=ppt/tags/tag236.xml><?xml version="1.0" encoding="utf-8"?>
<p:tagLst xmlns:p="http://schemas.openxmlformats.org/presentationml/2006/main">
  <p:tag name="AS_UNIQUEID" val="231"/>
</p:tagLst>
</file>

<file path=ppt/tags/tag237.xml><?xml version="1.0" encoding="utf-8"?>
<p:tagLst xmlns:p="http://schemas.openxmlformats.org/presentationml/2006/main">
  <p:tag name="AS_UNIQUEID" val="232"/>
</p:tagLst>
</file>

<file path=ppt/tags/tag238.xml><?xml version="1.0" encoding="utf-8"?>
<p:tagLst xmlns:p="http://schemas.openxmlformats.org/presentationml/2006/main">
  <p:tag name="AS_UNIQUEID" val="233"/>
</p:tagLst>
</file>

<file path=ppt/tags/tag239.xml><?xml version="1.0" encoding="utf-8"?>
<p:tagLst xmlns:p="http://schemas.openxmlformats.org/presentationml/2006/main">
  <p:tag name="AS_UNIQUEID" val="234"/>
</p:tagLst>
</file>

<file path=ppt/tags/tag24.xml><?xml version="1.0" encoding="utf-8"?>
<p:tagLst xmlns:p="http://schemas.openxmlformats.org/presentationml/2006/main">
  <p:tag name="AS_UNIQUEID" val="405"/>
</p:tagLst>
</file>

<file path=ppt/tags/tag240.xml><?xml version="1.0" encoding="utf-8"?>
<p:tagLst xmlns:p="http://schemas.openxmlformats.org/presentationml/2006/main">
  <p:tag name="AS_UNIQUEID" val="235"/>
</p:tagLst>
</file>

<file path=ppt/tags/tag241.xml><?xml version="1.0" encoding="utf-8"?>
<p:tagLst xmlns:p="http://schemas.openxmlformats.org/presentationml/2006/main">
  <p:tag name="AS_UNIQUEID" val="236"/>
</p:tagLst>
</file>

<file path=ppt/tags/tag242.xml><?xml version="1.0" encoding="utf-8"?>
<p:tagLst xmlns:p="http://schemas.openxmlformats.org/presentationml/2006/main">
  <p:tag name="AS_UNIQUEID" val="237"/>
</p:tagLst>
</file>

<file path=ppt/tags/tag243.xml><?xml version="1.0" encoding="utf-8"?>
<p:tagLst xmlns:p="http://schemas.openxmlformats.org/presentationml/2006/main">
  <p:tag name="AS_UNIQUEID" val="238"/>
</p:tagLst>
</file>

<file path=ppt/tags/tag244.xml><?xml version="1.0" encoding="utf-8"?>
<p:tagLst xmlns:p="http://schemas.openxmlformats.org/presentationml/2006/main">
  <p:tag name="AS_UNIQUEID" val="239"/>
</p:tagLst>
</file>

<file path=ppt/tags/tag245.xml><?xml version="1.0" encoding="utf-8"?>
<p:tagLst xmlns:p="http://schemas.openxmlformats.org/presentationml/2006/main">
  <p:tag name="AS_UNIQUEID" val="240"/>
</p:tagLst>
</file>

<file path=ppt/tags/tag246.xml><?xml version="1.0" encoding="utf-8"?>
<p:tagLst xmlns:p="http://schemas.openxmlformats.org/presentationml/2006/main">
  <p:tag name="AS_UNIQUEID" val="241"/>
</p:tagLst>
</file>

<file path=ppt/tags/tag247.xml><?xml version="1.0" encoding="utf-8"?>
<p:tagLst xmlns:p="http://schemas.openxmlformats.org/presentationml/2006/main">
  <p:tag name="AS_UNIQUEID" val="242"/>
</p:tagLst>
</file>

<file path=ppt/tags/tag248.xml><?xml version="1.0" encoding="utf-8"?>
<p:tagLst xmlns:p="http://schemas.openxmlformats.org/presentationml/2006/main">
  <p:tag name="AS_UNIQUEID" val="243"/>
</p:tagLst>
</file>

<file path=ppt/tags/tag249.xml><?xml version="1.0" encoding="utf-8"?>
<p:tagLst xmlns:p="http://schemas.openxmlformats.org/presentationml/2006/main">
  <p:tag name="AS_UNIQUEID" val="244"/>
</p:tagLst>
</file>

<file path=ppt/tags/tag25.xml><?xml version="1.0" encoding="utf-8"?>
<p:tagLst xmlns:p="http://schemas.openxmlformats.org/presentationml/2006/main">
  <p:tag name="AS_UNIQUEID" val="406"/>
</p:tagLst>
</file>

<file path=ppt/tags/tag250.xml><?xml version="1.0" encoding="utf-8"?>
<p:tagLst xmlns:p="http://schemas.openxmlformats.org/presentationml/2006/main">
  <p:tag name="AS_UNIQUEID" val="245"/>
</p:tagLst>
</file>

<file path=ppt/tags/tag251.xml><?xml version="1.0" encoding="utf-8"?>
<p:tagLst xmlns:p="http://schemas.openxmlformats.org/presentationml/2006/main">
  <p:tag name="AS_UNIQUEID" val="246"/>
</p:tagLst>
</file>

<file path=ppt/tags/tag252.xml><?xml version="1.0" encoding="utf-8"?>
<p:tagLst xmlns:p="http://schemas.openxmlformats.org/presentationml/2006/main">
  <p:tag name="AS_UNIQUEID" val="247"/>
</p:tagLst>
</file>

<file path=ppt/tags/tag253.xml><?xml version="1.0" encoding="utf-8"?>
<p:tagLst xmlns:p="http://schemas.openxmlformats.org/presentationml/2006/main">
  <p:tag name="AS_UNIQUEID" val="248"/>
</p:tagLst>
</file>

<file path=ppt/tags/tag254.xml><?xml version="1.0" encoding="utf-8"?>
<p:tagLst xmlns:p="http://schemas.openxmlformats.org/presentationml/2006/main">
  <p:tag name="AS_UNIQUEID" val="249"/>
</p:tagLst>
</file>

<file path=ppt/tags/tag255.xml><?xml version="1.0" encoding="utf-8"?>
<p:tagLst xmlns:p="http://schemas.openxmlformats.org/presentationml/2006/main">
  <p:tag name="AS_UNIQUEID" val="250"/>
</p:tagLst>
</file>

<file path=ppt/tags/tag256.xml><?xml version="1.0" encoding="utf-8"?>
<p:tagLst xmlns:p="http://schemas.openxmlformats.org/presentationml/2006/main">
  <p:tag name="AS_UNIQUEID" val="251"/>
</p:tagLst>
</file>

<file path=ppt/tags/tag257.xml><?xml version="1.0" encoding="utf-8"?>
<p:tagLst xmlns:p="http://schemas.openxmlformats.org/presentationml/2006/main">
  <p:tag name="AS_UNIQUEID" val="252"/>
</p:tagLst>
</file>

<file path=ppt/tags/tag258.xml><?xml version="1.0" encoding="utf-8"?>
<p:tagLst xmlns:p="http://schemas.openxmlformats.org/presentationml/2006/main">
  <p:tag name="AS_UNIQUEID" val="253"/>
</p:tagLst>
</file>

<file path=ppt/tags/tag259.xml><?xml version="1.0" encoding="utf-8"?>
<p:tagLst xmlns:p="http://schemas.openxmlformats.org/presentationml/2006/main">
  <p:tag name="AS_UNIQUEID" val="254"/>
</p:tagLst>
</file>

<file path=ppt/tags/tag26.xml><?xml version="1.0" encoding="utf-8"?>
<p:tagLst xmlns:p="http://schemas.openxmlformats.org/presentationml/2006/main">
  <p:tag name="AS_UNIQUEID" val="407"/>
</p:tagLst>
</file>

<file path=ppt/tags/tag260.xml><?xml version="1.0" encoding="utf-8"?>
<p:tagLst xmlns:p="http://schemas.openxmlformats.org/presentationml/2006/main">
  <p:tag name="AS_UNIQUEID" val="255"/>
</p:tagLst>
</file>

<file path=ppt/tags/tag261.xml><?xml version="1.0" encoding="utf-8"?>
<p:tagLst xmlns:p="http://schemas.openxmlformats.org/presentationml/2006/main">
  <p:tag name="AS_UNIQUEID" val="256"/>
</p:tagLst>
</file>

<file path=ppt/tags/tag262.xml><?xml version="1.0" encoding="utf-8"?>
<p:tagLst xmlns:p="http://schemas.openxmlformats.org/presentationml/2006/main">
  <p:tag name="AS_UNIQUEID" val="257"/>
</p:tagLst>
</file>

<file path=ppt/tags/tag263.xml><?xml version="1.0" encoding="utf-8"?>
<p:tagLst xmlns:p="http://schemas.openxmlformats.org/presentationml/2006/main">
  <p:tag name="KSO_WM_BEAUTIFY_FLAG" val="#wm#"/>
  <p:tag name="KSO_WM_SPECIAL_SOURCE" val="bdnull"/>
  <p:tag name="KSO_WM_TEMPLATE_CATEGORY" val="custom"/>
  <p:tag name="KSO_WM_TEMPLATE_INDEX" val="20204147"/>
</p:tagLst>
</file>

<file path=ppt/tags/tag264.xml><?xml version="1.0" encoding="utf-8"?>
<p:tagLst xmlns:p="http://schemas.openxmlformats.org/presentationml/2006/main">
  <p:tag name="AS_UNIQUEID" val="226"/>
</p:tagLst>
</file>

<file path=ppt/tags/tag265.xml><?xml version="1.0" encoding="utf-8"?>
<p:tagLst xmlns:p="http://schemas.openxmlformats.org/presentationml/2006/main">
  <p:tag name="AS_UNIQUEID" val="227"/>
</p:tagLst>
</file>

<file path=ppt/tags/tag266.xml><?xml version="1.0" encoding="utf-8"?>
<p:tagLst xmlns:p="http://schemas.openxmlformats.org/presentationml/2006/main">
  <p:tag name="AS_UNIQUEID" val="228"/>
</p:tagLst>
</file>

<file path=ppt/tags/tag267.xml><?xml version="1.0" encoding="utf-8"?>
<p:tagLst xmlns:p="http://schemas.openxmlformats.org/presentationml/2006/main">
  <p:tag name="AS_UNIQUEID" val="229"/>
</p:tagLst>
</file>

<file path=ppt/tags/tag268.xml><?xml version="1.0" encoding="utf-8"?>
<p:tagLst xmlns:p="http://schemas.openxmlformats.org/presentationml/2006/main">
  <p:tag name="AS_UNIQUEID" val="230"/>
</p:tagLst>
</file>

<file path=ppt/tags/tag269.xml><?xml version="1.0" encoding="utf-8"?>
<p:tagLst xmlns:p="http://schemas.openxmlformats.org/presentationml/2006/main">
  <p:tag name="AS_UNIQUEID" val="231"/>
</p:tagLst>
</file>

<file path=ppt/tags/tag27.xml><?xml version="1.0" encoding="utf-8"?>
<p:tagLst xmlns:p="http://schemas.openxmlformats.org/presentationml/2006/main">
  <p:tag name="AS_UNIQUEID" val="408"/>
</p:tagLst>
</file>

<file path=ppt/tags/tag270.xml><?xml version="1.0" encoding="utf-8"?>
<p:tagLst xmlns:p="http://schemas.openxmlformats.org/presentationml/2006/main">
  <p:tag name="AS_UNIQUEID" val="232"/>
</p:tagLst>
</file>

<file path=ppt/tags/tag271.xml><?xml version="1.0" encoding="utf-8"?>
<p:tagLst xmlns:p="http://schemas.openxmlformats.org/presentationml/2006/main">
  <p:tag name="AS_UNIQUEID" val="233"/>
</p:tagLst>
</file>

<file path=ppt/tags/tag272.xml><?xml version="1.0" encoding="utf-8"?>
<p:tagLst xmlns:p="http://schemas.openxmlformats.org/presentationml/2006/main">
  <p:tag name="AS_UNIQUEID" val="234"/>
</p:tagLst>
</file>

<file path=ppt/tags/tag273.xml><?xml version="1.0" encoding="utf-8"?>
<p:tagLst xmlns:p="http://schemas.openxmlformats.org/presentationml/2006/main">
  <p:tag name="AS_UNIQUEID" val="235"/>
</p:tagLst>
</file>

<file path=ppt/tags/tag274.xml><?xml version="1.0" encoding="utf-8"?>
<p:tagLst xmlns:p="http://schemas.openxmlformats.org/presentationml/2006/main">
  <p:tag name="AS_UNIQUEID" val="236"/>
</p:tagLst>
</file>

<file path=ppt/tags/tag275.xml><?xml version="1.0" encoding="utf-8"?>
<p:tagLst xmlns:p="http://schemas.openxmlformats.org/presentationml/2006/main">
  <p:tag name="AS_UNIQUEID" val="237"/>
</p:tagLst>
</file>

<file path=ppt/tags/tag276.xml><?xml version="1.0" encoding="utf-8"?>
<p:tagLst xmlns:p="http://schemas.openxmlformats.org/presentationml/2006/main">
  <p:tag name="AS_UNIQUEID" val="238"/>
</p:tagLst>
</file>

<file path=ppt/tags/tag277.xml><?xml version="1.0" encoding="utf-8"?>
<p:tagLst xmlns:p="http://schemas.openxmlformats.org/presentationml/2006/main">
  <p:tag name="AS_UNIQUEID" val="239"/>
</p:tagLst>
</file>

<file path=ppt/tags/tag278.xml><?xml version="1.0" encoding="utf-8"?>
<p:tagLst xmlns:p="http://schemas.openxmlformats.org/presentationml/2006/main">
  <p:tag name="AS_UNIQUEID" val="240"/>
</p:tagLst>
</file>

<file path=ppt/tags/tag279.xml><?xml version="1.0" encoding="utf-8"?>
<p:tagLst xmlns:p="http://schemas.openxmlformats.org/presentationml/2006/main">
  <p:tag name="AS_UNIQUEID" val="241"/>
</p:tagLst>
</file>

<file path=ppt/tags/tag28.xml><?xml version="1.0" encoding="utf-8"?>
<p:tagLst xmlns:p="http://schemas.openxmlformats.org/presentationml/2006/main">
  <p:tag name="AS_UNIQUEID" val="409"/>
</p:tagLst>
</file>

<file path=ppt/tags/tag280.xml><?xml version="1.0" encoding="utf-8"?>
<p:tagLst xmlns:p="http://schemas.openxmlformats.org/presentationml/2006/main">
  <p:tag name="AS_UNIQUEID" val="242"/>
</p:tagLst>
</file>

<file path=ppt/tags/tag281.xml><?xml version="1.0" encoding="utf-8"?>
<p:tagLst xmlns:p="http://schemas.openxmlformats.org/presentationml/2006/main">
  <p:tag name="AS_UNIQUEID" val="243"/>
</p:tagLst>
</file>

<file path=ppt/tags/tag282.xml><?xml version="1.0" encoding="utf-8"?>
<p:tagLst xmlns:p="http://schemas.openxmlformats.org/presentationml/2006/main">
  <p:tag name="AS_UNIQUEID" val="244"/>
</p:tagLst>
</file>

<file path=ppt/tags/tag283.xml><?xml version="1.0" encoding="utf-8"?>
<p:tagLst xmlns:p="http://schemas.openxmlformats.org/presentationml/2006/main">
  <p:tag name="AS_UNIQUEID" val="245"/>
</p:tagLst>
</file>

<file path=ppt/tags/tag284.xml><?xml version="1.0" encoding="utf-8"?>
<p:tagLst xmlns:p="http://schemas.openxmlformats.org/presentationml/2006/main">
  <p:tag name="AS_UNIQUEID" val="246"/>
</p:tagLst>
</file>

<file path=ppt/tags/tag285.xml><?xml version="1.0" encoding="utf-8"?>
<p:tagLst xmlns:p="http://schemas.openxmlformats.org/presentationml/2006/main">
  <p:tag name="AS_UNIQUEID" val="247"/>
</p:tagLst>
</file>

<file path=ppt/tags/tag286.xml><?xml version="1.0" encoding="utf-8"?>
<p:tagLst xmlns:p="http://schemas.openxmlformats.org/presentationml/2006/main">
  <p:tag name="AS_UNIQUEID" val="248"/>
</p:tagLst>
</file>

<file path=ppt/tags/tag287.xml><?xml version="1.0" encoding="utf-8"?>
<p:tagLst xmlns:p="http://schemas.openxmlformats.org/presentationml/2006/main">
  <p:tag name="AS_UNIQUEID" val="249"/>
</p:tagLst>
</file>

<file path=ppt/tags/tag288.xml><?xml version="1.0" encoding="utf-8"?>
<p:tagLst xmlns:p="http://schemas.openxmlformats.org/presentationml/2006/main">
  <p:tag name="AS_UNIQUEID" val="250"/>
</p:tagLst>
</file>

<file path=ppt/tags/tag289.xml><?xml version="1.0" encoding="utf-8"?>
<p:tagLst xmlns:p="http://schemas.openxmlformats.org/presentationml/2006/main">
  <p:tag name="AS_UNIQUEID" val="251"/>
</p:tagLst>
</file>

<file path=ppt/tags/tag29.xml><?xml version="1.0" encoding="utf-8"?>
<p:tagLst xmlns:p="http://schemas.openxmlformats.org/presentationml/2006/main">
  <p:tag name="AS_UNIQUEID" val="410"/>
</p:tagLst>
</file>

<file path=ppt/tags/tag290.xml><?xml version="1.0" encoding="utf-8"?>
<p:tagLst xmlns:p="http://schemas.openxmlformats.org/presentationml/2006/main">
  <p:tag name="AS_UNIQUEID" val="252"/>
</p:tagLst>
</file>

<file path=ppt/tags/tag291.xml><?xml version="1.0" encoding="utf-8"?>
<p:tagLst xmlns:p="http://schemas.openxmlformats.org/presentationml/2006/main">
  <p:tag name="AS_UNIQUEID" val="253"/>
</p:tagLst>
</file>

<file path=ppt/tags/tag292.xml><?xml version="1.0" encoding="utf-8"?>
<p:tagLst xmlns:p="http://schemas.openxmlformats.org/presentationml/2006/main">
  <p:tag name="AS_UNIQUEID" val="254"/>
</p:tagLst>
</file>

<file path=ppt/tags/tag293.xml><?xml version="1.0" encoding="utf-8"?>
<p:tagLst xmlns:p="http://schemas.openxmlformats.org/presentationml/2006/main">
  <p:tag name="AS_UNIQUEID" val="255"/>
</p:tagLst>
</file>

<file path=ppt/tags/tag294.xml><?xml version="1.0" encoding="utf-8"?>
<p:tagLst xmlns:p="http://schemas.openxmlformats.org/presentationml/2006/main">
  <p:tag name="AS_UNIQUEID" val="256"/>
</p:tagLst>
</file>

<file path=ppt/tags/tag295.xml><?xml version="1.0" encoding="utf-8"?>
<p:tagLst xmlns:p="http://schemas.openxmlformats.org/presentationml/2006/main">
  <p:tag name="AS_UNIQUEID" val="257"/>
</p:tagLst>
</file>

<file path=ppt/tags/tag296.xml><?xml version="1.0" encoding="utf-8"?>
<p:tagLst xmlns:p="http://schemas.openxmlformats.org/presentationml/2006/main">
  <p:tag name="AS_UNIQUEID" val="258"/>
</p:tagLst>
</file>

<file path=ppt/tags/tag297.xml><?xml version="1.0" encoding="utf-8"?>
<p:tagLst xmlns:p="http://schemas.openxmlformats.org/presentationml/2006/main">
  <p:tag name="AS_UNIQUEID" val="259"/>
</p:tagLst>
</file>

<file path=ppt/tags/tag298.xml><?xml version="1.0" encoding="utf-8"?>
<p:tagLst xmlns:p="http://schemas.openxmlformats.org/presentationml/2006/main">
  <p:tag name="AS_UNIQUEID" val="260"/>
</p:tagLst>
</file>

<file path=ppt/tags/tag299.xml><?xml version="1.0" encoding="utf-8"?>
<p:tagLst xmlns:p="http://schemas.openxmlformats.org/presentationml/2006/main">
  <p:tag name="AS_UNIQUEID" val="261"/>
</p:tagLst>
</file>

<file path=ppt/tags/tag3.xml><?xml version="1.0" encoding="utf-8"?>
<p:tagLst xmlns:p="http://schemas.openxmlformats.org/presentationml/2006/main">
  <p:tag name="AS_UNIQUEID" val="381"/>
</p:tagLst>
</file>

<file path=ppt/tags/tag30.xml><?xml version="1.0" encoding="utf-8"?>
<p:tagLst xmlns:p="http://schemas.openxmlformats.org/presentationml/2006/main">
  <p:tag name="AS_UNIQUEID" val="411"/>
</p:tagLst>
</file>

<file path=ppt/tags/tag300.xml><?xml version="1.0" encoding="utf-8"?>
<p:tagLst xmlns:p="http://schemas.openxmlformats.org/presentationml/2006/main">
  <p:tag name="AS_UNIQUEID" val="262"/>
</p:tagLst>
</file>

<file path=ppt/tags/tag301.xml><?xml version="1.0" encoding="utf-8"?>
<p:tagLst xmlns:p="http://schemas.openxmlformats.org/presentationml/2006/main">
  <p:tag name="AS_UNIQUEID" val="263"/>
</p:tagLst>
</file>

<file path=ppt/tags/tag302.xml><?xml version="1.0" encoding="utf-8"?>
<p:tagLst xmlns:p="http://schemas.openxmlformats.org/presentationml/2006/main">
  <p:tag name="AS_UNIQUEID" val="264"/>
</p:tagLst>
</file>

<file path=ppt/tags/tag303.xml><?xml version="1.0" encoding="utf-8"?>
<p:tagLst xmlns:p="http://schemas.openxmlformats.org/presentationml/2006/main">
  <p:tag name="AS_UNIQUEID" val="265"/>
</p:tagLst>
</file>

<file path=ppt/tags/tag304.xml><?xml version="1.0" encoding="utf-8"?>
<p:tagLst xmlns:p="http://schemas.openxmlformats.org/presentationml/2006/main">
  <p:tag name="AS_UNIQUEID" val="264"/>
</p:tagLst>
</file>

<file path=ppt/tags/tag305.xml><?xml version="1.0" encoding="utf-8"?>
<p:tagLst xmlns:p="http://schemas.openxmlformats.org/presentationml/2006/main">
  <p:tag name="KSO_WM_BEAUTIFY_FLAG" val="#wm#"/>
  <p:tag name="KSO_WM_SPECIAL_SOURCE" val="bdnull"/>
  <p:tag name="KSO_WM_TEMPLATE_CATEGORY" val="custom"/>
  <p:tag name="KSO_WM_TEMPLATE_INDEX" val="20204147"/>
</p:tagLst>
</file>

<file path=ppt/tags/tag306.xml><?xml version="1.0" encoding="utf-8"?>
<p:tagLst xmlns:p="http://schemas.openxmlformats.org/presentationml/2006/main">
  <p:tag name="KSO_WM_BEAUTIFY_FLAG" val="#wm#"/>
  <p:tag name="KSO_WM_TEMPLATE_CATEGORY" val="custom"/>
  <p:tag name="KSO_WM_TEMPLATE_INDEX" val="20204147"/>
  <p:tag name="KSO_WM_SPECIAL_SOURCE" val="bdnull"/>
</p:tagLst>
</file>

<file path=ppt/tags/tag307.xml><?xml version="1.0" encoding="utf-8"?>
<p:tagLst xmlns:p="http://schemas.openxmlformats.org/presentationml/2006/main">
  <p:tag name="AS_UNIQUEID" val="682"/>
</p:tagLst>
</file>

<file path=ppt/tags/tag308.xml><?xml version="1.0" encoding="utf-8"?>
<p:tagLst xmlns:p="http://schemas.openxmlformats.org/presentationml/2006/main">
  <p:tag name="AS_UNIQUEID" val="683"/>
</p:tagLst>
</file>

<file path=ppt/tags/tag309.xml><?xml version="1.0" encoding="utf-8"?>
<p:tagLst xmlns:p="http://schemas.openxmlformats.org/presentationml/2006/main">
  <p:tag name="AS_UNIQUEID" val="684"/>
</p:tagLst>
</file>

<file path=ppt/tags/tag31.xml><?xml version="1.0" encoding="utf-8"?>
<p:tagLst xmlns:p="http://schemas.openxmlformats.org/presentationml/2006/main">
  <p:tag name="AS_UNIQUEID" val="413"/>
</p:tagLst>
</file>

<file path=ppt/tags/tag310.xml><?xml version="1.0" encoding="utf-8"?>
<p:tagLst xmlns:p="http://schemas.openxmlformats.org/presentationml/2006/main">
  <p:tag name="AS_UNIQUEID" val="685"/>
</p:tagLst>
</file>

<file path=ppt/tags/tag311.xml><?xml version="1.0" encoding="utf-8"?>
<p:tagLst xmlns:p="http://schemas.openxmlformats.org/presentationml/2006/main">
  <p:tag name="AS_UNIQUEID" val="686"/>
</p:tagLst>
</file>

<file path=ppt/tags/tag312.xml><?xml version="1.0" encoding="utf-8"?>
<p:tagLst xmlns:p="http://schemas.openxmlformats.org/presentationml/2006/main">
  <p:tag name="AS_UNIQUEID" val="687"/>
</p:tagLst>
</file>

<file path=ppt/tags/tag32.xml><?xml version="1.0" encoding="utf-8"?>
<p:tagLst xmlns:p="http://schemas.openxmlformats.org/presentationml/2006/main">
  <p:tag name="AS_UNIQUEID" val="414"/>
</p:tagLst>
</file>

<file path=ppt/tags/tag33.xml><?xml version="1.0" encoding="utf-8"?>
<p:tagLst xmlns:p="http://schemas.openxmlformats.org/presentationml/2006/main">
  <p:tag name="AS_UNIQUEID" val="415"/>
</p:tagLst>
</file>

<file path=ppt/tags/tag34.xml><?xml version="1.0" encoding="utf-8"?>
<p:tagLst xmlns:p="http://schemas.openxmlformats.org/presentationml/2006/main">
  <p:tag name="AS_UNIQUEID" val="416"/>
</p:tagLst>
</file>

<file path=ppt/tags/tag35.xml><?xml version="1.0" encoding="utf-8"?>
<p:tagLst xmlns:p="http://schemas.openxmlformats.org/presentationml/2006/main">
  <p:tag name="AS_UNIQUEID" val="417"/>
</p:tagLst>
</file>

<file path=ppt/tags/tag36.xml><?xml version="1.0" encoding="utf-8"?>
<p:tagLst xmlns:p="http://schemas.openxmlformats.org/presentationml/2006/main">
  <p:tag name="AS_UNIQUEID" val="418"/>
</p:tagLst>
</file>

<file path=ppt/tags/tag37.xml><?xml version="1.0" encoding="utf-8"?>
<p:tagLst xmlns:p="http://schemas.openxmlformats.org/presentationml/2006/main">
  <p:tag name="AS_UNIQUEID" val="419"/>
</p:tagLst>
</file>

<file path=ppt/tags/tag38.xml><?xml version="1.0" encoding="utf-8"?>
<p:tagLst xmlns:p="http://schemas.openxmlformats.org/presentationml/2006/main">
  <p:tag name="AS_UNIQUEID" val="420"/>
</p:tagLst>
</file>

<file path=ppt/tags/tag39.xml><?xml version="1.0" encoding="utf-8"?>
<p:tagLst xmlns:p="http://schemas.openxmlformats.org/presentationml/2006/main">
  <p:tag name="AS_UNIQUEID" val="421"/>
</p:tagLst>
</file>

<file path=ppt/tags/tag4.xml><?xml version="1.0" encoding="utf-8"?>
<p:tagLst xmlns:p="http://schemas.openxmlformats.org/presentationml/2006/main">
  <p:tag name="AS_UNIQUEID" val="382"/>
</p:tagLst>
</file>

<file path=ppt/tags/tag40.xml><?xml version="1.0" encoding="utf-8"?>
<p:tagLst xmlns:p="http://schemas.openxmlformats.org/presentationml/2006/main">
  <p:tag name="AS_UNIQUEID" val="422"/>
</p:tagLst>
</file>

<file path=ppt/tags/tag41.xml><?xml version="1.0" encoding="utf-8"?>
<p:tagLst xmlns:p="http://schemas.openxmlformats.org/presentationml/2006/main">
  <p:tag name="AS_UNIQUEID" val="424"/>
</p:tagLst>
</file>

<file path=ppt/tags/tag42.xml><?xml version="1.0" encoding="utf-8"?>
<p:tagLst xmlns:p="http://schemas.openxmlformats.org/presentationml/2006/main">
  <p:tag name="AS_UNIQUEID" val="425"/>
</p:tagLst>
</file>

<file path=ppt/tags/tag43.xml><?xml version="1.0" encoding="utf-8"?>
<p:tagLst xmlns:p="http://schemas.openxmlformats.org/presentationml/2006/main">
  <p:tag name="AS_UNIQUEID" val="426"/>
</p:tagLst>
</file>

<file path=ppt/tags/tag44.xml><?xml version="1.0" encoding="utf-8"?>
<p:tagLst xmlns:p="http://schemas.openxmlformats.org/presentationml/2006/main">
  <p:tag name="AS_UNIQUEID" val="427"/>
</p:tagLst>
</file>

<file path=ppt/tags/tag45.xml><?xml version="1.0" encoding="utf-8"?>
<p:tagLst xmlns:p="http://schemas.openxmlformats.org/presentationml/2006/main">
  <p:tag name="AS_UNIQUEID" val="428"/>
</p:tagLst>
</file>

<file path=ppt/tags/tag46.xml><?xml version="1.0" encoding="utf-8"?>
<p:tagLst xmlns:p="http://schemas.openxmlformats.org/presentationml/2006/main">
  <p:tag name="AS_UNIQUEID" val="429"/>
</p:tagLst>
</file>

<file path=ppt/tags/tag47.xml><?xml version="1.0" encoding="utf-8"?>
<p:tagLst xmlns:p="http://schemas.openxmlformats.org/presentationml/2006/main">
  <p:tag name="AS_UNIQUEID" val="431"/>
</p:tagLst>
</file>

<file path=ppt/tags/tag48.xml><?xml version="1.0" encoding="utf-8"?>
<p:tagLst xmlns:p="http://schemas.openxmlformats.org/presentationml/2006/main">
  <p:tag name="AS_UNIQUEID" val="432"/>
</p:tagLst>
</file>

<file path=ppt/tags/tag49.xml><?xml version="1.0" encoding="utf-8"?>
<p:tagLst xmlns:p="http://schemas.openxmlformats.org/presentationml/2006/main">
  <p:tag name="AS_UNIQUEID" val="433"/>
</p:tagLst>
</file>

<file path=ppt/tags/tag5.xml><?xml version="1.0" encoding="utf-8"?>
<p:tagLst xmlns:p="http://schemas.openxmlformats.org/presentationml/2006/main">
  <p:tag name="AS_UNIQUEID" val="383"/>
</p:tagLst>
</file>

<file path=ppt/tags/tag50.xml><?xml version="1.0" encoding="utf-8"?>
<p:tagLst xmlns:p="http://schemas.openxmlformats.org/presentationml/2006/main">
  <p:tag name="AS_UNIQUEID" val="435"/>
</p:tagLst>
</file>

<file path=ppt/tags/tag51.xml><?xml version="1.0" encoding="utf-8"?>
<p:tagLst xmlns:p="http://schemas.openxmlformats.org/presentationml/2006/main">
  <p:tag name="AS_UNIQUEID" val="436"/>
</p:tagLst>
</file>

<file path=ppt/tags/tag52.xml><?xml version="1.0" encoding="utf-8"?>
<p:tagLst xmlns:p="http://schemas.openxmlformats.org/presentationml/2006/main">
  <p:tag name="AS_UNIQUEID" val="437"/>
</p:tagLst>
</file>

<file path=ppt/tags/tag53.xml><?xml version="1.0" encoding="utf-8"?>
<p:tagLst xmlns:p="http://schemas.openxmlformats.org/presentationml/2006/main">
  <p:tag name="AS_UNIQUEID" val="438"/>
</p:tagLst>
</file>

<file path=ppt/tags/tag54.xml><?xml version="1.0" encoding="utf-8"?>
<p:tagLst xmlns:p="http://schemas.openxmlformats.org/presentationml/2006/main">
  <p:tag name="AS_UNIQUEID" val="439"/>
</p:tagLst>
</file>

<file path=ppt/tags/tag55.xml><?xml version="1.0" encoding="utf-8"?>
<p:tagLst xmlns:p="http://schemas.openxmlformats.org/presentationml/2006/main">
  <p:tag name="AS_UNIQUEID" val="440"/>
</p:tagLst>
</file>

<file path=ppt/tags/tag56.xml><?xml version="1.0" encoding="utf-8"?>
<p:tagLst xmlns:p="http://schemas.openxmlformats.org/presentationml/2006/main">
  <p:tag name="AS_UNIQUEID" val="441"/>
</p:tagLst>
</file>

<file path=ppt/tags/tag57.xml><?xml version="1.0" encoding="utf-8"?>
<p:tagLst xmlns:p="http://schemas.openxmlformats.org/presentationml/2006/main">
  <p:tag name="AS_UNIQUEID" val="442"/>
</p:tagLst>
</file>

<file path=ppt/tags/tag58.xml><?xml version="1.0" encoding="utf-8"?>
<p:tagLst xmlns:p="http://schemas.openxmlformats.org/presentationml/2006/main">
  <p:tag name="AS_UNIQUEID" val="444"/>
</p:tagLst>
</file>

<file path=ppt/tags/tag59.xml><?xml version="1.0" encoding="utf-8"?>
<p:tagLst xmlns:p="http://schemas.openxmlformats.org/presentationml/2006/main">
  <p:tag name="AS_UNIQUEID" val="445"/>
</p:tagLst>
</file>

<file path=ppt/tags/tag6.xml><?xml version="1.0" encoding="utf-8"?>
<p:tagLst xmlns:p="http://schemas.openxmlformats.org/presentationml/2006/main">
  <p:tag name="AS_UNIQUEID" val="384"/>
  <p:tag name="KSO_WM_ASSEMBLE_CHIP_INDEX" val="964734a4af2a47668226a1a558c02a91"/>
  <p:tag name="KSO_WM_BEAUTIFY_FLAG" val="#wm#"/>
  <p:tag name="KSO_WM_CHIP_FILLAREA_FILL_RULE" val="{&quot;fill_align&quot;:&quot;cm&quot;,&quot;fill_mode&quot;:&quot;adaptive&quot;,&quot;sacle_strategy&quot;:&quot;smart&quot;}"/>
  <p:tag name="KSO_WM_CHIP_GROUPID" val="5f2a21a5f9bfba6a976c1f34"/>
  <p:tag name="KSO_WM_CHIP_XID" val="5f2a21a5f9bfba6a976c1f35"/>
  <p:tag name="KSO_WM_TAG_VERSION" val="1.0"/>
  <p:tag name="KSO_WM_TEMPLATE_ASSEMBLE_GROUPID" val="5f6c81e30ff15d9a40e7904c"/>
  <p:tag name="KSO_WM_TEMPLATE_ASSEMBLE_XID" val="5f6c81e30ff15d9a40e7904c"/>
  <p:tag name="KSO_WM_TEMPLATE_CATEGORY" val="custom"/>
  <p:tag name="KSO_WM_TEMPLATE_INDEX" val="20211265"/>
  <p:tag name="KSO_WM_UNIT_BLOCK" val="0"/>
  <p:tag name="KSO_WM_UNIT_COMPATIBLE" val="0"/>
  <p:tag name="KSO_WM_UNIT_DEC_AREA_ID" val="9fd9f421fcef4a3da18fb1a2f91a4f99"/>
  <p:tag name="KSO_WM_UNIT_DIAGRAM_ISNUMVISUAL" val="0"/>
  <p:tag name="KSO_WM_UNIT_DIAGRAM_ISREFERUNIT" val="0"/>
  <p:tag name="KSO_WM_UNIT_HIGHLIGHT" val="0"/>
  <p:tag name="KSO_WM_UNIT_ID" val="custom20211265_1*a*1"/>
  <p:tag name="KSO_WM_UNIT_INDEX" val="1"/>
  <p:tag name="KSO_WM_UNIT_ISCONTENTSTITLE" val="0"/>
  <p:tag name="KSO_WM_UNIT_ISNUMDGMTITLE" val="0"/>
  <p:tag name="KSO_WM_UNIT_LAYERLEVEL" val="1"/>
  <p:tag name="KSO_WM_UNIT_NOCLEAR" val="0"/>
  <p:tag name="KSO_WM_UNIT_PRESET_TEXT" val="创意品牌推广方案"/>
  <p:tag name="KSO_WM_UNIT_TEXT_FILL_FORE_SCHEMECOLOR_INDEX" val="13"/>
  <p:tag name="KSO_WM_UNIT_TEXT_FILL_FORE_SCHEMECOLOR_INDEX_BRIGHTNESS" val="0.15"/>
  <p:tag name="KSO_WM_UNIT_TEXT_FILL_TYPE" val="1"/>
  <p:tag name="KSO_WM_UNIT_TYPE" val="a"/>
  <p:tag name="KSO_WM_UNIT_VALUE" val="14"/>
</p:tagLst>
</file>

<file path=ppt/tags/tag60.xml><?xml version="1.0" encoding="utf-8"?>
<p:tagLst xmlns:p="http://schemas.openxmlformats.org/presentationml/2006/main">
  <p:tag name="AS_UNIQUEID" val="446"/>
</p:tagLst>
</file>

<file path=ppt/tags/tag61.xml><?xml version="1.0" encoding="utf-8"?>
<p:tagLst xmlns:p="http://schemas.openxmlformats.org/presentationml/2006/main">
  <p:tag name="AS_UNIQUEID" val="447"/>
</p:tagLst>
</file>

<file path=ppt/tags/tag62.xml><?xml version="1.0" encoding="utf-8"?>
<p:tagLst xmlns:p="http://schemas.openxmlformats.org/presentationml/2006/main">
  <p:tag name="AS_UNIQUEID" val="448"/>
</p:tagLst>
</file>

<file path=ppt/tags/tag63.xml><?xml version="1.0" encoding="utf-8"?>
<p:tagLst xmlns:p="http://schemas.openxmlformats.org/presentationml/2006/main">
  <p:tag name="AS_UNIQUEID" val="449"/>
</p:tagLst>
</file>

<file path=ppt/tags/tag64.xml><?xml version="1.0" encoding="utf-8"?>
<p:tagLst xmlns:p="http://schemas.openxmlformats.org/presentationml/2006/main">
  <p:tag name="AS_UNIQUEID" val="450"/>
</p:tagLst>
</file>

<file path=ppt/tags/tag65.xml><?xml version="1.0" encoding="utf-8"?>
<p:tagLst xmlns:p="http://schemas.openxmlformats.org/presentationml/2006/main">
  <p:tag name="AS_UNIQUEID" val="452"/>
</p:tagLst>
</file>

<file path=ppt/tags/tag66.xml><?xml version="1.0" encoding="utf-8"?>
<p:tagLst xmlns:p="http://schemas.openxmlformats.org/presentationml/2006/main">
  <p:tag name="AS_UNIQUEID" val="453"/>
</p:tagLst>
</file>

<file path=ppt/tags/tag67.xml><?xml version="1.0" encoding="utf-8"?>
<p:tagLst xmlns:p="http://schemas.openxmlformats.org/presentationml/2006/main">
  <p:tag name="AS_UNIQUEID" val="454"/>
</p:tagLst>
</file>

<file path=ppt/tags/tag68.xml><?xml version="1.0" encoding="utf-8"?>
<p:tagLst xmlns:p="http://schemas.openxmlformats.org/presentationml/2006/main">
  <p:tag name="AS_UNIQUEID" val="455"/>
</p:tagLst>
</file>

<file path=ppt/tags/tag69.xml><?xml version="1.0" encoding="utf-8"?>
<p:tagLst xmlns:p="http://schemas.openxmlformats.org/presentationml/2006/main">
  <p:tag name="AS_UNIQUEID" val="456"/>
</p:tagLst>
</file>

<file path=ppt/tags/tag7.xml><?xml version="1.0" encoding="utf-8"?>
<p:tagLst xmlns:p="http://schemas.openxmlformats.org/presentationml/2006/main">
  <p:tag name="AS_UNIQUEID" val="385"/>
  <p:tag name="KSO_WM_ASSEMBLE_CHIP_INDEX" val="964734a4af2a47668226a1a558c02a91"/>
  <p:tag name="KSO_WM_BEAUTIFY_FLAG" val="#wm#"/>
  <p:tag name="KSO_WM_CHIP_FILLAREA_FILL_RULE" val="{&quot;fill_align&quot;:&quot;cm&quot;,&quot;fill_mode&quot;:&quot;adaptive&quot;,&quot;sacle_strategy&quot;:&quot;smart&quot;}"/>
  <p:tag name="KSO_WM_CHIP_GROUPID" val="5f2a21a5f9bfba6a976c1f34"/>
  <p:tag name="KSO_WM_CHIP_XID" val="5f2a21a5f9bfba6a976c1f35"/>
  <p:tag name="KSO_WM_TAG_VERSION" val="1.0"/>
  <p:tag name="KSO_WM_TEMPLATE_ASSEMBLE_GROUPID" val="5f6c81e30ff15d9a40e7904c"/>
  <p:tag name="KSO_WM_TEMPLATE_ASSEMBLE_XID" val="5f6c81e30ff15d9a40e7904c"/>
  <p:tag name="KSO_WM_TEMPLATE_CATEGORY" val="custom"/>
  <p:tag name="KSO_WM_TEMPLATE_INDEX" val="20211265"/>
  <p:tag name="KSO_WM_UNIT_BLOCK" val="0"/>
  <p:tag name="KSO_WM_UNIT_COMPATIBLE" val="0"/>
  <p:tag name="KSO_WM_UNIT_DEC_AREA_ID" val="21ed8d7970b94fa7be8250c4830448eb"/>
  <p:tag name="KSO_WM_UNIT_DIAGRAM_ISNUMVISUAL" val="0"/>
  <p:tag name="KSO_WM_UNIT_DIAGRAM_ISREFERUNIT" val="0"/>
  <p:tag name="KSO_WM_UNIT_HIGHLIGHT" val="0"/>
  <p:tag name="KSO_WM_UNIT_ID" val="custom20211265_1*b*1"/>
  <p:tag name="KSO_WM_UNIT_INDEX" val="1"/>
  <p:tag name="KSO_WM_UNIT_ISCONTENTSTITLE" val="0"/>
  <p:tag name="KSO_WM_UNIT_ISNUMDGMTITLE" val="0"/>
  <p:tag name="KSO_WM_UNIT_LAYERLEVEL" val="1"/>
  <p:tag name="KSO_WM_UNIT_NOCLEAR" val="0"/>
  <p:tag name="KSO_WM_UNIT_PRESET_TEXT" val="单击此处输入你的副标题，请尽量言简意赅的阐述观点。"/>
  <p:tag name="KSO_WM_UNIT_TEXT_FILL_FORE_SCHEMECOLOR_INDEX" val="13"/>
  <p:tag name="KSO_WM_UNIT_TEXT_FILL_FORE_SCHEMECOLOR_INDEX_BRIGHTNESS" val="0.35"/>
  <p:tag name="KSO_WM_UNIT_TEXT_FILL_TYPE" val="1"/>
  <p:tag name="KSO_WM_UNIT_TYPE" val="b"/>
  <p:tag name="KSO_WM_UNIT_VALUE" val="42"/>
</p:tagLst>
</file>

<file path=ppt/tags/tag70.xml><?xml version="1.0" encoding="utf-8"?>
<p:tagLst xmlns:p="http://schemas.openxmlformats.org/presentationml/2006/main">
  <p:tag name="AS_UNIQUEID" val="457"/>
</p:tagLst>
</file>

<file path=ppt/tags/tag71.xml><?xml version="1.0" encoding="utf-8"?>
<p:tagLst xmlns:p="http://schemas.openxmlformats.org/presentationml/2006/main">
  <p:tag name="AS_UNIQUEID" val="459"/>
  <p:tag name="KSO_WM_UNIT_SUBTYPE" val="q"/>
  <p:tag name="KSO_WM_UNIT_TYPE" val="i"/>
</p:tagLst>
</file>

<file path=ppt/tags/tag72.xml><?xml version="1.0" encoding="utf-8"?>
<p:tagLst xmlns:p="http://schemas.openxmlformats.org/presentationml/2006/main">
  <p:tag name="AS_UNIQUEID" val="460"/>
</p:tagLst>
</file>

<file path=ppt/tags/tag73.xml><?xml version="1.0" encoding="utf-8"?>
<p:tagLst xmlns:p="http://schemas.openxmlformats.org/presentationml/2006/main">
  <p:tag name="AS_UNIQUEID" val="461"/>
</p:tagLst>
</file>

<file path=ppt/tags/tag74.xml><?xml version="1.0" encoding="utf-8"?>
<p:tagLst xmlns:p="http://schemas.openxmlformats.org/presentationml/2006/main">
  <p:tag name="AS_UNIQUEID" val="462"/>
</p:tagLst>
</file>

<file path=ppt/tags/tag75.xml><?xml version="1.0" encoding="utf-8"?>
<p:tagLst xmlns:p="http://schemas.openxmlformats.org/presentationml/2006/main">
  <p:tag name="AS_UNIQUEID" val="463"/>
</p:tagLst>
</file>

<file path=ppt/tags/tag76.xml><?xml version="1.0" encoding="utf-8"?>
<p:tagLst xmlns:p="http://schemas.openxmlformats.org/presentationml/2006/main">
  <p:tag name="AS_UNIQUEID" val="464"/>
  <p:tag name="KSO_WM_ASSEMBLE_CHIP_INDEX" val="0f2f084de37a42c2aa3cf216d3e186f5"/>
  <p:tag name="KSO_WM_BEAUTIFY_FLAG" val="#wm#"/>
  <p:tag name="KSO_WM_CHIP_FILLAREA_FILL_RULE" val="{&quot;fill_align&quot;:&quot;cm&quot;,&quot;fill_mode&quot;:&quot;adaptive&quot;,&quot;sacle_strategy&quot;:&quot;smart&quot;}"/>
  <p:tag name="KSO_WM_CHIP_GROUPID" val="5ebdf7a70ac41c4a0a525526"/>
  <p:tag name="KSO_WM_CHIP_XID" val="5ebdf7a70ac41c4a0a525527"/>
  <p:tag name="KSO_WM_TAG_VERSION" val="1.0"/>
  <p:tag name="KSO_WM_TEMPLATE_ASSEMBLE_GROUPID" val="5f6c81e30ff15d9a40e79051"/>
  <p:tag name="KSO_WM_TEMPLATE_ASSEMBLE_XID" val="5f6c81e30ff15d9a40e79051"/>
  <p:tag name="KSO_WM_TEMPLATE_CATEGORY" val="custom"/>
  <p:tag name="KSO_WM_TEMPLATE_INDEX" val="20211265"/>
  <p:tag name="KSO_WM_UNIT_BLOCK" val="0"/>
  <p:tag name="KSO_WM_UNIT_COMPATIBLE" val="0"/>
  <p:tag name="KSO_WM_UNIT_DEC_AREA_ID" val="c06fd4651c214ff683e0504737c48998"/>
  <p:tag name="KSO_WM_UNIT_DEFAULT_FONT" val="16;20;2"/>
  <p:tag name="KSO_WM_UNIT_DIAGRAM_ISNUMVISUAL" val="0"/>
  <p:tag name="KSO_WM_UNIT_DIAGRAM_ISREFERUNIT" val="0"/>
  <p:tag name="KSO_WM_UNIT_HIGHLIGHT" val="0"/>
  <p:tag name="KSO_WM_UNIT_ID" val="custom20211265_1*b*1"/>
  <p:tag name="KSO_WM_UNIT_INDEX" val="1"/>
  <p:tag name="KSO_WM_UNIT_ISCONTENTSTITLE" val="0"/>
  <p:tag name="KSO_WM_UNIT_ISNUMDGMTITLE" val="0"/>
  <p:tag name="KSO_WM_UNIT_LAYERLEVEL" val="1"/>
  <p:tag name="KSO_WM_UNIT_NOCLEAR" val="0"/>
  <p:tag name="KSO_WM_UNIT_PRESET_TEXT" val="单击此处添加副标题内容"/>
  <p:tag name="KSO_WM_UNIT_TEXT_FILL_FORE_SCHEMECOLOR_INDEX" val="13"/>
  <p:tag name="KSO_WM_UNIT_TEXT_FILL_FORE_SCHEMECOLOR_INDEX_BRIGHTNESS" val="0.35"/>
  <p:tag name="KSO_WM_UNIT_TEXT_FILL_TYPE" val="1"/>
  <p:tag name="KSO_WM_UNIT_TYPE" val="b"/>
  <p:tag name="KSO_WM_UNIT_VALUE" val="38"/>
</p:tagLst>
</file>

<file path=ppt/tags/tag77.xml><?xml version="1.0" encoding="utf-8"?>
<p:tagLst xmlns:p="http://schemas.openxmlformats.org/presentationml/2006/main">
  <p:tag name="AS_UNIQUEID" val="465"/>
  <p:tag name="KSO_WM_ASSEMBLE_CHIP_INDEX" val="0f2f084de37a42c2aa3cf216d3e186f5"/>
  <p:tag name="KSO_WM_BEAUTIFY_FLAG" val="#wm#"/>
  <p:tag name="KSO_WM_CHIP_FILLAREA_FILL_RULE" val="{&quot;fill_align&quot;:&quot;cm&quot;,&quot;fill_mode&quot;:&quot;adaptive&quot;,&quot;sacle_strategy&quot;:&quot;smart&quot;}"/>
  <p:tag name="KSO_WM_CHIP_GROUPID" val="5ebdf7a70ac41c4a0a525526"/>
  <p:tag name="KSO_WM_CHIP_XID" val="5ebdf7a70ac41c4a0a525527"/>
  <p:tag name="KSO_WM_TAG_VERSION" val="1.0"/>
  <p:tag name="KSO_WM_TEMPLATE_ASSEMBLE_GROUPID" val="5f6c81e30ff15d9a40e79051"/>
  <p:tag name="KSO_WM_TEMPLATE_ASSEMBLE_XID" val="5f6c81e30ff15d9a40e79051"/>
  <p:tag name="KSO_WM_TEMPLATE_CATEGORY" val="custom"/>
  <p:tag name="KSO_WM_TEMPLATE_INDEX" val="20211265"/>
  <p:tag name="KSO_WM_UNIT_BLOCK" val="0"/>
  <p:tag name="KSO_WM_UNIT_COMPATIBLE" val="0"/>
  <p:tag name="KSO_WM_UNIT_DEC_AREA_ID" val="16acfe63cc2c468c811be47526130926"/>
  <p:tag name="KSO_WM_UNIT_DEFAULT_FONT" val="56;72;4"/>
  <p:tag name="KSO_WM_UNIT_DIAGRAM_ISNUMVISUAL" val="0"/>
  <p:tag name="KSO_WM_UNIT_DIAGRAM_ISREFERUNIT" val="0"/>
  <p:tag name="KSO_WM_UNIT_HIGHLIGHT" val="0"/>
  <p:tag name="KSO_WM_UNIT_ID" val="custom20211265_1*a*1"/>
  <p:tag name="KSO_WM_UNIT_INDEX" val="1"/>
  <p:tag name="KSO_WM_UNIT_ISCONTENTSTITLE" val="0"/>
  <p:tag name="KSO_WM_UNIT_ISNUMDGMTITLE" val="0"/>
  <p:tag name="KSO_WM_UNIT_LAYERLEVEL" val="1"/>
  <p:tag name="KSO_WM_UNIT_NOCLEAR" val="1"/>
  <p:tag name="KSO_WM_UNIT_PRESET_TEXT" val="谢谢观看"/>
  <p:tag name="KSO_WM_UNIT_TEXT_FILL_FORE_SCHEMECOLOR_INDEX" val="13"/>
  <p:tag name="KSO_WM_UNIT_TEXT_FILL_FORE_SCHEMECOLOR_INDEX_BRIGHTNESS" val="0.15"/>
  <p:tag name="KSO_WM_UNIT_TEXT_FILL_TYPE" val="1"/>
  <p:tag name="KSO_WM_UNIT_TYPE" val="a"/>
  <p:tag name="KSO_WM_UNIT_VALUE" val="6"/>
</p:tagLst>
</file>

<file path=ppt/tags/tag78.xml><?xml version="1.0" encoding="utf-8"?>
<p:tagLst xmlns:p="http://schemas.openxmlformats.org/presentationml/2006/main">
  <p:tag name="AS_UNIQUEID" val="467"/>
  <p:tag name="KSO_WM_SLIDE_BACKGROUND_TYPE" val="general"/>
</p:tagLst>
</file>

<file path=ppt/tags/tag79.xml><?xml version="1.0" encoding="utf-8"?>
<p:tagLst xmlns:p="http://schemas.openxmlformats.org/presentationml/2006/main">
  <p:tag name="AS_UNIQUEID" val="468"/>
  <p:tag name="KSO_WM_SLIDE_BACKGROUND_TYPE" val="general"/>
</p:tagLst>
</file>

<file path=ppt/tags/tag8.xml><?xml version="1.0" encoding="utf-8"?>
<p:tagLst xmlns:p="http://schemas.openxmlformats.org/presentationml/2006/main">
  <p:tag name="AS_UNIQUEID" val="387"/>
</p:tagLst>
</file>

<file path=ppt/tags/tag80.xml><?xml version="1.0" encoding="utf-8"?>
<p:tagLst xmlns:p="http://schemas.openxmlformats.org/presentationml/2006/main">
  <p:tag name="AS_UNIQUEID" val="469"/>
  <p:tag name="KSO_WM_SLIDE_BACKGROUND_TYPE" val="general"/>
</p:tagLst>
</file>

<file path=ppt/tags/tag81.xml><?xml version="1.0" encoding="utf-8"?>
<p:tagLst xmlns:p="http://schemas.openxmlformats.org/presentationml/2006/main">
  <p:tag name="AS_UNIQUEID" val="470"/>
  <p:tag name="KSO_WM_SLIDE_BACKGROUND_TYPE" val="general"/>
</p:tagLst>
</file>

<file path=ppt/tags/tag82.xml><?xml version="1.0" encoding="utf-8"?>
<p:tagLst xmlns:p="http://schemas.openxmlformats.org/presentationml/2006/main">
  <p:tag name="AS_UNIQUEID" val="471"/>
  <p:tag name="KSO_WM_SLIDE_BACKGROUND_TYPE" val="general"/>
</p:tagLst>
</file>

<file path=ppt/tags/tag83.xml><?xml version="1.0" encoding="utf-8"?>
<p:tagLst xmlns:p="http://schemas.openxmlformats.org/presentationml/2006/main">
  <p:tag name="AS_UNIQUEID" val="472"/>
  <p:tag name="KSO_WM_SLIDE_BACKGROUND_TYPE" val="general"/>
</p:tagLst>
</file>

<file path=ppt/tags/tag84.xml><?xml version="1.0" encoding="utf-8"?>
<p:tagLst xmlns:p="http://schemas.openxmlformats.org/presentationml/2006/main">
  <p:tag name="AS_UNIQUEID" val="474"/>
  <p:tag name="KSO_WM_SLIDE_BACKGROUND_TYPE" val="frame"/>
  <p:tag name="KSO_WM_UNIT_IGNORE_FIXCOLOR" val="1"/>
  <p:tag name="KSO_WM_UNIT_SUBTYPE" val="h"/>
  <p:tag name="KSO_WM_UNIT_TYPE" val="i"/>
</p:tagLst>
</file>

<file path=ppt/tags/tag85.xml><?xml version="1.0" encoding="utf-8"?>
<p:tagLst xmlns:p="http://schemas.openxmlformats.org/presentationml/2006/main">
  <p:tag name="AS_UNIQUEID" val="475"/>
  <p:tag name="KSO_WM_SLIDE_BACKGROUND_TYPE" val="frame"/>
</p:tagLst>
</file>

<file path=ppt/tags/tag86.xml><?xml version="1.0" encoding="utf-8"?>
<p:tagLst xmlns:p="http://schemas.openxmlformats.org/presentationml/2006/main">
  <p:tag name="AS_UNIQUEID" val="476"/>
  <p:tag name="KSO_WM_SLIDE_BACKGROUND_TYPE" val="frame"/>
</p:tagLst>
</file>

<file path=ppt/tags/tag87.xml><?xml version="1.0" encoding="utf-8"?>
<p:tagLst xmlns:p="http://schemas.openxmlformats.org/presentationml/2006/main">
  <p:tag name="AS_UNIQUEID" val="477"/>
  <p:tag name="KSO_WM_SLIDE_BACKGROUND_TYPE" val="frame"/>
</p:tagLst>
</file>

<file path=ppt/tags/tag88.xml><?xml version="1.0" encoding="utf-8"?>
<p:tagLst xmlns:p="http://schemas.openxmlformats.org/presentationml/2006/main">
  <p:tag name="AS_UNIQUEID" val="478"/>
  <p:tag name="KSO_WM_SLIDE_BACKGROUND_TYPE" val="frame"/>
</p:tagLst>
</file>

<file path=ppt/tags/tag89.xml><?xml version="1.0" encoding="utf-8"?>
<p:tagLst xmlns:p="http://schemas.openxmlformats.org/presentationml/2006/main">
  <p:tag name="AS_UNIQUEID" val="479"/>
  <p:tag name="KSO_WM_SLIDE_BACKGROUND_TYPE" val="frame"/>
</p:tagLst>
</file>

<file path=ppt/tags/tag9.xml><?xml version="1.0" encoding="utf-8"?>
<p:tagLst xmlns:p="http://schemas.openxmlformats.org/presentationml/2006/main">
  <p:tag name="AS_UNIQUEID" val="388"/>
</p:tagLst>
</file>

<file path=ppt/tags/tag90.xml><?xml version="1.0" encoding="utf-8"?>
<p:tagLst xmlns:p="http://schemas.openxmlformats.org/presentationml/2006/main">
  <p:tag name="AS_UNIQUEID" val="480"/>
  <p:tag name="KSO_WM_SLIDE_BACKGROUND_TYPE" val="frame"/>
</p:tagLst>
</file>

<file path=ppt/tags/tag91.xml><?xml version="1.0" encoding="utf-8"?>
<p:tagLst xmlns:p="http://schemas.openxmlformats.org/presentationml/2006/main">
  <p:tag name="AS_UNIQUEID" val="481"/>
  <p:tag name="KSO_WM_SLIDE_BACKGROUND_TYPE" val="frame"/>
</p:tagLst>
</file>

<file path=ppt/tags/tag92.xml><?xml version="1.0" encoding="utf-8"?>
<p:tagLst xmlns:p="http://schemas.openxmlformats.org/presentationml/2006/main">
  <p:tag name="AS_UNIQUEID" val="483"/>
  <p:tag name="KSO_WM_SLIDE_BACKGROUND_TYPE" val="leftRight"/>
  <p:tag name="KSO_WM_UNIT_IGNORE_FIXCOLOR" val="1"/>
  <p:tag name="KSO_WM_UNIT_SUBTYPE" val="h"/>
  <p:tag name="KSO_WM_UNIT_TYPE" val="i"/>
</p:tagLst>
</file>

<file path=ppt/tags/tag93.xml><?xml version="1.0" encoding="utf-8"?>
<p:tagLst xmlns:p="http://schemas.openxmlformats.org/presentationml/2006/main">
  <p:tag name="AS_UNIQUEID" val="484"/>
  <p:tag name="KSO_WM_SLIDE_BACKGROUND_TYPE" val="leftRight"/>
</p:tagLst>
</file>

<file path=ppt/tags/tag94.xml><?xml version="1.0" encoding="utf-8"?>
<p:tagLst xmlns:p="http://schemas.openxmlformats.org/presentationml/2006/main">
  <p:tag name="AS_UNIQUEID" val="485"/>
  <p:tag name="KSO_WM_SLIDE_BACKGROUND_TYPE" val="leftRight"/>
</p:tagLst>
</file>

<file path=ppt/tags/tag95.xml><?xml version="1.0" encoding="utf-8"?>
<p:tagLst xmlns:p="http://schemas.openxmlformats.org/presentationml/2006/main">
  <p:tag name="AS_UNIQUEID" val="486"/>
  <p:tag name="KSO_WM_SLIDE_BACKGROUND_TYPE" val="leftRight"/>
</p:tagLst>
</file>

<file path=ppt/tags/tag96.xml><?xml version="1.0" encoding="utf-8"?>
<p:tagLst xmlns:p="http://schemas.openxmlformats.org/presentationml/2006/main">
  <p:tag name="AS_UNIQUEID" val="487"/>
  <p:tag name="KSO_WM_SLIDE_BACKGROUND_TYPE" val="leftRight"/>
</p:tagLst>
</file>

<file path=ppt/tags/tag97.xml><?xml version="1.0" encoding="utf-8"?>
<p:tagLst xmlns:p="http://schemas.openxmlformats.org/presentationml/2006/main">
  <p:tag name="AS_UNIQUEID" val="488"/>
  <p:tag name="KSO_WM_SLIDE_BACKGROUND_TYPE" val="leftRight"/>
</p:tagLst>
</file>

<file path=ppt/tags/tag98.xml><?xml version="1.0" encoding="utf-8"?>
<p:tagLst xmlns:p="http://schemas.openxmlformats.org/presentationml/2006/main">
  <p:tag name="AS_UNIQUEID" val="489"/>
  <p:tag name="KSO_WM_SLIDE_BACKGROUND_TYPE" val="leftRight"/>
</p:tagLst>
</file>

<file path=ppt/tags/tag99.xml><?xml version="1.0" encoding="utf-8"?>
<p:tagLst xmlns:p="http://schemas.openxmlformats.org/presentationml/2006/main">
  <p:tag name="AS_UNIQUEID" val="490"/>
  <p:tag name="KSO_WM_SLIDE_BACKGROUND_TYPE" val="leftRight"/>
</p:tagLst>
</file>

<file path=ppt/theme/theme1.xml><?xml version="1.0" encoding="utf-8"?>
<a:theme xmlns:a="http://schemas.openxmlformats.org/drawingml/2006/main" name="1_Office 主题​​">
  <a:themeElements>
    <a:clrScheme name="">
      <a:dk1>
        <a:srgbClr val="000000"/>
      </a:dk1>
      <a:lt1>
        <a:srgbClr val="FFFFFF"/>
      </a:lt1>
      <a:dk2>
        <a:srgbClr val="FDE9F1"/>
      </a:dk2>
      <a:lt2>
        <a:srgbClr val="FEFBFC"/>
      </a:lt2>
      <a:accent1>
        <a:srgbClr val="A45773"/>
      </a:accent1>
      <a:accent2>
        <a:srgbClr val="8364A7"/>
      </a:accent2>
      <a:accent3>
        <a:srgbClr val="4E7AC9"/>
      </a:accent3>
      <a:accent4>
        <a:srgbClr val="2B90BE"/>
      </a:accent4>
      <a:accent5>
        <a:srgbClr val="2D9F8F"/>
      </a:accent5>
      <a:accent6>
        <a:srgbClr val="56A35D"/>
      </a:accent6>
      <a:hlink>
        <a:srgbClr val="0563C1"/>
      </a:hlink>
      <a:folHlink>
        <a:srgbClr val="954F72"/>
      </a:folHlink>
    </a:clrScheme>
    <a:fontScheme name="自定义 9">
      <a:majorFont>
        <a:latin typeface="Arial"/>
        <a:ea typeface="微软雅黑"/>
        <a:cs typeface="Arial"/>
      </a:majorFont>
      <a:minorFont>
        <a:latin typeface="Arial"/>
        <a:ea typeface="微软雅黑"/>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
    <a:dk1>
      <a:srgbClr val="000000"/>
    </a:dk1>
    <a:lt1>
      <a:srgbClr val="FFFFFF"/>
    </a:lt1>
    <a:dk2>
      <a:srgbClr val="FDE9F1"/>
    </a:dk2>
    <a:lt2>
      <a:srgbClr val="FEFBFC"/>
    </a:lt2>
    <a:accent1>
      <a:srgbClr val="A45773"/>
    </a:accent1>
    <a:accent2>
      <a:srgbClr val="8364A7"/>
    </a:accent2>
    <a:accent3>
      <a:srgbClr val="4E7AC9"/>
    </a:accent3>
    <a:accent4>
      <a:srgbClr val="2B90BE"/>
    </a:accent4>
    <a:accent5>
      <a:srgbClr val="2D9F8F"/>
    </a:accent5>
    <a:accent6>
      <a:srgbClr val="56A35D"/>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7692</Words>
  <Application>WPS 演示</Application>
  <PresentationFormat/>
  <Paragraphs>278</Paragraphs>
  <Slides>26</Slides>
  <Notes>10</Notes>
  <HiddenSlides>0</HiddenSlides>
  <MMClips>7</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26</vt:i4>
      </vt:variant>
    </vt:vector>
  </HeadingPairs>
  <TitlesOfParts>
    <vt:vector size="43" baseType="lpstr">
      <vt:lpstr>Arial</vt:lpstr>
      <vt:lpstr>宋体</vt:lpstr>
      <vt:lpstr>Wingdings</vt:lpstr>
      <vt:lpstr>幼圆</vt:lpstr>
      <vt:lpstr>汉仪乐喵体W</vt:lpstr>
      <vt:lpstr>微软雅黑</vt:lpstr>
      <vt:lpstr>Times New Roman</vt:lpstr>
      <vt:lpstr>方正舒体</vt:lpstr>
      <vt:lpstr>Calibri</vt:lpstr>
      <vt:lpstr>方正鲁迅行书 简</vt:lpstr>
      <vt:lpstr>Arial Unicode MS</vt:lpstr>
      <vt:lpstr>等线</vt:lpstr>
      <vt:lpstr>Agency FB</vt:lpstr>
      <vt:lpstr>HelveticaNeue</vt:lpstr>
      <vt:lpstr>Corbel</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summary</vt:lpstr>
      <vt:lpstr>PowerPoint 演示文稿</vt:lpstr>
      <vt:lpstr>PowerPoint 演示文稿</vt:lpstr>
    </vt:vector>
  </TitlesOfParts>
  <Company>学科网</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rbm.xkw.com</dc:creator>
  <cp:lastModifiedBy>24147</cp:lastModifiedBy>
  <cp:revision>43</cp:revision>
  <cp:lastPrinted>2021-05-04T10:19:00Z</cp:lastPrinted>
  <dcterms:created xsi:type="dcterms:W3CDTF">2021-05-04T10:19:00Z</dcterms:created>
  <dcterms:modified xsi:type="dcterms:W3CDTF">2022-09-14T08:31:17Z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lbum">
    <vt:lpwstr>rbm.xkw.com</vt:lpwstr>
  </property>
  <property fmtid="{D5CDD505-2E9C-101B-9397-08002B2CF9AE}" pid="3" name="author">
    <vt:lpwstr>rbm.xkw.com</vt:lpwstr>
  </property>
  <property fmtid="{D5CDD505-2E9C-101B-9397-08002B2CF9AE}" pid="4" name="company">
    <vt:lpwstr>学科网</vt:lpwstr>
  </property>
  <property fmtid="{D5CDD505-2E9C-101B-9397-08002B2CF9AE}" pid="5" name="copyright">
    <vt:lpwstr>学科网版权所有</vt:lpwstr>
  </property>
  <property fmtid="{D5CDD505-2E9C-101B-9397-08002B2CF9AE}" pid="6" name="ICV">
    <vt:lpwstr>4CDDCCD62D8544759B2EBA5BDE4B1C09</vt:lpwstr>
  </property>
  <property fmtid="{D5CDD505-2E9C-101B-9397-08002B2CF9AE}" pid="7" name="KSOProductBuildVer">
    <vt:lpwstr>2052-11.8.2.8411</vt:lpwstr>
  </property>
</Properties>
</file>