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Lst>
  <p:notesMasterIdLst>
    <p:notesMasterId r:id="rId19"/>
  </p:notesMasterIdLst>
  <p:handoutMasterIdLst>
    <p:handoutMasterId r:id="rId26"/>
  </p:handoutMasterIdLst>
  <p:sldIdLst>
    <p:sldId id="489" r:id="rId3"/>
    <p:sldId id="468" r:id="rId4"/>
    <p:sldId id="384" r:id="rId5"/>
    <p:sldId id="391" r:id="rId6"/>
    <p:sldId id="390" r:id="rId7"/>
    <p:sldId id="389" r:id="rId8"/>
    <p:sldId id="452" r:id="rId9"/>
    <p:sldId id="406" r:id="rId10"/>
    <p:sldId id="436" r:id="rId11"/>
    <p:sldId id="398" r:id="rId12"/>
    <p:sldId id="405" r:id="rId13"/>
    <p:sldId id="450" r:id="rId14"/>
    <p:sldId id="414" r:id="rId15"/>
    <p:sldId id="404" r:id="rId16"/>
    <p:sldId id="420" r:id="rId17"/>
    <p:sldId id="423" r:id="rId18"/>
    <p:sldId id="424" r:id="rId20"/>
    <p:sldId id="428" r:id="rId21"/>
    <p:sldId id="430" r:id="rId22"/>
    <p:sldId id="433" r:id="rId23"/>
    <p:sldId id="435" r:id="rId24"/>
    <p:sldId id="467" r:id="rId25"/>
  </p:sldIdLst>
  <p:sldSz cx="12192000" cy="6858000"/>
  <p:notesSz cx="6858000" cy="9144000"/>
  <p:defaultTextStyle>
    <a:defPPr rtl="0">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60C"/>
    <a:srgbClr val="E3C496"/>
    <a:srgbClr val="8B2C4C"/>
    <a:srgbClr val="0B5FD1"/>
    <a:srgbClr val="F7FC7E"/>
    <a:srgbClr val="0945A5"/>
    <a:srgbClr val="FDE11C"/>
    <a:srgbClr val="FB9E13"/>
    <a:srgbClr val="C16B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91" autoAdjust="0"/>
    <p:restoredTop sz="94605" autoAdjust="0"/>
  </p:normalViewPr>
  <p:slideViewPr>
    <p:cSldViewPr snapToGrid="0">
      <p:cViewPr varScale="1">
        <p:scale>
          <a:sx n="93" d="100"/>
          <a:sy n="93" d="100"/>
        </p:scale>
        <p:origin x="156" y="72"/>
      </p:cViewPr>
      <p:guideLst/>
    </p:cSldViewPr>
  </p:slideViewPr>
  <p:notesTextViewPr>
    <p:cViewPr>
      <p:scale>
        <a:sx n="1" d="1"/>
        <a:sy n="1" d="1"/>
      </p:scale>
      <p:origin x="0" y="0"/>
    </p:cViewPr>
  </p:notesTextViewPr>
  <p:notesViewPr>
    <p:cSldViewPr snapToGrid="0">
      <p:cViewPr varScale="1">
        <p:scale>
          <a:sx n="88" d="100"/>
          <a:sy n="88" d="100"/>
        </p:scale>
        <p:origin x="3792"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8D2096-651A-44EB-B335-0CD3A7FF11CE}" type="datetime1">
              <a:rPr lang="zh-CN" altLang="en-US" smtClean="0">
                <a:latin typeface="Microsoft YaHei UI" panose="020B0503020204020204" pitchFamily="34" charset="-122"/>
                <a:ea typeface="Microsoft YaHei UI" panose="020B0503020204020204" pitchFamily="34" charset="-122"/>
              </a:rPr>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D24AC9-7495-4E3F-ADDF-5256D7C54D8E}" type="slidenum">
              <a:rPr lang="en-US" altLang="zh-CN" smtClean="0">
                <a:latin typeface="Microsoft YaHei UI" panose="020B0503020204020204" pitchFamily="34" charset="-122"/>
                <a:ea typeface="Microsoft YaHei UI" panose="020B0503020204020204" pitchFamily="34" charset="-122"/>
              </a:rPr>
            </a:fld>
            <a:endParaRPr lang="zh-CN" altLang="en-US">
              <a:latin typeface="Microsoft YaHei UI" panose="020B0503020204020204" pitchFamily="34" charset="-122"/>
              <a:ea typeface="Microsoft YaHei UI" panose="020B0503020204020204" pitchFamily="34" charset="-122"/>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22A8867F-CAF7-4926-B47A-8DDC82ADFD2F}" type="datetime1">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68DE52DB-2063-4BF0-9899-4431302C06D1}" type="slidenum">
              <a:rPr lang="en-US" altLang="zh-CN" noProof="0" smtClean="0"/>
            </a:fld>
            <a:endParaRPr lang="zh-CN" altLang="en-US"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16" name="矩形 15"/>
          <p:cNvSpPr/>
          <p:nvPr userDrawn="1"/>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矩形 9"/>
          <p:cNvSpPr/>
          <p:nvPr userDrawn="1"/>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矩形 10"/>
          <p:cNvSpPr/>
          <p:nvPr userDrawn="1"/>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矩形​​ 14"/>
          <p:cNvSpPr/>
          <p:nvPr userDrawn="1"/>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组 3"/>
          <p:cNvGrpSpPr/>
          <p:nvPr userDrawn="1"/>
        </p:nvGrpSpPr>
        <p:grpSpPr>
          <a:xfrm>
            <a:off x="5250180" y="1267730"/>
            <a:ext cx="1691640" cy="645295"/>
            <a:chOff x="5318306" y="1386268"/>
            <a:chExt cx="1567331" cy="645295"/>
          </a:xfrm>
        </p:grpSpPr>
        <p:cxnSp>
          <p:nvCxnSpPr>
            <p:cNvPr id="17" name="直接连接符​​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ctrTitle"/>
          </p:nvPr>
        </p:nvSpPr>
        <p:spPr>
          <a:xfrm>
            <a:off x="1561708" y="2091263"/>
            <a:ext cx="9068586" cy="2590800"/>
          </a:xfrm>
        </p:spPr>
        <p:txBody>
          <a:bodyPr tIns="45720" bIns="45720"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icrosoft YaHei UI" panose="020B0503020204020204" pitchFamily="34" charset="-122"/>
                <a:ea typeface="Microsoft YaHei UI" panose="020B0503020204020204" pitchFamily="34" charset="-122"/>
                <a:cs typeface="+mn-cs"/>
              </a:defRPr>
            </a:lvl1pPr>
          </a:lstStyle>
          <a:p>
            <a:pPr rtl="0"/>
            <a:r>
              <a:rPr lang="zh-CN" altLang="en-US" noProof="0"/>
              <a:t>单击此处编辑母版标题样式</a:t>
            </a:r>
            <a:endParaRPr lang="zh-CN" altLang="en-US" noProof="0"/>
          </a:p>
        </p:txBody>
      </p:sp>
      <p:sp>
        <p:nvSpPr>
          <p:cNvPr id="3" name="副标题 2"/>
          <p:cNvSpPr>
            <a:spLocks noGrp="1"/>
          </p:cNvSpPr>
          <p:nvPr>
            <p:ph type="subTitle" idx="1" hasCustomPrompt="1"/>
          </p:nvPr>
        </p:nvSpPr>
        <p:spPr>
          <a:xfrm>
            <a:off x="1562100" y="4682062"/>
            <a:ext cx="9070848" cy="457201"/>
          </a:xfrm>
        </p:spPr>
        <p:txBody>
          <a:bodyPr rtlCol="0">
            <a:normAutofit/>
          </a:bodyPr>
          <a:lstStyle>
            <a:lvl1pPr marL="0" indent="0" algn="ctr">
              <a:spcBef>
                <a:spcPts val="0"/>
              </a:spcBef>
              <a:buNone/>
              <a:defRPr sz="1600" spc="80" baseline="0">
                <a:solidFill>
                  <a:schemeClr val="tx2"/>
                </a:solidFill>
                <a:latin typeface="Microsoft YaHei UI" panose="020B0503020204020204" pitchFamily="34" charset="-122"/>
                <a:ea typeface="Microsoft YaHei UI" panose="020B0503020204020204" pitchFamily="34" charset="-122"/>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单击以编辑母版副标题样式</a:t>
            </a:r>
            <a:endParaRPr lang="zh-CN" altLang="en-US" noProof="0"/>
          </a:p>
        </p:txBody>
      </p:sp>
      <p:sp>
        <p:nvSpPr>
          <p:cNvPr id="20" name="日期占位符 19"/>
          <p:cNvSpPr>
            <a:spLocks noGrp="1"/>
          </p:cNvSpPr>
          <p:nvPr>
            <p:ph type="dt" sz="half" idx="10"/>
          </p:nvPr>
        </p:nvSpPr>
        <p:spPr>
          <a:xfrm>
            <a:off x="5318760" y="1341255"/>
            <a:ext cx="1554480" cy="527213"/>
          </a:xfrm>
        </p:spPr>
        <p:txBody>
          <a:bodyPr rtlCol="0"/>
          <a:lstStyle>
            <a:lvl1pPr algn="ctr">
              <a:defRPr sz="1300" spc="0" baseline="0">
                <a:solidFill>
                  <a:srgbClr val="FFFFFF"/>
                </a:solidFill>
                <a:latin typeface="Microsoft YaHei UI" panose="020B0503020204020204" pitchFamily="34" charset="-122"/>
                <a:ea typeface="Microsoft YaHei UI" panose="020B0503020204020204" pitchFamily="34" charset="-122"/>
              </a:defRPr>
            </a:lvl1pPr>
          </a:lstStyle>
          <a:p>
            <a:fld id="{1075EC1E-C64D-4101-8267-0B6FD8847CC8}" type="datetime1">
              <a:rPr lang="zh-CN" altLang="en-US" noProof="0" smtClean="0"/>
            </a:fld>
            <a:endParaRPr lang="zh-CN" altLang="en-US" noProof="0"/>
          </a:p>
        </p:txBody>
      </p:sp>
      <p:sp>
        <p:nvSpPr>
          <p:cNvPr id="21" name="页脚占位符 20"/>
          <p:cNvSpPr>
            <a:spLocks noGrp="1"/>
          </p:cNvSpPr>
          <p:nvPr>
            <p:ph type="ftr" sz="quarter" idx="11"/>
          </p:nvPr>
        </p:nvSpPr>
        <p:spPr>
          <a:xfrm>
            <a:off x="1453896" y="5212080"/>
            <a:ext cx="5905500" cy="228600"/>
          </a:xfrm>
        </p:spPr>
        <p:txBody>
          <a:bodyPr rtlCol="0"/>
          <a:lstStyle>
            <a:lvl1pPr algn="l">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22" name="幻灯片编号占位符 21"/>
          <p:cNvSpPr>
            <a:spLocks noGrp="1"/>
          </p:cNvSpPr>
          <p:nvPr>
            <p:ph type="sldNum" sz="quarter" idx="12"/>
          </p:nvPr>
        </p:nvSpPr>
        <p:spPr>
          <a:xfrm>
            <a:off x="8606919" y="5212080"/>
            <a:ext cx="2111881" cy="228600"/>
          </a:xfrm>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3" name="垂直文本占位符 2"/>
          <p:cNvSpPr>
            <a:spLocks noGrp="1"/>
          </p:cNvSpPr>
          <p:nvPr>
            <p:ph type="body" orient="vert" idx="1" hasCustomPrompt="1"/>
          </p:nvPr>
        </p:nvSpPr>
        <p:spPr/>
        <p:txBody>
          <a:bodyPr vert="eaVert"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日期占位符 3"/>
          <p:cNvSpPr>
            <a:spLocks noGrp="1"/>
          </p:cNvSpPr>
          <p:nvPr>
            <p:ph type="dt" sz="half" idx="10"/>
          </p:nvPr>
        </p:nvSpPr>
        <p:spPr/>
        <p:txBody>
          <a:bodyPr rtlCol="0"/>
          <a:lstStyle>
            <a:lvl1pPr>
              <a:defRPr>
                <a:solidFill>
                  <a:schemeClr val="tx2"/>
                </a:solidFill>
              </a:defRPr>
            </a:lvl1pPr>
          </a:lstStyle>
          <a:p>
            <a:pPr rtl="0"/>
            <a:fld id="{BCCEF045-27B8-4DAF-B6BC-E52B05B9C207}" type="datetime1">
              <a:rPr lang="zh-CN" altLang="en-US" noProof="0" smtClean="0"/>
            </a:fld>
            <a:endParaRPr lang="zh-CN" altLang="en-US" noProof="0"/>
          </a:p>
        </p:txBody>
      </p:sp>
      <p:sp>
        <p:nvSpPr>
          <p:cNvPr id="5" name="页脚占位符 4"/>
          <p:cNvSpPr>
            <a:spLocks noGrp="1"/>
          </p:cNvSpPr>
          <p:nvPr>
            <p:ph type="ftr" sz="quarter" idx="11"/>
          </p:nvPr>
        </p:nvSpPr>
        <p:spPr/>
        <p:txBody>
          <a:bodyPr rtlCol="0"/>
          <a:lstStyle>
            <a:lvl1pPr>
              <a:defRPr>
                <a:solidFill>
                  <a:schemeClr val="tx2"/>
                </a:solidFill>
              </a:defRPr>
            </a:lvl1pPr>
          </a:lstStyle>
          <a:p>
            <a:pPr rtl="0"/>
            <a:endParaRPr lang="zh-CN" altLang="en-US" noProof="0"/>
          </a:p>
        </p:txBody>
      </p:sp>
      <p:sp>
        <p:nvSpPr>
          <p:cNvPr id="6" name="灯片编号占位符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en-US" altLang="zh-CN" noProof="0" smtClean="0"/>
            </a:fld>
            <a:endParaRPr lang="zh-CN" altLang="en-U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标题与文本">
    <p:spTree>
      <p:nvGrpSpPr>
        <p:cNvPr id="1" name=""/>
        <p:cNvGrpSpPr/>
        <p:nvPr/>
      </p:nvGrpSpPr>
      <p:grpSpPr>
        <a:xfrm>
          <a:off x="0" y="0"/>
          <a:ext cx="0" cy="0"/>
          <a:chOff x="0" y="0"/>
          <a:chExt cx="0" cy="0"/>
        </a:xfrm>
      </p:grpSpPr>
      <p:sp>
        <p:nvSpPr>
          <p:cNvPr id="2" name="垂直标题 1"/>
          <p:cNvSpPr>
            <a:spLocks noGrp="1"/>
          </p:cNvSpPr>
          <p:nvPr>
            <p:ph type="title" orient="vert"/>
          </p:nvPr>
        </p:nvSpPr>
        <p:spPr>
          <a:xfrm>
            <a:off x="8991600" y="762000"/>
            <a:ext cx="2362200" cy="5257800"/>
          </a:xfrm>
        </p:spPr>
        <p:txBody>
          <a:bodyPr vert="eaVert"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垂直文本占位符 2"/>
          <p:cNvSpPr>
            <a:spLocks noGrp="1"/>
          </p:cNvSpPr>
          <p:nvPr>
            <p:ph type="body" orient="vert" idx="1" hasCustomPrompt="1"/>
          </p:nvPr>
        </p:nvSpPr>
        <p:spPr>
          <a:xfrm>
            <a:off x="838200" y="762000"/>
            <a:ext cx="8077200" cy="5257800"/>
          </a:xfrm>
        </p:spPr>
        <p:txBody>
          <a:bodyPr vert="eaVert"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日期占位符 3"/>
          <p:cNvSpPr>
            <a:spLocks noGrp="1"/>
          </p:cNvSpPr>
          <p:nvPr>
            <p:ph type="dt" sz="half" idx="10"/>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6332E303-0D2A-4D78-B246-00723A3F99C8}" type="datetime1">
              <a:rPr lang="zh-CN" altLang="en-US" noProof="0" smtClean="0"/>
            </a:fld>
            <a:endParaRPr lang="zh-CN" altLang="en-US" noProof="0"/>
          </a:p>
        </p:txBody>
      </p:sp>
      <p:sp>
        <p:nvSpPr>
          <p:cNvPr id="5" name="页脚占位符 4"/>
          <p:cNvSpPr>
            <a:spLocks noGrp="1"/>
          </p:cNvSpPr>
          <p:nvPr>
            <p:ph type="ftr" sz="quarter" idx="11"/>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12"/>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1_仅标题">
    <p:spTree>
      <p:nvGrpSpPr>
        <p:cNvPr id="1" name=""/>
        <p:cNvGrpSpPr/>
        <p:nvPr/>
      </p:nvGrpSpPr>
      <p:grpSpPr>
        <a:xfrm>
          <a:off x="0" y="0"/>
          <a:ext cx="0" cy="0"/>
          <a:chOff x="0" y="0"/>
          <a:chExt cx="0" cy="0"/>
        </a:xfrm>
      </p:grpSpPr>
      <p:cxnSp>
        <p:nvCxnSpPr>
          <p:cNvPr id="8" name="直接连接符 7"/>
          <p:cNvCxnSpPr/>
          <p:nvPr userDrawn="1"/>
        </p:nvCxnSpPr>
        <p:spPr>
          <a:xfrm>
            <a:off x="1718918" y="1016779"/>
            <a:ext cx="10066548" cy="0"/>
          </a:xfrm>
          <a:prstGeom prst="line">
            <a:avLst/>
          </a:prstGeom>
          <a:ln w="38100">
            <a:gradFill>
              <a:gsLst>
                <a:gs pos="20000">
                  <a:srgbClr val="213A66"/>
                </a:gs>
                <a:gs pos="20000">
                  <a:schemeClr val="bg1">
                    <a:lumMod val="7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椭圆 9"/>
          <p:cNvSpPr/>
          <p:nvPr userDrawn="1"/>
        </p:nvSpPr>
        <p:spPr>
          <a:xfrm rot="13403169">
            <a:off x="96854" y="243672"/>
            <a:ext cx="372390" cy="372389"/>
          </a:xfrm>
          <a:prstGeom prst="ellipse">
            <a:avLst/>
          </a:prstGeom>
          <a:noFill/>
          <a:ln w="12700" cap="flat" cmpd="sng" algn="ctr">
            <a:solidFill>
              <a:schemeClr val="bg1">
                <a:lumMod val="50000"/>
                <a:alpha val="70000"/>
              </a:schemeClr>
            </a:solidFill>
            <a:prstDash val="solid"/>
            <a:miter lim="800000"/>
          </a:ln>
          <a:effectLst>
            <a:outerShdw blurRad="127000" dist="38100" dir="2700000" algn="tl" rotWithShape="0">
              <a:prstClr val="black">
                <a:alpha val="2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sp>
        <p:nvSpPr>
          <p:cNvPr id="11" name="椭圆 10"/>
          <p:cNvSpPr/>
          <p:nvPr userDrawn="1"/>
        </p:nvSpPr>
        <p:spPr>
          <a:xfrm>
            <a:off x="357163" y="283368"/>
            <a:ext cx="826965" cy="826962"/>
          </a:xfrm>
          <a:prstGeom prst="ellipse">
            <a:avLst/>
          </a:prstGeom>
          <a:gradFill>
            <a:gsLst>
              <a:gs pos="0">
                <a:srgbClr val="DEDEDE"/>
              </a:gs>
              <a:gs pos="100000">
                <a:srgbClr val="FBFBFB"/>
              </a:gs>
            </a:gsLst>
            <a:lin ang="5400000" scaled="1"/>
          </a:gradFill>
          <a:ln w="12700" cap="flat">
            <a:gradFill>
              <a:gsLst>
                <a:gs pos="0">
                  <a:schemeClr val="bg1"/>
                </a:gs>
                <a:gs pos="100000">
                  <a:srgbClr val="DDDDDD"/>
                </a:gs>
              </a:gsLst>
              <a:lin ang="5400000" scaled="1"/>
            </a:gradFill>
            <a:prstDash val="solid"/>
            <a:miter lim="800000"/>
          </a:ln>
          <a:effectLst>
            <a:outerShdw blurRad="101600" dist="25400" dir="5400000" algn="t" rotWithShape="0">
              <a:schemeClr val="tx1">
                <a:lumMod val="85000"/>
                <a:lumOff val="15000"/>
                <a:alpha val="20000"/>
              </a:schemeClr>
            </a:outerShdw>
          </a:effectLst>
        </p:spPr>
        <p:txBody>
          <a:bodyPr vert="horz" wrap="square" lIns="91440" tIns="45720" rIns="91440" bIns="45720" numCol="1" anchor="t" anchorCtr="0" compatLnSpc="1"/>
          <a:lstStyle/>
          <a:p>
            <a:endParaRPr lang="zh-CN" altLang="en-US" dirty="0">
              <a:solidFill>
                <a:srgbClr val="00AABC"/>
              </a:solidFill>
              <a:latin typeface="思源黑体" panose="020B0500000000000000" pitchFamily="34" charset="-122"/>
              <a:ea typeface="思源黑体" panose="020B0500000000000000" pitchFamily="34" charset="-122"/>
            </a:endParaRPr>
          </a:p>
        </p:txBody>
      </p:sp>
      <p:sp>
        <p:nvSpPr>
          <p:cNvPr id="12" name="椭圆 11"/>
          <p:cNvSpPr/>
          <p:nvPr userDrawn="1"/>
        </p:nvSpPr>
        <p:spPr>
          <a:xfrm>
            <a:off x="452179" y="378384"/>
            <a:ext cx="636932" cy="636931"/>
          </a:xfrm>
          <a:prstGeom prst="ellipse">
            <a:avLst/>
          </a:prstGeom>
          <a:solidFill>
            <a:srgbClr val="213A66"/>
          </a:solidFill>
          <a:ln w="76200" cap="flat" cmpd="sng" algn="ctr">
            <a:noFill/>
            <a:prstDash val="solid"/>
            <a:miter lim="800000"/>
          </a:ln>
          <a:effectLst>
            <a:outerShdw blurRad="101600" dist="25400" dir="2700000" algn="tl" rotWithShape="0">
              <a:prstClr val="black">
                <a:alpha val="20000"/>
              </a:prstClr>
            </a:outerShdw>
          </a:effec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20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rPr>
              <a:t>02</a:t>
            </a:r>
            <a:endParaRPr kumimoji="0" lang="zh-CN" altLang="en-US" sz="20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endParaRPr>
          </a:p>
        </p:txBody>
      </p:sp>
      <p:sp>
        <p:nvSpPr>
          <p:cNvPr id="13" name="椭圆 12"/>
          <p:cNvSpPr/>
          <p:nvPr userDrawn="1"/>
        </p:nvSpPr>
        <p:spPr>
          <a:xfrm rot="5400000">
            <a:off x="287426" y="213629"/>
            <a:ext cx="966438" cy="966440"/>
          </a:xfrm>
          <a:prstGeom prst="ellipse">
            <a:avLst/>
          </a:prstGeom>
          <a:noFill/>
          <a:ln w="19050" cap="flat" cmpd="sng" algn="ctr">
            <a:solidFill>
              <a:srgbClr val="213A66"/>
            </a:solidFill>
            <a:prstDash val="solid"/>
            <a:miter lim="800000"/>
          </a:ln>
          <a:effectLst>
            <a:outerShdw blurRad="127000" dist="38100" dir="2700000" algn="tl" rotWithShape="0">
              <a:prstClr val="black">
                <a:alpha val="2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grpSp>
        <p:nvGrpSpPr>
          <p:cNvPr id="14" name="组合 13"/>
          <p:cNvGrpSpPr/>
          <p:nvPr userDrawn="1"/>
        </p:nvGrpSpPr>
        <p:grpSpPr>
          <a:xfrm>
            <a:off x="1111335" y="1114926"/>
            <a:ext cx="220208" cy="220208"/>
            <a:chOff x="4430779" y="-2835331"/>
            <a:chExt cx="3926793" cy="3926793"/>
          </a:xfrm>
        </p:grpSpPr>
        <p:sp>
          <p:nvSpPr>
            <p:cNvPr id="15" name="椭圆 14"/>
            <p:cNvSpPr/>
            <p:nvPr/>
          </p:nvSpPr>
          <p:spPr>
            <a:xfrm>
              <a:off x="5159866" y="-2106208"/>
              <a:ext cx="2468618" cy="2468583"/>
            </a:xfrm>
            <a:prstGeom prst="ellipse">
              <a:avLst/>
            </a:prstGeom>
            <a:gradFill>
              <a:gsLst>
                <a:gs pos="0">
                  <a:srgbClr val="DEDEDE"/>
                </a:gs>
                <a:gs pos="100000">
                  <a:srgbClr val="FBFBFB"/>
                </a:gs>
              </a:gsLst>
              <a:lin ang="5400000" scaled="1"/>
            </a:gradFill>
            <a:ln w="12700" cap="flat">
              <a:gradFill>
                <a:gsLst>
                  <a:gs pos="0">
                    <a:schemeClr val="bg1"/>
                  </a:gs>
                  <a:gs pos="100000">
                    <a:srgbClr val="DDDDDD"/>
                  </a:gs>
                </a:gsLst>
                <a:lin ang="5400000" scaled="1"/>
              </a:gradFill>
              <a:prstDash val="solid"/>
              <a:miter lim="800000"/>
            </a:ln>
            <a:effectLst>
              <a:outerShdw blurRad="101600" dist="25400" dir="5400000" algn="t" rotWithShape="0">
                <a:schemeClr val="tx1">
                  <a:lumMod val="85000"/>
                  <a:lumOff val="15000"/>
                  <a:alpha val="20000"/>
                </a:schemeClr>
              </a:outerShdw>
            </a:effectLst>
          </p:spPr>
          <p:txBody>
            <a:bodyPr vert="horz" wrap="square" lIns="91440" tIns="45720" rIns="91440" bIns="45720" numCol="1" anchor="t" anchorCtr="0" compatLnSpc="1"/>
            <a:lstStyle/>
            <a:p>
              <a:endParaRPr lang="zh-CN" altLang="en-US" dirty="0">
                <a:solidFill>
                  <a:srgbClr val="00AABC"/>
                </a:solidFill>
                <a:latin typeface="思源黑体" panose="020B0500000000000000" pitchFamily="34" charset="-122"/>
                <a:ea typeface="思源黑体" panose="020B0500000000000000" pitchFamily="34" charset="-122"/>
              </a:endParaRPr>
            </a:p>
          </p:txBody>
        </p:sp>
        <p:sp>
          <p:nvSpPr>
            <p:cNvPr id="16" name="椭圆 15"/>
            <p:cNvSpPr/>
            <p:nvPr/>
          </p:nvSpPr>
          <p:spPr>
            <a:xfrm rot="13403169">
              <a:off x="4430779" y="-2835331"/>
              <a:ext cx="3926793" cy="3926793"/>
            </a:xfrm>
            <a:prstGeom prst="ellipse">
              <a:avLst/>
            </a:prstGeom>
            <a:noFill/>
            <a:ln w="12700" cap="flat" cmpd="sng" algn="ctr">
              <a:solidFill>
                <a:schemeClr val="bg1">
                  <a:lumMod val="50000"/>
                </a:schemeClr>
              </a:solidFill>
              <a:prstDash val="solid"/>
              <a:miter lim="800000"/>
            </a:ln>
            <a:effectLst>
              <a:outerShdw blurRad="127000" dist="38100" dir="2700000" algn="tl" rotWithShape="0">
                <a:prstClr val="black">
                  <a:alpha val="2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grpSp>
      <p:sp>
        <p:nvSpPr>
          <p:cNvPr id="17" name="椭圆 16"/>
          <p:cNvSpPr/>
          <p:nvPr userDrawn="1"/>
        </p:nvSpPr>
        <p:spPr>
          <a:xfrm>
            <a:off x="161827" y="308646"/>
            <a:ext cx="242442" cy="242441"/>
          </a:xfrm>
          <a:prstGeom prst="ellipse">
            <a:avLst/>
          </a:prstGeom>
          <a:gradFill>
            <a:gsLst>
              <a:gs pos="0">
                <a:srgbClr val="DEDEDE"/>
              </a:gs>
              <a:gs pos="100000">
                <a:srgbClr val="FBFBFB"/>
              </a:gs>
            </a:gsLst>
            <a:lin ang="5400000" scaled="1"/>
          </a:gradFill>
          <a:ln w="12700" cap="flat">
            <a:gradFill>
              <a:gsLst>
                <a:gs pos="0">
                  <a:schemeClr val="bg1"/>
                </a:gs>
                <a:gs pos="100000">
                  <a:srgbClr val="DDDDDD"/>
                </a:gs>
              </a:gsLst>
              <a:lin ang="5400000" scaled="1"/>
            </a:gradFill>
            <a:prstDash val="solid"/>
            <a:miter lim="800000"/>
          </a:ln>
          <a:effectLst>
            <a:outerShdw blurRad="101600" dist="25400" dir="5400000" algn="t" rotWithShape="0">
              <a:schemeClr val="tx1">
                <a:lumMod val="85000"/>
                <a:lumOff val="15000"/>
                <a:alpha val="20000"/>
              </a:schemeClr>
            </a:outerShdw>
          </a:effectLst>
        </p:spPr>
        <p:txBody>
          <a:bodyPr vert="horz" wrap="square" lIns="91440" tIns="45720" rIns="91440" bIns="45720" numCol="1" anchor="t" anchorCtr="0" compatLnSpc="1"/>
          <a:lstStyle/>
          <a:p>
            <a:endParaRPr lang="zh-CN" altLang="en-US" dirty="0">
              <a:solidFill>
                <a:srgbClr val="00AABC"/>
              </a:solidFill>
              <a:latin typeface="思源黑体" panose="020B0500000000000000" pitchFamily="34" charset="-122"/>
              <a:ea typeface="思源黑体" panose="020B0500000000000000" pitchFamily="34" charset="-122"/>
            </a:endParaRPr>
          </a:p>
        </p:txBody>
      </p:sp>
      <p:grpSp>
        <p:nvGrpSpPr>
          <p:cNvPr id="18" name="组合 17"/>
          <p:cNvGrpSpPr/>
          <p:nvPr userDrawn="1"/>
        </p:nvGrpSpPr>
        <p:grpSpPr>
          <a:xfrm>
            <a:off x="1232038" y="183113"/>
            <a:ext cx="364914" cy="364914"/>
            <a:chOff x="4430779" y="-2835331"/>
            <a:chExt cx="3926793" cy="3926793"/>
          </a:xfrm>
        </p:grpSpPr>
        <p:sp>
          <p:nvSpPr>
            <p:cNvPr id="19" name="椭圆 18"/>
            <p:cNvSpPr/>
            <p:nvPr/>
          </p:nvSpPr>
          <p:spPr>
            <a:xfrm>
              <a:off x="5159866" y="-2106208"/>
              <a:ext cx="2468618" cy="2468583"/>
            </a:xfrm>
            <a:prstGeom prst="ellipse">
              <a:avLst/>
            </a:prstGeom>
            <a:solidFill>
              <a:srgbClr val="213A66"/>
            </a:solidFill>
            <a:ln w="12700" cap="flat">
              <a:gradFill>
                <a:gsLst>
                  <a:gs pos="0">
                    <a:schemeClr val="bg1"/>
                  </a:gs>
                  <a:gs pos="100000">
                    <a:srgbClr val="DDDDDD"/>
                  </a:gs>
                </a:gsLst>
                <a:lin ang="5400000" scaled="1"/>
              </a:gradFill>
              <a:prstDash val="solid"/>
              <a:miter lim="800000"/>
            </a:ln>
            <a:effectLst>
              <a:outerShdw blurRad="101600" dist="25400" dir="5400000" algn="t" rotWithShape="0">
                <a:schemeClr val="tx1">
                  <a:lumMod val="85000"/>
                  <a:lumOff val="15000"/>
                  <a:alpha val="20000"/>
                </a:schemeClr>
              </a:outerShdw>
            </a:effectLst>
          </p:spPr>
          <p:txBody>
            <a:bodyPr vert="horz" wrap="square" lIns="91440" tIns="45720" rIns="91440" bIns="45720" numCol="1" anchor="t" anchorCtr="0" compatLnSpc="1"/>
            <a:lstStyle/>
            <a:p>
              <a:endParaRPr lang="zh-CN" altLang="en-US" dirty="0">
                <a:solidFill>
                  <a:srgbClr val="00AABC"/>
                </a:solidFill>
                <a:latin typeface="思源黑体" panose="020B0500000000000000" pitchFamily="34" charset="-122"/>
                <a:ea typeface="思源黑体" panose="020B0500000000000000" pitchFamily="34" charset="-122"/>
              </a:endParaRPr>
            </a:p>
          </p:txBody>
        </p:sp>
        <p:sp>
          <p:nvSpPr>
            <p:cNvPr id="20" name="椭圆 19"/>
            <p:cNvSpPr/>
            <p:nvPr/>
          </p:nvSpPr>
          <p:spPr>
            <a:xfrm rot="13403169">
              <a:off x="4430779" y="-2835331"/>
              <a:ext cx="3926793" cy="3926793"/>
            </a:xfrm>
            <a:prstGeom prst="ellipse">
              <a:avLst/>
            </a:prstGeom>
            <a:noFill/>
            <a:ln w="12700" cap="flat" cmpd="sng" algn="ctr">
              <a:solidFill>
                <a:schemeClr val="bg1">
                  <a:lumMod val="50000"/>
                </a:schemeClr>
              </a:solidFill>
              <a:prstDash val="solid"/>
              <a:miter lim="800000"/>
            </a:ln>
            <a:effectLst>
              <a:outerShdw blurRad="127000" dist="38100" dir="2700000" algn="tl" rotWithShape="0">
                <a:prstClr val="black">
                  <a:alpha val="2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grpSp>
      <p:grpSp>
        <p:nvGrpSpPr>
          <p:cNvPr id="21" name="组合 20"/>
          <p:cNvGrpSpPr/>
          <p:nvPr userDrawn="1"/>
        </p:nvGrpSpPr>
        <p:grpSpPr>
          <a:xfrm>
            <a:off x="11536468" y="6600176"/>
            <a:ext cx="526459" cy="137659"/>
            <a:chOff x="11279204" y="6567990"/>
            <a:chExt cx="526459" cy="137659"/>
          </a:xfrm>
        </p:grpSpPr>
        <p:sp>
          <p:nvSpPr>
            <p:cNvPr id="22" name="等腰三角形 21"/>
            <p:cNvSpPr/>
            <p:nvPr userDrawn="1"/>
          </p:nvSpPr>
          <p:spPr>
            <a:xfrm rot="5400000">
              <a:off x="11269710" y="6577484"/>
              <a:ext cx="137659" cy="118671"/>
            </a:xfrm>
            <a:prstGeom prst="triangle">
              <a:avLst/>
            </a:prstGeom>
            <a:solidFill>
              <a:srgbClr val="213A66"/>
            </a:solidFill>
            <a:ln w="762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sp>
          <p:nvSpPr>
            <p:cNvPr id="23" name="等腰三角形 22"/>
            <p:cNvSpPr/>
            <p:nvPr userDrawn="1"/>
          </p:nvSpPr>
          <p:spPr>
            <a:xfrm rot="16200000" flipH="1">
              <a:off x="11677498" y="6577484"/>
              <a:ext cx="137659" cy="118671"/>
            </a:xfrm>
            <a:prstGeom prst="triangle">
              <a:avLst/>
            </a:prstGeom>
            <a:solidFill>
              <a:schemeClr val="tx1">
                <a:lumMod val="65000"/>
                <a:lumOff val="35000"/>
              </a:schemeClr>
            </a:solidFill>
            <a:ln w="762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grpSp>
      <p:sp>
        <p:nvSpPr>
          <p:cNvPr id="24" name="TextBox 19"/>
          <p:cNvSpPr txBox="1"/>
          <p:nvPr userDrawn="1"/>
        </p:nvSpPr>
        <p:spPr>
          <a:xfrm>
            <a:off x="11547432" y="6545894"/>
            <a:ext cx="493216" cy="246221"/>
          </a:xfrm>
          <a:prstGeom prst="rect">
            <a:avLst/>
          </a:prstGeom>
          <a:noFill/>
        </p:spPr>
        <p:txBody>
          <a:bodyPr wrap="square" rtlCol="0">
            <a:spAutoFit/>
          </a:bodyPr>
          <a:lstStyle/>
          <a:p>
            <a:pPr algn="ctr"/>
            <a:fld id="{E33E7C02-82D1-42DA-AA8B-2AEC9E450366}" type="slidenum">
              <a:rPr lang="zh-CN" altLang="en-US" sz="1000" smtClean="0">
                <a:solidFill>
                  <a:srgbClr val="213A66"/>
                </a:solidFill>
                <a:latin typeface="思源黑体" panose="020B0500000000000000" pitchFamily="34" charset="-122"/>
                <a:ea typeface="思源黑体" panose="020B0500000000000000" pitchFamily="34" charset="-122"/>
              </a:rPr>
            </a:fld>
            <a:endParaRPr lang="zh-CN" altLang="en-US" sz="1000" dirty="0">
              <a:solidFill>
                <a:srgbClr val="213A66"/>
              </a:solidFill>
              <a:latin typeface="思源黑体" panose="020B0500000000000000" pitchFamily="34" charset="-122"/>
              <a:ea typeface="思源黑体" panose="020B0500000000000000" pitchFamily="34" charset="-122"/>
            </a:endParaRPr>
          </a:p>
        </p:txBody>
      </p:sp>
      <p:sp>
        <p:nvSpPr>
          <p:cNvPr id="25" name="Shape 3980"/>
          <p:cNvSpPr/>
          <p:nvPr userDrawn="1"/>
        </p:nvSpPr>
        <p:spPr>
          <a:xfrm>
            <a:off x="11279782" y="433430"/>
            <a:ext cx="453437" cy="453466"/>
          </a:xfrm>
          <a:custGeom>
            <a:avLst/>
            <a:gdLst/>
            <a:ahLst/>
            <a:cxnLst>
              <a:cxn ang="0">
                <a:pos x="wd2" y="hd2"/>
              </a:cxn>
              <a:cxn ang="5400000">
                <a:pos x="wd2" y="hd2"/>
              </a:cxn>
              <a:cxn ang="10800000">
                <a:pos x="wd2" y="hd2"/>
              </a:cxn>
              <a:cxn ang="16200000">
                <a:pos x="wd2" y="hd2"/>
              </a:cxn>
            </a:cxnLst>
            <a:rect l="0" t="0" r="r" b="b"/>
            <a:pathLst>
              <a:path w="21318" h="21320" extrusionOk="0">
                <a:moveTo>
                  <a:pt x="6122" y="19157"/>
                </a:moveTo>
                <a:lnTo>
                  <a:pt x="3902" y="19634"/>
                </a:lnTo>
                <a:cubicBezTo>
                  <a:pt x="3688" y="19233"/>
                  <a:pt x="3431" y="18833"/>
                  <a:pt x="2957" y="18361"/>
                </a:cubicBezTo>
                <a:cubicBezTo>
                  <a:pt x="2486" y="17889"/>
                  <a:pt x="2085" y="17631"/>
                  <a:pt x="1685" y="17417"/>
                </a:cubicBezTo>
                <a:lnTo>
                  <a:pt x="2162" y="15198"/>
                </a:lnTo>
                <a:lnTo>
                  <a:pt x="2804" y="14556"/>
                </a:lnTo>
                <a:cubicBezTo>
                  <a:pt x="2804" y="14556"/>
                  <a:pt x="4012" y="14580"/>
                  <a:pt x="5374" y="15944"/>
                </a:cubicBezTo>
                <a:cubicBezTo>
                  <a:pt x="6737" y="17307"/>
                  <a:pt x="6762" y="18516"/>
                  <a:pt x="6762" y="18516"/>
                </a:cubicBezTo>
                <a:cubicBezTo>
                  <a:pt x="6762" y="18516"/>
                  <a:pt x="6122" y="19157"/>
                  <a:pt x="6122" y="19157"/>
                </a:cubicBezTo>
                <a:close/>
                <a:moveTo>
                  <a:pt x="19625" y="1692"/>
                </a:moveTo>
                <a:cubicBezTo>
                  <a:pt x="17654" y="-280"/>
                  <a:pt x="16174" y="15"/>
                  <a:pt x="16174" y="15"/>
                </a:cubicBezTo>
                <a:lnTo>
                  <a:pt x="9270" y="6920"/>
                </a:lnTo>
                <a:lnTo>
                  <a:pt x="1379" y="14810"/>
                </a:lnTo>
                <a:lnTo>
                  <a:pt x="0" y="21320"/>
                </a:lnTo>
                <a:lnTo>
                  <a:pt x="6508" y="19939"/>
                </a:lnTo>
                <a:lnTo>
                  <a:pt x="14399" y="12048"/>
                </a:lnTo>
                <a:lnTo>
                  <a:pt x="21302" y="5145"/>
                </a:lnTo>
                <a:cubicBezTo>
                  <a:pt x="21302" y="5145"/>
                  <a:pt x="21600" y="3665"/>
                  <a:pt x="19625" y="1692"/>
                </a:cubicBezTo>
                <a:close/>
              </a:path>
            </a:pathLst>
          </a:custGeom>
          <a:solidFill>
            <a:srgbClr val="213A66"/>
          </a:solidFill>
          <a:ln w="12700">
            <a:miter lim="400000"/>
          </a:ln>
          <a:effectLst>
            <a:outerShdw blurRad="101600" dist="38100" dir="2700000" algn="tl" rotWithShape="0">
              <a:prstClr val="black">
                <a:alpha val="30000"/>
              </a:prstClr>
            </a:outerShdw>
          </a:effectLst>
        </p:spPr>
        <p:txBody>
          <a:bodyPr lIns="0" tIns="0" rIns="0" bIns="0" anchor="ctr"/>
          <a:lstStyle/>
          <a:p>
            <a:pPr lvl="0"/>
            <a:endParaRPr sz="1300" dirty="0"/>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内容占位符 2"/>
          <p:cNvSpPr>
            <a:spLocks noGrp="1"/>
          </p:cNvSpPr>
          <p:nvPr>
            <p:ph idx="1" hasCustomPrompt="1"/>
          </p:nvPr>
        </p:nvSpPr>
        <p:spPr/>
        <p:txBody>
          <a:bodyPr rtlCol="0"/>
          <a:lstStyle>
            <a:lvl1pPr>
              <a:defRPr sz="1800">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日期占位符 3"/>
          <p:cNvSpPr>
            <a:spLocks noGrp="1"/>
          </p:cNvSpPr>
          <p:nvPr>
            <p:ph type="dt" sz="half" idx="10"/>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7F75CE96-05BA-4606-81C6-087C587193E9}" type="datetime1">
              <a:rPr lang="zh-CN" altLang="en-US" noProof="0" smtClean="0"/>
            </a:fld>
            <a:endParaRPr lang="zh-CN" altLang="en-US" noProof="0"/>
          </a:p>
        </p:txBody>
      </p:sp>
      <p:sp>
        <p:nvSpPr>
          <p:cNvPr id="5" name="页脚占位符 4"/>
          <p:cNvSpPr>
            <a:spLocks noGrp="1"/>
          </p:cNvSpPr>
          <p:nvPr>
            <p:ph type="ftr" sz="quarter" idx="11"/>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12"/>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9" name="矩形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矩形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矩形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矩形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组 30"/>
          <p:cNvGrpSpPr/>
          <p:nvPr/>
        </p:nvGrpSpPr>
        <p:grpSpPr>
          <a:xfrm>
            <a:off x="5250180" y="1267730"/>
            <a:ext cx="1691640" cy="645295"/>
            <a:chOff x="5318306" y="1386268"/>
            <a:chExt cx="1567331" cy="645295"/>
          </a:xfrm>
        </p:grpSpPr>
        <p:cxnSp>
          <p:nvCxnSpPr>
            <p:cNvPr id="32" name="直接连接符​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直接连接符​​(S)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a:xfrm>
            <a:off x="1563623" y="2094309"/>
            <a:ext cx="9070848" cy="2587752"/>
          </a:xfrm>
        </p:spPr>
        <p:txBody>
          <a:bodyPr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icrosoft YaHei UI" panose="020B0503020204020204" pitchFamily="34" charset="-122"/>
                <a:ea typeface="Microsoft YaHei UI" panose="020B0503020204020204" pitchFamily="34" charset="-122"/>
                <a:cs typeface="+mn-cs"/>
              </a:defRPr>
            </a:lvl1pPr>
          </a:lstStyle>
          <a:p>
            <a:pPr rtl="0"/>
            <a:r>
              <a:rPr lang="zh-CN" altLang="en-US" noProof="0"/>
              <a:t>单击此处编辑母版标题样式</a:t>
            </a:r>
            <a:endParaRPr lang="zh-CN" altLang="en-US" noProof="0"/>
          </a:p>
        </p:txBody>
      </p:sp>
      <p:sp>
        <p:nvSpPr>
          <p:cNvPr id="3" name="文本占位符 2"/>
          <p:cNvSpPr>
            <a:spLocks noGrp="1"/>
          </p:cNvSpPr>
          <p:nvPr>
            <p:ph type="body" idx="1" hasCustomPrompt="1"/>
          </p:nvPr>
        </p:nvSpPr>
        <p:spPr>
          <a:xfrm>
            <a:off x="1563624" y="4682062"/>
            <a:ext cx="9070848" cy="457200"/>
          </a:xfrm>
        </p:spPr>
        <p:txBody>
          <a:bodyPr rtlCol="0" anchor="t">
            <a:normAutofit/>
          </a:bodyPr>
          <a:lstStyle>
            <a:lvl1pPr marL="0" indent="0" algn="ctr">
              <a:buNone/>
              <a:tabLst>
                <a:tab pos="2633345" algn="l"/>
              </a:tabLst>
              <a:defRPr sz="1600">
                <a:solidFill>
                  <a:schemeClr val="tx2"/>
                </a:solidFill>
                <a:effectLst/>
                <a:latin typeface="Microsoft YaHei UI" panose="020B0503020204020204" pitchFamily="34" charset="-122"/>
                <a:ea typeface="Microsoft YaHei UI" panose="020B0503020204020204" pitchFamily="34" charset="-122"/>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a:t>编辑母版文本样式</a:t>
            </a:r>
            <a:endParaRPr lang="zh-CN" altLang="en-US" noProof="0"/>
          </a:p>
        </p:txBody>
      </p:sp>
      <p:sp>
        <p:nvSpPr>
          <p:cNvPr id="4" name="日期占位符 3"/>
          <p:cNvSpPr>
            <a:spLocks noGrp="1"/>
          </p:cNvSpPr>
          <p:nvPr>
            <p:ph type="dt" sz="half" idx="10"/>
          </p:nvPr>
        </p:nvSpPr>
        <p:spPr>
          <a:xfrm>
            <a:off x="5321808" y="1344502"/>
            <a:ext cx="1554480" cy="530352"/>
          </a:xfrm>
        </p:spPr>
        <p:txBody>
          <a:bodyPr rtlCol="0"/>
          <a:lstStyle>
            <a:lvl1pPr algn="ctr">
              <a:defRPr lang="en-US" sz="1300" kern="1200" spc="0" baseline="0">
                <a:solidFill>
                  <a:srgbClr val="FFFFFF"/>
                </a:solidFill>
                <a:latin typeface="Microsoft YaHei UI" panose="020B0503020204020204" pitchFamily="34" charset="-122"/>
                <a:ea typeface="Microsoft YaHei UI" panose="020B0503020204020204" pitchFamily="34" charset="-122"/>
                <a:cs typeface="+mn-cs"/>
              </a:defRPr>
            </a:lvl1pPr>
          </a:lstStyle>
          <a:p>
            <a:fld id="{D31950EB-3303-4FE6-8AD1-5227D9F3C618}" type="datetime1">
              <a:rPr lang="zh-CN" altLang="en-US" noProof="0" smtClean="0"/>
            </a:fld>
            <a:endParaRPr lang="zh-CN" altLang="en-US" noProof="0"/>
          </a:p>
        </p:txBody>
      </p:sp>
      <p:sp>
        <p:nvSpPr>
          <p:cNvPr id="5" name="页脚占位符 4"/>
          <p:cNvSpPr>
            <a:spLocks noGrp="1"/>
          </p:cNvSpPr>
          <p:nvPr>
            <p:ph type="ftr" sz="quarter" idx="11"/>
          </p:nvPr>
        </p:nvSpPr>
        <p:spPr>
          <a:xfrm>
            <a:off x="1453896" y="5212080"/>
            <a:ext cx="5907024" cy="228600"/>
          </a:xfrm>
        </p:spPr>
        <p:txBody>
          <a:bodyPr rtlCol="0"/>
          <a:lstStyle>
            <a:lvl1pPr algn="l">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12"/>
          </p:nvPr>
        </p:nvSpPr>
        <p:spPr>
          <a:xfrm>
            <a:off x="8604504" y="5212080"/>
            <a:ext cx="2112264" cy="228600"/>
          </a:xfrm>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8" name="标题 7"/>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内容占位符 2"/>
          <p:cNvSpPr>
            <a:spLocks noGrp="1"/>
          </p:cNvSpPr>
          <p:nvPr>
            <p:ph sz="half" idx="1" hasCustomPrompt="1"/>
          </p:nvPr>
        </p:nvSpPr>
        <p:spPr>
          <a:xfrm>
            <a:off x="106680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内容占位符 3"/>
          <p:cNvSpPr>
            <a:spLocks noGrp="1"/>
          </p:cNvSpPr>
          <p:nvPr>
            <p:ph sz="half" idx="2" hasCustomPrompt="1"/>
          </p:nvPr>
        </p:nvSpPr>
        <p:spPr>
          <a:xfrm>
            <a:off x="637032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5" name="日期占位符 4"/>
          <p:cNvSpPr>
            <a:spLocks noGrp="1"/>
          </p:cNvSpPr>
          <p:nvPr>
            <p:ph type="dt" sz="half" idx="10"/>
          </p:nvPr>
        </p:nvSpPr>
        <p:spPr/>
        <p:txBody>
          <a:bodyPr rtlCol="0"/>
          <a:lstStyle>
            <a:lvl1pPr>
              <a:defRPr>
                <a:solidFill>
                  <a:schemeClr val="tx2"/>
                </a:solidFill>
              </a:defRPr>
            </a:lvl1pPr>
          </a:lstStyle>
          <a:p>
            <a:pPr rtl="0"/>
            <a:fld id="{E7327386-70E9-46DE-AADA-F771DCDAE73F}" type="datetime1">
              <a:rPr lang="zh-CN" altLang="en-US" noProof="0" smtClean="0"/>
            </a:fld>
            <a:endParaRPr lang="zh-CN" altLang="en-US" noProof="0"/>
          </a:p>
        </p:txBody>
      </p:sp>
      <p:sp>
        <p:nvSpPr>
          <p:cNvPr id="6" name="页脚占位符 5"/>
          <p:cNvSpPr>
            <a:spLocks noGrp="1"/>
          </p:cNvSpPr>
          <p:nvPr>
            <p:ph type="ftr" sz="quarter" idx="11"/>
          </p:nvPr>
        </p:nvSpPr>
        <p:spPr/>
        <p:txBody>
          <a:bodyPr rtlCol="0"/>
          <a:lstStyle>
            <a:lvl1pPr>
              <a:defRPr>
                <a:solidFill>
                  <a:schemeClr val="tx2"/>
                </a:solidFill>
              </a:defRPr>
            </a:lvl1pPr>
          </a:lstStyle>
          <a:p>
            <a:pPr rtl="0"/>
            <a:endParaRPr lang="zh-CN" altLang="en-US" noProof="0"/>
          </a:p>
        </p:txBody>
      </p:sp>
      <p:sp>
        <p:nvSpPr>
          <p:cNvPr id="7" name="灯片编号占位符 6"/>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en-US" altLang="zh-CN" noProof="0" smtClean="0"/>
            </a:fld>
            <a:endParaRPr lang="zh-CN" alt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文本占位符 2"/>
          <p:cNvSpPr>
            <a:spLocks noGrp="1"/>
          </p:cNvSpPr>
          <p:nvPr>
            <p:ph type="body" idx="1" hasCustomPrompt="1"/>
          </p:nvPr>
        </p:nvSpPr>
        <p:spPr>
          <a:xfrm>
            <a:off x="1069848" y="2074334"/>
            <a:ext cx="4754880" cy="640080"/>
          </a:xfrm>
        </p:spPr>
        <p:txBody>
          <a:bodyPr rtlCol="0" anchor="ctr">
            <a:normAutofit/>
          </a:bodyPr>
          <a:lstStyle>
            <a:lvl1pPr marL="0" indent="0" algn="ctr">
              <a:spcBef>
                <a:spcPts val="0"/>
              </a:spcBef>
              <a:buNone/>
              <a:defRPr sz="1800" b="0">
                <a:solidFill>
                  <a:schemeClr val="tx2"/>
                </a:solidFill>
                <a:latin typeface="Microsoft YaHei UI" panose="020B0503020204020204" pitchFamily="34" charset="-122"/>
                <a:ea typeface="Microsoft YaHei UI" panose="020B0503020204020204" pitchFamily="34" charset="-122"/>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sp>
        <p:nvSpPr>
          <p:cNvPr id="4" name="内容占位符 3"/>
          <p:cNvSpPr>
            <a:spLocks noGrp="1"/>
          </p:cNvSpPr>
          <p:nvPr>
            <p:ph sz="half" idx="2" hasCustomPrompt="1"/>
          </p:nvPr>
        </p:nvSpPr>
        <p:spPr>
          <a:xfrm>
            <a:off x="1069848" y="2755898"/>
            <a:ext cx="4754880" cy="3200400"/>
          </a:xfrm>
        </p:spPr>
        <p:txBody>
          <a:bodyPr rtlCol="0"/>
          <a:lstStyle>
            <a:lvl1pPr>
              <a:defRPr sz="18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400">
                <a:latin typeface="Microsoft YaHei UI" panose="020B0503020204020204" pitchFamily="34" charset="-122"/>
                <a:ea typeface="Microsoft YaHei UI" panose="020B0503020204020204" pitchFamily="34" charset="-122"/>
              </a:defRPr>
            </a:lvl3pPr>
            <a:lvl4pPr>
              <a:defRPr sz="1400">
                <a:latin typeface="Microsoft YaHei UI" panose="020B0503020204020204" pitchFamily="34" charset="-122"/>
                <a:ea typeface="Microsoft YaHei UI" panose="020B0503020204020204" pitchFamily="34" charset="-122"/>
              </a:defRPr>
            </a:lvl4pPr>
            <a:lvl5pPr>
              <a:defRPr sz="1400">
                <a:latin typeface="Microsoft YaHei UI" panose="020B0503020204020204" pitchFamily="34" charset="-122"/>
                <a:ea typeface="Microsoft YaHei UI" panose="020B0503020204020204" pitchFamily="34" charset="-122"/>
              </a:defRPr>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5" name="文本占位符 4"/>
          <p:cNvSpPr>
            <a:spLocks noGrp="1"/>
          </p:cNvSpPr>
          <p:nvPr>
            <p:ph type="body" sz="quarter" idx="3" hasCustomPrompt="1"/>
          </p:nvPr>
        </p:nvSpPr>
        <p:spPr>
          <a:xfrm>
            <a:off x="6373368" y="2074334"/>
            <a:ext cx="4754880" cy="640080"/>
          </a:xfrm>
        </p:spPr>
        <p:txBody>
          <a:bodyPr rtlCol="0" anchor="ctr">
            <a:normAutofit/>
          </a:bodyPr>
          <a:lstStyle>
            <a:lvl1pPr marL="0" indent="0" algn="ctr">
              <a:spcBef>
                <a:spcPts val="0"/>
              </a:spcBef>
              <a:buNone/>
              <a:defRPr sz="1800" b="0">
                <a:solidFill>
                  <a:schemeClr val="tx2"/>
                </a:solidFill>
                <a:latin typeface="Microsoft YaHei UI" panose="020B0503020204020204" pitchFamily="34" charset="-122"/>
                <a:ea typeface="Microsoft YaHei UI" panose="020B0503020204020204" pitchFamily="34" charset="-122"/>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sp>
        <p:nvSpPr>
          <p:cNvPr id="6" name="内容占位符 5"/>
          <p:cNvSpPr>
            <a:spLocks noGrp="1"/>
          </p:cNvSpPr>
          <p:nvPr>
            <p:ph sz="quarter" idx="4" hasCustomPrompt="1"/>
          </p:nvPr>
        </p:nvSpPr>
        <p:spPr>
          <a:xfrm>
            <a:off x="6373368" y="2756581"/>
            <a:ext cx="4754880" cy="3200400"/>
          </a:xfrm>
        </p:spPr>
        <p:txBody>
          <a:bodyPr rtlCol="0"/>
          <a:lstStyle>
            <a:lvl1pPr>
              <a:defRPr sz="18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400">
                <a:latin typeface="Microsoft YaHei UI" panose="020B0503020204020204" pitchFamily="34" charset="-122"/>
                <a:ea typeface="Microsoft YaHei UI" panose="020B0503020204020204" pitchFamily="34" charset="-122"/>
              </a:defRPr>
            </a:lvl3pPr>
            <a:lvl4pPr>
              <a:defRPr sz="1400">
                <a:latin typeface="Microsoft YaHei UI" panose="020B0503020204020204" pitchFamily="34" charset="-122"/>
                <a:ea typeface="Microsoft YaHei UI" panose="020B0503020204020204" pitchFamily="34" charset="-122"/>
              </a:defRPr>
            </a:lvl4pPr>
            <a:lvl5pPr>
              <a:defRPr sz="1400">
                <a:latin typeface="Microsoft YaHei UI" panose="020B0503020204020204" pitchFamily="34" charset="-122"/>
                <a:ea typeface="Microsoft YaHei UI" panose="020B0503020204020204" pitchFamily="34" charset="-122"/>
              </a:defRPr>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7" name="日期占位符 6"/>
          <p:cNvSpPr>
            <a:spLocks noGrp="1"/>
          </p:cNvSpPr>
          <p:nvPr>
            <p:ph type="dt" sz="half" idx="10"/>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A3C45F11-B51D-4F16-9E44-20F027185215}" type="datetime1">
              <a:rPr lang="zh-CN" altLang="en-US" smtClean="0"/>
            </a:fld>
            <a:endParaRPr lang="zh-CN" altLang="en-US"/>
          </a:p>
        </p:txBody>
      </p:sp>
      <p:sp>
        <p:nvSpPr>
          <p:cNvPr id="8" name="页脚占位符 7"/>
          <p:cNvSpPr>
            <a:spLocks noGrp="1"/>
          </p:cNvSpPr>
          <p:nvPr>
            <p:ph type="ftr" sz="quarter" idx="11"/>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9" name="灯片编号占位符 8"/>
          <p:cNvSpPr>
            <a:spLocks noGrp="1"/>
          </p:cNvSpPr>
          <p:nvPr>
            <p:ph type="sldNum" sz="quarter" idx="12"/>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3" name="日期占位符 2"/>
          <p:cNvSpPr>
            <a:spLocks noGrp="1"/>
          </p:cNvSpPr>
          <p:nvPr>
            <p:ph type="dt" sz="half" idx="10"/>
          </p:nvPr>
        </p:nvSpPr>
        <p:spPr/>
        <p:txBody>
          <a:bodyPr rtlCol="0"/>
          <a:lstStyle>
            <a:lvl1pPr>
              <a:defRPr>
                <a:solidFill>
                  <a:schemeClr val="tx2"/>
                </a:solidFill>
              </a:defRPr>
            </a:lvl1pPr>
          </a:lstStyle>
          <a:p>
            <a:pPr rtl="0"/>
            <a:fld id="{0F8DC16A-F715-4C36-9292-DEF1F990B7BE}" type="datetime1">
              <a:rPr lang="zh-CN" altLang="en-US" noProof="0" smtClean="0"/>
            </a:fld>
            <a:endParaRPr lang="zh-CN" altLang="en-US" noProof="0"/>
          </a:p>
        </p:txBody>
      </p:sp>
      <p:sp>
        <p:nvSpPr>
          <p:cNvPr id="4" name="页脚占位符 3"/>
          <p:cNvSpPr>
            <a:spLocks noGrp="1"/>
          </p:cNvSpPr>
          <p:nvPr>
            <p:ph type="ftr" sz="quarter" idx="11"/>
          </p:nvPr>
        </p:nvSpPr>
        <p:spPr/>
        <p:txBody>
          <a:bodyPr rtlCol="0"/>
          <a:lstStyle>
            <a:lvl1pPr>
              <a:defRPr>
                <a:solidFill>
                  <a:schemeClr val="tx2"/>
                </a:solidFill>
              </a:defRPr>
            </a:lvl1pPr>
          </a:lstStyle>
          <a:p>
            <a:pPr rtl="0"/>
            <a:endParaRPr lang="zh-CN" altLang="en-US" noProof="0"/>
          </a:p>
        </p:txBody>
      </p:sp>
      <p:sp>
        <p:nvSpPr>
          <p:cNvPr id="5" name="灯片编号占位符 4"/>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en-US" altLang="zh-CN" noProof="0" smtClean="0"/>
            </a:fld>
            <a:endParaRPr lang="zh-CN" alt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lvl1pPr>
              <a:defRPr>
                <a:solidFill>
                  <a:schemeClr val="tx2"/>
                </a:solidFill>
              </a:defRPr>
            </a:lvl1pPr>
          </a:lstStyle>
          <a:p>
            <a:pPr rtl="0"/>
            <a:fld id="{643AF9B7-E53B-423C-89F6-59EAF6D004F3}" type="datetime1">
              <a:rPr lang="zh-CN" altLang="en-US" noProof="0" smtClean="0"/>
            </a:fld>
            <a:endParaRPr lang="zh-CN" altLang="en-US" noProof="0"/>
          </a:p>
        </p:txBody>
      </p:sp>
      <p:sp>
        <p:nvSpPr>
          <p:cNvPr id="3" name="页脚占位符 2"/>
          <p:cNvSpPr>
            <a:spLocks noGrp="1"/>
          </p:cNvSpPr>
          <p:nvPr>
            <p:ph type="ftr" sz="quarter" idx="11"/>
          </p:nvPr>
        </p:nvSpPr>
        <p:spPr/>
        <p:txBody>
          <a:bodyPr rtlCol="0"/>
          <a:lstStyle>
            <a:lvl1pPr>
              <a:defRPr>
                <a:solidFill>
                  <a:schemeClr val="tx2"/>
                </a:solidFill>
              </a:defRPr>
            </a:lvl1pPr>
          </a:lstStyle>
          <a:p>
            <a:pPr rtl="0"/>
            <a:endParaRPr lang="zh-CN" altLang="en-US" noProof="0"/>
          </a:p>
        </p:txBody>
      </p:sp>
      <p:sp>
        <p:nvSpPr>
          <p:cNvPr id="4" name="灯片编号占位符 3"/>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en-US" altLang="zh-CN" noProof="0" smtClean="0"/>
            </a:fld>
            <a:endParaRPr lang="zh-CN" alt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带题注的内容">
    <p:spTree>
      <p:nvGrpSpPr>
        <p:cNvPr id="1" name=""/>
        <p:cNvGrpSpPr/>
        <p:nvPr/>
      </p:nvGrpSpPr>
      <p:grpSpPr>
        <a:xfrm>
          <a:off x="0" y="0"/>
          <a:ext cx="0" cy="0"/>
          <a:chOff x="0" y="0"/>
          <a:chExt cx="0" cy="0"/>
        </a:xfrm>
      </p:grpSpPr>
      <p:sp>
        <p:nvSpPr>
          <p:cNvPr id="14" name="矩形 13"/>
          <p:cNvSpPr/>
          <p:nvPr userDrawn="1"/>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矩形 15"/>
          <p:cNvSpPr/>
          <p:nvPr userDrawn="1"/>
        </p:nvSpPr>
        <p:spPr>
          <a:xfrm>
            <a:off x="371856" y="374904"/>
            <a:ext cx="8353044" cy="6108192"/>
          </a:xfrm>
          <a:prstGeom prst="rect">
            <a:avLst/>
          </a:prstGeom>
          <a:solidFill>
            <a:schemeClr val="bg2"/>
          </a:solidFill>
          <a:ln w="6350" cap="sq" cmpd="sng" algn="ctr">
            <a:noFill/>
            <a:prstDash val="solid"/>
            <a:miter lim="800000"/>
          </a:ln>
          <a:effectLst/>
        </p:spPr>
      </p:sp>
      <p:sp>
        <p:nvSpPr>
          <p:cNvPr id="15" name="矩形​​ 14"/>
          <p:cNvSpPr/>
          <p:nvPr userDrawn="1"/>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9296400" y="607392"/>
            <a:ext cx="2430780" cy="1645920"/>
          </a:xfrm>
        </p:spPr>
        <p:txBody>
          <a:bodyPr rtlCol="0"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icrosoft YaHei UI" panose="020B0503020204020204" pitchFamily="34" charset="-122"/>
                <a:ea typeface="Microsoft YaHei UI" panose="020B0503020204020204" pitchFamily="34" charset="-122"/>
                <a:cs typeface="+mn-cs"/>
              </a:defRPr>
            </a:lvl1pPr>
          </a:lstStyle>
          <a:p>
            <a:pPr rtl="0"/>
            <a:r>
              <a:rPr lang="zh-CN" altLang="en-US" noProof="0"/>
              <a:t>单击此处编辑母版标题样式</a:t>
            </a:r>
            <a:endParaRPr lang="zh-CN" altLang="en-US" noProof="0"/>
          </a:p>
        </p:txBody>
      </p:sp>
      <p:sp>
        <p:nvSpPr>
          <p:cNvPr id="3" name="内容占位符 2"/>
          <p:cNvSpPr>
            <a:spLocks noGrp="1"/>
          </p:cNvSpPr>
          <p:nvPr>
            <p:ph idx="1" hasCustomPrompt="1"/>
          </p:nvPr>
        </p:nvSpPr>
        <p:spPr>
          <a:xfrm>
            <a:off x="790575" y="704850"/>
            <a:ext cx="7562850" cy="5143500"/>
          </a:xfrm>
        </p:spPr>
        <p:txBody>
          <a:bodyPr rtlCol="0"/>
          <a:lstStyle>
            <a:lvl1pPr>
              <a:defRPr sz="19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400">
                <a:latin typeface="Microsoft YaHei UI" panose="020B0503020204020204" pitchFamily="34" charset="-122"/>
                <a:ea typeface="Microsoft YaHei UI" panose="020B0503020204020204" pitchFamily="34" charset="-122"/>
              </a:defRPr>
            </a:lvl3pPr>
            <a:lvl4pPr>
              <a:defRPr sz="1400">
                <a:latin typeface="Microsoft YaHei UI" panose="020B0503020204020204" pitchFamily="34" charset="-122"/>
                <a:ea typeface="Microsoft YaHei UI" panose="020B0503020204020204" pitchFamily="34" charset="-122"/>
              </a:defRPr>
            </a:lvl4pPr>
            <a:lvl5pPr>
              <a:defRPr sz="1400">
                <a:latin typeface="Microsoft YaHei UI" panose="020B0503020204020204" pitchFamily="34" charset="-122"/>
                <a:ea typeface="Microsoft YaHei UI" panose="020B0503020204020204" pitchFamily="34" charset="-122"/>
              </a:defRPr>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文本占位符 3"/>
          <p:cNvSpPr>
            <a:spLocks noGrp="1"/>
          </p:cNvSpPr>
          <p:nvPr>
            <p:ph type="body" sz="half" idx="2" hasCustomPrompt="1"/>
          </p:nvPr>
        </p:nvSpPr>
        <p:spPr>
          <a:xfrm>
            <a:off x="9296400" y="2286000"/>
            <a:ext cx="2430780" cy="3505200"/>
          </a:xfrm>
        </p:spPr>
        <p:txBody>
          <a:bodyPr rtlCol="0">
            <a:normAutofit/>
          </a:bodyPr>
          <a:lstStyle>
            <a:lvl1pPr marL="0" indent="0">
              <a:lnSpc>
                <a:spcPct val="110000"/>
              </a:lnSpc>
              <a:spcBef>
                <a:spcPts val="800"/>
              </a:spcBef>
              <a:buNone/>
              <a:defRPr sz="1400">
                <a:solidFill>
                  <a:schemeClr val="bg1"/>
                </a:solidFill>
                <a:latin typeface="Microsoft YaHei UI" panose="020B0503020204020204" pitchFamily="34" charset="-122"/>
                <a:ea typeface="Microsoft YaHei UI"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编辑母版文本样式</a:t>
            </a:r>
            <a:endParaRPr lang="zh-CN" altLang="en-US" noProof="0"/>
          </a:p>
        </p:txBody>
      </p:sp>
      <p:sp>
        <p:nvSpPr>
          <p:cNvPr id="5" name="日期占位符 4"/>
          <p:cNvSpPr>
            <a:spLocks noGrp="1"/>
          </p:cNvSpPr>
          <p:nvPr>
            <p:ph type="dt" sz="half" idx="10"/>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A872393E-9C8B-42B8-91E5-4A1FF04109F8}" type="datetime1">
              <a:rPr lang="zh-CN" altLang="en-US" noProof="0" smtClean="0"/>
            </a:fld>
            <a:endParaRPr lang="zh-CN" altLang="en-US" noProof="0"/>
          </a:p>
        </p:txBody>
      </p:sp>
      <p:sp>
        <p:nvSpPr>
          <p:cNvPr id="6" name="页脚占位符 5"/>
          <p:cNvSpPr>
            <a:spLocks noGrp="1"/>
          </p:cNvSpPr>
          <p:nvPr>
            <p:ph type="ftr" sz="quarter" idx="11"/>
          </p:nvPr>
        </p:nvSpPr>
        <p:spPr>
          <a:xfrm>
            <a:off x="3439158" y="6214535"/>
            <a:ext cx="5184648" cy="256032"/>
          </a:xfrm>
        </p:spPr>
        <p:txBody>
          <a:bodyPr rtlCol="0"/>
          <a:lstStyle>
            <a:lvl1pPr algn="r">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7" name="幻灯片编号占位符 6"/>
          <p:cNvSpPr>
            <a:spLocks noGrp="1"/>
          </p:cNvSpPr>
          <p:nvPr>
            <p:ph type="sldNum" sz="quarter" idx="12"/>
          </p:nvPr>
        </p:nvSpPr>
        <p:spPr/>
        <p:txBody>
          <a:bodyPr rtlCol="0"/>
          <a:lstStyle>
            <a:lvl1pPr>
              <a:defRPr>
                <a:solidFill>
                  <a:schemeClr val="bg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
        <p:nvSpPr>
          <p:cNvPr id="11" name="矩形 10"/>
          <p:cNvSpPr/>
          <p:nvPr userDrawn="1"/>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带题注的图片">
    <p:spTree>
      <p:nvGrpSpPr>
        <p:cNvPr id="1" name=""/>
        <p:cNvGrpSpPr/>
        <p:nvPr/>
      </p:nvGrpSpPr>
      <p:grpSpPr>
        <a:xfrm>
          <a:off x="0" y="0"/>
          <a:ext cx="0" cy="0"/>
          <a:chOff x="0" y="0"/>
          <a:chExt cx="0" cy="0"/>
        </a:xfrm>
      </p:grpSpPr>
      <p:sp>
        <p:nvSpPr>
          <p:cNvPr id="14" name="矩形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矩形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9296400" y="603504"/>
            <a:ext cx="2432304" cy="1645920"/>
          </a:xfrm>
        </p:spPr>
        <p:txBody>
          <a:bodyPr rtlCol="0" anchor="b">
            <a:noAutofit/>
          </a:bodyPr>
          <a:lstStyle>
            <a:lvl1pPr algn="l">
              <a:defRPr sz="2800" b="0">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图片占位符 2"/>
          <p:cNvSpPr>
            <a:spLocks noGrp="1" noChangeAspect="1"/>
          </p:cNvSpPr>
          <p:nvPr>
            <p:ph type="pic" idx="1" hasCustomPrompt="1"/>
          </p:nvPr>
        </p:nvSpPr>
        <p:spPr>
          <a:xfrm>
            <a:off x="228599" y="237744"/>
            <a:ext cx="8601076" cy="6382512"/>
          </a:xfrm>
          <a:solidFill>
            <a:srgbClr val="808080"/>
          </a:solidFill>
          <a:ln>
            <a:noFill/>
          </a:ln>
        </p:spPr>
        <p:txBody>
          <a:bodyPr rtlCol="0" anchor="t"/>
          <a:lstStyle>
            <a:lvl1pPr marL="0" indent="0">
              <a:buNone/>
              <a:defRPr sz="3200">
                <a:latin typeface="Microsoft YaHei UI" panose="020B0503020204020204" pitchFamily="34" charset="-122"/>
                <a:ea typeface="Microsoft YaHei UI"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noProof="0"/>
              <a:t>单击图标以添加图片</a:t>
            </a:r>
            <a:endParaRPr lang="zh-CN" altLang="en-US" noProof="0"/>
          </a:p>
        </p:txBody>
      </p:sp>
      <p:sp>
        <p:nvSpPr>
          <p:cNvPr id="4" name="文本占位符 3"/>
          <p:cNvSpPr>
            <a:spLocks noGrp="1"/>
          </p:cNvSpPr>
          <p:nvPr>
            <p:ph type="body" sz="half" idx="2" hasCustomPrompt="1"/>
          </p:nvPr>
        </p:nvSpPr>
        <p:spPr>
          <a:xfrm>
            <a:off x="9296400" y="2286000"/>
            <a:ext cx="2432304" cy="3502152"/>
          </a:xfrm>
        </p:spPr>
        <p:txBody>
          <a:bodyPr rtlCol="0">
            <a:normAutofit/>
          </a:bodyPr>
          <a:lstStyle>
            <a:lvl1pPr marL="0" indent="0" algn="l">
              <a:lnSpc>
                <a:spcPct val="110000"/>
              </a:lnSpc>
              <a:spcBef>
                <a:spcPts val="800"/>
              </a:spcBef>
              <a:buNone/>
              <a:defRPr sz="1400">
                <a:solidFill>
                  <a:schemeClr val="tx1"/>
                </a:solidFill>
                <a:latin typeface="Microsoft YaHei UI" panose="020B0503020204020204" pitchFamily="34" charset="-122"/>
                <a:ea typeface="Microsoft YaHei UI"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编辑母版文本样式</a:t>
            </a:r>
            <a:endParaRPr lang="zh-CN" altLang="en-US" noProof="0"/>
          </a:p>
        </p:txBody>
      </p:sp>
      <p:sp>
        <p:nvSpPr>
          <p:cNvPr id="5" name="日期占位符 4"/>
          <p:cNvSpPr>
            <a:spLocks noGrp="1"/>
          </p:cNvSpPr>
          <p:nvPr>
            <p:ph type="dt" sz="half" idx="10"/>
          </p:nvPr>
        </p:nvSpPr>
        <p:spPr/>
        <p:txBody>
          <a:bodyPr rtlCol="0"/>
          <a:lstStyle>
            <a:lvl1pPr>
              <a:defRPr>
                <a:solidFill>
                  <a:srgbClr val="FFFFFF"/>
                </a:solidFill>
                <a:effectLst>
                  <a:outerShdw blurRad="19050" dist="6350" dir="2700000" algn="tl" rotWithShape="0">
                    <a:prstClr val="black">
                      <a:alpha val="40000"/>
                    </a:prstClr>
                  </a:outerShdw>
                </a:effectLst>
                <a:latin typeface="Microsoft YaHei UI" panose="020B0503020204020204" pitchFamily="34" charset="-122"/>
                <a:ea typeface="Microsoft YaHei UI" panose="020B0503020204020204" pitchFamily="34" charset="-122"/>
              </a:defRPr>
            </a:lvl1pPr>
          </a:lstStyle>
          <a:p>
            <a:fld id="{8727DDDF-338F-40F2-BD88-7C5A919ED619}" type="datetime1">
              <a:rPr lang="zh-CN" altLang="en-US" noProof="0" smtClean="0"/>
            </a:fld>
            <a:endParaRPr lang="zh-CN" altLang="en-US" noProof="0"/>
          </a:p>
        </p:txBody>
      </p:sp>
      <p:sp>
        <p:nvSpPr>
          <p:cNvPr id="6" name="页脚占位符 5"/>
          <p:cNvSpPr>
            <a:spLocks noGrp="1"/>
          </p:cNvSpPr>
          <p:nvPr>
            <p:ph type="ftr" sz="quarter" idx="11"/>
          </p:nvPr>
        </p:nvSpPr>
        <p:spPr/>
        <p:txBody>
          <a:bodyPr rtlCol="0"/>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icrosoft YaHei UI" panose="020B0503020204020204" pitchFamily="34" charset="-122"/>
                <a:ea typeface="Microsoft YaHei UI" panose="020B0503020204020204" pitchFamily="34" charset="-122"/>
                <a:cs typeface="+mn-cs"/>
              </a:defRPr>
            </a:lvl1pPr>
          </a:lstStyle>
          <a:p>
            <a:endParaRPr lang="zh-CN" altLang="en-US" noProof="0"/>
          </a:p>
        </p:txBody>
      </p:sp>
      <p:sp>
        <p:nvSpPr>
          <p:cNvPr id="7" name="灯片编号占位符 6"/>
          <p:cNvSpPr>
            <a:spLocks noGrp="1"/>
          </p:cNvSpPr>
          <p:nvPr>
            <p:ph type="sldNum" sz="quarter" idx="12"/>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矩形 6"/>
          <p:cNvSpPr/>
          <p:nvPr userDrawn="1"/>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矩形 7"/>
          <p:cNvSpPr/>
          <p:nvPr userDrawn="1"/>
        </p:nvSpPr>
        <p:spPr>
          <a:xfrm>
            <a:off x="371856" y="374904"/>
            <a:ext cx="11448288" cy="6108192"/>
          </a:xfrm>
          <a:prstGeom prst="rect">
            <a:avLst/>
          </a:prstGeom>
          <a:solidFill>
            <a:schemeClr val="bg2"/>
          </a:solidFill>
          <a:ln w="6350" cap="sq" cmpd="sng" algn="ctr">
            <a:noFill/>
            <a:prstDash val="solid"/>
            <a:miter lim="800000"/>
          </a:ln>
          <a:effectLst/>
        </p:spPr>
      </p:sp>
      <p:sp>
        <p:nvSpPr>
          <p:cNvPr id="2" name="标题占位符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zh-CN" altLang="en-US" noProof="0"/>
              <a:t>单击此处编辑母版标题样式</a:t>
            </a:r>
            <a:endParaRPr lang="zh-CN" altLang="en-US" noProof="0"/>
          </a:p>
        </p:txBody>
      </p:sp>
      <p:sp>
        <p:nvSpPr>
          <p:cNvPr id="3" name="文本占位符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日期占位符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latin typeface="Microsoft YaHei UI" panose="020B0503020204020204" pitchFamily="34" charset="-122"/>
                <a:ea typeface="Microsoft YaHei UI" panose="020B0503020204020204" pitchFamily="34" charset="-122"/>
              </a:defRPr>
            </a:lvl1pPr>
          </a:lstStyle>
          <a:p>
            <a:fld id="{EACB2E32-1F1E-45DE-9625-F2BA3EBC1D30}" type="datetime1">
              <a:rPr lang="zh-CN" altLang="en-US" noProof="0" smtClean="0"/>
            </a:fld>
            <a:endParaRPr lang="zh-CN" altLang="en-US" noProof="0"/>
          </a:p>
        </p:txBody>
      </p:sp>
      <p:sp>
        <p:nvSpPr>
          <p:cNvPr id="5" name="页脚占位符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pic>
        <p:nvPicPr>
          <p:cNvPr id="9" name="图片 8" descr="水印"/>
          <p:cNvPicPr>
            <a:picLocks noChangeAspect="1"/>
          </p:cNvPicPr>
          <p:nvPr userDrawn="1"/>
        </p:nvPicPr>
        <p:blipFill>
          <a:blip r:embed="rId13"/>
          <a:stretch>
            <a:fillRect/>
          </a:stretch>
        </p:blipFill>
        <p:spPr>
          <a:xfrm>
            <a:off x="6915150" y="63500"/>
            <a:ext cx="5173345" cy="1674495"/>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icrosoft YaHei UI" panose="020B0503020204020204" pitchFamily="34" charset="-122"/>
          <a:ea typeface="Microsoft YaHei UI" panose="020B0503020204020204" pitchFamily="34" charset="-122"/>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600" kern="1200">
          <a:solidFill>
            <a:schemeClr val="tx1"/>
          </a:solidFill>
          <a:latin typeface="Microsoft YaHei UI" panose="020B0503020204020204" pitchFamily="34" charset="-122"/>
          <a:ea typeface="Microsoft YaHei UI" panose="020B0503020204020204" pitchFamily="34" charset="-122"/>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icrosoft YaHei UI" panose="020B0503020204020204" pitchFamily="34" charset="-122"/>
          <a:ea typeface="Microsoft YaHei UI" panose="020B0503020204020204" pitchFamily="34" charset="-122"/>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icrosoft YaHei UI" panose="020B0503020204020204" pitchFamily="34" charset="-122"/>
          <a:ea typeface="Microsoft YaHei UI" panose="020B0503020204020204" pitchFamily="34" charset="-122"/>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icrosoft YaHei UI" panose="020B0503020204020204" pitchFamily="34" charset="-122"/>
          <a:ea typeface="Microsoft YaHei UI" panose="020B0503020204020204" pitchFamily="34" charset="-122"/>
          <a:cs typeface="+mn-cs"/>
        </a:defRPr>
      </a:lvl5pPr>
      <a:lvl6pPr marL="16002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6pPr>
      <a:lvl7pPr marL="189992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7pPr>
      <a:lvl8pPr marL="2200275"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8pPr>
      <a:lvl9pPr marL="2499995"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image" Target="../media/image25.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image" Target="../media/image2.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xml"/><Relationship Id="rId2" Type="http://schemas.openxmlformats.org/officeDocument/2006/relationships/image" Target="../media/image2.pn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xml"/><Relationship Id="rId4" Type="http://schemas.openxmlformats.org/officeDocument/2006/relationships/image" Target="../media/image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2.xml"/><Relationship Id="rId6" Type="http://schemas.openxmlformats.org/officeDocument/2006/relationships/tags" Target="../tags/tag18.xml"/><Relationship Id="rId5" Type="http://schemas.microsoft.com/office/2007/relationships/hdphoto" Target="../media/image33.wdp"/><Relationship Id="rId4" Type="http://schemas.openxmlformats.org/officeDocument/2006/relationships/image" Target="../media/image32.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xml"/><Relationship Id="rId2" Type="http://schemas.openxmlformats.org/officeDocument/2006/relationships/image" Target="../media/image2.png"/><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2.jpeg"/><Relationship Id="rId7" Type="http://schemas.openxmlformats.org/officeDocument/2006/relationships/image" Target="../media/image11.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1" Type="http://schemas.openxmlformats.org/officeDocument/2006/relationships/slideLayout" Target="../slideLayouts/slideLayout2.xml"/><Relationship Id="rId10" Type="http://schemas.openxmlformats.org/officeDocument/2006/relationships/tags" Target="../tags/tag1.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9" Type="http://schemas.microsoft.com/office/2007/relationships/media" Target="../media/media1.mp4"/><Relationship Id="rId8" Type="http://schemas.openxmlformats.org/officeDocument/2006/relationships/video" Target="../media/media1.mp4"/><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2" Type="http://schemas.openxmlformats.org/officeDocument/2006/relationships/slideLayout" Target="../slideLayouts/slideLayout1.xml"/><Relationship Id="rId11" Type="http://schemas.openxmlformats.org/officeDocument/2006/relationships/image" Target="../media/image2.png"/><Relationship Id="rId10" Type="http://schemas.openxmlformats.org/officeDocument/2006/relationships/image" Target="../media/image43.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xml"/><Relationship Id="rId6" Type="http://schemas.openxmlformats.org/officeDocument/2006/relationships/image" Target="file:///C:\Users\Administrator\AppData\Local\Temp\wps\INetCache\daf1323bc0a5ee298e3564fa3c5a7400" TargetMode="External"/><Relationship Id="rId5" Type="http://schemas.openxmlformats.org/officeDocument/2006/relationships/image" Target="../media/image17.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2.pn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2.pn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xml"/><Relationship Id="rId2" Type="http://schemas.openxmlformats.org/officeDocument/2006/relationships/image" Target="../media/image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2" name="图片 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QQ图片20210605151205"/>
          <p:cNvPicPr>
            <a:picLocks noGrp="1" noChangeAspect="1"/>
          </p:cNvPicPr>
          <p:nvPr>
            <p:ph idx="1"/>
          </p:nvPr>
        </p:nvPicPr>
        <p:blipFill>
          <a:blip r:embed="rId1"/>
          <a:srcRect l="48470" t="5401" r="7496" b="10167"/>
          <a:stretch>
            <a:fillRect/>
          </a:stretch>
        </p:blipFill>
        <p:spPr>
          <a:xfrm>
            <a:off x="83820" y="-325120"/>
            <a:ext cx="5194300" cy="7242175"/>
          </a:xfrm>
          <a:prstGeom prst="rect">
            <a:avLst/>
          </a:prstGeom>
        </p:spPr>
      </p:pic>
      <p:sp>
        <p:nvSpPr>
          <p:cNvPr id="9" name="文本框 8"/>
          <p:cNvSpPr txBox="1"/>
          <p:nvPr/>
        </p:nvSpPr>
        <p:spPr>
          <a:xfrm>
            <a:off x="6438265" y="259080"/>
            <a:ext cx="5520690" cy="2122805"/>
          </a:xfrm>
          <a:prstGeom prst="rect">
            <a:avLst/>
          </a:prstGeom>
          <a:noFill/>
          <a:ln w="28575">
            <a:solidFill>
              <a:schemeClr val="accent1"/>
            </a:solidFill>
          </a:ln>
        </p:spPr>
        <p:txBody>
          <a:bodyPr wrap="square" rtlCol="0">
            <a:spAutoFit/>
          </a:bodyPr>
          <a:lstStyle/>
          <a:p>
            <a:r>
              <a:rPr lang="en-US" altLang="zh-CN" sz="4400">
                <a:solidFill>
                  <a:schemeClr val="bg1"/>
                </a:solidFill>
                <a:latin typeface="Arial Rounded MT Bold" panose="020F0704030504030204" charset="0"/>
                <a:cs typeface="Arial Rounded MT Bold" panose="020F0704030504030204" charset="0"/>
              </a:rPr>
              <a:t>It ____ considered a great book in American literature. </a:t>
            </a:r>
            <a:endParaRPr lang="en-US" altLang="zh-CN" sz="4400">
              <a:solidFill>
                <a:schemeClr val="bg1"/>
              </a:solidFill>
              <a:latin typeface="Arial Rounded MT Bold" panose="020F0704030504030204" charset="0"/>
              <a:cs typeface="Arial Rounded MT Bold" panose="020F0704030504030204" charset="0"/>
            </a:endParaRPr>
          </a:p>
        </p:txBody>
      </p:sp>
      <p:sp>
        <p:nvSpPr>
          <p:cNvPr id="10" name="文本框 9"/>
          <p:cNvSpPr txBox="1"/>
          <p:nvPr/>
        </p:nvSpPr>
        <p:spPr>
          <a:xfrm>
            <a:off x="6437630" y="2912110"/>
            <a:ext cx="5521960" cy="768350"/>
          </a:xfrm>
          <a:prstGeom prst="rect">
            <a:avLst/>
          </a:prstGeom>
          <a:noFill/>
          <a:ln w="31750">
            <a:solidFill>
              <a:schemeClr val="accent1"/>
            </a:solidFill>
          </a:ln>
        </p:spPr>
        <p:txBody>
          <a:bodyPr wrap="square" rtlCol="0">
            <a:spAutoFit/>
          </a:bodyPr>
          <a:lstStyle/>
          <a:p>
            <a:r>
              <a:rPr lang="en-US" altLang="zh-CN" sz="4400">
                <a:solidFill>
                  <a:schemeClr val="bg1"/>
                </a:solidFill>
                <a:latin typeface="Arial Rounded MT Bold" panose="020F0704030504030204" charset="0"/>
                <a:cs typeface="Arial Rounded MT Bold" panose="020F0704030504030204" charset="0"/>
              </a:rPr>
              <a:t>It ______ about ...</a:t>
            </a:r>
            <a:endParaRPr lang="en-US" altLang="zh-CN" sz="4400">
              <a:solidFill>
                <a:schemeClr val="bg1"/>
              </a:solidFill>
              <a:latin typeface="Arial Rounded MT Bold" panose="020F0704030504030204" charset="0"/>
              <a:cs typeface="Arial Rounded MT Bold" panose="020F0704030504030204" charset="0"/>
            </a:endParaRPr>
          </a:p>
        </p:txBody>
      </p:sp>
      <p:sp>
        <p:nvSpPr>
          <p:cNvPr id="11" name="文本框 10"/>
          <p:cNvSpPr txBox="1"/>
          <p:nvPr/>
        </p:nvSpPr>
        <p:spPr>
          <a:xfrm>
            <a:off x="6332855" y="4407535"/>
            <a:ext cx="5758815" cy="2122805"/>
          </a:xfrm>
          <a:prstGeom prst="rect">
            <a:avLst/>
          </a:prstGeom>
          <a:noFill/>
          <a:ln w="34925">
            <a:solidFill>
              <a:schemeClr val="accent1"/>
            </a:solidFill>
          </a:ln>
        </p:spPr>
        <p:txBody>
          <a:bodyPr wrap="square" rtlCol="0">
            <a:spAutoFit/>
          </a:bodyPr>
          <a:lstStyle/>
          <a:p>
            <a:r>
              <a:rPr lang="en-US" altLang="zh-CN" sz="4400">
                <a:solidFill>
                  <a:schemeClr val="bg1"/>
                </a:solidFill>
                <a:latin typeface="Arial Rounded MT Bold" panose="020F0704030504030204" charset="0"/>
                <a:cs typeface="Arial Rounded MT Bold" panose="020F0704030504030204" charset="0"/>
              </a:rPr>
              <a:t>Her teacher, _______ up a new world to her...</a:t>
            </a:r>
            <a:endParaRPr lang="en-US" altLang="zh-CN" sz="4400">
              <a:solidFill>
                <a:schemeClr val="bg1"/>
              </a:solidFill>
              <a:latin typeface="Arial Rounded MT Bold" panose="020F0704030504030204" charset="0"/>
              <a:cs typeface="Arial Rounded MT Bold" panose="020F0704030504030204" charset="0"/>
            </a:endParaRPr>
          </a:p>
        </p:txBody>
      </p:sp>
      <p:cxnSp>
        <p:nvCxnSpPr>
          <p:cNvPr id="12" name="直接箭头连接符 11"/>
          <p:cNvCxnSpPr/>
          <p:nvPr/>
        </p:nvCxnSpPr>
        <p:spPr>
          <a:xfrm flipV="1">
            <a:off x="5138420" y="1872615"/>
            <a:ext cx="1212215" cy="2682875"/>
          </a:xfrm>
          <a:prstGeom prst="straightConnector1">
            <a:avLst/>
          </a:prstGeom>
          <a:ln w="3810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5416550" y="3704590"/>
            <a:ext cx="1014730" cy="1341755"/>
          </a:xfrm>
          <a:prstGeom prst="straightConnector1">
            <a:avLst/>
          </a:prstGeom>
          <a:ln w="3810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3185" y="4620895"/>
            <a:ext cx="5195570" cy="47498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56260" y="5128260"/>
            <a:ext cx="2045335" cy="245110"/>
          </a:xfrm>
          <a:prstGeom prst="rect">
            <a:avLst/>
          </a:prstGeom>
          <a:noFill/>
          <a:ln w="4762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26365" y="5630545"/>
            <a:ext cx="5151755" cy="753110"/>
          </a:xfrm>
          <a:prstGeom prst="rect">
            <a:avLst/>
          </a:prstGeom>
          <a:noFill/>
          <a:ln w="635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nvCxnSpPr>
        <p:spPr>
          <a:xfrm flipV="1">
            <a:off x="5302250" y="5601335"/>
            <a:ext cx="899795" cy="622300"/>
          </a:xfrm>
          <a:prstGeom prst="straightConnector1">
            <a:avLst/>
          </a:prstGeom>
          <a:ln w="3810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7232650" y="259080"/>
            <a:ext cx="636905" cy="768350"/>
          </a:xfrm>
          <a:prstGeom prst="rect">
            <a:avLst/>
          </a:prstGeom>
          <a:noFill/>
        </p:spPr>
        <p:txBody>
          <a:bodyPr wrap="non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is</a:t>
            </a:r>
            <a:endParaRPr lang="en-US" altLang="zh-CN" sz="4400">
              <a:solidFill>
                <a:schemeClr val="bg1"/>
              </a:solidFill>
              <a:latin typeface="Arial Rounded MT Bold" panose="020F0704030504030204" charset="0"/>
              <a:cs typeface="Arial Rounded MT Bold" panose="020F0704030504030204" charset="0"/>
            </a:endParaRPr>
          </a:p>
        </p:txBody>
      </p:sp>
      <p:sp>
        <p:nvSpPr>
          <p:cNvPr id="22" name="文本框 21"/>
          <p:cNvSpPr txBox="1"/>
          <p:nvPr/>
        </p:nvSpPr>
        <p:spPr>
          <a:xfrm>
            <a:off x="7232650" y="2830195"/>
            <a:ext cx="1318260" cy="768350"/>
          </a:xfrm>
          <a:prstGeom prst="rect">
            <a:avLst/>
          </a:prstGeom>
          <a:noFill/>
        </p:spPr>
        <p:txBody>
          <a:bodyPr wrap="non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tells</a:t>
            </a:r>
            <a:endParaRPr lang="en-US" altLang="zh-CN" sz="4400">
              <a:solidFill>
                <a:schemeClr val="bg1"/>
              </a:solidFill>
              <a:latin typeface="Arial Rounded MT Bold" panose="020F0704030504030204" charset="0"/>
              <a:cs typeface="Arial Rounded MT Bold" panose="020F0704030504030204" charset="0"/>
            </a:endParaRPr>
          </a:p>
        </p:txBody>
      </p:sp>
      <p:sp>
        <p:nvSpPr>
          <p:cNvPr id="23" name="文本框 22"/>
          <p:cNvSpPr txBox="1"/>
          <p:nvPr/>
        </p:nvSpPr>
        <p:spPr>
          <a:xfrm>
            <a:off x="9870440" y="4327525"/>
            <a:ext cx="2221230" cy="768350"/>
          </a:xfrm>
          <a:prstGeom prst="rect">
            <a:avLst/>
          </a:prstGeom>
          <a:noFill/>
        </p:spPr>
        <p:txBody>
          <a:bodyPr wrap="non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opened</a:t>
            </a:r>
            <a:endParaRPr lang="en-US" altLang="zh-CN" sz="4400">
              <a:solidFill>
                <a:srgbClr val="FF0000"/>
              </a:solidFill>
              <a:latin typeface="Arial Rounded MT Bold" panose="020F0704030504030204" charset="0"/>
              <a:cs typeface="Arial Rounded MT Bold" panose="020F0704030504030204" charset="0"/>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childTnLst>
                                    <p:set>
                                      <p:cBhvr>
                                        <p:cTn id="11" dur="500"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500"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500"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22" presetClass="entr" presetSubtype="8"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animBg="1"/>
      <p:bldP spid="10" grpId="0" animBg="1"/>
      <p:bldP spid="11" grpId="0" bldLvl="0" animBg="1"/>
      <p:bldP spid="16" grpId="0" animBg="1"/>
      <p:bldP spid="17" grpId="0" animBg="1"/>
      <p:bldP spid="18" grpId="0" animBg="1"/>
      <p:bldP spid="21" grpId="0"/>
      <p:bldP spid="21" grpId="1"/>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31"/>
          <p:cNvSpPr>
            <a:spLocks noGrp="1" noRot="1" noChangeAspect="1" noMove="1" noResize="1" noEditPoints="1" noAdjustHandles="1" noChangeArrowheads="1" noChangeShapeType="1" noTextEdit="1"/>
          </p:cNvSpPr>
          <p:nvPr/>
        </p:nvSpPr>
        <p:spPr>
          <a:xfrm>
            <a:off x="101600" y="123825"/>
            <a:ext cx="243268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4" name="文本框 3"/>
          <p:cNvSpPr txBox="1"/>
          <p:nvPr/>
        </p:nvSpPr>
        <p:spPr>
          <a:xfrm>
            <a:off x="110490" y="167640"/>
            <a:ext cx="2448560"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Correction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sp>
        <p:nvSpPr>
          <p:cNvPr id="22531" name="文本占位符 22530"/>
          <p:cNvSpPr>
            <a:spLocks noGrp="1"/>
          </p:cNvSpPr>
          <p:nvPr/>
        </p:nvSpPr>
        <p:spPr>
          <a:xfrm>
            <a:off x="110490" y="1000760"/>
            <a:ext cx="11971655" cy="5792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90000"/>
              </a:lnSpc>
              <a:spcBef>
                <a:spcPts val="0"/>
              </a:spcBef>
              <a:buNone/>
            </a:pPr>
            <a:r>
              <a:rPr lang="en-US" altLang="zh-CN" sz="6000">
                <a:solidFill>
                  <a:schemeClr val="bg1"/>
                </a:solidFill>
                <a:latin typeface="Times New Roman" panose="02020603050405020304" pitchFamily="18" charset="0"/>
                <a:ea typeface="Arial Unicode MS" panose="020B0604020202020204" charset="-122"/>
                <a:cs typeface="Times New Roman" panose="02020603050405020304" pitchFamily="18" charset="0"/>
              </a:rPr>
              <a:t>     </a:t>
            </a:r>
            <a:r>
              <a:rPr lang="en-US" altLang="zh-CN" sz="4000" u="sng">
                <a:solidFill>
                  <a:schemeClr val="bg1"/>
                </a:solidFill>
                <a:latin typeface="Times New Roman" panose="02020603050405020304" pitchFamily="18" charset="0"/>
                <a:ea typeface="Arial Unicode MS" panose="020B0604020202020204" charset="-122"/>
                <a:cs typeface="Times New Roman" panose="02020603050405020304" pitchFamily="18" charset="0"/>
              </a:rPr>
              <a:t>A book report of the Biography of Tu Youyou</a:t>
            </a:r>
            <a:endPar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endParaRPr>
          </a:p>
          <a:p>
            <a:pPr marL="0" indent="0" algn="just" fontAlgn="auto">
              <a:lnSpc>
                <a:spcPct val="90000"/>
              </a:lnSpc>
              <a:spcBef>
                <a:spcPts val="0"/>
              </a:spcBef>
              <a:buNone/>
            </a:pP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This book told Tu Youyou's life stories, including her family life, her love stories and how she leads her team to find artemisinin, for which she is awarded the Nobel prize. With a lot of pictures and humorous language the writer described a very different woman scientist to the readers. </a:t>
            </a:r>
            <a:endPar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endParaRPr>
          </a:p>
          <a:p>
            <a:pPr marL="0" indent="0" algn="just" fontAlgn="auto">
              <a:lnSpc>
                <a:spcPct val="90000"/>
              </a:lnSpc>
              <a:spcBef>
                <a:spcPts val="0"/>
              </a:spcBef>
              <a:buNone/>
            </a:pP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I find the book really worthwhile reading. Not only did it show us her life but also it teaches us that success comes from hard work and a spirit of never give up. </a:t>
            </a:r>
            <a:endPar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endParaRPr>
          </a:p>
        </p:txBody>
      </p:sp>
      <p:pic>
        <p:nvPicPr>
          <p:cNvPr id="2" name="图片 1"/>
          <p:cNvPicPr>
            <a:picLocks noChangeAspect="1"/>
          </p:cNvPicPr>
          <p:nvPr/>
        </p:nvPicPr>
        <p:blipFill>
          <a:blip r:embed="rId1"/>
          <a:srcRect b="23520"/>
          <a:stretch>
            <a:fillRect/>
          </a:stretch>
        </p:blipFill>
        <p:spPr>
          <a:xfrm>
            <a:off x="10651490" y="-243205"/>
            <a:ext cx="1792605" cy="1905000"/>
          </a:xfrm>
          <a:prstGeom prst="rect">
            <a:avLst/>
          </a:prstGeom>
        </p:spPr>
      </p:pic>
      <p:pic>
        <p:nvPicPr>
          <p:cNvPr id="3" name="图片 2"/>
          <p:cNvPicPr>
            <a:picLocks noChangeAspect="1"/>
          </p:cNvPicPr>
          <p:nvPr/>
        </p:nvPicPr>
        <p:blipFill>
          <a:blip r:embed="rId2"/>
          <a:stretch>
            <a:fillRect/>
          </a:stretch>
        </p:blipFill>
        <p:spPr>
          <a:xfrm>
            <a:off x="8653145" y="-121920"/>
            <a:ext cx="1329690" cy="1223645"/>
          </a:xfrm>
          <a:prstGeom prst="rect">
            <a:avLst/>
          </a:prstGeom>
        </p:spPr>
      </p:pic>
      <p:pic>
        <p:nvPicPr>
          <p:cNvPr id="6" name="图片 5"/>
          <p:cNvPicPr>
            <a:picLocks noChangeAspect="1"/>
          </p:cNvPicPr>
          <p:nvPr/>
        </p:nvPicPr>
        <p:blipFill>
          <a:blip r:embed="rId3"/>
          <a:stretch>
            <a:fillRect/>
          </a:stretch>
        </p:blipFill>
        <p:spPr>
          <a:xfrm>
            <a:off x="6015990" y="-151765"/>
            <a:ext cx="2378710" cy="1283970"/>
          </a:xfrm>
          <a:prstGeom prst="rect">
            <a:avLst/>
          </a:prstGeom>
        </p:spPr>
      </p:pic>
      <p:sp>
        <p:nvSpPr>
          <p:cNvPr id="22" name="文本框 21"/>
          <p:cNvSpPr txBox="1"/>
          <p:nvPr/>
        </p:nvSpPr>
        <p:spPr>
          <a:xfrm>
            <a:off x="2830195" y="1792605"/>
            <a:ext cx="1056640" cy="706755"/>
          </a:xfrm>
          <a:prstGeom prst="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l"/>
            <a:r>
              <a:rPr lang="en-US" altLang="zh-CN" sz="4000" b="1">
                <a:solidFill>
                  <a:srgbClr val="FF0000"/>
                </a:solidFill>
                <a:latin typeface="Times New Roman" panose="02020603050405020304" pitchFamily="18" charset="0"/>
                <a:cs typeface="Times New Roman" panose="02020603050405020304" pitchFamily="18" charset="0"/>
                <a:sym typeface="+mn-ea"/>
              </a:rPr>
              <a:t>tells</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1521460" y="3981450"/>
            <a:ext cx="2266950" cy="706755"/>
          </a:xfrm>
          <a:prstGeom prst="rect">
            <a:avLst/>
          </a:prstGeom>
          <a:solidFill>
            <a:schemeClr val="accent3">
              <a:lumMod val="40000"/>
              <a:lumOff val="60000"/>
            </a:schemeClr>
          </a:solidFill>
        </p:spPr>
        <p:txBody>
          <a:bodyPr wrap="square" rtlCol="0">
            <a:spAutoFit/>
          </a:bodyPr>
          <a:lstStyle/>
          <a:p>
            <a:pPr algn="l"/>
            <a:r>
              <a:rPr lang="en-US" altLang="zh-CN" sz="4000" b="1">
                <a:solidFill>
                  <a:srgbClr val="FF0000"/>
                </a:solidFill>
                <a:latin typeface="Times New Roman" panose="02020603050405020304" pitchFamily="18" charset="0"/>
                <a:cs typeface="Times New Roman" panose="02020603050405020304" pitchFamily="18" charset="0"/>
                <a:sym typeface="+mn-ea"/>
              </a:rPr>
              <a:t>describes</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11090910" y="5061585"/>
            <a:ext cx="1122045" cy="645160"/>
          </a:xfrm>
          <a:prstGeom prst="rect">
            <a:avLst/>
          </a:prstGeom>
          <a:solidFill>
            <a:schemeClr val="accent3">
              <a:lumMod val="40000"/>
              <a:lumOff val="60000"/>
            </a:schemeClr>
          </a:solidFill>
        </p:spPr>
        <p:txBody>
          <a:bodyPr wrap="square" rtlCol="0">
            <a:spAutoFit/>
          </a:bodyPr>
          <a:lstStyle/>
          <a:p>
            <a:pPr algn="l"/>
            <a:r>
              <a:rPr lang="en-US" altLang="zh-CN" sz="3600" b="1">
                <a:solidFill>
                  <a:srgbClr val="FF0000"/>
                </a:solidFill>
                <a:latin typeface="Times New Roman" panose="02020603050405020304" pitchFamily="18" charset="0"/>
                <a:cs typeface="Times New Roman" panose="02020603050405020304" pitchFamily="18" charset="0"/>
                <a:sym typeface="+mn-ea"/>
              </a:rPr>
              <a:t>does</a:t>
            </a:r>
            <a:endParaRPr lang="en-US" altLang="zh-CN" sz="3600" b="1">
              <a:solidFill>
                <a:srgbClr val="FF0000"/>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8394700" y="2298700"/>
            <a:ext cx="1104900" cy="706755"/>
          </a:xfrm>
          <a:prstGeom prst="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4000" b="1">
                <a:solidFill>
                  <a:srgbClr val="FF0000"/>
                </a:solidFill>
                <a:latin typeface="Times New Roman" panose="02020603050405020304" pitchFamily="18" charset="0"/>
                <a:cs typeface="Times New Roman" panose="02020603050405020304" pitchFamily="18" charset="0"/>
                <a:sym typeface="+mn-ea"/>
              </a:rPr>
              <a:t>led</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sp>
        <p:nvSpPr>
          <p:cNvPr id="25" name="文本框 24"/>
          <p:cNvSpPr txBox="1"/>
          <p:nvPr/>
        </p:nvSpPr>
        <p:spPr>
          <a:xfrm>
            <a:off x="6915785" y="2889885"/>
            <a:ext cx="1040130" cy="706755"/>
          </a:xfrm>
          <a:prstGeom prst="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4000" b="1">
                <a:solidFill>
                  <a:srgbClr val="FF0000"/>
                </a:solidFill>
                <a:latin typeface="Times New Roman" panose="02020603050405020304" pitchFamily="18" charset="0"/>
                <a:cs typeface="Times New Roman" panose="02020603050405020304" pitchFamily="18" charset="0"/>
                <a:sym typeface="+mn-ea"/>
              </a:rPr>
              <a:t>was</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2"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Horizontal)">
                                      <p:cBhvr>
                                        <p:cTn id="7" dur="500"/>
                                        <p:tgtEl>
                                          <p:spTgt spid="22"/>
                                        </p:tgtEl>
                                      </p:cBhvr>
                                    </p:animEffect>
                                  </p:childTnLst>
                                </p:cTn>
                              </p:par>
                              <p:par>
                                <p:cTn id="8" presetID="16" presetClass="entr" presetSubtype="26" fill="hold" grpId="2"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Horizontal)">
                                      <p:cBhvr>
                                        <p:cTn id="10" dur="500"/>
                                        <p:tgtEl>
                                          <p:spTgt spid="8"/>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Horizontal)">
                                      <p:cBhvr>
                                        <p:cTn id="13" dur="500"/>
                                        <p:tgtEl>
                                          <p:spTgt spid="9"/>
                                        </p:tgtEl>
                                      </p:cBhvr>
                                    </p:animEffect>
                                  </p:childTnLst>
                                </p:cTn>
                              </p:par>
                              <p:par>
                                <p:cTn id="14" presetID="16" presetClass="entr" presetSubtype="26" fill="hold" grpId="2"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Horizontal)">
                                      <p:cBhvr>
                                        <p:cTn id="16" dur="500"/>
                                        <p:tgtEl>
                                          <p:spTgt spid="24"/>
                                        </p:tgtEl>
                                      </p:cBhvr>
                                    </p:animEffect>
                                  </p:childTnLst>
                                </p:cTn>
                              </p:par>
                              <p:par>
                                <p:cTn id="17" presetID="16" presetClass="entr" presetSubtype="26" fill="hold" grpId="2"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Horizont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22" grpId="2" bldLvl="0" animBg="1"/>
      <p:bldP spid="8" grpId="1" animBg="1"/>
      <p:bldP spid="8" grpId="2" bldLvl="0" animBg="1"/>
      <p:bldP spid="9" grpId="0" bldLvl="0" animBg="1"/>
      <p:bldP spid="24" grpId="1" animBg="1"/>
      <p:bldP spid="24" grpId="2" bldLvl="0" animBg="1"/>
      <p:bldP spid="25" grpId="1" animBg="1"/>
      <p:bldP spid="25"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a:spLocks noGrp="1" noRot="1" noChangeAspect="1" noMove="1" noResize="1" noEditPoints="1" noAdjustHandles="1" noChangeArrowheads="1" noChangeShapeType="1" noTextEdit="1"/>
          </p:cNvSpPr>
          <p:nvPr/>
        </p:nvSpPr>
        <p:spPr>
          <a:xfrm>
            <a:off x="3175" y="-95885"/>
            <a:ext cx="243268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4" name="文本框 3"/>
          <p:cNvSpPr txBox="1"/>
          <p:nvPr/>
        </p:nvSpPr>
        <p:spPr>
          <a:xfrm>
            <a:off x="135255" y="-95885"/>
            <a:ext cx="2085975"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Sample 3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1"/>
          <a:srcRect t="4133" b="23070"/>
          <a:stretch>
            <a:fillRect/>
          </a:stretch>
        </p:blipFill>
        <p:spPr>
          <a:xfrm>
            <a:off x="3175" y="671830"/>
            <a:ext cx="12282170" cy="6205855"/>
          </a:xfrm>
          <a:prstGeom prst="rect">
            <a:avLst/>
          </a:prstGeom>
        </p:spPr>
      </p:pic>
      <p:cxnSp>
        <p:nvCxnSpPr>
          <p:cNvPr id="10" name="直接连接符 9"/>
          <p:cNvCxnSpPr/>
          <p:nvPr/>
        </p:nvCxnSpPr>
        <p:spPr>
          <a:xfrm flipV="1">
            <a:off x="3638550" y="2149475"/>
            <a:ext cx="1299845" cy="381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4394200" y="2576830"/>
            <a:ext cx="7477760" cy="127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87045" y="3055620"/>
            <a:ext cx="10831195" cy="3302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616700" y="5836285"/>
            <a:ext cx="5255260" cy="508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87045" y="6314440"/>
            <a:ext cx="10706100" cy="5715"/>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0" name="椭圆形标注 19"/>
          <p:cNvSpPr/>
          <p:nvPr/>
        </p:nvSpPr>
        <p:spPr>
          <a:xfrm>
            <a:off x="1685925" y="2718435"/>
            <a:ext cx="7632065" cy="3263900"/>
          </a:xfrm>
          <a:prstGeom prst="wedgeEllipse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endParaRPr>
          </a:p>
        </p:txBody>
      </p:sp>
      <p:sp>
        <p:nvSpPr>
          <p:cNvPr id="21" name="文本框 20"/>
          <p:cNvSpPr txBox="1"/>
          <p:nvPr/>
        </p:nvSpPr>
        <p:spPr>
          <a:xfrm>
            <a:off x="3089275" y="3288665"/>
            <a:ext cx="4825365" cy="1938020"/>
          </a:xfrm>
          <a:prstGeom prst="rect">
            <a:avLst/>
          </a:prstGeom>
          <a:noFill/>
        </p:spPr>
        <p:txBody>
          <a:bodyPr wrap="square" rtlCol="0">
            <a:spAutoFit/>
          </a:bodyPr>
          <a:lstStyle/>
          <a:p>
            <a:pPr algn="ctr"/>
            <a:r>
              <a:rPr lang="zh-CN" altLang="en-US" sz="6000" b="1">
                <a:solidFill>
                  <a:srgbClr val="7030A0"/>
                </a:solidFill>
                <a:latin typeface="微软雅黑" panose="020B0503020204020204" charset="-122"/>
                <a:ea typeface="微软雅黑" panose="020B0503020204020204" charset="-122"/>
                <a:cs typeface="Arial Rounded MT Bold" panose="020F0704030504030204" charset="0"/>
              </a:rPr>
              <a:t>典型问题</a:t>
            </a:r>
            <a:r>
              <a:rPr lang="en-US" altLang="zh-CN" sz="6000" b="1">
                <a:solidFill>
                  <a:srgbClr val="7030A0"/>
                </a:solidFill>
                <a:latin typeface="微软雅黑" panose="020B0503020204020204" charset="-122"/>
                <a:ea typeface="微软雅黑" panose="020B0503020204020204" charset="-122"/>
                <a:cs typeface="Arial Rounded MT Bold" panose="020F0704030504030204" charset="0"/>
              </a:rPr>
              <a:t>3:</a:t>
            </a:r>
            <a:endParaRPr lang="en-US" altLang="zh-CN" sz="6000" b="1">
              <a:solidFill>
                <a:srgbClr val="7030A0"/>
              </a:solidFill>
              <a:latin typeface="微软雅黑" panose="020B0503020204020204" charset="-122"/>
              <a:ea typeface="微软雅黑" panose="020B0503020204020204" charset="-122"/>
              <a:cs typeface="Arial Rounded MT Bold" panose="020F0704030504030204" charset="0"/>
            </a:endParaRPr>
          </a:p>
          <a:p>
            <a:pPr algn="l"/>
            <a:r>
              <a:rPr lang="en-US" altLang="zh-CN" sz="6000" b="1">
                <a:solidFill>
                  <a:srgbClr val="7030A0"/>
                </a:solidFill>
                <a:latin typeface="微软雅黑" panose="020B0503020204020204" charset="-122"/>
                <a:ea typeface="微软雅黑" panose="020B0503020204020204" charset="-122"/>
                <a:cs typeface="Arial Rounded MT Bold" panose="020F0704030504030204" charset="0"/>
              </a:rPr>
              <a:t>   </a:t>
            </a:r>
            <a:r>
              <a:rPr lang="zh-CN" altLang="en-US" sz="6000" b="1">
                <a:solidFill>
                  <a:srgbClr val="7030A0"/>
                </a:solidFill>
                <a:latin typeface="微软雅黑" panose="020B0503020204020204" charset="-122"/>
                <a:ea typeface="微软雅黑" panose="020B0503020204020204" charset="-122"/>
                <a:cs typeface="Arial Rounded MT Bold" panose="020F0704030504030204" charset="0"/>
              </a:rPr>
              <a:t>语言表达</a:t>
            </a:r>
            <a:endParaRPr lang="zh-CN" altLang="en-US" sz="6000" b="1">
              <a:solidFill>
                <a:srgbClr val="7030A0"/>
              </a:solidFill>
              <a:latin typeface="微软雅黑" panose="020B0503020204020204" charset="-122"/>
              <a:ea typeface="微软雅黑" panose="020B0503020204020204" charset="-122"/>
              <a:cs typeface="Arial Rounded MT Bold" panose="020F0704030504030204"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500"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500"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500"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500"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500"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p:cNvSpPr txBox="1"/>
          <p:nvPr/>
        </p:nvSpPr>
        <p:spPr>
          <a:xfrm>
            <a:off x="5020945" y="3244215"/>
            <a:ext cx="7169150" cy="2799715"/>
          </a:xfrm>
          <a:prstGeom prst="rect">
            <a:avLst/>
          </a:prstGeom>
          <a:noFill/>
          <a:ln w="28575">
            <a:solidFill>
              <a:schemeClr val="accent1"/>
            </a:solidFill>
          </a:ln>
        </p:spPr>
        <p:txBody>
          <a:bodyPr wrap="square" rtlCol="0">
            <a:spAutoFit/>
          </a:bodyPr>
          <a:lstStyle/>
          <a:p>
            <a:r>
              <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rPr>
              <a:t>Cao _____________ a rich family but __________  ______________ for most of his life. </a:t>
            </a:r>
            <a:endPar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endParaRPr>
          </a:p>
        </p:txBody>
      </p:sp>
      <p:sp>
        <p:nvSpPr>
          <p:cNvPr id="10" name="文本框 9"/>
          <p:cNvSpPr txBox="1"/>
          <p:nvPr/>
        </p:nvSpPr>
        <p:spPr>
          <a:xfrm>
            <a:off x="5070475" y="781050"/>
            <a:ext cx="5521960" cy="1445260"/>
          </a:xfrm>
          <a:prstGeom prst="rect">
            <a:avLst/>
          </a:prstGeom>
          <a:ln w="28575" cmpd="sng">
            <a:solidFill>
              <a:schemeClr val="accent1">
                <a:shade val="50000"/>
              </a:schemeClr>
            </a:solidFill>
            <a:prstDash val="solid"/>
          </a:ln>
          <a:effectLst>
            <a:innerShdw blurRad="63500" dist="50800" dir="13500000">
              <a:schemeClr val="bg1">
                <a:alpha val="50000"/>
              </a:schemeClr>
            </a:inn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rPr>
              <a:t>The book ________ the life story of...</a:t>
            </a:r>
            <a:endPar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endParaRPr>
          </a:p>
        </p:txBody>
      </p:sp>
      <p:sp>
        <p:nvSpPr>
          <p:cNvPr id="21" name="文本框 20"/>
          <p:cNvSpPr txBox="1"/>
          <p:nvPr/>
        </p:nvSpPr>
        <p:spPr>
          <a:xfrm>
            <a:off x="6238875" y="3244215"/>
            <a:ext cx="3867785" cy="768350"/>
          </a:xfrm>
          <a:prstGeom prst="rect">
            <a:avLst/>
          </a:prstGeom>
          <a:noFill/>
        </p:spPr>
        <p:txBody>
          <a:bodyPr wrap="squar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was born to</a:t>
            </a:r>
            <a:endParaRPr lang="en-US" altLang="zh-CN" sz="4400">
              <a:solidFill>
                <a:schemeClr val="bg1"/>
              </a:solidFill>
              <a:latin typeface="Arial Rounded MT Bold" panose="020F0704030504030204" charset="0"/>
              <a:cs typeface="Arial Rounded MT Bold" panose="020F0704030504030204" charset="0"/>
            </a:endParaRPr>
          </a:p>
        </p:txBody>
      </p:sp>
      <p:sp>
        <p:nvSpPr>
          <p:cNvPr id="22" name="文本框 21"/>
          <p:cNvSpPr txBox="1"/>
          <p:nvPr/>
        </p:nvSpPr>
        <p:spPr>
          <a:xfrm>
            <a:off x="8211185" y="781050"/>
            <a:ext cx="1615440" cy="768350"/>
          </a:xfrm>
          <a:prstGeom prst="rect">
            <a:avLst/>
          </a:prstGeom>
          <a:noFill/>
        </p:spPr>
        <p:txBody>
          <a:bodyPr wrap="squar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tells</a:t>
            </a:r>
            <a:endParaRPr lang="en-US" altLang="zh-CN" sz="4400">
              <a:solidFill>
                <a:schemeClr val="bg1"/>
              </a:solidFill>
              <a:latin typeface="Arial Rounded MT Bold" panose="020F0704030504030204" charset="0"/>
              <a:cs typeface="Arial Rounded MT Bold" panose="020F0704030504030204" charset="0"/>
            </a:endParaRPr>
          </a:p>
        </p:txBody>
      </p:sp>
      <p:pic>
        <p:nvPicPr>
          <p:cNvPr id="3" name="图片 2" descr="QQ图片20210605151205"/>
          <p:cNvPicPr>
            <a:picLocks noChangeAspect="1"/>
          </p:cNvPicPr>
          <p:nvPr/>
        </p:nvPicPr>
        <p:blipFill>
          <a:blip r:embed="rId1"/>
          <a:srcRect l="5463" t="8042" r="52231" b="10979"/>
          <a:stretch>
            <a:fillRect/>
          </a:stretch>
        </p:blipFill>
        <p:spPr>
          <a:xfrm>
            <a:off x="-20955" y="-17780"/>
            <a:ext cx="4229735" cy="6894195"/>
          </a:xfrm>
          <a:prstGeom prst="rect">
            <a:avLst/>
          </a:prstGeom>
        </p:spPr>
      </p:pic>
      <p:sp>
        <p:nvSpPr>
          <p:cNvPr id="2" name="矩形 1"/>
          <p:cNvSpPr/>
          <p:nvPr/>
        </p:nvSpPr>
        <p:spPr>
          <a:xfrm>
            <a:off x="1673225" y="3758565"/>
            <a:ext cx="742950" cy="396875"/>
          </a:xfrm>
          <a:prstGeom prst="rect">
            <a:avLst/>
          </a:prstGeom>
          <a:noFill/>
          <a:ln w="4762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p:cNvCxnSpPr/>
          <p:nvPr/>
        </p:nvCxnSpPr>
        <p:spPr>
          <a:xfrm flipV="1">
            <a:off x="2451100" y="1666240"/>
            <a:ext cx="2569845" cy="2092325"/>
          </a:xfrm>
          <a:prstGeom prst="straightConnector1">
            <a:avLst/>
          </a:prstGeom>
          <a:ln w="28575" cmpd="sng">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0320" y="4599305"/>
            <a:ext cx="4228465" cy="1177925"/>
          </a:xfrm>
          <a:prstGeom prst="rect">
            <a:avLst/>
          </a:prstGeom>
          <a:noFill/>
          <a:ln w="508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988935" y="3832225"/>
            <a:ext cx="2751455" cy="768350"/>
          </a:xfrm>
          <a:prstGeom prst="rect">
            <a:avLst/>
          </a:prstGeom>
          <a:noFill/>
        </p:spPr>
        <p:txBody>
          <a:bodyPr wrap="squar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suffered</a:t>
            </a:r>
            <a:endParaRPr lang="en-US" altLang="zh-CN" sz="4400">
              <a:solidFill>
                <a:schemeClr val="bg1"/>
              </a:solidFill>
              <a:latin typeface="Arial Rounded MT Bold" panose="020F0704030504030204" charset="0"/>
              <a:cs typeface="Arial Rounded MT Bold" panose="020F0704030504030204" charset="0"/>
            </a:endParaRPr>
          </a:p>
        </p:txBody>
      </p:sp>
      <p:sp>
        <p:nvSpPr>
          <p:cNvPr id="8" name="文本框 7"/>
          <p:cNvSpPr txBox="1"/>
          <p:nvPr/>
        </p:nvSpPr>
        <p:spPr>
          <a:xfrm>
            <a:off x="5070475" y="4599305"/>
            <a:ext cx="4277995" cy="768350"/>
          </a:xfrm>
          <a:prstGeom prst="rect">
            <a:avLst/>
          </a:prstGeom>
          <a:noFill/>
        </p:spPr>
        <p:txBody>
          <a:bodyPr wrap="squar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great poverty</a:t>
            </a:r>
            <a:endParaRPr lang="en-US" altLang="zh-CN" sz="4400">
              <a:solidFill>
                <a:schemeClr val="bg1"/>
              </a:solidFill>
              <a:latin typeface="Arial Rounded MT Bold" panose="020F0704030504030204" charset="0"/>
              <a:cs typeface="Arial Rounded MT Bold" panose="020F0704030504030204" charset="0"/>
            </a:endParaRPr>
          </a:p>
        </p:txBody>
      </p:sp>
      <p:cxnSp>
        <p:nvCxnSpPr>
          <p:cNvPr id="13" name="直接箭头连接符 12"/>
          <p:cNvCxnSpPr/>
          <p:nvPr/>
        </p:nvCxnSpPr>
        <p:spPr>
          <a:xfrm flipV="1">
            <a:off x="4144010" y="4600575"/>
            <a:ext cx="756285" cy="427355"/>
          </a:xfrm>
          <a:prstGeom prst="straightConnector1">
            <a:avLst/>
          </a:prstGeom>
          <a:ln w="28575" cmpd="sng">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2"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2"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2"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P spid="10" grpId="1" animBg="1"/>
      <p:bldP spid="21" grpId="1"/>
      <p:bldP spid="21" grpId="2"/>
      <p:bldP spid="22" grpId="0"/>
      <p:bldP spid="2" grpId="0" animBg="1"/>
      <p:bldP spid="2" grpId="1" animBg="1"/>
      <p:bldP spid="5" grpId="0" bldLvl="0" animBg="1"/>
      <p:bldP spid="5" grpId="1" animBg="1"/>
      <p:bldP spid="7" grpId="1"/>
      <p:bldP spid="7" grpId="2"/>
      <p:bldP spid="8" grpId="1"/>
      <p:bldP spid="8"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QQ图片20210605151205"/>
          <p:cNvPicPr>
            <a:picLocks noGrp="1" noChangeAspect="1"/>
          </p:cNvPicPr>
          <p:nvPr>
            <p:ph idx="1"/>
          </p:nvPr>
        </p:nvPicPr>
        <p:blipFill>
          <a:blip r:embed="rId1"/>
          <a:srcRect l="48470" t="5401" r="7496" b="10167"/>
          <a:stretch>
            <a:fillRect/>
          </a:stretch>
        </p:blipFill>
        <p:spPr>
          <a:xfrm>
            <a:off x="-31115" y="-308610"/>
            <a:ext cx="5194300" cy="7242175"/>
          </a:xfrm>
          <a:prstGeom prst="rect">
            <a:avLst/>
          </a:prstGeom>
        </p:spPr>
      </p:pic>
      <p:sp>
        <p:nvSpPr>
          <p:cNvPr id="5" name="矩形 4"/>
          <p:cNvSpPr/>
          <p:nvPr/>
        </p:nvSpPr>
        <p:spPr>
          <a:xfrm>
            <a:off x="-31115" y="4533265"/>
            <a:ext cx="5194300" cy="873760"/>
          </a:xfrm>
          <a:prstGeom prst="rect">
            <a:avLst/>
          </a:prstGeom>
          <a:noFill/>
          <a:ln w="4762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箭头连接符 5"/>
          <p:cNvCxnSpPr/>
          <p:nvPr/>
        </p:nvCxnSpPr>
        <p:spPr>
          <a:xfrm flipV="1">
            <a:off x="5163185" y="2915920"/>
            <a:ext cx="754380" cy="1558925"/>
          </a:xfrm>
          <a:prstGeom prst="straightConnector1">
            <a:avLst/>
          </a:prstGeom>
          <a:ln w="38100" cmpd="sng">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950585" y="694055"/>
            <a:ext cx="5948680" cy="2122805"/>
          </a:xfrm>
          <a:prstGeom prst="rect">
            <a:avLst/>
          </a:prstGeom>
          <a:noFill/>
          <a:ln w="28575">
            <a:solidFill>
              <a:schemeClr val="accent1"/>
            </a:solidFill>
          </a:ln>
        </p:spPr>
        <p:txBody>
          <a:bodyPr wrap="square" rtlCol="0">
            <a:spAutoFit/>
          </a:bodyPr>
          <a:lstStyle/>
          <a:p>
            <a:r>
              <a:rPr lang="en-US" altLang="zh-CN" sz="4400">
                <a:solidFill>
                  <a:schemeClr val="bg1"/>
                </a:solidFill>
                <a:latin typeface="Arial Rounded MT Bold" panose="020F0704030504030204" charset="0"/>
                <a:cs typeface="Arial Rounded MT Bold" panose="020F0704030504030204" charset="0"/>
              </a:rPr>
              <a:t>It is ___________ a great book in American literature.</a:t>
            </a:r>
            <a:endParaRPr lang="en-US" altLang="zh-CN" sz="4400">
              <a:solidFill>
                <a:schemeClr val="bg1"/>
              </a:solidFill>
              <a:latin typeface="Arial Rounded MT Bold" panose="020F0704030504030204" charset="0"/>
              <a:cs typeface="Arial Rounded MT Bold" panose="020F0704030504030204" charset="0"/>
            </a:endParaRPr>
          </a:p>
        </p:txBody>
      </p:sp>
      <p:sp>
        <p:nvSpPr>
          <p:cNvPr id="7" name="矩形 6"/>
          <p:cNvSpPr/>
          <p:nvPr/>
        </p:nvSpPr>
        <p:spPr>
          <a:xfrm>
            <a:off x="40005" y="5918835"/>
            <a:ext cx="5035550" cy="814705"/>
          </a:xfrm>
          <a:prstGeom prst="rect">
            <a:avLst/>
          </a:prstGeom>
          <a:noFill/>
          <a:ln w="508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p:nvPr/>
        </p:nvCxnSpPr>
        <p:spPr>
          <a:xfrm flipV="1">
            <a:off x="5163185" y="5668645"/>
            <a:ext cx="787400" cy="507365"/>
          </a:xfrm>
          <a:prstGeom prst="straightConnector1">
            <a:avLst/>
          </a:prstGeom>
          <a:ln w="38100" cmpd="sng">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950585" y="3570605"/>
            <a:ext cx="5948680" cy="2799715"/>
          </a:xfrm>
          <a:prstGeom prst="rect">
            <a:avLst/>
          </a:prstGeom>
          <a:noFill/>
          <a:ln w="28575">
            <a:solidFill>
              <a:schemeClr val="accent1"/>
            </a:solidFill>
          </a:ln>
        </p:spPr>
        <p:txBody>
          <a:bodyPr wrap="square" rtlCol="0">
            <a:spAutoFit/>
          </a:bodyPr>
          <a:lstStyle/>
          <a:p>
            <a:r>
              <a:rPr lang="en-US" altLang="zh-CN" sz="4400">
                <a:solidFill>
                  <a:schemeClr val="bg1"/>
                </a:solidFill>
                <a:latin typeface="Arial Rounded MT Bold" panose="020F0704030504030204" charset="0"/>
                <a:cs typeface="Arial Rounded MT Bold" panose="020F0704030504030204" charset="0"/>
              </a:rPr>
              <a:t>She ____________ a new world to her  ____________ her how to communitate.</a:t>
            </a:r>
            <a:endParaRPr lang="en-US" altLang="zh-CN" sz="4400">
              <a:solidFill>
                <a:schemeClr val="bg1"/>
              </a:solidFill>
              <a:latin typeface="Arial Rounded MT Bold" panose="020F0704030504030204" charset="0"/>
              <a:cs typeface="Arial Rounded MT Bold" panose="020F0704030504030204" charset="0"/>
            </a:endParaRPr>
          </a:p>
        </p:txBody>
      </p:sp>
      <p:sp>
        <p:nvSpPr>
          <p:cNvPr id="22" name="文本框 21"/>
          <p:cNvSpPr txBox="1"/>
          <p:nvPr/>
        </p:nvSpPr>
        <p:spPr>
          <a:xfrm>
            <a:off x="7155815" y="694055"/>
            <a:ext cx="3313430" cy="768350"/>
          </a:xfrm>
          <a:prstGeom prst="rect">
            <a:avLst/>
          </a:prstGeom>
          <a:noFill/>
        </p:spPr>
        <p:txBody>
          <a:bodyPr wrap="squar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considered</a:t>
            </a:r>
            <a:endParaRPr lang="en-US" altLang="zh-CN" sz="4400">
              <a:solidFill>
                <a:schemeClr val="bg1"/>
              </a:solidFill>
              <a:latin typeface="Arial Rounded MT Bold" panose="020F0704030504030204" charset="0"/>
              <a:cs typeface="Arial Rounded MT Bold" panose="020F0704030504030204" charset="0"/>
            </a:endParaRPr>
          </a:p>
        </p:txBody>
      </p:sp>
      <p:sp>
        <p:nvSpPr>
          <p:cNvPr id="10" name="文本框 9"/>
          <p:cNvSpPr txBox="1"/>
          <p:nvPr/>
        </p:nvSpPr>
        <p:spPr>
          <a:xfrm>
            <a:off x="7268210" y="3570605"/>
            <a:ext cx="3906520" cy="768350"/>
          </a:xfrm>
          <a:prstGeom prst="rect">
            <a:avLst/>
          </a:prstGeom>
          <a:noFill/>
        </p:spPr>
        <p:txBody>
          <a:bodyPr wrap="square" rtlCol="0">
            <a:spAutoFit/>
          </a:bodyPr>
          <a:lstStyle/>
          <a:p>
            <a:pPr algn="l"/>
            <a:r>
              <a:rPr lang="en-US" altLang="zh-CN" sz="4400">
                <a:solidFill>
                  <a:srgbClr val="FF0000"/>
                </a:solidFill>
                <a:latin typeface="Arial Rounded MT Bold" panose="020F0704030504030204" charset="0"/>
                <a:cs typeface="Arial Rounded MT Bold" panose="020F0704030504030204" charset="0"/>
                <a:sym typeface="+mn-ea"/>
              </a:rPr>
              <a:t>opened up</a:t>
            </a:r>
            <a:endParaRPr lang="en-US" altLang="zh-CN" sz="4400">
              <a:solidFill>
                <a:schemeClr val="bg1"/>
              </a:solidFill>
              <a:latin typeface="Arial Rounded MT Bold" panose="020F0704030504030204" charset="0"/>
              <a:cs typeface="Arial Rounded MT Bold" panose="020F0704030504030204" charset="0"/>
            </a:endParaRPr>
          </a:p>
        </p:txBody>
      </p:sp>
      <p:sp>
        <p:nvSpPr>
          <p:cNvPr id="11" name="文本框 10"/>
          <p:cNvSpPr txBox="1"/>
          <p:nvPr/>
        </p:nvSpPr>
        <p:spPr>
          <a:xfrm>
            <a:off x="6066155" y="4900295"/>
            <a:ext cx="3955415" cy="768350"/>
          </a:xfrm>
          <a:prstGeom prst="rect">
            <a:avLst/>
          </a:prstGeom>
          <a:noFill/>
        </p:spPr>
        <p:txBody>
          <a:bodyPr wrap="square" rtlCol="0">
            <a:spAutoFit/>
          </a:bodyPr>
          <a:lstStyle/>
          <a:p>
            <a:pPr algn="l"/>
            <a:r>
              <a:rPr lang="en-US" altLang="zh-CN" sz="4400">
                <a:solidFill>
                  <a:srgbClr val="FF0000"/>
                </a:solidFill>
                <a:latin typeface="Arial Rounded MT Bold" panose="020F0704030504030204" charset="0"/>
                <a:cs typeface="Arial Rounded MT Bold" panose="020F0704030504030204" charset="0"/>
              </a:rPr>
              <a:t>by teaching</a:t>
            </a:r>
            <a:endParaRPr lang="en-US" altLang="zh-CN" sz="4400">
              <a:solidFill>
                <a:srgbClr val="FF0000"/>
              </a:solidFill>
              <a:latin typeface="Arial Rounded MT Bold" panose="020F0704030504030204" charset="0"/>
              <a:cs typeface="Arial Rounded MT Bold" panose="020F0704030504030204"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9" grpId="0" bldLvl="0" animBg="1"/>
      <p:bldP spid="9" grpId="1" animBg="1"/>
      <p:bldP spid="7" grpId="0" bldLvl="0" animBg="1"/>
      <p:bldP spid="7" grpId="1" animBg="1"/>
      <p:bldP spid="8" grpId="0" bldLvl="0" animBg="1"/>
      <p:bldP spid="8" grpId="1" animBg="1"/>
      <p:bldP spid="22"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31"/>
          <p:cNvSpPr>
            <a:spLocks noGrp="1" noRot="1" noChangeAspect="1" noMove="1" noResize="1" noEditPoints="1" noAdjustHandles="1" noChangeArrowheads="1" noChangeShapeType="1" noTextEdit="1"/>
          </p:cNvSpPr>
          <p:nvPr/>
        </p:nvSpPr>
        <p:spPr>
          <a:xfrm>
            <a:off x="101600" y="123825"/>
            <a:ext cx="243268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4" name="文本框 3"/>
          <p:cNvSpPr txBox="1"/>
          <p:nvPr/>
        </p:nvSpPr>
        <p:spPr>
          <a:xfrm>
            <a:off x="281940" y="167005"/>
            <a:ext cx="2052955"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Sample 3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sp>
        <p:nvSpPr>
          <p:cNvPr id="22531" name="文本占位符 22530"/>
          <p:cNvSpPr>
            <a:spLocks noGrp="1"/>
          </p:cNvSpPr>
          <p:nvPr/>
        </p:nvSpPr>
        <p:spPr>
          <a:xfrm>
            <a:off x="110490" y="1000760"/>
            <a:ext cx="11971655" cy="5792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90000"/>
              </a:lnSpc>
              <a:spcBef>
                <a:spcPts val="0"/>
              </a:spcBef>
              <a:buNone/>
            </a:pPr>
            <a:r>
              <a:rPr lang="en-US" altLang="zh-CN" sz="6000">
                <a:solidFill>
                  <a:schemeClr val="bg1"/>
                </a:solidFill>
                <a:latin typeface="Times New Roman" panose="02020603050405020304" pitchFamily="18" charset="0"/>
                <a:ea typeface="Arial Unicode MS" panose="020B0604020202020204" charset="-122"/>
                <a:cs typeface="Times New Roman" panose="02020603050405020304" pitchFamily="18" charset="0"/>
              </a:rPr>
              <a:t>     </a:t>
            </a:r>
            <a:r>
              <a:rPr lang="en-US" altLang="zh-CN" sz="4000" u="sng">
                <a:solidFill>
                  <a:schemeClr val="bg1"/>
                </a:solidFill>
                <a:latin typeface="Times New Roman" panose="02020603050405020304" pitchFamily="18" charset="0"/>
                <a:ea typeface="Arial Unicode MS" panose="020B0604020202020204" charset="-122"/>
                <a:cs typeface="Times New Roman" panose="02020603050405020304" pitchFamily="18" charset="0"/>
              </a:rPr>
              <a:t>A book report of the Biography of Michael Jordan</a:t>
            </a:r>
            <a:endParaRPr lang="en-US" altLang="zh-CN" sz="4000" u="sng">
              <a:solidFill>
                <a:schemeClr val="bg1"/>
              </a:solidFill>
              <a:latin typeface="Times New Roman" panose="02020603050405020304" pitchFamily="18" charset="0"/>
              <a:ea typeface="Arial Unicode MS" panose="020B0604020202020204" charset="-122"/>
              <a:cs typeface="Times New Roman" panose="02020603050405020304" pitchFamily="18" charset="0"/>
            </a:endParaRPr>
          </a:p>
          <a:p>
            <a:pPr marL="0" indent="0" algn="just" fontAlgn="auto">
              <a:lnSpc>
                <a:spcPct val="90000"/>
              </a:lnSpc>
              <a:spcBef>
                <a:spcPts val="0"/>
              </a:spcBef>
              <a:buNone/>
            </a:pP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This book </a:t>
            </a:r>
            <a:r>
              <a:rPr lang="en-US" altLang="zh-CN" sz="4000">
                <a:solidFill>
                  <a:srgbClr val="FF0000"/>
                </a:solidFill>
                <a:latin typeface="Times New Roman" panose="02020603050405020304" pitchFamily="18" charset="0"/>
                <a:ea typeface="Arial Unicode MS" panose="020B0604020202020204" charset="-122"/>
                <a:cs typeface="Times New Roman" panose="02020603050405020304" pitchFamily="18" charset="0"/>
              </a:rPr>
              <a:t>talks</a:t>
            </a: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Michael Jordan's life and career stories. </a:t>
            </a:r>
            <a:r>
              <a:rPr lang="en-US" altLang="zh-CN" sz="4000">
                <a:solidFill>
                  <a:srgbClr val="FF0000"/>
                </a:solidFill>
                <a:latin typeface="Times New Roman" panose="02020603050405020304" pitchFamily="18" charset="0"/>
                <a:ea typeface="Arial Unicode MS" panose="020B0604020202020204" charset="-122"/>
                <a:cs typeface="Times New Roman" panose="02020603050405020304" pitchFamily="18" charset="0"/>
              </a:rPr>
              <a:t>He </a:t>
            </a:r>
            <a:r>
              <a:rPr lang="en-US" altLang="zh-CN" sz="4000">
                <a:solidFill>
                  <a:srgbClr val="FF0000"/>
                </a:solidFill>
                <a:latin typeface="Times New Roman" panose="02020603050405020304" pitchFamily="18" charset="0"/>
                <a:ea typeface="Arial Unicode MS" panose="020B0604020202020204" charset="-122"/>
                <a:cs typeface="Times New Roman" panose="02020603050405020304" pitchFamily="18" charset="0"/>
                <a:sym typeface="+mn-ea"/>
              </a:rPr>
              <a:t>from a baby </a:t>
            </a:r>
            <a:r>
              <a:rPr lang="en-US" altLang="zh-CN" sz="4000">
                <a:solidFill>
                  <a:srgbClr val="FF0000"/>
                </a:solidFill>
                <a:latin typeface="Times New Roman" panose="02020603050405020304" pitchFamily="18" charset="0"/>
                <a:ea typeface="Arial Unicode MS" panose="020B0604020202020204" charset="-122"/>
                <a:cs typeface="Times New Roman" panose="02020603050405020304" pitchFamily="18" charset="0"/>
              </a:rPr>
              <a:t>lived a poor family, and had many difficult life.</a:t>
            </a: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But when he came into NBA, things began to change. The whole world saw a miracle.  And Michael Jordan's name is still a legend today.   </a:t>
            </a:r>
            <a:endPar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endParaRPr>
          </a:p>
          <a:p>
            <a:pPr marL="0" indent="0" algn="just" fontAlgn="auto">
              <a:lnSpc>
                <a:spcPct val="90000"/>
              </a:lnSpc>
              <a:spcBef>
                <a:spcPts val="0"/>
              </a:spcBef>
              <a:buNone/>
            </a:pP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a:t>
            </a:r>
            <a:r>
              <a:rPr lang="en-US" altLang="zh-CN" sz="4000">
                <a:solidFill>
                  <a:srgbClr val="FF0000"/>
                </a:solidFill>
                <a:latin typeface="Times New Roman" panose="02020603050405020304" pitchFamily="18" charset="0"/>
                <a:ea typeface="Arial Unicode MS" panose="020B0604020202020204" charset="-122"/>
                <a:cs typeface="Times New Roman" panose="02020603050405020304" pitchFamily="18" charset="0"/>
              </a:rPr>
              <a:t>It is thought by a good book</a:t>
            </a: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in the whole world. I like the book very much, because </a:t>
            </a:r>
            <a:r>
              <a:rPr lang="en-US" altLang="zh-CN" sz="4000">
                <a:solidFill>
                  <a:srgbClr val="FF0000"/>
                </a:solidFill>
                <a:latin typeface="Times New Roman" panose="02020603050405020304" pitchFamily="18" charset="0"/>
                <a:ea typeface="Arial Unicode MS" panose="020B0604020202020204" charset="-122"/>
                <a:cs typeface="Times New Roman" panose="02020603050405020304" pitchFamily="18" charset="0"/>
              </a:rPr>
              <a:t>it opens me a new world's door and encourages me</a:t>
            </a: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to achieve my dream and always believe myself.</a:t>
            </a:r>
            <a:endPar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endParaRPr>
          </a:p>
        </p:txBody>
      </p:sp>
      <p:pic>
        <p:nvPicPr>
          <p:cNvPr id="7" name="图片 6"/>
          <p:cNvPicPr>
            <a:picLocks noChangeAspect="1"/>
          </p:cNvPicPr>
          <p:nvPr/>
        </p:nvPicPr>
        <p:blipFill>
          <a:blip r:embed="rId1"/>
          <a:stretch>
            <a:fillRect/>
          </a:stretch>
        </p:blipFill>
        <p:spPr>
          <a:xfrm>
            <a:off x="7865110" y="-18415"/>
            <a:ext cx="1189990" cy="1189990"/>
          </a:xfrm>
          <a:prstGeom prst="rect">
            <a:avLst/>
          </a:prstGeom>
        </p:spPr>
      </p:pic>
      <p:pic>
        <p:nvPicPr>
          <p:cNvPr id="9" name="图片 8"/>
          <p:cNvPicPr>
            <a:picLocks noChangeAspect="1"/>
          </p:cNvPicPr>
          <p:nvPr/>
        </p:nvPicPr>
        <p:blipFill>
          <a:blip r:embed="rId2"/>
          <a:stretch>
            <a:fillRect/>
          </a:stretch>
        </p:blipFill>
        <p:spPr>
          <a:xfrm>
            <a:off x="10039350" y="-105410"/>
            <a:ext cx="2181860" cy="1363980"/>
          </a:xfrm>
          <a:prstGeom prst="rect">
            <a:avLst/>
          </a:prstGeom>
        </p:spPr>
      </p:pic>
      <p:pic>
        <p:nvPicPr>
          <p:cNvPr id="10" name="图片 9"/>
          <p:cNvPicPr>
            <a:picLocks noChangeAspect="1"/>
          </p:cNvPicPr>
          <p:nvPr/>
        </p:nvPicPr>
        <p:blipFill>
          <a:blip r:embed="rId3"/>
          <a:stretch>
            <a:fillRect/>
          </a:stretch>
        </p:blipFill>
        <p:spPr>
          <a:xfrm>
            <a:off x="10039350" y="-104775"/>
            <a:ext cx="2181860" cy="1363345"/>
          </a:xfrm>
          <a:prstGeom prst="rect">
            <a:avLst/>
          </a:prstGeom>
        </p:spPr>
      </p:pic>
      <p:sp>
        <p:nvSpPr>
          <p:cNvPr id="22" name="文本框 21"/>
          <p:cNvSpPr txBox="1"/>
          <p:nvPr/>
        </p:nvSpPr>
        <p:spPr>
          <a:xfrm>
            <a:off x="2830195" y="1792605"/>
            <a:ext cx="1056640" cy="706755"/>
          </a:xfrm>
          <a:prstGeom prst="rect">
            <a:avLst/>
          </a:prstGeom>
          <a:solidFill>
            <a:srgbClr val="F7FC7E"/>
          </a:solidFill>
        </p:spPr>
        <p:txBody>
          <a:bodyPr wrap="square" rtlCol="0">
            <a:spAutoFit/>
          </a:bodyPr>
          <a:lstStyle/>
          <a:p>
            <a:pPr algn="l"/>
            <a:r>
              <a:rPr lang="en-US" altLang="zh-CN" sz="4000" b="1">
                <a:solidFill>
                  <a:srgbClr val="FF0000"/>
                </a:solidFill>
                <a:latin typeface="Times New Roman" panose="02020603050405020304" pitchFamily="18" charset="0"/>
                <a:cs typeface="Times New Roman" panose="02020603050405020304" pitchFamily="18" charset="0"/>
                <a:sym typeface="+mn-ea"/>
              </a:rPr>
              <a:t>tells</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101600" y="2331720"/>
            <a:ext cx="12383135" cy="706755"/>
          </a:xfrm>
          <a:prstGeom prst="rect">
            <a:avLst/>
          </a:prstGeom>
          <a:solidFill>
            <a:srgbClr val="F7FC7E"/>
          </a:solidFill>
        </p:spPr>
        <p:txBody>
          <a:bodyPr wrap="square" rtlCol="0">
            <a:spAutoFit/>
          </a:bodyPr>
          <a:lstStyle/>
          <a:p>
            <a:pPr algn="l"/>
            <a:r>
              <a:rPr lang="en-US" altLang="zh-CN" sz="4000" b="1">
                <a:solidFill>
                  <a:srgbClr val="FF0000"/>
                </a:solidFill>
                <a:latin typeface="Times New Roman" panose="02020603050405020304" pitchFamily="18" charset="0"/>
                <a:cs typeface="Times New Roman" panose="02020603050405020304" pitchFamily="18" charset="0"/>
                <a:sym typeface="+mn-ea"/>
              </a:rPr>
              <a:t>He was born to a poor family, and suffered great  </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115570" y="2899410"/>
            <a:ext cx="2728595" cy="706755"/>
          </a:xfrm>
          <a:prstGeom prst="rect">
            <a:avLst/>
          </a:prstGeom>
          <a:solidFill>
            <a:srgbClr val="F7FC7E"/>
          </a:solidFill>
        </p:spPr>
        <p:txBody>
          <a:bodyPr wrap="square" rtlCol="0">
            <a:spAutoFit/>
          </a:bodyPr>
          <a:lstStyle/>
          <a:p>
            <a:pPr algn="l"/>
            <a:r>
              <a:rPr lang="en-US" altLang="zh-CN" sz="4000" b="1">
                <a:solidFill>
                  <a:srgbClr val="FF0000"/>
                </a:solidFill>
                <a:latin typeface="Times New Roman" panose="02020603050405020304" pitchFamily="18" charset="0"/>
                <a:cs typeface="Times New Roman" panose="02020603050405020304" pitchFamily="18" charset="0"/>
                <a:sym typeface="+mn-ea"/>
              </a:rPr>
              <a:t>poverty. </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115570" y="4518025"/>
            <a:ext cx="6486525" cy="706755"/>
          </a:xfrm>
          <a:prstGeom prst="rect">
            <a:avLst/>
          </a:prstGeom>
          <a:solidFill>
            <a:srgbClr val="F7FC7E"/>
          </a:solidFill>
        </p:spPr>
        <p:txBody>
          <a:bodyPr wrap="square" rtlCol="0">
            <a:spAutoFit/>
          </a:bodyPr>
          <a:lstStyle/>
          <a:p>
            <a:pPr algn="l"/>
            <a:r>
              <a:rPr lang="en-US" altLang="zh-CN" sz="4000" b="1">
                <a:solidFill>
                  <a:srgbClr val="FF0000"/>
                </a:solidFill>
                <a:latin typeface="Times New Roman" panose="02020603050405020304" pitchFamily="18" charset="0"/>
                <a:cs typeface="Times New Roman" panose="02020603050405020304" pitchFamily="18" charset="0"/>
                <a:sym typeface="+mn-ea"/>
              </a:rPr>
              <a:t>It is considered a great book  </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6391275" y="5059680"/>
            <a:ext cx="6486525" cy="706755"/>
          </a:xfrm>
          <a:prstGeom prst="rect">
            <a:avLst/>
          </a:prstGeom>
          <a:gradFill>
            <a:gsLst>
              <a:gs pos="50000">
                <a:srgbClr val="F8E786"/>
              </a:gs>
              <a:gs pos="0">
                <a:srgbClr val="FAEFAE"/>
              </a:gs>
              <a:gs pos="100000">
                <a:srgbClr val="F5DE5D"/>
              </a:gs>
            </a:gsLst>
            <a:lin ang="5400000" scaled="1"/>
          </a:gradFill>
        </p:spPr>
        <p:txBody>
          <a:bodyPr wrap="square" rtlCol="0">
            <a:spAutoFit/>
          </a:bodyPr>
          <a:lstStyle/>
          <a:p>
            <a:pPr algn="l"/>
            <a:r>
              <a:rPr lang="en-US" altLang="zh-CN" sz="4000" b="1">
                <a:solidFill>
                  <a:srgbClr val="FF0000"/>
                </a:solidFill>
                <a:latin typeface="Times New Roman" panose="02020603050405020304" pitchFamily="18" charset="0"/>
                <a:cs typeface="Times New Roman" panose="02020603050405020304" pitchFamily="18" charset="0"/>
                <a:sym typeface="+mn-ea"/>
              </a:rPr>
              <a:t>it opens up a new world to  </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101600" y="5650865"/>
            <a:ext cx="5166995" cy="706755"/>
          </a:xfrm>
          <a:prstGeom prst="rect">
            <a:avLst/>
          </a:prstGeom>
          <a:solidFill>
            <a:srgbClr val="F7FC7E"/>
          </a:solidFill>
        </p:spPr>
        <p:txBody>
          <a:bodyPr wrap="square" rtlCol="0">
            <a:spAutoFit/>
          </a:bodyPr>
          <a:lstStyle/>
          <a:p>
            <a:pPr algn="l"/>
            <a:r>
              <a:rPr lang="en-US" altLang="zh-CN" sz="4000" b="1">
                <a:solidFill>
                  <a:srgbClr val="FF0000"/>
                </a:solidFill>
                <a:latin typeface="Times New Roman" panose="02020603050405020304" pitchFamily="18" charset="0"/>
                <a:cs typeface="Times New Roman" panose="02020603050405020304" pitchFamily="18" charset="0"/>
                <a:sym typeface="+mn-ea"/>
              </a:rPr>
              <a:t>me by encouraging me</a:t>
            </a:r>
            <a:r>
              <a:rPr lang="en-US" altLang="zh-CN" sz="4000" b="1">
                <a:solidFill>
                  <a:srgbClr val="C00000"/>
                </a:solidFill>
                <a:latin typeface="Times New Roman" panose="02020603050405020304" pitchFamily="18" charset="0"/>
                <a:cs typeface="Times New Roman" panose="02020603050405020304" pitchFamily="18" charset="0"/>
                <a:sym typeface="+mn-ea"/>
              </a:rPr>
              <a:t>  </a:t>
            </a:r>
            <a:r>
              <a:rPr lang="en-US" altLang="zh-CN" sz="4000" b="1">
                <a:solidFill>
                  <a:srgbClr val="FF0000"/>
                </a:solidFill>
                <a:latin typeface="Times New Roman" panose="02020603050405020304" pitchFamily="18" charset="0"/>
                <a:cs typeface="Times New Roman" panose="02020603050405020304" pitchFamily="18" charset="0"/>
                <a:sym typeface="+mn-ea"/>
              </a:rPr>
              <a:t> </a:t>
            </a:r>
            <a:endParaRPr lang="en-US" altLang="zh-CN" sz="4000" b="1">
              <a:solidFill>
                <a:srgbClr val="FF0000"/>
              </a:solidFill>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2"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Horizontal)">
                                      <p:cBhvr>
                                        <p:cTn id="7" dur="500"/>
                                        <p:tgtEl>
                                          <p:spTgt spid="22"/>
                                        </p:tgtEl>
                                      </p:cBhvr>
                                    </p:animEffect>
                                  </p:childTnLst>
                                </p:cTn>
                              </p:par>
                              <p:par>
                                <p:cTn id="8" presetID="16" presetClass="entr" presetSubtype="26" fill="hold" grpId="2"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Horizontal)">
                                      <p:cBhvr>
                                        <p:cTn id="13" dur="500"/>
                                        <p:tgtEl>
                                          <p:spTgt spid="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Horizontal)">
                                      <p:cBhvr>
                                        <p:cTn id="16" dur="500"/>
                                        <p:tgtEl>
                                          <p:spTgt spid="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Horizontal)">
                                      <p:cBhvr>
                                        <p:cTn id="19" dur="500"/>
                                        <p:tgtEl>
                                          <p:spTgt spid="8"/>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22" grpId="2" bldLvl="0" animBg="1"/>
      <p:bldP spid="2" grpId="1" animBg="1"/>
      <p:bldP spid="2" grpId="2" bldLvl="0" animBg="1"/>
      <p:bldP spid="3" grpId="0" bldLvl="0" animBg="1"/>
      <p:bldP spid="5" grpId="0" bldLvl="0" animBg="1"/>
      <p:bldP spid="8" grpId="0" bldLvl="0" animBg="1"/>
      <p:bldP spid="1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6" name="组合 85"/>
          <p:cNvGrpSpPr/>
          <p:nvPr/>
        </p:nvGrpSpPr>
        <p:grpSpPr>
          <a:xfrm>
            <a:off x="4420235" y="875665"/>
            <a:ext cx="8239125" cy="1438910"/>
            <a:chOff x="5170787" y="1694958"/>
            <a:chExt cx="5948818" cy="1224111"/>
          </a:xfrm>
        </p:grpSpPr>
        <p:sp>
          <p:nvSpPr>
            <p:cNvPr id="87" name="MH_SubTitle_1"/>
            <p:cNvSpPr>
              <a:spLocks noChangeArrowheads="1"/>
            </p:cNvSpPr>
            <p:nvPr>
              <p:custDataLst>
                <p:tags r:id="rId1"/>
              </p:custDataLst>
            </p:nvPr>
          </p:nvSpPr>
          <p:spPr bwMode="auto">
            <a:xfrm flipH="1">
              <a:off x="5314292" y="1720989"/>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zh-CN" altLang="en-US" sz="2400" dirty="0">
                  <a:solidFill>
                    <a:schemeClr val="tx1">
                      <a:lumMod val="85000"/>
                      <a:lumOff val="15000"/>
                    </a:schemeClr>
                  </a:solidFill>
                  <a:latin typeface="微软雅黑" panose="020B0503020204020204" charset="-122"/>
                  <a:ea typeface="微软雅黑" panose="020B0503020204020204" charset="-122"/>
                </a:rPr>
                <a:t>教学重难点</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
          <p:nvSpPr>
            <p:cNvPr id="88" name="Rectangle 5"/>
            <p:cNvSpPr/>
            <p:nvPr/>
          </p:nvSpPr>
          <p:spPr bwMode="auto">
            <a:xfrm>
              <a:off x="5170787" y="1694958"/>
              <a:ext cx="5948818" cy="122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805815">
                <a:lnSpc>
                  <a:spcPct val="130000"/>
                </a:lnSpc>
                <a:defRPr/>
              </a:pPr>
              <a:r>
                <a:rPr lang="zh-CN" altLang="en-US" sz="4800" b="1" kern="0" dirty="0">
                  <a:solidFill>
                    <a:srgbClr val="7030A0"/>
                  </a:solidFill>
                  <a:latin typeface="微软雅黑" panose="020B0503020204020204" charset="-122"/>
                  <a:ea typeface="微软雅黑" panose="020B0503020204020204" charset="-122"/>
                </a:rPr>
                <a:t>结构完整 </a:t>
              </a:r>
              <a:endParaRPr lang="zh-CN" altLang="en-US" sz="4800" b="1" kern="0" dirty="0">
                <a:solidFill>
                  <a:srgbClr val="7030A0"/>
                </a:solidFill>
                <a:latin typeface="微软雅黑" panose="020B0503020204020204" charset="-122"/>
                <a:ea typeface="微软雅黑" panose="020B0503020204020204" charset="-122"/>
              </a:endParaRPr>
            </a:p>
            <a:p>
              <a:pPr defTabSz="805815">
                <a:lnSpc>
                  <a:spcPct val="130000"/>
                </a:lnSpc>
                <a:defRPr/>
              </a:pPr>
              <a:r>
                <a:rPr lang="en-US" altLang="zh-CN" sz="4000" kern="0" dirty="0">
                  <a:solidFill>
                    <a:srgbClr val="7030A0"/>
                  </a:solidFill>
                  <a:latin typeface="Arial Rounded MT Bold" panose="020F0704030504030204" charset="0"/>
                  <a:ea typeface="微软雅黑" panose="020B0503020204020204" charset="-122"/>
                  <a:cs typeface="Arial Rounded MT Bold" panose="020F0704030504030204" charset="0"/>
                </a:rPr>
                <a:t>brief introduction + comments</a:t>
              </a:r>
              <a:r>
                <a:rPr lang="zh-CN" altLang="en-US" sz="4000" kern="0" dirty="0">
                  <a:solidFill>
                    <a:srgbClr val="7030A0"/>
                  </a:solidFill>
                  <a:latin typeface="Arial Rounded MT Bold" panose="020F0704030504030204" charset="0"/>
                  <a:ea typeface="微软雅黑" panose="020B0503020204020204" charset="-122"/>
                  <a:cs typeface="Arial Rounded MT Bold" panose="020F0704030504030204" charset="0"/>
                </a:rPr>
                <a:t> </a:t>
              </a:r>
              <a:endParaRPr lang="zh-CN" altLang="en-US" sz="1200" kern="0" dirty="0">
                <a:solidFill>
                  <a:srgbClr val="7030A0"/>
                </a:solidFill>
                <a:latin typeface="Arial Rounded MT Bold" panose="020F0704030504030204" charset="0"/>
                <a:ea typeface="微软雅黑" panose="020B0503020204020204" charset="-122"/>
                <a:cs typeface="Arial Rounded MT Bold" panose="020F0704030504030204" charset="0"/>
              </a:endParaRPr>
            </a:p>
            <a:p>
              <a:pPr defTabSz="805815">
                <a:lnSpc>
                  <a:spcPct val="130000"/>
                </a:lnSpc>
                <a:defRPr/>
              </a:pPr>
              <a:endParaRPr lang="zh-CN" altLang="en-US" sz="1200" kern="0" dirty="0">
                <a:solidFill>
                  <a:srgbClr val="7030A0"/>
                </a:solidFill>
                <a:latin typeface="Arial Rounded MT Bold" panose="020F0704030504030204" charset="0"/>
                <a:ea typeface="微软雅黑" panose="020B0503020204020204" charset="-122"/>
                <a:cs typeface="Arial Rounded MT Bold" panose="020F0704030504030204" charset="0"/>
              </a:endParaRPr>
            </a:p>
          </p:txBody>
        </p:sp>
      </p:grpSp>
      <p:grpSp>
        <p:nvGrpSpPr>
          <p:cNvPr id="89" name="组合 88"/>
          <p:cNvGrpSpPr/>
          <p:nvPr/>
        </p:nvGrpSpPr>
        <p:grpSpPr>
          <a:xfrm>
            <a:off x="4420300" y="3025619"/>
            <a:ext cx="4972050" cy="1225550"/>
            <a:chOff x="5754494" y="3390309"/>
            <a:chExt cx="4972049" cy="1225550"/>
          </a:xfrm>
        </p:grpSpPr>
        <p:sp>
          <p:nvSpPr>
            <p:cNvPr id="90" name="MH_SubTitle_1"/>
            <p:cNvSpPr>
              <a:spLocks noChangeArrowheads="1"/>
            </p:cNvSpPr>
            <p:nvPr>
              <p:custDataLst>
                <p:tags r:id="rId2"/>
              </p:custDataLst>
            </p:nvPr>
          </p:nvSpPr>
          <p:spPr bwMode="auto">
            <a:xfrm flipH="1">
              <a:off x="5754494" y="3390944"/>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rPr>
                <a:t>教学重难点</a:t>
              </a:r>
              <a:endParaRPr lang="en-US" altLang="zh-CN" dirty="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92" name="Rectangle 5"/>
            <p:cNvSpPr/>
            <p:nvPr/>
          </p:nvSpPr>
          <p:spPr bwMode="auto">
            <a:xfrm>
              <a:off x="5821169" y="3390309"/>
              <a:ext cx="4905374"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805815">
                <a:lnSpc>
                  <a:spcPct val="130000"/>
                </a:lnSpc>
                <a:defRPr/>
              </a:pPr>
              <a:r>
                <a:rPr lang="zh-CN" altLang="en-US" sz="4800" b="1" kern="0" dirty="0">
                  <a:solidFill>
                    <a:srgbClr val="7030A0"/>
                  </a:solidFill>
                  <a:latin typeface="微软雅黑" panose="020B0503020204020204" charset="-122"/>
                  <a:ea typeface="微软雅黑" panose="020B0503020204020204" charset="-122"/>
                </a:rPr>
                <a:t>时态正确</a:t>
              </a:r>
              <a:endParaRPr lang="zh-CN" altLang="en-US" sz="4800" b="1" kern="0" dirty="0">
                <a:solidFill>
                  <a:srgbClr val="7030A0"/>
                </a:solidFill>
                <a:latin typeface="微软雅黑" panose="020B0503020204020204" charset="-122"/>
                <a:ea typeface="微软雅黑" panose="020B0503020204020204" charset="-122"/>
              </a:endParaRPr>
            </a:p>
            <a:p>
              <a:pPr defTabSz="805815">
                <a:lnSpc>
                  <a:spcPct val="130000"/>
                </a:lnSpc>
                <a:defRPr/>
              </a:pPr>
              <a:endParaRPr lang="zh-CN" altLang="en-US" sz="4800" b="1" kern="0" dirty="0">
                <a:solidFill>
                  <a:srgbClr val="7030A0"/>
                </a:solidFill>
                <a:latin typeface="微软雅黑" panose="020B0503020204020204" charset="-122"/>
                <a:ea typeface="微软雅黑" panose="020B0503020204020204" charset="-122"/>
              </a:endParaRPr>
            </a:p>
          </p:txBody>
        </p:sp>
      </p:grpSp>
      <p:grpSp>
        <p:nvGrpSpPr>
          <p:cNvPr id="93" name="组合 92"/>
          <p:cNvGrpSpPr/>
          <p:nvPr/>
        </p:nvGrpSpPr>
        <p:grpSpPr>
          <a:xfrm>
            <a:off x="4618882" y="4822624"/>
            <a:ext cx="5036869" cy="812933"/>
            <a:chOff x="5072058" y="5026932"/>
            <a:chExt cx="5036869" cy="812933"/>
          </a:xfrm>
        </p:grpSpPr>
        <p:sp>
          <p:nvSpPr>
            <p:cNvPr id="94" name="MH_SubTitle_1"/>
            <p:cNvSpPr>
              <a:spLocks noChangeArrowheads="1"/>
            </p:cNvSpPr>
            <p:nvPr>
              <p:custDataLst>
                <p:tags r:id="rId3"/>
              </p:custDataLst>
            </p:nvPr>
          </p:nvSpPr>
          <p:spPr bwMode="auto">
            <a:xfrm flipH="1">
              <a:off x="5184931" y="5026932"/>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rPr>
                <a:t>教学重难点</a:t>
              </a:r>
              <a:endParaRPr lang="en-US" altLang="zh-CN" dirty="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95" name="Rectangle 5"/>
            <p:cNvSpPr/>
            <p:nvPr/>
          </p:nvSpPr>
          <p:spPr bwMode="auto">
            <a:xfrm>
              <a:off x="5072058" y="5027357"/>
              <a:ext cx="5036869"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805815">
                <a:lnSpc>
                  <a:spcPct val="130000"/>
                </a:lnSpc>
                <a:defRPr/>
              </a:pPr>
              <a:r>
                <a:rPr lang="zh-CN" altLang="en-US" sz="4800" b="1" kern="0" dirty="0">
                  <a:solidFill>
                    <a:srgbClr val="7030A0"/>
                  </a:solidFill>
                  <a:latin typeface="微软雅黑" panose="020B0503020204020204" charset="-122"/>
                  <a:ea typeface="微软雅黑" panose="020B0503020204020204" charset="-122"/>
                </a:rPr>
                <a:t>语言地道优美</a:t>
              </a:r>
              <a:endParaRPr lang="zh-CN" altLang="en-US" sz="4800" b="1" kern="0" dirty="0">
                <a:solidFill>
                  <a:srgbClr val="7030A0"/>
                </a:solidFill>
                <a:latin typeface="微软雅黑" panose="020B0503020204020204" charset="-122"/>
                <a:ea typeface="微软雅黑" panose="020B0503020204020204" charset="-122"/>
              </a:endParaRPr>
            </a:p>
          </p:txBody>
        </p:sp>
      </p:grpSp>
      <p:grpSp>
        <p:nvGrpSpPr>
          <p:cNvPr id="2" name="组合 1"/>
          <p:cNvGrpSpPr/>
          <p:nvPr/>
        </p:nvGrpSpPr>
        <p:grpSpPr>
          <a:xfrm>
            <a:off x="3263265" y="1148080"/>
            <a:ext cx="1045210" cy="892810"/>
            <a:chOff x="4363225" y="1720989"/>
            <a:chExt cx="829882" cy="731017"/>
          </a:xfrm>
        </p:grpSpPr>
        <p:grpSp>
          <p:nvGrpSpPr>
            <p:cNvPr id="97" name="组合 96"/>
            <p:cNvGrpSpPr/>
            <p:nvPr/>
          </p:nvGrpSpPr>
          <p:grpSpPr>
            <a:xfrm>
              <a:off x="4363225" y="1720989"/>
              <a:ext cx="824803" cy="731017"/>
              <a:chOff x="3047319" y="2392254"/>
              <a:chExt cx="3255222" cy="2885080"/>
            </a:xfrm>
          </p:grpSpPr>
          <p:sp>
            <p:nvSpPr>
              <p:cNvPr id="99" name="Freeform 5"/>
              <p:cNvSpPr/>
              <p:nvPr/>
            </p:nvSpPr>
            <p:spPr bwMode="auto">
              <a:xfrm rot="10800000">
                <a:off x="3047319" y="2392254"/>
                <a:ext cx="3255222" cy="288508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0F0F0"/>
                  </a:gs>
                  <a:gs pos="73000">
                    <a:srgbClr val="ECECEC"/>
                  </a:gs>
                  <a:gs pos="100000">
                    <a:srgbClr val="D9D9D9"/>
                  </a:gs>
                </a:gsLst>
                <a:lin ang="2700000" scaled="1"/>
                <a:tileRect/>
              </a:gradFill>
              <a:ln w="25400">
                <a:gradFill flip="none" rotWithShape="1">
                  <a:gsLst>
                    <a:gs pos="100000">
                      <a:srgbClr val="B2B2B2"/>
                    </a:gs>
                    <a:gs pos="0">
                      <a:schemeClr val="bg1"/>
                    </a:gs>
                  </a:gsLst>
                  <a:lin ang="2700000" scaled="1"/>
                  <a:tileRect/>
                </a:gradFill>
              </a:ln>
              <a:effectLst>
                <a:innerShdw blurRad="152400" dist="63500" dir="27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思源黑体" panose="020B0500000000000000" pitchFamily="34" charset="-122"/>
                  <a:ea typeface="思源黑体" panose="020B0500000000000000" pitchFamily="34" charset="-122"/>
                </a:endParaRPr>
              </a:p>
            </p:txBody>
          </p:sp>
          <p:sp>
            <p:nvSpPr>
              <p:cNvPr id="100" name="Freeform 5"/>
              <p:cNvSpPr/>
              <p:nvPr/>
            </p:nvSpPr>
            <p:spPr bwMode="auto">
              <a:xfrm rot="10800000">
                <a:off x="3349874" y="2660406"/>
                <a:ext cx="2650111" cy="234877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2D050"/>
              </a:solidFill>
              <a:ln w="25400">
                <a:noFill/>
              </a:ln>
              <a:effectLst>
                <a:outerShdw blurRad="1016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思源黑体" panose="020B0500000000000000" pitchFamily="34" charset="-122"/>
                  <a:ea typeface="思源黑体" panose="020B0500000000000000" pitchFamily="34" charset="-122"/>
                </a:endParaRPr>
              </a:p>
            </p:txBody>
          </p:sp>
        </p:grpSp>
        <p:sp>
          <p:nvSpPr>
            <p:cNvPr id="125" name="文本框 35"/>
            <p:cNvSpPr txBox="1"/>
            <p:nvPr/>
          </p:nvSpPr>
          <p:spPr>
            <a:xfrm>
              <a:off x="4369860" y="1875728"/>
              <a:ext cx="823247" cy="376947"/>
            </a:xfrm>
            <a:prstGeom prst="rect">
              <a:avLst/>
            </a:prstGeom>
            <a:noFill/>
          </p:spPr>
          <p:txBody>
            <a:bodyPr wrap="square" rtlCol="0">
              <a:spAutoFit/>
            </a:bodyPr>
            <a:lstStyle/>
            <a:p>
              <a:pPr algn="ctr"/>
              <a:r>
                <a:rPr lang="en-US" altLang="zh-CN" sz="3200" b="1" kern="0" dirty="0">
                  <a:solidFill>
                    <a:schemeClr val="tx1"/>
                  </a:solidFill>
                  <a:latin typeface="思源黑体" panose="020B0500000000000000" pitchFamily="34" charset="-122"/>
                  <a:ea typeface="思源黑体" panose="020B0500000000000000" pitchFamily="34" charset="-122"/>
                </a:rPr>
                <a:t>01</a:t>
              </a:r>
              <a:endParaRPr lang="en-US" altLang="zh-CN" sz="2400" b="1" kern="0" dirty="0">
                <a:solidFill>
                  <a:schemeClr val="tx1"/>
                </a:solidFill>
                <a:latin typeface="Arial Rounded MT Bold" panose="020F0704030504030204" charset="0"/>
                <a:ea typeface="微软雅黑" panose="020B0503020204020204" charset="-122"/>
                <a:cs typeface="Arial Rounded MT Bold" panose="020F0704030504030204" charset="0"/>
              </a:endParaRPr>
            </a:p>
          </p:txBody>
        </p:sp>
      </p:grpSp>
      <p:grpSp>
        <p:nvGrpSpPr>
          <p:cNvPr id="3" name="组合 2"/>
          <p:cNvGrpSpPr/>
          <p:nvPr/>
        </p:nvGrpSpPr>
        <p:grpSpPr>
          <a:xfrm>
            <a:off x="3332480" y="3001010"/>
            <a:ext cx="1016000" cy="842645"/>
            <a:chOff x="4937553" y="3292806"/>
            <a:chExt cx="845722" cy="731017"/>
          </a:xfrm>
        </p:grpSpPr>
        <p:grpSp>
          <p:nvGrpSpPr>
            <p:cNvPr id="102" name="组合 101"/>
            <p:cNvGrpSpPr/>
            <p:nvPr/>
          </p:nvGrpSpPr>
          <p:grpSpPr>
            <a:xfrm>
              <a:off x="4937553" y="3292806"/>
              <a:ext cx="824803" cy="731017"/>
              <a:chOff x="3047319" y="2392254"/>
              <a:chExt cx="3255222" cy="2885080"/>
            </a:xfrm>
          </p:grpSpPr>
          <p:sp>
            <p:nvSpPr>
              <p:cNvPr id="104" name="Freeform 5"/>
              <p:cNvSpPr/>
              <p:nvPr/>
            </p:nvSpPr>
            <p:spPr bwMode="auto">
              <a:xfrm rot="10800000">
                <a:off x="3047319" y="2392254"/>
                <a:ext cx="3255222" cy="288508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0F0F0"/>
                  </a:gs>
                  <a:gs pos="73000">
                    <a:srgbClr val="ECECEC"/>
                  </a:gs>
                  <a:gs pos="100000">
                    <a:srgbClr val="D9D9D9"/>
                  </a:gs>
                </a:gsLst>
                <a:lin ang="2700000" scaled="1"/>
                <a:tileRect/>
              </a:gradFill>
              <a:ln w="25400">
                <a:gradFill flip="none" rotWithShape="1">
                  <a:gsLst>
                    <a:gs pos="100000">
                      <a:srgbClr val="B2B2B2"/>
                    </a:gs>
                    <a:gs pos="0">
                      <a:schemeClr val="bg1"/>
                    </a:gs>
                  </a:gsLst>
                  <a:lin ang="2700000" scaled="1"/>
                  <a:tileRect/>
                </a:gradFill>
              </a:ln>
              <a:effectLst>
                <a:innerShdw blurRad="152400" dist="63500" dir="27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思源黑体" panose="020B0500000000000000" pitchFamily="34" charset="-122"/>
                  <a:ea typeface="思源黑体" panose="020B0500000000000000" pitchFamily="34" charset="-122"/>
                </a:endParaRPr>
              </a:p>
            </p:txBody>
          </p:sp>
          <p:sp>
            <p:nvSpPr>
              <p:cNvPr id="105" name="Freeform 5"/>
              <p:cNvSpPr/>
              <p:nvPr/>
            </p:nvSpPr>
            <p:spPr bwMode="auto">
              <a:xfrm rot="10800000">
                <a:off x="3349873" y="2660405"/>
                <a:ext cx="2650113" cy="234877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2D050"/>
              </a:solidFill>
              <a:ln w="25400">
                <a:noFill/>
              </a:ln>
              <a:effectLst>
                <a:outerShdw blurRad="1016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思源黑体" panose="020B0500000000000000" pitchFamily="34" charset="-122"/>
                  <a:ea typeface="思源黑体" panose="020B0500000000000000" pitchFamily="34" charset="-122"/>
                </a:endParaRPr>
              </a:p>
            </p:txBody>
          </p:sp>
        </p:grpSp>
        <p:sp>
          <p:nvSpPr>
            <p:cNvPr id="126" name="文本框 35"/>
            <p:cNvSpPr txBox="1"/>
            <p:nvPr/>
          </p:nvSpPr>
          <p:spPr>
            <a:xfrm>
              <a:off x="4960028" y="3427482"/>
              <a:ext cx="823247" cy="506258"/>
            </a:xfrm>
            <a:prstGeom prst="rect">
              <a:avLst/>
            </a:prstGeom>
            <a:noFill/>
          </p:spPr>
          <p:txBody>
            <a:bodyPr wrap="square" rtlCol="0">
              <a:spAutoFit/>
            </a:bodyPr>
            <a:lstStyle/>
            <a:p>
              <a:pPr algn="ctr"/>
              <a:r>
                <a:rPr lang="en-US" altLang="zh-CN" sz="3200" b="1" kern="0" dirty="0">
                  <a:solidFill>
                    <a:schemeClr val="tx1"/>
                  </a:solidFill>
                  <a:latin typeface="思源黑体" panose="020B0500000000000000" pitchFamily="34" charset="-122"/>
                  <a:ea typeface="思源黑体" panose="020B0500000000000000" pitchFamily="34" charset="-122"/>
                </a:rPr>
                <a:t>02</a:t>
              </a:r>
              <a:endParaRPr lang="en-US" altLang="zh-CN" sz="3200" b="1" kern="0" dirty="0">
                <a:solidFill>
                  <a:schemeClr val="tx1"/>
                </a:solidFill>
                <a:latin typeface="思源黑体" panose="020B0500000000000000" pitchFamily="34" charset="-122"/>
                <a:ea typeface="思源黑体" panose="020B0500000000000000" pitchFamily="34" charset="-122"/>
              </a:endParaRPr>
            </a:p>
          </p:txBody>
        </p:sp>
      </p:grpSp>
      <p:grpSp>
        <p:nvGrpSpPr>
          <p:cNvPr id="4" name="组合 3"/>
          <p:cNvGrpSpPr/>
          <p:nvPr/>
        </p:nvGrpSpPr>
        <p:grpSpPr>
          <a:xfrm>
            <a:off x="3298190" y="4822825"/>
            <a:ext cx="1026795" cy="873760"/>
            <a:chOff x="4356751" y="4871768"/>
            <a:chExt cx="840070" cy="731017"/>
          </a:xfrm>
        </p:grpSpPr>
        <p:grpSp>
          <p:nvGrpSpPr>
            <p:cNvPr id="107" name="组合 106"/>
            <p:cNvGrpSpPr/>
            <p:nvPr/>
          </p:nvGrpSpPr>
          <p:grpSpPr>
            <a:xfrm>
              <a:off x="4372018" y="4871768"/>
              <a:ext cx="824803" cy="731017"/>
              <a:chOff x="3047319" y="2392254"/>
              <a:chExt cx="3255222" cy="2885080"/>
            </a:xfrm>
          </p:grpSpPr>
          <p:sp>
            <p:nvSpPr>
              <p:cNvPr id="111" name="Freeform 5"/>
              <p:cNvSpPr/>
              <p:nvPr/>
            </p:nvSpPr>
            <p:spPr bwMode="auto">
              <a:xfrm rot="10800000">
                <a:off x="3047319" y="2392254"/>
                <a:ext cx="3255222" cy="288508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0F0F0"/>
                  </a:gs>
                  <a:gs pos="73000">
                    <a:srgbClr val="ECECEC"/>
                  </a:gs>
                  <a:gs pos="100000">
                    <a:srgbClr val="D9D9D9"/>
                  </a:gs>
                </a:gsLst>
                <a:lin ang="2700000" scaled="1"/>
                <a:tileRect/>
              </a:gradFill>
              <a:ln w="25400">
                <a:gradFill flip="none" rotWithShape="1">
                  <a:gsLst>
                    <a:gs pos="100000">
                      <a:srgbClr val="B2B2B2"/>
                    </a:gs>
                    <a:gs pos="0">
                      <a:schemeClr val="bg1"/>
                    </a:gs>
                  </a:gsLst>
                  <a:lin ang="2700000" scaled="1"/>
                  <a:tileRect/>
                </a:gradFill>
              </a:ln>
              <a:effectLst>
                <a:innerShdw blurRad="152400" dist="63500" dir="27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思源黑体" panose="020B0500000000000000" pitchFamily="34" charset="-122"/>
                  <a:ea typeface="思源黑体" panose="020B0500000000000000" pitchFamily="34" charset="-122"/>
                </a:endParaRPr>
              </a:p>
            </p:txBody>
          </p:sp>
          <p:sp>
            <p:nvSpPr>
              <p:cNvPr id="112" name="Freeform 5"/>
              <p:cNvSpPr/>
              <p:nvPr/>
            </p:nvSpPr>
            <p:spPr bwMode="auto">
              <a:xfrm rot="10800000">
                <a:off x="3349873" y="2660405"/>
                <a:ext cx="2650113" cy="234877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2D050"/>
              </a:solidFill>
              <a:ln w="25400">
                <a:noFill/>
              </a:ln>
              <a:effectLst>
                <a:outerShdw blurRad="1016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思源黑体" panose="020B0500000000000000" pitchFamily="34" charset="-122"/>
                  <a:ea typeface="思源黑体" panose="020B0500000000000000" pitchFamily="34" charset="-122"/>
                </a:endParaRPr>
              </a:p>
            </p:txBody>
          </p:sp>
        </p:grpSp>
        <p:sp>
          <p:nvSpPr>
            <p:cNvPr id="127" name="文本框 35"/>
            <p:cNvSpPr txBox="1"/>
            <p:nvPr/>
          </p:nvSpPr>
          <p:spPr>
            <a:xfrm>
              <a:off x="4356751" y="5012419"/>
              <a:ext cx="823247" cy="488230"/>
            </a:xfrm>
            <a:prstGeom prst="rect">
              <a:avLst/>
            </a:prstGeom>
            <a:noFill/>
          </p:spPr>
          <p:txBody>
            <a:bodyPr wrap="square" rtlCol="0">
              <a:spAutoFit/>
            </a:bodyPr>
            <a:lstStyle/>
            <a:p>
              <a:pPr algn="ctr"/>
              <a:r>
                <a:rPr lang="en-US" altLang="zh-CN" sz="3200" b="1" kern="0" dirty="0">
                  <a:solidFill>
                    <a:schemeClr val="tx1"/>
                  </a:solidFill>
                  <a:latin typeface="思源黑体" panose="020B0500000000000000" pitchFamily="34" charset="-122"/>
                  <a:ea typeface="思源黑体" panose="020B0500000000000000" pitchFamily="34" charset="-122"/>
                </a:rPr>
                <a:t>03</a:t>
              </a:r>
              <a:endParaRPr lang="en-US" altLang="zh-CN" sz="3200" b="1" kern="0" dirty="0">
                <a:solidFill>
                  <a:schemeClr val="tx1"/>
                </a:solidFill>
                <a:latin typeface="思源黑体" panose="020B0500000000000000" pitchFamily="34" charset="-122"/>
                <a:ea typeface="思源黑体" panose="020B0500000000000000" pitchFamily="34" charset="-122"/>
              </a:endParaRPr>
            </a:p>
          </p:txBody>
        </p:sp>
      </p:grpSp>
      <p:grpSp>
        <p:nvGrpSpPr>
          <p:cNvPr id="5" name="组合 4"/>
          <p:cNvGrpSpPr/>
          <p:nvPr/>
        </p:nvGrpSpPr>
        <p:grpSpPr>
          <a:xfrm>
            <a:off x="522869" y="2093007"/>
            <a:ext cx="2395418" cy="3624251"/>
            <a:chOff x="1195150" y="2390252"/>
            <a:chExt cx="1897219" cy="2870479"/>
          </a:xfrm>
        </p:grpSpPr>
        <p:pic>
          <p:nvPicPr>
            <p:cNvPr id="130" name="Picture 2" descr="C:\Users\Administrator\Desktop\新建文件夹 (3)\0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1195150" y="2390252"/>
              <a:ext cx="1897219" cy="2870479"/>
            </a:xfrm>
            <a:prstGeom prst="rect">
              <a:avLst/>
            </a:prstGeom>
            <a:noFill/>
            <a:extLst>
              <a:ext uri="{909E8E84-426E-40DD-AFC4-6F175D3DCCD1}">
                <a14:hiddenFill xmlns:a14="http://schemas.microsoft.com/office/drawing/2010/main">
                  <a:solidFill>
                    <a:srgbClr val="FFFFFF"/>
                  </a:solidFill>
                </a14:hiddenFill>
              </a:ext>
            </a:extLst>
          </p:spPr>
        </p:pic>
        <p:sp>
          <p:nvSpPr>
            <p:cNvPr id="133" name="MH_SubTitle_1"/>
            <p:cNvSpPr>
              <a:spLocks noChangeArrowheads="1"/>
            </p:cNvSpPr>
            <p:nvPr>
              <p:custDataLst>
                <p:tags r:id="rId6"/>
              </p:custDataLst>
            </p:nvPr>
          </p:nvSpPr>
          <p:spPr bwMode="auto">
            <a:xfrm rot="20880000" flipH="1">
              <a:off x="1416440" y="3532412"/>
              <a:ext cx="1453978" cy="42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sz="3600" dirty="0">
                  <a:solidFill>
                    <a:srgbClr val="FF0000"/>
                  </a:solidFill>
                  <a:latin typeface="Arial Rounded MT Bold" panose="020F0704030504030204" charset="0"/>
                  <a:ea typeface="思源黑体" panose="020B0500000000000000" pitchFamily="34" charset="-122"/>
                  <a:cs typeface="Arial Rounded MT Bold" panose="020F0704030504030204" charset="0"/>
                </a:rPr>
                <a:t>key </a:t>
              </a:r>
              <a:endParaRPr lang="en-US" altLang="zh-CN" sz="3600" dirty="0">
                <a:solidFill>
                  <a:srgbClr val="FF0000"/>
                </a:solidFill>
                <a:latin typeface="Arial Rounded MT Bold" panose="020F0704030504030204" charset="0"/>
                <a:ea typeface="思源黑体" panose="020B0500000000000000" pitchFamily="34" charset="-122"/>
                <a:cs typeface="Arial Rounded MT Bold" panose="020F0704030504030204" charset="0"/>
              </a:endParaRPr>
            </a:p>
            <a:p>
              <a:pPr algn="ctr"/>
              <a:r>
                <a:rPr lang="en-US" altLang="zh-CN" sz="3600" dirty="0">
                  <a:solidFill>
                    <a:srgbClr val="FF0000"/>
                  </a:solidFill>
                  <a:latin typeface="Arial Rounded MT Bold" panose="020F0704030504030204" charset="0"/>
                  <a:ea typeface="思源黑体" panose="020B0500000000000000" pitchFamily="34" charset="-122"/>
                  <a:cs typeface="Arial Rounded MT Bold" panose="020F0704030504030204" charset="0"/>
                </a:rPr>
                <a:t>points</a:t>
              </a:r>
              <a:endParaRPr lang="en-US" altLang="zh-CN" sz="3600" dirty="0">
                <a:solidFill>
                  <a:srgbClr val="FF0000"/>
                </a:solidFill>
                <a:latin typeface="Arial Rounded MT Bold" panose="020F0704030504030204" charset="0"/>
                <a:ea typeface="思源黑体" panose="020B0500000000000000" pitchFamily="34" charset="-122"/>
                <a:cs typeface="Arial Rounded MT Bold" panose="020F0704030504030204" charset="0"/>
              </a:endParaRPr>
            </a:p>
          </p:txBody>
        </p:sp>
      </p:grpSp>
      <p:sp>
        <p:nvSpPr>
          <p:cNvPr id="32" name="标题 1"/>
          <p:cNvSpPr txBox="1"/>
          <p:nvPr/>
        </p:nvSpPr>
        <p:spPr>
          <a:xfrm>
            <a:off x="1718918" y="376920"/>
            <a:ext cx="2467492" cy="683927"/>
          </a:xfrm>
          <a:prstGeom prst="rect">
            <a:avLst/>
          </a:prstGeom>
        </p:spPr>
        <p:txBody>
          <a:bodyPr lIns="91415" tIns="45708" rIns="91415" bIns="45708" anchor="ctr">
            <a:normAutofit/>
          </a:bodyPr>
          <a:lstStyle>
            <a:lvl1pPr algn="ctr" defTabSz="914400" rtl="0" eaLnBrk="1" latinLnBrk="0" hangingPunct="1">
              <a:lnSpc>
                <a:spcPct val="90000"/>
              </a:lnSpc>
              <a:spcBef>
                <a:spcPct val="0"/>
              </a:spcBef>
              <a:buNone/>
              <a:defRPr sz="2400" b="0" kern="1200">
                <a:solidFill>
                  <a:schemeClr val="bg1"/>
                </a:solidFill>
                <a:effectLst/>
                <a:latin typeface="+mj-ea"/>
                <a:ea typeface="+mj-ea"/>
                <a:cs typeface="+mj-cs"/>
              </a:defRPr>
            </a:lvl1pPr>
          </a:lstStyle>
          <a:p>
            <a:pPr algn="l"/>
            <a:r>
              <a:rPr lang="zh-CN" altLang="en-US" b="1" dirty="0">
                <a:solidFill>
                  <a:schemeClr val="tx1">
                    <a:lumMod val="75000"/>
                    <a:lumOff val="25000"/>
                  </a:schemeClr>
                </a:solidFill>
                <a:latin typeface="思源黑体" panose="020B0500000000000000" pitchFamily="34" charset="-122"/>
                <a:ea typeface="思源黑体" panose="020B0500000000000000" pitchFamily="34" charset="-122"/>
              </a:rPr>
              <a:t>教学设计</a:t>
            </a:r>
            <a:r>
              <a:rPr lang="en-US" altLang="zh-CN" b="1" dirty="0">
                <a:solidFill>
                  <a:schemeClr val="tx1">
                    <a:lumMod val="75000"/>
                    <a:lumOff val="25000"/>
                  </a:schemeClr>
                </a:solidFill>
                <a:latin typeface="思源黑体" panose="020B0500000000000000" pitchFamily="34" charset="-122"/>
                <a:ea typeface="思源黑体" panose="020B0500000000000000" pitchFamily="34" charset="-122"/>
              </a:rPr>
              <a:t>/</a:t>
            </a:r>
            <a:endParaRPr lang="zh-CN" altLang="en-US"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6" name="矩形 5"/>
          <p:cNvSpPr>
            <a:spLocks noGrp="1" noRot="1" noChangeAspect="1" noMove="1" noResize="1" noEditPoints="1" noAdjustHandles="1" noChangeArrowheads="1" noChangeShapeType="1" noTextEdit="1"/>
          </p:cNvSpPr>
          <p:nvPr/>
        </p:nvSpPr>
        <p:spPr>
          <a:xfrm>
            <a:off x="101600" y="123825"/>
            <a:ext cx="260286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7" name="文本框 6"/>
          <p:cNvSpPr txBox="1"/>
          <p:nvPr/>
        </p:nvSpPr>
        <p:spPr>
          <a:xfrm>
            <a:off x="101600" y="167005"/>
            <a:ext cx="2433320"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Conclusion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sp>
        <p:nvSpPr>
          <p:cNvPr id="8" name="圆角矩形 7"/>
          <p:cNvSpPr/>
          <p:nvPr/>
        </p:nvSpPr>
        <p:spPr>
          <a:xfrm>
            <a:off x="2917825" y="749935"/>
            <a:ext cx="8956675" cy="5951220"/>
          </a:xfrm>
          <a:prstGeom prst="roundRect">
            <a:avLst/>
          </a:prstGeom>
          <a:noFill/>
          <a:ln w="3810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dirty="0"/>
          </a:p>
        </p:txBody>
      </p:sp>
      <p:sp>
        <p:nvSpPr>
          <p:cNvPr id="9" name="文本框 8"/>
          <p:cNvSpPr txBox="1"/>
          <p:nvPr/>
        </p:nvSpPr>
        <p:spPr>
          <a:xfrm>
            <a:off x="4486910" y="4116070"/>
            <a:ext cx="7428230" cy="706755"/>
          </a:xfrm>
          <a:prstGeom prst="rect">
            <a:avLst/>
          </a:prstGeom>
          <a:noFill/>
        </p:spPr>
        <p:txBody>
          <a:bodyPr wrap="square" rtlCol="0" anchor="t">
            <a:spAutoFit/>
          </a:bodyPr>
          <a:lstStyle/>
          <a:p>
            <a:r>
              <a:rPr lang="en-US" altLang="zh-CN" sz="4000" kern="0" dirty="0">
                <a:solidFill>
                  <a:srgbClr val="7030A0"/>
                </a:solidFill>
                <a:latin typeface="Arial Rounded MT Bold" panose="020F0704030504030204" charset="0"/>
                <a:ea typeface="微软雅黑" panose="020B0503020204020204" charset="-122"/>
                <a:cs typeface="Arial Rounded MT Bold" panose="020F0704030504030204" charset="0"/>
                <a:sym typeface="+mn-ea"/>
              </a:rPr>
              <a:t>correct tense</a:t>
            </a:r>
            <a:endParaRPr lang="en-US" altLang="zh-CN" sz="4000" kern="0" dirty="0">
              <a:solidFill>
                <a:srgbClr val="7030A0"/>
              </a:solidFill>
              <a:latin typeface="Arial Rounded MT Bold" panose="020F0704030504030204" charset="0"/>
              <a:ea typeface="微软雅黑" panose="020B0503020204020204" charset="-122"/>
              <a:cs typeface="Arial Rounded MT Bold" panose="020F0704030504030204" charset="0"/>
              <a:sym typeface="+mn-ea"/>
            </a:endParaRPr>
          </a:p>
        </p:txBody>
      </p:sp>
      <p:sp>
        <p:nvSpPr>
          <p:cNvPr id="10" name="文本框 9"/>
          <p:cNvSpPr txBox="1"/>
          <p:nvPr/>
        </p:nvSpPr>
        <p:spPr>
          <a:xfrm>
            <a:off x="4537075" y="5859145"/>
            <a:ext cx="5118735" cy="706755"/>
          </a:xfrm>
          <a:prstGeom prst="rect">
            <a:avLst/>
          </a:prstGeom>
          <a:noFill/>
        </p:spPr>
        <p:txBody>
          <a:bodyPr wrap="square" rtlCol="0" anchor="t">
            <a:spAutoFit/>
          </a:bodyPr>
          <a:lstStyle/>
          <a:p>
            <a:r>
              <a:rPr lang="en-US" altLang="zh-CN" sz="4000" kern="0" dirty="0">
                <a:solidFill>
                  <a:srgbClr val="7030A0"/>
                </a:solidFill>
                <a:latin typeface="Arial Rounded MT Bold" panose="020F0704030504030204" charset="0"/>
                <a:ea typeface="微软雅黑" panose="020B0503020204020204" charset="-122"/>
                <a:cs typeface="Arial Rounded MT Bold" panose="020F0704030504030204" charset="0"/>
                <a:sym typeface="+mn-ea"/>
              </a:rPr>
              <a:t>Authentic language</a:t>
            </a:r>
            <a:endParaRPr lang="en-US" altLang="zh-CN" sz="4000" kern="0" dirty="0">
              <a:solidFill>
                <a:srgbClr val="7030A0"/>
              </a:solidFill>
              <a:latin typeface="Arial Rounded MT Bold" panose="020F0704030504030204" charset="0"/>
              <a:ea typeface="微软雅黑" panose="020B0503020204020204" charset="-122"/>
              <a:cs typeface="Arial Rounded MT Bold" panose="020F0704030504030204"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arn(inVertical)">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barn(inVertical)">
                                      <p:cBhvr>
                                        <p:cTn id="28" dur="500"/>
                                        <p:tgtEl>
                                          <p:spTgt spid="8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barn(inVertical)">
                                      <p:cBhvr>
                                        <p:cTn id="39" dur="500"/>
                                        <p:tgtEl>
                                          <p:spTgt spid="9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2580" y="1104265"/>
            <a:ext cx="11546840" cy="4500245"/>
          </a:xfrm>
        </p:spPr>
        <p:txBody>
          <a:bodyPr>
            <a:noAutofit/>
          </a:bodyPr>
          <a:lstStyle/>
          <a:p>
            <a:pPr marL="0" indent="0">
              <a:buNone/>
            </a:pPr>
            <a:r>
              <a:rPr lang="zh-CN" altLang="en-US" sz="4400" b="1">
                <a:solidFill>
                  <a:schemeClr val="bg1"/>
                </a:solidFill>
                <a:sym typeface="+mn-ea"/>
              </a:rPr>
              <a:t>假设你是李华，你校英文杂志</a:t>
            </a:r>
            <a:r>
              <a:rPr lang="en-US" altLang="zh-CN" sz="4400" b="1">
                <a:solidFill>
                  <a:schemeClr val="bg1"/>
                </a:solidFill>
                <a:sym typeface="+mn-ea"/>
              </a:rPr>
              <a:t>Youth</a:t>
            </a:r>
            <a:r>
              <a:rPr lang="zh-CN" altLang="en-US" sz="4400" b="1">
                <a:solidFill>
                  <a:schemeClr val="bg1"/>
                </a:solidFill>
                <a:sym typeface="+mn-ea"/>
              </a:rPr>
              <a:t>向你征稿，请你推荐一本伟人传记，内容包括：</a:t>
            </a:r>
            <a:endParaRPr lang="zh-CN" altLang="en-US" sz="4400" b="1">
              <a:solidFill>
                <a:schemeClr val="bg1"/>
              </a:solidFill>
            </a:endParaRPr>
          </a:p>
          <a:p>
            <a:pPr marL="0" indent="0">
              <a:buNone/>
            </a:pPr>
            <a:r>
              <a:rPr lang="zh-CN" altLang="en-US" sz="4400" b="1">
                <a:solidFill>
                  <a:schemeClr val="bg1"/>
                </a:solidFill>
                <a:sym typeface="+mn-ea"/>
              </a:rPr>
              <a:t>1.这本书的简介；</a:t>
            </a:r>
            <a:endParaRPr lang="zh-CN" altLang="en-US" sz="4400" b="1">
              <a:solidFill>
                <a:schemeClr val="bg1"/>
              </a:solidFill>
            </a:endParaRPr>
          </a:p>
          <a:p>
            <a:pPr marL="0" indent="0">
              <a:buNone/>
            </a:pPr>
            <a:r>
              <a:rPr lang="zh-CN" altLang="en-US" sz="4400" b="1">
                <a:solidFill>
                  <a:schemeClr val="bg1"/>
                </a:solidFill>
                <a:sym typeface="+mn-ea"/>
              </a:rPr>
              <a:t>2.推荐理由。</a:t>
            </a:r>
            <a:endParaRPr lang="zh-CN" altLang="en-US" sz="4400" b="1">
              <a:solidFill>
                <a:schemeClr val="bg1"/>
              </a:solidFill>
            </a:endParaRPr>
          </a:p>
          <a:p>
            <a:pPr marL="0" indent="0">
              <a:buNone/>
            </a:pPr>
            <a:r>
              <a:rPr lang="zh-CN" altLang="en-US" sz="4400" b="1">
                <a:solidFill>
                  <a:schemeClr val="bg1"/>
                </a:solidFill>
                <a:sym typeface="+mn-ea"/>
              </a:rPr>
              <a:t>注意：</a:t>
            </a:r>
            <a:endParaRPr lang="zh-CN" altLang="en-US" sz="4400" b="1">
              <a:solidFill>
                <a:schemeClr val="bg1"/>
              </a:solidFill>
            </a:endParaRPr>
          </a:p>
          <a:p>
            <a:pPr marL="0" indent="0">
              <a:buNone/>
            </a:pPr>
            <a:r>
              <a:rPr lang="zh-CN" altLang="en-US" sz="4400" b="1">
                <a:solidFill>
                  <a:schemeClr val="bg1"/>
                </a:solidFill>
                <a:sym typeface="+mn-ea"/>
              </a:rPr>
              <a:t>1.词数80左右；</a:t>
            </a:r>
            <a:endParaRPr lang="zh-CN" altLang="en-US" sz="4400" b="1">
              <a:solidFill>
                <a:schemeClr val="bg1"/>
              </a:solidFill>
            </a:endParaRPr>
          </a:p>
          <a:p>
            <a:pPr marL="0" indent="0">
              <a:buNone/>
            </a:pPr>
            <a:r>
              <a:rPr lang="zh-CN" altLang="en-US" sz="4400" b="1">
                <a:solidFill>
                  <a:schemeClr val="bg1"/>
                </a:solidFill>
                <a:sym typeface="+mn-ea"/>
              </a:rPr>
              <a:t>2.可适当增加细节，以使行文连贯。</a:t>
            </a:r>
            <a:endParaRPr lang="zh-CN" altLang="en-US" sz="4400" b="1">
              <a:solidFill>
                <a:schemeClr val="bg1"/>
              </a:solidFill>
            </a:endParaRPr>
          </a:p>
          <a:p>
            <a:pPr marL="0" indent="0">
              <a:buNone/>
            </a:pPr>
            <a:endParaRPr lang="zh-CN" altLang="en-US" sz="4400" b="1">
              <a:solidFill>
                <a:schemeClr val="bg1"/>
              </a:solidFill>
            </a:endParaRPr>
          </a:p>
        </p:txBody>
      </p:sp>
      <p:sp>
        <p:nvSpPr>
          <p:cNvPr id="2" name="文本框 1"/>
          <p:cNvSpPr txBox="1"/>
          <p:nvPr/>
        </p:nvSpPr>
        <p:spPr>
          <a:xfrm>
            <a:off x="4528820" y="167005"/>
            <a:ext cx="3794760" cy="829945"/>
          </a:xfrm>
          <a:prstGeom prst="rect">
            <a:avLst/>
          </a:prstGeom>
          <a:noFill/>
        </p:spPr>
        <p:txBody>
          <a:bodyPr wrap="square" rtlCol="0">
            <a:spAutoFit/>
          </a:bodyPr>
          <a:lstStyle/>
          <a:p>
            <a:r>
              <a:rPr lang="zh-CN" altLang="en-US" sz="4800" b="1">
                <a:solidFill>
                  <a:srgbClr val="FF0000"/>
                </a:solidFill>
                <a:latin typeface="Times New Roman" panose="02020603050405020304" pitchFamily="18" charset="0"/>
                <a:cs typeface="Times New Roman" panose="02020603050405020304" pitchFamily="18" charset="0"/>
              </a:rPr>
              <a:t>高考链接</a:t>
            </a:r>
            <a:endParaRPr lang="zh-CN" altLang="en-US" sz="4800" b="1">
              <a:solidFill>
                <a:srgbClr val="FF0000"/>
              </a:solidFill>
              <a:latin typeface="Times New Roman" panose="02020603050405020304" pitchFamily="18" charset="0"/>
              <a:cs typeface="Times New Roman" panose="02020603050405020304" pitchFamily="18" charset="0"/>
            </a:endParaRPr>
          </a:p>
        </p:txBody>
      </p:sp>
      <p:sp>
        <p:nvSpPr>
          <p:cNvPr id="4" name="矩形 3"/>
          <p:cNvSpPr>
            <a:spLocks noGrp="1" noRot="1" noChangeAspect="1" noMove="1" noResize="1" noEditPoints="1" noAdjustHandles="1" noChangeArrowheads="1" noChangeShapeType="1" noTextEdit="1"/>
          </p:cNvSpPr>
          <p:nvPr/>
        </p:nvSpPr>
        <p:spPr>
          <a:xfrm>
            <a:off x="101600" y="123825"/>
            <a:ext cx="197231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8" name="文本框 7"/>
          <p:cNvSpPr txBox="1"/>
          <p:nvPr/>
        </p:nvSpPr>
        <p:spPr>
          <a:xfrm>
            <a:off x="217170" y="167005"/>
            <a:ext cx="1856740"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Practice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pic>
        <p:nvPicPr>
          <p:cNvPr id="11" name="图片 10" descr="51miz-E1160249-1D475A99"/>
          <p:cNvPicPr>
            <a:picLocks noChangeAspect="1"/>
          </p:cNvPicPr>
          <p:nvPr/>
        </p:nvPicPr>
        <p:blipFill>
          <a:blip r:embed="rId1"/>
          <a:stretch>
            <a:fillRect/>
          </a:stretch>
        </p:blipFill>
        <p:spPr>
          <a:xfrm>
            <a:off x="1397000" y="1219835"/>
            <a:ext cx="10058400" cy="5029200"/>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p:wheel spokes="8"/>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249555" y="557530"/>
            <a:ext cx="12279630" cy="6862445"/>
          </a:xfrm>
          <a:prstGeom prst="rect">
            <a:avLst/>
          </a:prstGeom>
          <a:noFill/>
        </p:spPr>
        <p:txBody>
          <a:bodyPr wrap="square" lIns="91440" tIns="45720" rIns="91440" bIns="45720" rtlCol="0" anchor="t">
            <a:spAutoFit/>
          </a:bodyPr>
          <a:lstStyle/>
          <a:p>
            <a:r>
              <a:rPr lang="en-US" sz="4000" dirty="0">
                <a:solidFill>
                  <a:schemeClr val="bg1"/>
                </a:solidFill>
                <a:latin typeface="Arial Rounded MT Bold" panose="020F0704030504030204" charset="0"/>
                <a:cs typeface="Arial Rounded MT Bold" panose="020F0704030504030204" charset="0"/>
              </a:rPr>
              <a:t>Dear classmates , </a:t>
            </a:r>
            <a:endParaRPr lang="en-US" sz="4000" dirty="0">
              <a:solidFill>
                <a:schemeClr val="bg1"/>
              </a:solidFill>
              <a:latin typeface="Arial Rounded MT Bold" panose="020F0704030504030204" charset="0"/>
              <a:cs typeface="Arial Rounded MT Bold" panose="020F0704030504030204" charset="0"/>
            </a:endParaRPr>
          </a:p>
          <a:p>
            <a:r>
              <a:rPr lang="en-US" sz="4000" dirty="0">
                <a:solidFill>
                  <a:schemeClr val="bg1"/>
                </a:solidFill>
                <a:latin typeface="Arial Rounded MT Bold" panose="020F0704030504030204" charset="0"/>
                <a:cs typeface="Arial Rounded MT Bold" panose="020F0704030504030204" charset="0"/>
              </a:rPr>
              <a:t>   I would like to recommend you a book named...                    </a:t>
            </a:r>
            <a:r>
              <a:rPr lang="en-US" altLang="zh-CN" sz="4000" dirty="0">
                <a:solidFill>
                  <a:schemeClr val="bg1"/>
                </a:solidFill>
                <a:latin typeface="Arial Rounded MT Bold" panose="020F0704030504030204" charset="0"/>
                <a:cs typeface="Arial Rounded MT Bold" panose="020F0704030504030204" charset="0"/>
              </a:rPr>
              <a:t>  </a:t>
            </a:r>
            <a:endParaRPr lang="en-US" altLang="zh-CN" sz="4000" dirty="0">
              <a:solidFill>
                <a:schemeClr val="bg1"/>
              </a:solidFill>
              <a:latin typeface="Arial Rounded MT Bold" panose="020F0704030504030204" charset="0"/>
              <a:cs typeface="Arial Rounded MT Bold" panose="020F0704030504030204" charset="0"/>
            </a:endParaRPr>
          </a:p>
          <a:p>
            <a:r>
              <a:rPr lang="en-US" altLang="zh-CN" sz="4000" dirty="0">
                <a:solidFill>
                  <a:schemeClr val="bg1"/>
                </a:solidFill>
                <a:latin typeface="Arial Rounded MT Bold" panose="020F0704030504030204" charset="0"/>
                <a:cs typeface="Arial Rounded MT Bold" panose="020F0704030504030204" charset="0"/>
              </a:rPr>
              <a:t>______________________________________________</a:t>
            </a:r>
            <a:endParaRPr lang="en-US" altLang="zh-CN" sz="4000" dirty="0">
              <a:solidFill>
                <a:schemeClr val="bg1"/>
              </a:solidFill>
              <a:latin typeface="Arial Rounded MT Bold" panose="020F0704030504030204" charset="0"/>
              <a:cs typeface="Arial Rounded MT Bold" panose="020F0704030504030204" charset="0"/>
            </a:endParaRPr>
          </a:p>
          <a:p>
            <a:r>
              <a:rPr lang="en-US" altLang="zh-CN" sz="4000" dirty="0">
                <a:solidFill>
                  <a:schemeClr val="bg1"/>
                </a:solidFill>
                <a:latin typeface="Arial Rounded MT Bold" panose="020F0704030504030204" charset="0"/>
                <a:cs typeface="Arial Rounded MT Bold" panose="020F0704030504030204" charset="0"/>
              </a:rPr>
              <a:t>_____________________________________________________________________________________________________________________________________________</a:t>
            </a:r>
            <a:endParaRPr lang="en-US" altLang="zh-CN" sz="4000" dirty="0">
              <a:solidFill>
                <a:schemeClr val="bg1"/>
              </a:solidFill>
              <a:latin typeface="Arial Rounded MT Bold" panose="020F0704030504030204" charset="0"/>
              <a:cs typeface="Arial Rounded MT Bold" panose="020F0704030504030204" charset="0"/>
            </a:endParaRPr>
          </a:p>
          <a:p>
            <a:r>
              <a:rPr lang="en-US" sz="4000" dirty="0">
                <a:solidFill>
                  <a:schemeClr val="bg1"/>
                </a:solidFill>
                <a:latin typeface="Arial Rounded MT Bold" panose="020F0704030504030204" charset="0"/>
                <a:cs typeface="Arial Rounded MT Bold" panose="020F0704030504030204" charset="0"/>
              </a:rPr>
              <a:t>_______________________________________________</a:t>
            </a:r>
            <a:endParaRPr lang="en-US" sz="4000" dirty="0">
              <a:solidFill>
                <a:schemeClr val="bg1"/>
              </a:solidFill>
              <a:latin typeface="Arial Rounded MT Bold" panose="020F0704030504030204" charset="0"/>
              <a:cs typeface="Arial Rounded MT Bold" panose="020F0704030504030204" charset="0"/>
            </a:endParaRPr>
          </a:p>
          <a:p>
            <a:r>
              <a:rPr lang="en-US" sz="4000" dirty="0">
                <a:solidFill>
                  <a:schemeClr val="bg1"/>
                </a:solidFill>
                <a:latin typeface="Arial Rounded MT Bold" panose="020F0704030504030204" charset="0"/>
                <a:cs typeface="Arial Rounded MT Bold" panose="020F0704030504030204" charset="0"/>
              </a:rPr>
              <a:t>__________________________________________________________________________________________________________________________________________ </a:t>
            </a:r>
            <a:endParaRPr lang="en-US" sz="4000" dirty="0">
              <a:solidFill>
                <a:schemeClr val="bg1"/>
              </a:solidFill>
              <a:latin typeface="Arial Rounded MT Bold" panose="020F0704030504030204" charset="0"/>
              <a:cs typeface="Arial Rounded MT Bold" panose="020F0704030504030204" charset="0"/>
            </a:endParaRPr>
          </a:p>
          <a:p>
            <a:r>
              <a:rPr lang="en-US" sz="4000" dirty="0">
                <a:solidFill>
                  <a:schemeClr val="bg1"/>
                </a:solidFill>
                <a:latin typeface="Arial Rounded MT Bold" panose="020F0704030504030204" charset="0"/>
                <a:cs typeface="Arial Rounded MT Bold" panose="020F0704030504030204" charset="0"/>
              </a:rPr>
              <a:t>      </a:t>
            </a:r>
            <a:endParaRPr lang="en-US" sz="4000" dirty="0">
              <a:solidFill>
                <a:schemeClr val="bg1"/>
              </a:solidFill>
              <a:latin typeface="Arial Rounded MT Bold" panose="020F0704030504030204" charset="0"/>
              <a:cs typeface="Arial Rounded MT Bold" panose="020F0704030504030204" charset="0"/>
            </a:endParaRPr>
          </a:p>
        </p:txBody>
      </p:sp>
      <p:sp>
        <p:nvSpPr>
          <p:cNvPr id="3" name="圆角矩形 2"/>
          <p:cNvSpPr/>
          <p:nvPr/>
        </p:nvSpPr>
        <p:spPr>
          <a:xfrm>
            <a:off x="249769" y="116632"/>
            <a:ext cx="11942231" cy="6696744"/>
          </a:xfrm>
          <a:prstGeom prst="roundRect">
            <a:avLst/>
          </a:prstGeom>
          <a:noFill/>
          <a:ln w="3810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p>
        </p:txBody>
      </p:sp>
      <p:sp>
        <p:nvSpPr>
          <p:cNvPr id="4" name="矩形 3"/>
          <p:cNvSpPr>
            <a:spLocks noGrp="1" noRot="1" noChangeAspect="1" noMove="1" noResize="1" noEditPoints="1" noAdjustHandles="1" noChangeArrowheads="1" noChangeShapeType="1" noTextEdit="1"/>
          </p:cNvSpPr>
          <p:nvPr/>
        </p:nvSpPr>
        <p:spPr>
          <a:xfrm>
            <a:off x="9923780" y="210185"/>
            <a:ext cx="197231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8" name="文本框 7"/>
          <p:cNvSpPr txBox="1"/>
          <p:nvPr/>
        </p:nvSpPr>
        <p:spPr>
          <a:xfrm>
            <a:off x="9890125" y="253365"/>
            <a:ext cx="2005965" cy="645160"/>
          </a:xfrm>
          <a:prstGeom prst="rect">
            <a:avLst/>
          </a:prstGeom>
          <a:noFill/>
        </p:spPr>
        <p:txBody>
          <a:bodyPr wrap="square" rtlCol="0">
            <a:spAutoFit/>
          </a:bodyPr>
          <a:lstStyle/>
          <a:p>
            <a:pPr algn="ctr"/>
            <a:r>
              <a:rPr lang="en-US" altLang="zh-CN" sz="3600" b="1" dirty="0">
                <a:solidFill>
                  <a:schemeClr val="tx1"/>
                </a:solidFill>
                <a:latin typeface="Times New Roman" panose="02020603050405020304" pitchFamily="18" charset="0"/>
                <a:cs typeface="Times New Roman" panose="02020603050405020304" pitchFamily="18" charset="0"/>
              </a:rPr>
              <a:t>Practice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500"/>
                                        <p:tgtEl>
                                          <p:spTgt spid="2">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up)">
                                      <p:cBhvr>
                                        <p:cTn id="18" dur="500"/>
                                        <p:tgtEl>
                                          <p:spTgt spid="2">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up)">
                                      <p:cBhvr>
                                        <p:cTn id="21" dur="500"/>
                                        <p:tgtEl>
                                          <p:spTgt spid="2">
                                            <p:txEl>
                                              <p:pRg st="4" end="4"/>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up)">
                                      <p:cBhvr>
                                        <p:cTn id="24" dur="500"/>
                                        <p:tgtEl>
                                          <p:spTgt spid="2">
                                            <p:txEl>
                                              <p:pRg st="3" end="3"/>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up)">
                                      <p:cBhvr>
                                        <p:cTn id="27" dur="500"/>
                                        <p:tgtEl>
                                          <p:spTgt spid="2">
                                            <p:txEl>
                                              <p:pRg st="5" end="5"/>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wipe(up)">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QQ图片20210610202523"/>
          <p:cNvPicPr>
            <a:picLocks noChangeAspect="1"/>
          </p:cNvPicPr>
          <p:nvPr/>
        </p:nvPicPr>
        <p:blipFill>
          <a:blip r:embed="rId1"/>
          <a:srcRect l="1414" t="8805" r="2052" b="10497"/>
          <a:stretch>
            <a:fillRect/>
          </a:stretch>
        </p:blipFill>
        <p:spPr>
          <a:xfrm>
            <a:off x="281940" y="855345"/>
            <a:ext cx="11656695" cy="6126480"/>
          </a:xfrm>
          <a:prstGeom prst="rect">
            <a:avLst/>
          </a:prstGeom>
        </p:spPr>
      </p:pic>
      <p:sp>
        <p:nvSpPr>
          <p:cNvPr id="5" name="矩形 4"/>
          <p:cNvSpPr>
            <a:spLocks noGrp="1" noRot="1" noChangeAspect="1" noMove="1" noResize="1" noEditPoints="1" noAdjustHandles="1" noChangeArrowheads="1" noChangeShapeType="1" noTextEdit="1"/>
          </p:cNvSpPr>
          <p:nvPr/>
        </p:nvSpPr>
        <p:spPr>
          <a:xfrm>
            <a:off x="101600" y="123825"/>
            <a:ext cx="312928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文本框 5"/>
          <p:cNvSpPr txBox="1"/>
          <p:nvPr/>
        </p:nvSpPr>
        <p:spPr>
          <a:xfrm>
            <a:off x="281940" y="167005"/>
            <a:ext cx="2839720"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Students' Job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ustDataLst>
      <p:tags r:id="rId3"/>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a:cxnSpLocks noGrp="1" noRot="1" noChangeAspect="1" noMove="1" noResize="1" noEditPoints="1" noAdjustHandles="1" noChangeArrowheads="1" noChangeShapeType="1"/>
          </p:cNvCxnSpPr>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2" name="矩形 31"/>
          <p:cNvSpPr>
            <a:spLocks noGrp="1" noRot="1" noChangeAspect="1" noMove="1" noResize="1" noEditPoints="1" noAdjustHandles="1" noChangeArrowheads="1" noChangeShapeType="1" noTextEdit="1"/>
          </p:cNvSpPr>
          <p:nvPr/>
        </p:nvSpPr>
        <p:spPr>
          <a:xfrm>
            <a:off x="101600" y="123825"/>
            <a:ext cx="343090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dirty="0"/>
          </a:p>
        </p:txBody>
      </p:sp>
      <p:sp>
        <p:nvSpPr>
          <p:cNvPr id="4" name="文本框 3"/>
          <p:cNvSpPr txBox="1"/>
          <p:nvPr/>
        </p:nvSpPr>
        <p:spPr>
          <a:xfrm>
            <a:off x="281941" y="167005"/>
            <a:ext cx="2689830" cy="706755"/>
          </a:xfrm>
          <a:prstGeom prst="rect">
            <a:avLst/>
          </a:prstGeom>
          <a:noFill/>
        </p:spPr>
        <p:txBody>
          <a:bodyPr wrap="square" rtlCol="0">
            <a:spAutoFit/>
          </a:bodyPr>
          <a:lstStyle/>
          <a:p>
            <a:r>
              <a:rPr lang="en-US" altLang="zh-CN" sz="4000" b="1" dirty="0">
                <a:solidFill>
                  <a:schemeClr val="tx1"/>
                </a:solidFill>
                <a:latin typeface="Times New Roman" panose="02020603050405020304" pitchFamily="18" charset="0"/>
                <a:cs typeface="Times New Roman" panose="02020603050405020304" pitchFamily="18" charset="0"/>
              </a:rPr>
              <a:t>Unit1</a:t>
            </a:r>
            <a:endParaRPr lang="en-US" altLang="zh-CN" sz="40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677819" y="940639"/>
            <a:ext cx="6425787"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5400" dirty="0">
                <a:solidFill>
                  <a:schemeClr val="bg1"/>
                </a:solidFill>
                <a:latin typeface="Algerian" panose="04020705040A02060702" pitchFamily="82" charset="0"/>
                <a:cs typeface="Arial Rounded MT Bold" panose="020F0704030504030204" charset="0"/>
              </a:rPr>
              <a:t>People Of achievement</a:t>
            </a:r>
            <a:endParaRPr lang="en-US" altLang="zh-CN" sz="5400" dirty="0">
              <a:solidFill>
                <a:schemeClr val="bg1"/>
              </a:solidFill>
              <a:latin typeface="Algerian" panose="04020705040A02060702" pitchFamily="82" charset="0"/>
              <a:cs typeface="Arial Rounded MT Bold" panose="020F0704030504030204" charset="0"/>
            </a:endParaRPr>
          </a:p>
        </p:txBody>
      </p:sp>
      <p:sp>
        <p:nvSpPr>
          <p:cNvPr id="5" name="文本框 4"/>
          <p:cNvSpPr txBox="1"/>
          <p:nvPr/>
        </p:nvSpPr>
        <p:spPr>
          <a:xfrm>
            <a:off x="2344372" y="3025946"/>
            <a:ext cx="7395187" cy="76944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CN" sz="4400" dirty="0">
                <a:solidFill>
                  <a:schemeClr val="bg1"/>
                </a:solidFill>
                <a:latin typeface="Arial Rounded MT Bold" panose="020F0704030504030204" charset="0"/>
                <a:cs typeface="Arial Rounded MT Bold" panose="020F0704030504030204" charset="0"/>
                <a:sym typeface="+mn-ea"/>
              </a:rPr>
              <a:t>How to write a book report</a:t>
            </a:r>
            <a:endParaRPr lang="en-US" altLang="zh-CN" sz="4400" dirty="0">
              <a:solidFill>
                <a:schemeClr val="bg1"/>
              </a:solidFill>
              <a:latin typeface="Arial Rounded MT Bold" panose="020F0704030504030204" charset="0"/>
              <a:cs typeface="Arial Rounded MT Bold" panose="020F0704030504030204" charset="0"/>
              <a:sym typeface="+mn-ea"/>
            </a:endParaRPr>
          </a:p>
        </p:txBody>
      </p:sp>
      <p:pic>
        <p:nvPicPr>
          <p:cNvPr id="1026" name="Picture 2"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78766" y="4274268"/>
            <a:ext cx="1915074" cy="2566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查看源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103" y="4291896"/>
            <a:ext cx="1869336" cy="2566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b="11921"/>
          <a:stretch>
            <a:fillRect/>
          </a:stretch>
        </p:blipFill>
        <p:spPr bwMode="auto">
          <a:xfrm>
            <a:off x="8323400" y="4291896"/>
            <a:ext cx="1965373" cy="26013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查看源图像"/>
          <p:cNvPicPr>
            <a:picLocks noChangeAspect="1" noChangeArrowheads="1"/>
          </p:cNvPicPr>
          <p:nvPr/>
        </p:nvPicPr>
        <p:blipFill rotWithShape="1">
          <a:blip r:embed="rId4">
            <a:extLst>
              <a:ext uri="{28A0092B-C50C-407E-A947-70E740481C1C}">
                <a14:useLocalDpi xmlns:a14="http://schemas.microsoft.com/office/drawing/2010/main" val="0"/>
              </a:ext>
            </a:extLst>
          </a:blip>
          <a:srcRect l="17537"/>
          <a:stretch>
            <a:fillRect/>
          </a:stretch>
        </p:blipFill>
        <p:spPr bwMode="auto">
          <a:xfrm>
            <a:off x="0" y="1191061"/>
            <a:ext cx="2096004" cy="28772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查看源图像"/>
          <p:cNvPicPr>
            <a:picLocks noChangeAspect="1" noChangeArrowheads="1"/>
          </p:cNvPicPr>
          <p:nvPr/>
        </p:nvPicPr>
        <p:blipFill rotWithShape="1">
          <a:blip r:embed="rId5">
            <a:extLst>
              <a:ext uri="{28A0092B-C50C-407E-A947-70E740481C1C}">
                <a14:useLocalDpi xmlns:a14="http://schemas.microsoft.com/office/drawing/2010/main" val="0"/>
              </a:ext>
            </a:extLst>
          </a:blip>
          <a:srcRect l="37789"/>
          <a:stretch>
            <a:fillRect/>
          </a:stretch>
        </p:blipFill>
        <p:spPr bwMode="auto">
          <a:xfrm>
            <a:off x="9891675" y="1126168"/>
            <a:ext cx="2184494" cy="29421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查看源图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66" y="4265454"/>
            <a:ext cx="2019258" cy="25837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查看源图像"/>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0801" y="4293202"/>
            <a:ext cx="1714752" cy="25282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查看源图像"/>
          <p:cNvPicPr>
            <a:picLocks noChangeAspect="1" noChangeArrowheads="1"/>
          </p:cNvPicPr>
          <p:nvPr/>
        </p:nvPicPr>
        <p:blipFill rotWithShape="1">
          <a:blip r:embed="rId8">
            <a:extLst>
              <a:ext uri="{28A0092B-C50C-407E-A947-70E740481C1C}">
                <a14:useLocalDpi xmlns:a14="http://schemas.microsoft.com/office/drawing/2010/main" val="0"/>
              </a:ext>
            </a:extLst>
          </a:blip>
          <a:srcRect r="43885"/>
          <a:stretch>
            <a:fillRect/>
          </a:stretch>
        </p:blipFill>
        <p:spPr bwMode="auto">
          <a:xfrm>
            <a:off x="6235999" y="4309009"/>
            <a:ext cx="1931952" cy="251242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水印"/>
          <p:cNvPicPr>
            <a:picLocks noChangeAspect="1"/>
          </p:cNvPicPr>
          <p:nvPr userDrawn="1"/>
        </p:nvPicPr>
        <p:blipFill>
          <a:blip r:embed="rId9"/>
          <a:stretch>
            <a:fillRect/>
          </a:stretch>
        </p:blipFill>
        <p:spPr>
          <a:xfrm>
            <a:off x="7186295" y="63500"/>
            <a:ext cx="4902200" cy="1586865"/>
          </a:xfrm>
          <a:prstGeom prst="rect">
            <a:avLst/>
          </a:prstGeom>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p:nvPr/>
        </p:nvSpPr>
        <p:spPr>
          <a:xfrm>
            <a:off x="0" y="0"/>
            <a:ext cx="3789680" cy="1068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 name="文本框 1"/>
          <p:cNvSpPr txBox="1"/>
          <p:nvPr/>
        </p:nvSpPr>
        <p:spPr>
          <a:xfrm>
            <a:off x="149225" y="180340"/>
            <a:ext cx="3640455" cy="706755"/>
          </a:xfrm>
          <a:prstGeom prst="rect">
            <a:avLst/>
          </a:prstGeom>
          <a:noFill/>
        </p:spPr>
        <p:txBody>
          <a:bodyPr wrap="square" rtlCol="0">
            <a:spAutoFit/>
            <a:scene3d>
              <a:camera prst="orthographicFront"/>
              <a:lightRig rig="threePt" dir="t"/>
            </a:scene3d>
          </a:bodyPr>
          <a:lstStyle/>
          <a:p>
            <a:pPr indent="0">
              <a:buFont typeface="Wingdings" panose="05000000000000000000" charset="0"/>
              <a:buNone/>
            </a:pPr>
            <a:r>
              <a:rPr lang="en-US" sz="4000" b="1">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Further thinking</a:t>
            </a:r>
            <a:endParaRPr lang="en-US" sz="4000" b="1">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endParaRPr>
          </a:p>
        </p:txBody>
      </p:sp>
      <p:sp>
        <p:nvSpPr>
          <p:cNvPr id="12" name="文本框 11"/>
          <p:cNvSpPr txBox="1"/>
          <p:nvPr/>
        </p:nvSpPr>
        <p:spPr>
          <a:xfrm>
            <a:off x="552450" y="3620770"/>
            <a:ext cx="11407775" cy="2799715"/>
          </a:xfrm>
          <a:prstGeom prst="rect">
            <a:avLst/>
          </a:prstGeom>
          <a:noFill/>
        </p:spPr>
        <p:txBody>
          <a:bodyPr wrap="square" rtlCol="0">
            <a:spAutoFit/>
          </a:bodyPr>
          <a:lstStyle/>
          <a:p>
            <a:pPr marL="571500" indent="-571500">
              <a:buFont typeface="Arial" panose="020B0604020202020204" pitchFamily="34" charset="0"/>
              <a:buChar char="•"/>
            </a:pPr>
            <a:r>
              <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rPr>
              <a:t>What do they have in common?</a:t>
            </a:r>
            <a:endPar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endParaRPr>
          </a:p>
          <a:p>
            <a:pPr marL="571500" indent="-571500">
              <a:buFont typeface="Arial" panose="020B0604020202020204" pitchFamily="34" charset="0"/>
              <a:buChar char="•"/>
            </a:pPr>
            <a:r>
              <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rPr>
              <a:t>Do you want to be a person like them?</a:t>
            </a:r>
            <a:endPar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endParaRPr>
          </a:p>
          <a:p>
            <a:pPr marL="571500" indent="-571500">
              <a:buFont typeface="Arial" panose="020B0604020202020204" pitchFamily="34" charset="0"/>
              <a:buChar char="•"/>
            </a:pPr>
            <a:r>
              <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rPr>
              <a:t>What preparations are you going to make?</a:t>
            </a:r>
            <a:endParaRPr lang="en-US" altLang="zh-CN" sz="4400">
              <a:solidFill>
                <a:schemeClr val="bg1"/>
              </a:solidFill>
              <a:effectLst>
                <a:outerShdw blurRad="50800" dist="38100" dir="2700000" algn="tl" rotWithShape="0">
                  <a:prstClr val="black">
                    <a:alpha val="40000"/>
                  </a:prstClr>
                </a:outerShdw>
              </a:effectLst>
              <a:latin typeface="Arial Rounded MT Bold" panose="020F0704030504030204" charset="0"/>
              <a:cs typeface="Arial Rounded MT Bold" panose="020F0704030504030204" charset="0"/>
            </a:endParaRPr>
          </a:p>
        </p:txBody>
      </p:sp>
      <p:pic>
        <p:nvPicPr>
          <p:cNvPr id="11" name="图片 10"/>
          <p:cNvPicPr>
            <a:picLocks noChangeAspect="1"/>
          </p:cNvPicPr>
          <p:nvPr/>
        </p:nvPicPr>
        <p:blipFill>
          <a:blip r:embed="rId1"/>
          <a:stretch>
            <a:fillRect/>
          </a:stretch>
        </p:blipFill>
        <p:spPr>
          <a:xfrm>
            <a:off x="552450" y="1760855"/>
            <a:ext cx="1203325" cy="1447165"/>
          </a:xfrm>
          <a:prstGeom prst="rect">
            <a:avLst/>
          </a:prstGeom>
        </p:spPr>
      </p:pic>
      <p:pic>
        <p:nvPicPr>
          <p:cNvPr id="8" name="图片 7"/>
          <p:cNvPicPr>
            <a:picLocks noChangeAspect="1"/>
          </p:cNvPicPr>
          <p:nvPr/>
        </p:nvPicPr>
        <p:blipFill>
          <a:blip r:embed="rId2"/>
          <a:srcRect l="22153" r="31963"/>
          <a:stretch>
            <a:fillRect/>
          </a:stretch>
        </p:blipFill>
        <p:spPr>
          <a:xfrm>
            <a:off x="7381240" y="1764665"/>
            <a:ext cx="1203960" cy="1478280"/>
          </a:xfrm>
          <a:prstGeom prst="rect">
            <a:avLst/>
          </a:prstGeom>
        </p:spPr>
      </p:pic>
      <p:pic>
        <p:nvPicPr>
          <p:cNvPr id="9" name="图片 8"/>
          <p:cNvPicPr>
            <a:picLocks noChangeAspect="1"/>
          </p:cNvPicPr>
          <p:nvPr/>
        </p:nvPicPr>
        <p:blipFill>
          <a:blip r:embed="rId3"/>
          <a:srcRect l="18184" r="14150" b="15810"/>
          <a:stretch>
            <a:fillRect/>
          </a:stretch>
        </p:blipFill>
        <p:spPr>
          <a:xfrm>
            <a:off x="3789680" y="1760855"/>
            <a:ext cx="1311275" cy="1466215"/>
          </a:xfrm>
          <a:prstGeom prst="rect">
            <a:avLst/>
          </a:prstGeom>
        </p:spPr>
      </p:pic>
      <p:pic>
        <p:nvPicPr>
          <p:cNvPr id="15" name="图片 14"/>
          <p:cNvPicPr>
            <a:picLocks noChangeAspect="1"/>
          </p:cNvPicPr>
          <p:nvPr/>
        </p:nvPicPr>
        <p:blipFill>
          <a:blip r:embed="rId4"/>
          <a:stretch>
            <a:fillRect/>
          </a:stretch>
        </p:blipFill>
        <p:spPr>
          <a:xfrm>
            <a:off x="2018665" y="1760855"/>
            <a:ext cx="1508760" cy="1438910"/>
          </a:xfrm>
          <a:prstGeom prst="rect">
            <a:avLst/>
          </a:prstGeom>
        </p:spPr>
      </p:pic>
      <p:pic>
        <p:nvPicPr>
          <p:cNvPr id="17" name="图片 16"/>
          <p:cNvPicPr>
            <a:picLocks noChangeAspect="1"/>
          </p:cNvPicPr>
          <p:nvPr/>
        </p:nvPicPr>
        <p:blipFill>
          <a:blip r:embed="rId5"/>
          <a:srcRect l="24650" t="9222" r="10383" b="3444"/>
          <a:stretch>
            <a:fillRect/>
          </a:stretch>
        </p:blipFill>
        <p:spPr>
          <a:xfrm>
            <a:off x="5521325" y="1760855"/>
            <a:ext cx="1470025" cy="1482090"/>
          </a:xfrm>
          <a:prstGeom prst="rect">
            <a:avLst/>
          </a:prstGeom>
        </p:spPr>
      </p:pic>
      <p:pic>
        <p:nvPicPr>
          <p:cNvPr id="18" name="图片 17"/>
          <p:cNvPicPr>
            <a:picLocks noChangeAspect="1"/>
          </p:cNvPicPr>
          <p:nvPr/>
        </p:nvPicPr>
        <p:blipFill>
          <a:blip r:embed="rId6"/>
          <a:srcRect l="15864" r="14385"/>
          <a:stretch>
            <a:fillRect/>
          </a:stretch>
        </p:blipFill>
        <p:spPr>
          <a:xfrm>
            <a:off x="8880475" y="1765300"/>
            <a:ext cx="1368425" cy="1477645"/>
          </a:xfrm>
          <a:prstGeom prst="rect">
            <a:avLst/>
          </a:prstGeom>
        </p:spPr>
      </p:pic>
      <p:pic>
        <p:nvPicPr>
          <p:cNvPr id="13" name="图片 12"/>
          <p:cNvPicPr>
            <a:picLocks noChangeAspect="1"/>
          </p:cNvPicPr>
          <p:nvPr/>
        </p:nvPicPr>
        <p:blipFill>
          <a:blip r:embed="rId7"/>
          <a:srcRect l="21648" r="15389"/>
          <a:stretch>
            <a:fillRect/>
          </a:stretch>
        </p:blipFill>
        <p:spPr>
          <a:xfrm>
            <a:off x="10544810" y="1765300"/>
            <a:ext cx="1415415" cy="1500505"/>
          </a:xfrm>
          <a:prstGeom prst="rect">
            <a:avLst/>
          </a:prstGeom>
        </p:spPr>
      </p:pic>
      <p:pic>
        <p:nvPicPr>
          <p:cNvPr id="3" name="1 截取合并">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a:blip r:embed="rId10"/>
          <a:stretch>
            <a:fillRect/>
          </a:stretch>
        </p:blipFill>
        <p:spPr>
          <a:xfrm>
            <a:off x="0" y="1067435"/>
            <a:ext cx="12191999" cy="5984422"/>
          </a:xfrm>
          <a:prstGeom prst="rect">
            <a:avLst/>
          </a:prstGeom>
        </p:spPr>
      </p:pic>
      <p:pic>
        <p:nvPicPr>
          <p:cNvPr id="4" name="图片 3" descr="水印"/>
          <p:cNvPicPr>
            <a:picLocks noChangeAspect="1"/>
          </p:cNvPicPr>
          <p:nvPr userDrawn="1"/>
        </p:nvPicPr>
        <p:blipFill>
          <a:blip r:embed="rId11"/>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Quotefancy-4674226-3840x2160"/>
          <p:cNvPicPr>
            <a:picLocks noChangeAspect="1"/>
          </p:cNvPicPr>
          <p:nvPr/>
        </p:nvPicPr>
        <p:blipFill>
          <a:blip r:embed="rId1"/>
          <a:stretch>
            <a:fillRect/>
          </a:stretch>
        </p:blipFill>
        <p:spPr>
          <a:xfrm>
            <a:off x="19685" y="10795"/>
            <a:ext cx="12152630" cy="6835775"/>
          </a:xfrm>
          <a:prstGeom prst="rect">
            <a:avLst/>
          </a:prstGeom>
        </p:spPr>
      </p:pic>
      <p:sp>
        <p:nvSpPr>
          <p:cNvPr id="10" name="文本框 9"/>
          <p:cNvSpPr txBox="1"/>
          <p:nvPr/>
        </p:nvSpPr>
        <p:spPr>
          <a:xfrm>
            <a:off x="1430020" y="2321560"/>
            <a:ext cx="9331960" cy="1753235"/>
          </a:xfrm>
          <a:prstGeom prst="rect">
            <a:avLst/>
          </a:prstGeom>
          <a:solidFill>
            <a:schemeClr val="bg1">
              <a:lumMod val="65000"/>
              <a:lumOff val="35000"/>
              <a:alpha val="97000"/>
            </a:schemeClr>
          </a:solidFill>
          <a:ln w="635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lang="en-US" altLang="zh-CN" sz="5400" dirty="0">
                <a:solidFill>
                  <a:schemeClr val="tx1"/>
                </a:solidFill>
                <a:effectLst>
                  <a:outerShdw blurRad="38100" dist="38100" dir="2700000" algn="tl">
                    <a:srgbClr val="000000">
                      <a:alpha val="43137"/>
                    </a:srgbClr>
                  </a:outerShdw>
                </a:effectLst>
                <a:latin typeface="Candara" panose="020E0502030303020204" charset="0"/>
                <a:cs typeface="Candara" panose="020E0502030303020204" charset="0"/>
              </a:rPr>
              <a:t>No matter what you choose,     </a:t>
            </a:r>
            <a:endParaRPr lang="en-US" altLang="zh-CN" sz="5400" dirty="0">
              <a:solidFill>
                <a:schemeClr val="tx1"/>
              </a:solidFill>
              <a:effectLst>
                <a:outerShdw blurRad="38100" dist="38100" dir="2700000" algn="tl">
                  <a:srgbClr val="000000">
                    <a:alpha val="43137"/>
                  </a:srgbClr>
                </a:outerShdw>
              </a:effectLst>
              <a:latin typeface="Candara" panose="020E0502030303020204" charset="0"/>
              <a:cs typeface="Candara" panose="020E0502030303020204" charset="0"/>
            </a:endParaRPr>
          </a:p>
          <a:p>
            <a:pPr algn="l"/>
            <a:r>
              <a:rPr lang="en-US" altLang="zh-CN" sz="5400" dirty="0">
                <a:solidFill>
                  <a:schemeClr val="tx1"/>
                </a:solidFill>
                <a:effectLst>
                  <a:outerShdw blurRad="38100" dist="38100" dir="2700000" algn="tl">
                    <a:srgbClr val="000000">
                      <a:alpha val="43137"/>
                    </a:srgbClr>
                  </a:outerShdw>
                </a:effectLst>
                <a:latin typeface="Candara" panose="020E0502030303020204" charset="0"/>
                <a:cs typeface="Candara" panose="020E0502030303020204" charset="0"/>
              </a:rPr>
              <a:t>stick to your original aspiration!</a:t>
            </a:r>
            <a:r>
              <a:rPr lang="en-US" altLang="zh-CN" sz="5400" b="1" dirty="0">
                <a:latin typeface="Candara" panose="020E0502030303020204" charset="0"/>
                <a:cs typeface="Candara" panose="020E0502030303020204" charset="0"/>
              </a:rPr>
              <a:t> </a:t>
            </a:r>
            <a:endParaRPr lang="en-US" altLang="zh-CN" sz="5400" b="1" dirty="0">
              <a:latin typeface="Candara" panose="020E0502030303020204" charset="0"/>
              <a:cs typeface="Candara" panose="020E0502030303020204" charset="0"/>
            </a:endParaRPr>
          </a:p>
        </p:txBody>
      </p:sp>
      <p:cxnSp>
        <p:nvCxnSpPr>
          <p:cNvPr id="5" name="直接连接符 4"/>
          <p:cNvCxnSpPr>
            <a:stCxn id="10" idx="1"/>
            <a:endCxn id="10" idx="3"/>
          </p:cNvCxnSpPr>
          <p:nvPr/>
        </p:nvCxnSpPr>
        <p:spPr>
          <a:xfrm>
            <a:off x="1430020" y="3198495"/>
            <a:ext cx="93319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66800" y="1345642"/>
            <a:ext cx="10058400" cy="3931920"/>
          </a:xfrm>
        </p:spPr>
        <p:txBody>
          <a:bodyPr/>
          <a:lstStyle/>
          <a:p>
            <a:pPr marL="0" indent="0">
              <a:buNone/>
            </a:pPr>
            <a:r>
              <a:rPr lang="en-US" altLang="zh-CN" sz="5400" b="1" dirty="0">
                <a:solidFill>
                  <a:schemeClr val="bg1"/>
                </a:solidFill>
                <a:latin typeface="Cambria" panose="02040503050406030204" charset="0"/>
                <a:cs typeface="Cambria" panose="02040503050406030204" charset="0"/>
              </a:rPr>
              <a:t>Make a book report in your class and introduce the biography you have read to your classmates.</a:t>
            </a:r>
            <a:endParaRPr lang="en-US" altLang="zh-CN" sz="5400" b="1" dirty="0">
              <a:solidFill>
                <a:schemeClr val="bg1"/>
              </a:solidFill>
              <a:latin typeface="Cambria" panose="02040503050406030204" charset="0"/>
              <a:cs typeface="Cambria" panose="02040503050406030204" charset="0"/>
            </a:endParaRPr>
          </a:p>
        </p:txBody>
      </p:sp>
      <p:sp>
        <p:nvSpPr>
          <p:cNvPr id="6" name="矩形 5"/>
          <p:cNvSpPr/>
          <p:nvPr/>
        </p:nvSpPr>
        <p:spPr>
          <a:xfrm>
            <a:off x="0" y="0"/>
            <a:ext cx="3789680" cy="1068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4" name="文本框 3"/>
          <p:cNvSpPr txBox="1"/>
          <p:nvPr/>
        </p:nvSpPr>
        <p:spPr>
          <a:xfrm>
            <a:off x="149225" y="73025"/>
            <a:ext cx="3640455" cy="922020"/>
          </a:xfrm>
          <a:prstGeom prst="rect">
            <a:avLst/>
          </a:prstGeom>
          <a:noFill/>
        </p:spPr>
        <p:txBody>
          <a:bodyPr wrap="square" rtlCol="0">
            <a:spAutoFit/>
            <a:scene3d>
              <a:camera prst="orthographicFront"/>
              <a:lightRig rig="threePt" dir="t"/>
            </a:scene3d>
          </a:bodyPr>
          <a:lstStyle/>
          <a:p>
            <a:pPr indent="0">
              <a:buFont typeface="Wingdings" panose="05000000000000000000" charset="0"/>
              <a:buNone/>
            </a:pPr>
            <a:r>
              <a:rPr lang="en-US" sz="5400" b="1">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Homework</a:t>
            </a:r>
            <a:endParaRPr lang="en-US" sz="5400" b="1">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endParaRPr>
          </a:p>
        </p:txBody>
      </p:sp>
      <p:sp>
        <p:nvSpPr>
          <p:cNvPr id="5" name="矩形 4"/>
          <p:cNvSpPr/>
          <p:nvPr/>
        </p:nvSpPr>
        <p:spPr>
          <a:xfrm>
            <a:off x="2451918" y="4843934"/>
            <a:ext cx="6708140" cy="1568450"/>
          </a:xfrm>
          <a:prstGeom prst="rect">
            <a:avLst/>
          </a:prstGeom>
          <a:noFill/>
          <a:ln>
            <a:noFill/>
          </a:ln>
        </p:spPr>
        <p:txBody>
          <a:bodyPr wrap="none" rtlCol="0" anchor="t">
            <a:spAutoFit/>
            <a:scene3d>
              <a:camera prst="orthographicFront"/>
              <a:lightRig rig="threePt" dir="t"/>
            </a:scene3d>
          </a:bodyPr>
          <a:lstStyle/>
          <a:p>
            <a:pPr algn="ctr"/>
            <a:r>
              <a:rPr lang="en-US" altLang="zh-CN" sz="9600" b="1" dirty="0">
                <a:gradFill>
                  <a:gsLst>
                    <a:gs pos="21000">
                      <a:srgbClr val="53575C"/>
                    </a:gs>
                    <a:gs pos="88000">
                      <a:srgbClr val="C5C7CA"/>
                    </a:gs>
                  </a:gsLst>
                  <a:lin ang="5400000"/>
                </a:gradFill>
                <a:effectLst/>
              </a:rPr>
              <a:t>Thank You!</a:t>
            </a:r>
            <a:endParaRPr lang="en-US" altLang="zh-CN" sz="9600" b="1" dirty="0">
              <a:gradFill>
                <a:gsLst>
                  <a:gs pos="21000">
                    <a:srgbClr val="53575C"/>
                  </a:gs>
                  <a:gs pos="88000">
                    <a:srgbClr val="C5C7CA"/>
                  </a:gs>
                </a:gsLst>
                <a:lin ang="5400000"/>
              </a:gra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412115" y="1181735"/>
            <a:ext cx="11682730" cy="768350"/>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altLang="zh-CN" sz="4400">
                <a:solidFill>
                  <a:schemeClr val="bg1"/>
                </a:solidFill>
                <a:latin typeface="Times New Roman" panose="02020603050405020304" pitchFamily="18" charset="0"/>
                <a:cs typeface="Times New Roman" panose="02020603050405020304" pitchFamily="18" charset="0"/>
              </a:rPr>
              <a:t>What does “</a:t>
            </a:r>
            <a:r>
              <a:rPr lang="en-US" altLang="zh-CN" sz="4400" b="1">
                <a:solidFill>
                  <a:srgbClr val="FF0000"/>
                </a:solidFill>
                <a:latin typeface="Times New Roman" panose="02020603050405020304" pitchFamily="18" charset="0"/>
                <a:cs typeface="Times New Roman" panose="02020603050405020304" pitchFamily="18" charset="0"/>
              </a:rPr>
              <a:t>people of achievement</a:t>
            </a:r>
            <a:r>
              <a:rPr lang="en-US" altLang="zh-CN" sz="4400">
                <a:solidFill>
                  <a:schemeClr val="bg1"/>
                </a:solidFill>
                <a:latin typeface="Times New Roman" panose="02020603050405020304" pitchFamily="18" charset="0"/>
                <a:cs typeface="Times New Roman" panose="02020603050405020304" pitchFamily="18" charset="0"/>
              </a:rPr>
              <a:t>” mean to you?</a:t>
            </a:r>
            <a:endParaRPr lang="en-US" altLang="zh-CN" sz="4400">
              <a:solidFill>
                <a:schemeClr val="bg1"/>
              </a:solidFill>
              <a:latin typeface="Times New Roman" panose="02020603050405020304" pitchFamily="18" charset="0"/>
              <a:cs typeface="Times New Roman" panose="02020603050405020304" pitchFamily="18" charset="0"/>
            </a:endParaRPr>
          </a:p>
        </p:txBody>
      </p:sp>
      <p:sp>
        <p:nvSpPr>
          <p:cNvPr id="32" name="矩形 31"/>
          <p:cNvSpPr>
            <a:spLocks noGrp="1" noRot="1" noChangeAspect="1" noMove="1" noResize="1" noEditPoints="1" noAdjustHandles="1" noChangeArrowheads="1" noChangeShapeType="1" noTextEdit="1"/>
          </p:cNvSpPr>
          <p:nvPr/>
        </p:nvSpPr>
        <p:spPr>
          <a:xfrm>
            <a:off x="289560" y="215265"/>
            <a:ext cx="204279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文本框 9"/>
          <p:cNvSpPr txBox="1"/>
          <p:nvPr/>
        </p:nvSpPr>
        <p:spPr>
          <a:xfrm>
            <a:off x="350520" y="258445"/>
            <a:ext cx="1920875" cy="64516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Lead-in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1"/>
          <a:srcRect l="19667" r="30271"/>
          <a:stretch>
            <a:fillRect/>
          </a:stretch>
        </p:blipFill>
        <p:spPr>
          <a:xfrm>
            <a:off x="4263390" y="2449195"/>
            <a:ext cx="3357245" cy="3806190"/>
          </a:xfrm>
          <a:prstGeom prst="rect">
            <a:avLst/>
          </a:prstGeom>
        </p:spPr>
      </p:pic>
      <p:pic>
        <p:nvPicPr>
          <p:cNvPr id="12" name="图片 11"/>
          <p:cNvPicPr>
            <a:picLocks noChangeAspect="1"/>
          </p:cNvPicPr>
          <p:nvPr/>
        </p:nvPicPr>
        <p:blipFill>
          <a:blip r:embed="rId2"/>
          <a:stretch>
            <a:fillRect/>
          </a:stretch>
        </p:blipFill>
        <p:spPr>
          <a:xfrm>
            <a:off x="770890" y="2292350"/>
            <a:ext cx="2806065" cy="3893820"/>
          </a:xfrm>
          <a:prstGeom prst="rect">
            <a:avLst/>
          </a:prstGeom>
        </p:spPr>
      </p:pic>
      <p:sp>
        <p:nvSpPr>
          <p:cNvPr id="16" name="文本框 15"/>
          <p:cNvSpPr txBox="1"/>
          <p:nvPr/>
        </p:nvSpPr>
        <p:spPr>
          <a:xfrm>
            <a:off x="290195" y="2275205"/>
            <a:ext cx="7330440" cy="4154170"/>
          </a:xfrm>
          <a:prstGeom prst="rect">
            <a:avLst/>
          </a:prstGeom>
          <a:solidFill>
            <a:schemeClr val="accent3">
              <a:lumMod val="20000"/>
              <a:lumOff val="80000"/>
            </a:schemeClr>
          </a:solidFill>
          <a:ln w="28575" cmpd="sng">
            <a:solidFill>
              <a:schemeClr val="accent1">
                <a:shade val="50000"/>
              </a:schemeClr>
            </a:solidFill>
            <a:prstDash val="solid"/>
          </a:ln>
        </p:spPr>
        <p:txBody>
          <a:bodyPr wrap="square" rtlCol="0">
            <a:spAutoFit/>
          </a:bodyPr>
          <a:lstStyle/>
          <a:p>
            <a:pPr marL="571500" indent="-571500">
              <a:buFont typeface="Arial" panose="020B0604020202020204" pitchFamily="34" charset="0"/>
              <a:buChar char="•"/>
            </a:pPr>
            <a:r>
              <a:rPr lang="en-US" altLang="zh-CN" sz="4400" b="1">
                <a:solidFill>
                  <a:schemeClr val="bg1"/>
                </a:solidFill>
                <a:latin typeface="Times New Roman" panose="02020603050405020304" pitchFamily="18" charset="0"/>
                <a:cs typeface="Times New Roman" panose="02020603050405020304" pitchFamily="18" charset="0"/>
              </a:rPr>
              <a:t>Who is he?</a:t>
            </a:r>
            <a:endParaRPr lang="en-US" altLang="zh-CN" sz="4400" b="1">
              <a:solidFill>
                <a:schemeClr val="bg1"/>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altLang="zh-CN" sz="4400" b="1">
                <a:solidFill>
                  <a:schemeClr val="bg1"/>
                </a:solidFill>
                <a:latin typeface="Times New Roman" panose="02020603050405020304" pitchFamily="18" charset="0"/>
                <a:cs typeface="Times New Roman" panose="02020603050405020304" pitchFamily="18" charset="0"/>
              </a:rPr>
              <a:t>Do you know his story?</a:t>
            </a:r>
            <a:endParaRPr lang="en-US" altLang="zh-CN" sz="4400" b="1">
              <a:solidFill>
                <a:schemeClr val="bg1"/>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altLang="zh-CN" sz="4400" b="1">
                <a:solidFill>
                  <a:schemeClr val="bg1"/>
                </a:solidFill>
                <a:latin typeface="Times New Roman" panose="02020603050405020304" pitchFamily="18" charset="0"/>
                <a:cs typeface="Times New Roman" panose="02020603050405020304" pitchFamily="18" charset="0"/>
              </a:rPr>
              <a:t>If you want to know more about a great person, what will you do?  </a:t>
            </a:r>
            <a:endParaRPr lang="en-US" altLang="zh-CN" sz="4400" b="1">
              <a:solidFill>
                <a:schemeClr val="bg1"/>
              </a:solidFill>
              <a:latin typeface="Times New Roman" panose="02020603050405020304" pitchFamily="18" charset="0"/>
              <a:cs typeface="Times New Roman" panose="02020603050405020304" pitchFamily="18" charset="0"/>
            </a:endParaRPr>
          </a:p>
          <a:p>
            <a:pPr marL="571500" indent="-571500"/>
            <a:endParaRPr lang="en-US" altLang="zh-CN" sz="4400" b="1">
              <a:solidFill>
                <a:schemeClr val="bg1"/>
              </a:solidFill>
              <a:latin typeface="Times New Roman" panose="02020603050405020304" pitchFamily="18" charset="0"/>
              <a:cs typeface="Times New Roman" panose="02020603050405020304" pitchFamily="18" charset="0"/>
            </a:endParaRPr>
          </a:p>
        </p:txBody>
      </p:sp>
      <p:pic>
        <p:nvPicPr>
          <p:cNvPr id="21" name="图片 20"/>
          <p:cNvPicPr>
            <a:picLocks noChangeAspect="1"/>
          </p:cNvPicPr>
          <p:nvPr/>
        </p:nvPicPr>
        <p:blipFill>
          <a:blip r:embed="rId3"/>
          <a:srcRect l="21700" t="7141" r="17973" b="4180"/>
          <a:stretch>
            <a:fillRect/>
          </a:stretch>
        </p:blipFill>
        <p:spPr>
          <a:xfrm>
            <a:off x="7864475" y="2153920"/>
            <a:ext cx="4117340" cy="4477385"/>
          </a:xfrm>
          <a:prstGeom prst="rect">
            <a:avLst/>
          </a:prstGeom>
        </p:spPr>
      </p:pic>
      <p:pic>
        <p:nvPicPr>
          <p:cNvPr id="28" name="图片 27"/>
          <p:cNvPicPr>
            <a:picLocks noChangeAspect="1"/>
          </p:cNvPicPr>
          <p:nvPr/>
        </p:nvPicPr>
        <p:blipFill>
          <a:blip r:embed="rId4"/>
          <a:srcRect l="16533" r="16317"/>
          <a:stretch>
            <a:fillRect/>
          </a:stretch>
        </p:blipFill>
        <p:spPr>
          <a:xfrm>
            <a:off x="7733030" y="-20955"/>
            <a:ext cx="4380230" cy="6652260"/>
          </a:xfrm>
          <a:prstGeom prst="rect">
            <a:avLst/>
          </a:prstGeom>
        </p:spPr>
      </p:pic>
      <p:pic>
        <p:nvPicPr>
          <p:cNvPr id="29" name="图片 28"/>
          <p:cNvPicPr/>
          <p:nvPr/>
        </p:nvPicPr>
        <p:blipFill>
          <a:blip r:embed="rId5" r:link="rId6"/>
          <a:stretch>
            <a:fillRect/>
          </a:stretch>
        </p:blipFill>
        <p:spPr>
          <a:xfrm>
            <a:off x="-1586230" y="-186690"/>
            <a:ext cx="7642860" cy="7258685"/>
          </a:xfrm>
          <a:prstGeom prst="rect">
            <a:avLst/>
          </a:prstGeom>
          <a:noFill/>
          <a:ln w="9525">
            <a:noFill/>
          </a:ln>
        </p:spPr>
      </p:pic>
      <p:sp>
        <p:nvSpPr>
          <p:cNvPr id="30" name="文本框 29"/>
          <p:cNvSpPr txBox="1"/>
          <p:nvPr/>
        </p:nvSpPr>
        <p:spPr>
          <a:xfrm>
            <a:off x="4424045" y="559435"/>
            <a:ext cx="3343910" cy="9293860"/>
          </a:xfrm>
          <a:prstGeom prst="rect">
            <a:avLst/>
          </a:prstGeom>
          <a:solidFill>
            <a:schemeClr val="tx1"/>
          </a:solidFill>
        </p:spPr>
        <p:txBody>
          <a:bodyPr wrap="square" rtlCol="0">
            <a:spAutoFit/>
          </a:bodyPr>
          <a:lstStyle/>
          <a:p>
            <a:pPr algn="ctr"/>
            <a:endParaRPr lang="en-US" altLang="zh-CN" sz="5400" b="1" dirty="0">
              <a:solidFill>
                <a:schemeClr val="bg1"/>
              </a:solidFill>
              <a:latin typeface="Times New Roman" panose="02020603050405020304" pitchFamily="18" charset="0"/>
              <a:cs typeface="Times New Roman" panose="02020603050405020304" pitchFamily="18" charset="0"/>
            </a:endParaRPr>
          </a:p>
          <a:p>
            <a:pPr algn="ctr"/>
            <a:r>
              <a:rPr lang="en-US" altLang="zh-CN" sz="5400" b="1" dirty="0">
                <a:solidFill>
                  <a:schemeClr val="bg1"/>
                </a:solidFill>
                <a:latin typeface="Times New Roman" panose="02020603050405020304" pitchFamily="18" charset="0"/>
                <a:cs typeface="Times New Roman" panose="02020603050405020304" pitchFamily="18" charset="0"/>
              </a:rPr>
              <a:t>Read </a:t>
            </a:r>
            <a:endParaRPr lang="en-US" altLang="zh-CN" sz="5400" b="1" dirty="0">
              <a:solidFill>
                <a:schemeClr val="bg1"/>
              </a:solidFill>
              <a:latin typeface="Times New Roman" panose="02020603050405020304" pitchFamily="18" charset="0"/>
              <a:cs typeface="Times New Roman" panose="02020603050405020304" pitchFamily="18" charset="0"/>
            </a:endParaRPr>
          </a:p>
          <a:p>
            <a:pPr algn="ctr"/>
            <a:r>
              <a:rPr lang="en-US" altLang="zh-CN" sz="5400" b="1" dirty="0">
                <a:solidFill>
                  <a:schemeClr val="bg1"/>
                </a:solidFill>
                <a:latin typeface="Times New Roman" panose="02020603050405020304" pitchFamily="18" charset="0"/>
                <a:cs typeface="Times New Roman" panose="02020603050405020304" pitchFamily="18" charset="0"/>
              </a:rPr>
              <a:t>a book about a person--</a:t>
            </a:r>
            <a:endParaRPr lang="en-US" altLang="zh-CN" sz="5400" b="1" dirty="0">
              <a:solidFill>
                <a:schemeClr val="bg1"/>
              </a:solidFill>
              <a:latin typeface="Times New Roman" panose="02020603050405020304" pitchFamily="18" charset="0"/>
              <a:cs typeface="Times New Roman" panose="02020603050405020304" pitchFamily="18" charset="0"/>
            </a:endParaRPr>
          </a:p>
          <a:p>
            <a:pPr algn="ctr"/>
            <a:r>
              <a:rPr lang="en-US" altLang="zh-CN" sz="5400" b="1" dirty="0">
                <a:solidFill>
                  <a:srgbClr val="FF0000"/>
                </a:solidFill>
                <a:latin typeface="Times New Roman" panose="02020603050405020304" pitchFamily="18" charset="0"/>
                <a:cs typeface="Times New Roman" panose="02020603050405020304" pitchFamily="18" charset="0"/>
              </a:rPr>
              <a:t>biography(</a:t>
            </a:r>
            <a:r>
              <a:rPr lang="zh-CN" altLang="zh-CN" sz="5400" b="1" dirty="0">
                <a:solidFill>
                  <a:srgbClr val="FF0000"/>
                </a:solidFill>
                <a:latin typeface="Times New Roman" panose="02020603050405020304" pitchFamily="18" charset="0"/>
                <a:cs typeface="Times New Roman" panose="02020603050405020304" pitchFamily="18" charset="0"/>
              </a:rPr>
              <a:t>传记</a:t>
            </a:r>
            <a:r>
              <a:rPr lang="en-US" altLang="zh-CN" sz="5400" b="1" dirty="0">
                <a:solidFill>
                  <a:srgbClr val="FF0000"/>
                </a:solidFill>
                <a:latin typeface="Times New Roman" panose="02020603050405020304" pitchFamily="18" charset="0"/>
                <a:cs typeface="Times New Roman" panose="02020603050405020304" pitchFamily="18" charset="0"/>
              </a:rPr>
              <a:t>)</a:t>
            </a:r>
            <a:endParaRPr lang="en-US" altLang="zh-CN" sz="5400" b="1" dirty="0">
              <a:solidFill>
                <a:srgbClr val="FF0000"/>
              </a:solidFill>
              <a:latin typeface="Times New Roman" panose="02020603050405020304" pitchFamily="18" charset="0"/>
              <a:cs typeface="Times New Roman" panose="02020603050405020304" pitchFamily="18" charset="0"/>
            </a:endParaRPr>
          </a:p>
          <a:p>
            <a:pPr algn="ctr"/>
            <a:endParaRPr lang="en-US" altLang="zh-CN" sz="4400" b="1" dirty="0">
              <a:solidFill>
                <a:schemeClr val="bg1"/>
              </a:solidFill>
              <a:latin typeface="Times New Roman" panose="02020603050405020304" pitchFamily="18" charset="0"/>
              <a:cs typeface="Times New Roman" panose="02020603050405020304" pitchFamily="18" charset="0"/>
            </a:endParaRPr>
          </a:p>
          <a:p>
            <a:pPr algn="ctr"/>
            <a:endParaRPr lang="en-US" altLang="zh-CN" sz="4400" b="1" dirty="0">
              <a:solidFill>
                <a:schemeClr val="bg1"/>
              </a:solidFill>
              <a:latin typeface="Times New Roman" panose="02020603050405020304" pitchFamily="18" charset="0"/>
              <a:cs typeface="Times New Roman" panose="02020603050405020304" pitchFamily="18" charset="0"/>
            </a:endParaRPr>
          </a:p>
          <a:p>
            <a:pPr algn="ctr"/>
            <a:endParaRPr lang="en-US" altLang="zh-CN" sz="4400" b="1" dirty="0">
              <a:solidFill>
                <a:schemeClr val="bg1"/>
              </a:solidFill>
              <a:latin typeface="Times New Roman" panose="02020603050405020304" pitchFamily="18" charset="0"/>
              <a:cs typeface="Times New Roman" panose="02020603050405020304" pitchFamily="18" charset="0"/>
            </a:endParaRPr>
          </a:p>
          <a:p>
            <a:pPr algn="ctr"/>
            <a:endParaRPr lang="en-US" altLang="zh-CN" sz="4400" b="1" dirty="0">
              <a:solidFill>
                <a:schemeClr val="bg1"/>
              </a:solidFill>
              <a:latin typeface="Times New Roman" panose="02020603050405020304" pitchFamily="18" charset="0"/>
              <a:cs typeface="Times New Roman" panose="02020603050405020304" pitchFamily="18" charset="0"/>
            </a:endParaRPr>
          </a:p>
          <a:p>
            <a:pPr algn="ctr"/>
            <a:endParaRPr lang="en-US" altLang="zh-CN" sz="4400" b="1" dirty="0">
              <a:solidFill>
                <a:schemeClr val="bg1"/>
              </a:solidFill>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strVal val="#ppt_w*0.05"/>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anim calcmode="lin" valueType="num">
                                      <p:cBhvr>
                                        <p:cTn id="14" dur="500" fill="hold"/>
                                        <p:tgtEl>
                                          <p:spTgt spid="12"/>
                                        </p:tgtEl>
                                        <p:attrNameLst>
                                          <p:attrName>ppt_x</p:attrName>
                                        </p:attrNameLst>
                                      </p:cBhvr>
                                      <p:tavLst>
                                        <p:tav tm="0">
                                          <p:val>
                                            <p:strVal val="#ppt_x-.2"/>
                                          </p:val>
                                        </p:tav>
                                        <p:tav tm="100000">
                                          <p:val>
                                            <p:strVal val="#ppt_x"/>
                                          </p:val>
                                        </p:tav>
                                      </p:tavLst>
                                    </p:anim>
                                    <p:anim calcmode="lin" valueType="num">
                                      <p:cBhvr>
                                        <p:cTn id="15" dur="500" fill="hold"/>
                                        <p:tgtEl>
                                          <p:spTgt spid="12"/>
                                        </p:tgtEl>
                                        <p:attrNameLst>
                                          <p:attrName>ppt_y</p:attrName>
                                        </p:attrNameLst>
                                      </p:cBhvr>
                                      <p:tavLst>
                                        <p:tav tm="0">
                                          <p:val>
                                            <p:strVal val="#ppt_y"/>
                                          </p:val>
                                        </p:tav>
                                        <p:tav tm="100000">
                                          <p:val>
                                            <p:strVal val="#ppt_y"/>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ppt_w*0.05"/>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anim calcmode="lin" valueType="num">
                                      <p:cBhvr>
                                        <p:cTn id="23" dur="500" fill="hold"/>
                                        <p:tgtEl>
                                          <p:spTgt spid="11"/>
                                        </p:tgtEl>
                                        <p:attrNameLst>
                                          <p:attrName>ppt_x</p:attrName>
                                        </p:attrNameLst>
                                      </p:cBhvr>
                                      <p:tavLst>
                                        <p:tav tm="0">
                                          <p:val>
                                            <p:strVal val="#ppt_x-.2"/>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ppt_x</p:attrName>
                                        </p:attrNameLst>
                                      </p:cBhvr>
                                      <p:tavLst>
                                        <p:tav tm="0">
                                          <p:val>
                                            <p:strVal val="#ppt_x-.2"/>
                                          </p:val>
                                        </p:tav>
                                        <p:tav tm="100000">
                                          <p:val>
                                            <p:strVal val="#ppt_x"/>
                                          </p:val>
                                        </p:tav>
                                      </p:tavLst>
                                    </p:anim>
                                    <p:anim calcmode="lin" valueType="num">
                                      <p:cBhvr>
                                        <p:cTn id="31"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up)">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wipe(up)">
                                      <p:cBhvr>
                                        <p:cTn id="47" dur="500"/>
                                        <p:tgtEl>
                                          <p:spTgt spid="1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xEl>
                                              <p:pRg st="2" end="2"/>
                                            </p:txEl>
                                          </p:spTgt>
                                        </p:tgtEl>
                                        <p:attrNameLst>
                                          <p:attrName>style.visibility</p:attrName>
                                        </p:attrNameLst>
                                      </p:cBhvr>
                                      <p:to>
                                        <p:strVal val="visible"/>
                                      </p:to>
                                    </p:set>
                                    <p:animEffect transition="in" filter="wipe(up)">
                                      <p:cBhvr>
                                        <p:cTn id="52" dur="500"/>
                                        <p:tgtEl>
                                          <p:spTgt spid="1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000" fill="hold">
                                          <p:stCondLst>
                                            <p:cond delay="0"/>
                                          </p:stCondLst>
                                        </p:cTn>
                                        <p:tgtEl>
                                          <p:spTgt spid="29"/>
                                        </p:tgtEl>
                                        <p:attrNameLst>
                                          <p:attrName>style.visibility</p:attrName>
                                        </p:attrNameLst>
                                      </p:cBhvr>
                                      <p:to>
                                        <p:strVal val="visible"/>
                                      </p:to>
                                    </p:set>
                                    <p:animEffect transition="in" filter="barn(inVertical)">
                                      <p:cBhvr>
                                        <p:cTn id="57" dur="1000"/>
                                        <p:tgtEl>
                                          <p:spTgt spid="29"/>
                                        </p:tgtEl>
                                      </p:cBhvr>
                                    </p:animEffect>
                                  </p:childTnLst>
                                </p:cTn>
                              </p:par>
                              <p:par>
                                <p:cTn id="58" presetID="16" presetClass="entr" presetSubtype="21" fill="hold" nodeType="withEffect">
                                  <p:stCondLst>
                                    <p:cond delay="0"/>
                                  </p:stCondLst>
                                  <p:childTnLst>
                                    <p:set>
                                      <p:cBhvr>
                                        <p:cTn id="59" dur="1000" fill="hold">
                                          <p:stCondLst>
                                            <p:cond delay="0"/>
                                          </p:stCondLst>
                                        </p:cTn>
                                        <p:tgtEl>
                                          <p:spTgt spid="28"/>
                                        </p:tgtEl>
                                        <p:attrNameLst>
                                          <p:attrName>style.visibility</p:attrName>
                                        </p:attrNameLst>
                                      </p:cBhvr>
                                      <p:to>
                                        <p:strVal val="visible"/>
                                      </p:to>
                                    </p:set>
                                    <p:animEffect transition="in" filter="barn(inVertical)">
                                      <p:cBhvr>
                                        <p:cTn id="60" dur="1000"/>
                                        <p:tgtEl>
                                          <p:spTgt spid="28"/>
                                        </p:tgtEl>
                                      </p:cBhvr>
                                    </p:animEffect>
                                  </p:childTnLst>
                                </p:cTn>
                              </p:par>
                              <p:par>
                                <p:cTn id="61" presetID="16" presetClass="entr" presetSubtype="21" fill="hold" grpId="0" nodeType="withEffect">
                                  <p:stCondLst>
                                    <p:cond delay="0"/>
                                  </p:stCondLst>
                                  <p:childTnLst>
                                    <p:set>
                                      <p:cBhvr>
                                        <p:cTn id="62" dur="1000" fill="hold">
                                          <p:stCondLst>
                                            <p:cond delay="0"/>
                                          </p:stCondLst>
                                        </p:cTn>
                                        <p:tgtEl>
                                          <p:spTgt spid="30"/>
                                        </p:tgtEl>
                                        <p:attrNameLst>
                                          <p:attrName>style.visibility</p:attrName>
                                        </p:attrNameLst>
                                      </p:cBhvr>
                                      <p:to>
                                        <p:strVal val="visible"/>
                                      </p:to>
                                    </p:set>
                                    <p:animEffect transition="in" filter="barn(inVertical)">
                                      <p:cBhvr>
                                        <p:cTn id="6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 grpId="0" bldLvl="0" animBg="1"/>
      <p:bldP spid="16" grpId="1" animBg="1"/>
      <p:bldP spid="30" grpId="0" bldLvl="0" animBg="1"/>
      <p:bldP spid="30"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4" name="直接连接符​​ 33"/>
          <p:cNvCxnSpPr>
            <a:cxnSpLocks noGrp="1" noRot="1" noChangeAspect="1" noMove="1" noResize="1" noEditPoints="1" noAdjustHandles="1" noChangeArrowheads="1" noChangeShapeType="1"/>
          </p:cNvCxnSpPr>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2" name="矩形 31"/>
          <p:cNvSpPr>
            <a:spLocks noGrp="1" noRot="1" noChangeAspect="1" noMove="1" noResize="1" noEditPoints="1" noAdjustHandles="1" noChangeArrowheads="1" noChangeShapeType="1" noTextEdit="1"/>
          </p:cNvSpPr>
          <p:nvPr/>
        </p:nvSpPr>
        <p:spPr>
          <a:xfrm>
            <a:off x="101600" y="123825"/>
            <a:ext cx="343090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4" name="文本框 3"/>
          <p:cNvSpPr txBox="1"/>
          <p:nvPr/>
        </p:nvSpPr>
        <p:spPr>
          <a:xfrm>
            <a:off x="281940" y="167005"/>
            <a:ext cx="3593465" cy="706755"/>
          </a:xfrm>
          <a:prstGeom prst="rect">
            <a:avLst/>
          </a:prstGeom>
          <a:noFill/>
        </p:spPr>
        <p:txBody>
          <a:bodyPr wrap="square" rtlCol="0">
            <a:spAutoFit/>
          </a:bodyPr>
          <a:lstStyle/>
          <a:p>
            <a:r>
              <a:rPr lang="en-US" altLang="zh-CN" sz="4000" b="1" dirty="0">
                <a:solidFill>
                  <a:schemeClr val="tx1"/>
                </a:solidFill>
                <a:latin typeface="Times New Roman" panose="02020603050405020304" pitchFamily="18" charset="0"/>
                <a:cs typeface="Times New Roman" panose="02020603050405020304" pitchFamily="18" charset="0"/>
              </a:rPr>
              <a:t>Group work                                      </a:t>
            </a:r>
            <a:endParaRPr lang="en-US" altLang="zh-CN" sz="4000" b="1" dirty="0">
              <a:solidFill>
                <a:schemeClr val="tx1"/>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692150" y="1280795"/>
            <a:ext cx="2971800" cy="5283200"/>
          </a:xfrm>
          <a:prstGeom prst="rect">
            <a:avLst/>
          </a:prstGeom>
        </p:spPr>
      </p:pic>
      <p:sp>
        <p:nvSpPr>
          <p:cNvPr id="7" name="文本框 6"/>
          <p:cNvSpPr txBox="1"/>
          <p:nvPr/>
        </p:nvSpPr>
        <p:spPr>
          <a:xfrm>
            <a:off x="3909060" y="2367915"/>
            <a:ext cx="8298815" cy="2122805"/>
          </a:xfrm>
          <a:prstGeom prst="rect">
            <a:avLst/>
          </a:prstGeom>
          <a:noFill/>
        </p:spPr>
        <p:txBody>
          <a:bodyPr wrap="square" rtlCol="0">
            <a:spAutoFit/>
          </a:bodyPr>
          <a:lstStyle/>
          <a:p>
            <a:r>
              <a:rPr lang="en-US" altLang="zh-CN" sz="4400">
                <a:solidFill>
                  <a:schemeClr val="bg1"/>
                </a:solidFill>
                <a:latin typeface="Arial Rounded MT Bold" panose="020F0704030504030204" charset="0"/>
                <a:cs typeface="Arial Rounded MT Bold" panose="020F0704030504030204" charset="0"/>
              </a:rPr>
              <a:t>Q1. What does the book tell?</a:t>
            </a:r>
            <a:endParaRPr lang="en-US" altLang="zh-CN" sz="4400">
              <a:solidFill>
                <a:schemeClr val="bg1"/>
              </a:solidFill>
              <a:latin typeface="Arial Rounded MT Bold" panose="020F0704030504030204" charset="0"/>
              <a:cs typeface="Arial Rounded MT Bold" panose="020F0704030504030204" charset="0"/>
            </a:endParaRPr>
          </a:p>
          <a:p>
            <a:r>
              <a:rPr lang="en-US" altLang="zh-CN" sz="4400">
                <a:solidFill>
                  <a:schemeClr val="bg1"/>
                </a:solidFill>
                <a:latin typeface="Arial Rounded MT Bold" panose="020F0704030504030204" charset="0"/>
                <a:cs typeface="Arial Rounded MT Bold" panose="020F0704030504030204" charset="0"/>
              </a:rPr>
              <a:t>Q2. How the book makes you </a:t>
            </a:r>
            <a:endParaRPr lang="en-US" altLang="zh-CN" sz="4400">
              <a:solidFill>
                <a:schemeClr val="bg1"/>
              </a:solidFill>
              <a:latin typeface="Arial Rounded MT Bold" panose="020F0704030504030204" charset="0"/>
              <a:cs typeface="Arial Rounded MT Bold" panose="020F0704030504030204" charset="0"/>
            </a:endParaRPr>
          </a:p>
          <a:p>
            <a:r>
              <a:rPr lang="en-US" altLang="zh-CN" sz="4400">
                <a:solidFill>
                  <a:schemeClr val="bg1"/>
                </a:solidFill>
                <a:latin typeface="Arial Rounded MT Bold" panose="020F0704030504030204" charset="0"/>
                <a:cs typeface="Arial Rounded MT Bold" panose="020F0704030504030204" charset="0"/>
              </a:rPr>
              <a:t>feel or think about the person?</a:t>
            </a:r>
            <a:endParaRPr lang="en-US" altLang="zh-CN" sz="4400">
              <a:solidFill>
                <a:schemeClr val="bg1"/>
              </a:solidFill>
              <a:latin typeface="Arial Rounded MT Bold" panose="020F0704030504030204" charset="0"/>
              <a:cs typeface="Arial Rounded MT Bold" panose="020F0704030504030204" charset="0"/>
            </a:endParaRPr>
          </a:p>
        </p:txBody>
      </p:sp>
      <p:sp>
        <p:nvSpPr>
          <p:cNvPr id="2" name="文本框 1"/>
          <p:cNvSpPr txBox="1"/>
          <p:nvPr/>
        </p:nvSpPr>
        <p:spPr>
          <a:xfrm>
            <a:off x="4203065" y="123825"/>
            <a:ext cx="8004810" cy="1445260"/>
          </a:xfrm>
          <a:prstGeom prst="rect">
            <a:avLst/>
          </a:prstGeom>
          <a:noFill/>
        </p:spPr>
        <p:txBody>
          <a:bodyPr wrap="square" rtlCol="0">
            <a:spAutoFit/>
          </a:bodyPr>
          <a:lstStyle/>
          <a:p>
            <a:pPr algn="l"/>
            <a:r>
              <a:rPr lang="en-US" altLang="zh-CN" sz="4400" i="1">
                <a:solidFill>
                  <a:schemeClr val="bg1"/>
                </a:solidFill>
                <a:latin typeface="Times New Roman" panose="02020603050405020304" pitchFamily="18" charset="0"/>
                <a:cs typeface="Times New Roman" panose="02020603050405020304" pitchFamily="18" charset="0"/>
                <a:sym typeface="+mn-ea"/>
              </a:rPr>
              <a:t>Share the books you have read  about the people you admire.</a:t>
            </a:r>
            <a:endParaRPr lang="en-US" altLang="zh-CN" sz="4400" i="1">
              <a:solidFill>
                <a:schemeClr val="bg1"/>
              </a:solidFill>
              <a:latin typeface="Times New Roman" panose="02020603050405020304" pitchFamily="18" charset="0"/>
              <a:cs typeface="Times New Roman" panose="02020603050405020304" pitchFamily="18" charset="0"/>
              <a:sym typeface="+mn-ea"/>
            </a:endParaRPr>
          </a:p>
        </p:txBody>
      </p:sp>
      <p:sp>
        <p:nvSpPr>
          <p:cNvPr id="3" name="下箭头 2"/>
          <p:cNvSpPr/>
          <p:nvPr/>
        </p:nvSpPr>
        <p:spPr>
          <a:xfrm>
            <a:off x="7674610" y="4654550"/>
            <a:ext cx="589280" cy="704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292090" y="5522595"/>
            <a:ext cx="5353685" cy="76835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CN" sz="4400">
                <a:solidFill>
                  <a:schemeClr val="bg1"/>
                </a:solidFill>
                <a:latin typeface="Arial Rounded MT Bold" panose="020F0704030504030204" charset="0"/>
                <a:cs typeface="Arial Rounded MT Bold" panose="020F0704030504030204" charset="0"/>
                <a:sym typeface="+mn-ea"/>
              </a:rPr>
              <a:t>a book report</a:t>
            </a:r>
            <a:endParaRPr lang="en-US" altLang="zh-CN" sz="4400">
              <a:solidFill>
                <a:schemeClr val="bg1"/>
              </a:solidFill>
              <a:latin typeface="Arial Rounded MT Bold" panose="020F0704030504030204" charset="0"/>
              <a:cs typeface="Arial Rounded MT Bold" panose="020F0704030504030204" charset="0"/>
              <a:sym typeface="+mn-ea"/>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Horizontal)">
                                      <p:cBhvr>
                                        <p:cTn id="17" dur="500"/>
                                        <p:tgtEl>
                                          <p:spTgt spid="7">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32649" r="18683" b="2583"/>
          <a:stretch>
            <a:fillRect/>
          </a:stretch>
        </p:blipFill>
        <p:spPr>
          <a:xfrm>
            <a:off x="144780" y="1229995"/>
            <a:ext cx="5772150" cy="5408295"/>
          </a:xfrm>
          <a:prstGeom prst="rect">
            <a:avLst/>
          </a:prstGeom>
        </p:spPr>
      </p:pic>
      <p:pic>
        <p:nvPicPr>
          <p:cNvPr id="6" name="图片 5"/>
          <p:cNvPicPr>
            <a:picLocks noChangeAspect="1"/>
          </p:cNvPicPr>
          <p:nvPr/>
        </p:nvPicPr>
        <p:blipFill>
          <a:blip r:embed="rId1"/>
          <a:srcRect l="32552" r="18683" b="2583"/>
          <a:stretch>
            <a:fillRect/>
          </a:stretch>
        </p:blipFill>
        <p:spPr>
          <a:xfrm flipH="1">
            <a:off x="6162675" y="1229995"/>
            <a:ext cx="5948680" cy="5408295"/>
          </a:xfrm>
          <a:prstGeom prst="rect">
            <a:avLst/>
          </a:prstGeom>
        </p:spPr>
      </p:pic>
      <p:sp>
        <p:nvSpPr>
          <p:cNvPr id="11" name="内容占位符 2"/>
          <p:cNvSpPr>
            <a:spLocks noGrp="1"/>
          </p:cNvSpPr>
          <p:nvPr/>
        </p:nvSpPr>
        <p:spPr>
          <a:xfrm>
            <a:off x="1710690" y="3017520"/>
            <a:ext cx="3985260" cy="2261235"/>
          </a:xfrm>
          <a:prstGeom prst="rect">
            <a:avLst/>
          </a:prstGeom>
        </p:spPr>
        <p:txBody>
          <a:bodyPr vert="horz" lIns="91440" tIns="45720" rIns="91440" bIns="45720" rtlCol="0">
            <a:noAutofit/>
            <a:scene3d>
              <a:camera prst="orthographicFront"/>
              <a:lightRig rig="soft" dir="t">
                <a:rot lat="0" lon="0" rev="15600000"/>
              </a:lightRig>
            </a:scene3d>
            <a:sp3d extrusionH="57150" prstMaterial="softEdge">
              <a:bevelT w="254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4800" b="1">
                <a:solidFill>
                  <a:schemeClr val="accent4"/>
                </a:solidFill>
                <a:effectLst/>
                <a:latin typeface="Arial Rounded MT Bold" panose="020F0704030504030204" charset="0"/>
                <a:cs typeface="Arial Rounded MT Bold" panose="020F0704030504030204" charset="0"/>
              </a:rPr>
              <a:t>A brief introduction of the book</a:t>
            </a:r>
            <a:endParaRPr lang="en-US" altLang="zh-CN" sz="4800" b="1">
              <a:solidFill>
                <a:schemeClr val="accent4"/>
              </a:solidFill>
              <a:effectLst/>
              <a:latin typeface="Arial Rounded MT Bold" panose="020F0704030504030204" charset="0"/>
              <a:cs typeface="Arial Rounded MT Bold" panose="020F0704030504030204" charset="0"/>
            </a:endParaRPr>
          </a:p>
        </p:txBody>
      </p:sp>
      <p:sp>
        <p:nvSpPr>
          <p:cNvPr id="14" name="椭圆 13"/>
          <p:cNvSpPr/>
          <p:nvPr/>
        </p:nvSpPr>
        <p:spPr>
          <a:xfrm>
            <a:off x="3381375" y="2126615"/>
            <a:ext cx="643890" cy="61023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latin typeface="Arial" panose="020B0604020202020204" pitchFamily="34" charset="0"/>
                <a:cs typeface="Arial" panose="020B0604020202020204" pitchFamily="34" charset="0"/>
              </a:rPr>
              <a:t>1</a:t>
            </a:r>
            <a:endParaRPr lang="en-US" altLang="zh-CN" sz="4400" b="1">
              <a:latin typeface="Arial" panose="020B0604020202020204" pitchFamily="34" charset="0"/>
              <a:cs typeface="Arial" panose="020B0604020202020204" pitchFamily="34" charset="0"/>
            </a:endParaRPr>
          </a:p>
        </p:txBody>
      </p:sp>
      <p:sp>
        <p:nvSpPr>
          <p:cNvPr id="13" name="内容占位符 2"/>
          <p:cNvSpPr>
            <a:spLocks noGrp="1"/>
          </p:cNvSpPr>
          <p:nvPr/>
        </p:nvSpPr>
        <p:spPr>
          <a:xfrm>
            <a:off x="6488430" y="2803525"/>
            <a:ext cx="3726180" cy="22612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4800" b="1">
                <a:solidFill>
                  <a:schemeClr val="accent4"/>
                </a:solidFill>
                <a:effectLst/>
                <a:latin typeface="Arial Rounded MT Bold" panose="020F0704030504030204" charset="0"/>
                <a:cs typeface="Arial Rounded MT Bold" panose="020F0704030504030204" charset="0"/>
              </a:rPr>
              <a:t>Your comments on the book</a:t>
            </a:r>
            <a:endParaRPr lang="en-US" altLang="zh-CN" sz="4800" b="1">
              <a:solidFill>
                <a:schemeClr val="accent4"/>
              </a:solidFill>
              <a:effectLst/>
              <a:latin typeface="Arial Rounded MT Bold" panose="020F0704030504030204" charset="0"/>
              <a:cs typeface="Arial Rounded MT Bold" panose="020F0704030504030204" charset="0"/>
            </a:endParaRPr>
          </a:p>
        </p:txBody>
      </p:sp>
      <p:sp>
        <p:nvSpPr>
          <p:cNvPr id="15" name="椭圆 14"/>
          <p:cNvSpPr/>
          <p:nvPr/>
        </p:nvSpPr>
        <p:spPr>
          <a:xfrm>
            <a:off x="8227060" y="2126615"/>
            <a:ext cx="643890" cy="61023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4400" b="1">
                <a:latin typeface="Arial" panose="020B0604020202020204" pitchFamily="34" charset="0"/>
                <a:cs typeface="Arial" panose="020B0604020202020204" pitchFamily="34" charset="0"/>
                <a:sym typeface="+mn-ea"/>
              </a:rPr>
              <a:t>2</a:t>
            </a:r>
            <a:endParaRPr lang="en-US" altLang="zh-CN" sz="4400" b="1">
              <a:latin typeface="Arial" panose="020B0604020202020204" pitchFamily="34" charset="0"/>
              <a:cs typeface="Arial" panose="020B0604020202020204" pitchFamily="34" charset="0"/>
              <a:sym typeface="+mn-ea"/>
            </a:endParaRPr>
          </a:p>
        </p:txBody>
      </p:sp>
      <p:sp>
        <p:nvSpPr>
          <p:cNvPr id="7" name="文本框 6"/>
          <p:cNvSpPr txBox="1"/>
          <p:nvPr/>
        </p:nvSpPr>
        <p:spPr>
          <a:xfrm>
            <a:off x="771525" y="26670"/>
            <a:ext cx="10649585" cy="922020"/>
          </a:xfrm>
          <a:prstGeom prst="rect">
            <a:avLst/>
          </a:prstGeom>
          <a:noFill/>
        </p:spPr>
        <p:txBody>
          <a:bodyPr wrap="square" rtlCol="0">
            <a:spAutoFit/>
          </a:bodyPr>
          <a:lstStyle/>
          <a:p>
            <a:r>
              <a:rPr lang="en-US" altLang="zh-CN" sz="5400" b="1">
                <a:solidFill>
                  <a:schemeClr val="bg1"/>
                </a:solidFill>
                <a:latin typeface="Arial Rounded MT Bold" panose="020F0704030504030204" charset="0"/>
                <a:cs typeface="Arial Rounded MT Bold" panose="020F0704030504030204" charset="0"/>
              </a:rPr>
              <a:t>The Structure of a Book Report</a:t>
            </a:r>
            <a:endParaRPr lang="en-US" altLang="zh-CN" sz="5400" b="1">
              <a:solidFill>
                <a:schemeClr val="bg1"/>
              </a:solidFill>
              <a:latin typeface="Arial Rounded MT Bold" panose="020F0704030504030204" charset="0"/>
              <a:cs typeface="Arial Rounded MT Bold" panose="020F0704030504030204"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par>
                          <p:cTn id="16" fill="hold">
                            <p:stCondLst>
                              <p:cond delay="50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par>
                          <p:cTn id="25" fill="hold">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ldLvl="0" animBg="1"/>
      <p:bldP spid="13" grpId="0"/>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2583" t="25809" r="3065" b="11236"/>
          <a:stretch>
            <a:fillRect/>
          </a:stretch>
        </p:blipFill>
        <p:spPr>
          <a:xfrm>
            <a:off x="-168910" y="-12700"/>
            <a:ext cx="6262370" cy="5633720"/>
          </a:xfrm>
          <a:prstGeom prst="rect">
            <a:avLst/>
          </a:prstGeom>
        </p:spPr>
      </p:pic>
      <p:sp>
        <p:nvSpPr>
          <p:cNvPr id="5" name="矩形 4"/>
          <p:cNvSpPr>
            <a:spLocks noGrp="1" noRot="1" noChangeAspect="1" noMove="1" noResize="1" noEditPoints="1" noAdjustHandles="1" noChangeArrowheads="1" noChangeShapeType="1" noTextEdit="1"/>
          </p:cNvSpPr>
          <p:nvPr/>
        </p:nvSpPr>
        <p:spPr>
          <a:xfrm>
            <a:off x="9030970" y="-12700"/>
            <a:ext cx="312039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文本框 5"/>
          <p:cNvSpPr txBox="1"/>
          <p:nvPr/>
        </p:nvSpPr>
        <p:spPr>
          <a:xfrm>
            <a:off x="8903368" y="-12700"/>
            <a:ext cx="3379437" cy="646331"/>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Students’ </a:t>
            </a:r>
            <a:r>
              <a:rPr lang="en-US" altLang="zh-CN" sz="3600" b="1" dirty="0">
                <a:latin typeface="Times New Roman" panose="02020603050405020304" pitchFamily="18" charset="0"/>
                <a:cs typeface="Times New Roman" panose="02020603050405020304" pitchFamily="18" charset="0"/>
              </a:rPr>
              <a:t>work</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rcRect t="6783" b="3553"/>
          <a:stretch>
            <a:fillRect/>
          </a:stretch>
        </p:blipFill>
        <p:spPr>
          <a:xfrm>
            <a:off x="2384425" y="718820"/>
            <a:ext cx="6646545" cy="5894705"/>
          </a:xfrm>
          <a:prstGeom prst="rect">
            <a:avLst/>
          </a:prstGeom>
        </p:spPr>
      </p:pic>
      <p:pic>
        <p:nvPicPr>
          <p:cNvPr id="8" name="图片 7"/>
          <p:cNvPicPr>
            <a:picLocks noChangeAspect="1"/>
          </p:cNvPicPr>
          <p:nvPr/>
        </p:nvPicPr>
        <p:blipFill>
          <a:blip r:embed="rId3"/>
          <a:srcRect t="4133" b="23070"/>
          <a:stretch>
            <a:fillRect/>
          </a:stretch>
        </p:blipFill>
        <p:spPr>
          <a:xfrm>
            <a:off x="5539740" y="1327785"/>
            <a:ext cx="6611620" cy="5514340"/>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a:spLocks noGrp="1" noRot="1" noChangeAspect="1" noMove="1" noResize="1" noEditPoints="1" noAdjustHandles="1" noChangeArrowheads="1" noChangeShapeType="1" noTextEdit="1"/>
          </p:cNvSpPr>
          <p:nvPr/>
        </p:nvSpPr>
        <p:spPr>
          <a:xfrm>
            <a:off x="101600" y="123825"/>
            <a:ext cx="243268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4" name="文本框 3"/>
          <p:cNvSpPr txBox="1"/>
          <p:nvPr/>
        </p:nvSpPr>
        <p:spPr>
          <a:xfrm>
            <a:off x="281940" y="167005"/>
            <a:ext cx="2448560"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Sample 1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srcRect l="2583" t="7887" r="3065" b="11236"/>
          <a:stretch>
            <a:fillRect/>
          </a:stretch>
        </p:blipFill>
        <p:spPr>
          <a:xfrm>
            <a:off x="-83820" y="1020445"/>
            <a:ext cx="12359640" cy="5992495"/>
          </a:xfrm>
          <a:prstGeom prst="rect">
            <a:avLst/>
          </a:prstGeom>
        </p:spPr>
      </p:pic>
      <p:pic>
        <p:nvPicPr>
          <p:cNvPr id="3" name="图片 2"/>
          <p:cNvPicPr>
            <a:picLocks noChangeAspect="1"/>
          </p:cNvPicPr>
          <p:nvPr/>
        </p:nvPicPr>
        <p:blipFill>
          <a:blip r:embed="rId2"/>
          <a:stretch>
            <a:fillRect/>
          </a:stretch>
        </p:blipFill>
        <p:spPr>
          <a:xfrm>
            <a:off x="8573135" y="-133350"/>
            <a:ext cx="1844040" cy="1134745"/>
          </a:xfrm>
          <a:prstGeom prst="rect">
            <a:avLst/>
          </a:prstGeom>
          <a:effectLst>
            <a:reflection endPos="0" dist="50800" dir="5400000" sy="-100000" algn="bl" rotWithShape="0"/>
          </a:effectLst>
        </p:spPr>
      </p:pic>
      <p:pic>
        <p:nvPicPr>
          <p:cNvPr id="5" name="图片 4"/>
          <p:cNvPicPr>
            <a:picLocks noChangeAspect="1"/>
          </p:cNvPicPr>
          <p:nvPr/>
        </p:nvPicPr>
        <p:blipFill>
          <a:blip r:embed="rId3"/>
          <a:stretch>
            <a:fillRect/>
          </a:stretch>
        </p:blipFill>
        <p:spPr>
          <a:xfrm>
            <a:off x="10417175" y="-133350"/>
            <a:ext cx="1836420" cy="1134110"/>
          </a:xfrm>
          <a:prstGeom prst="rect">
            <a:avLst/>
          </a:prstGeom>
        </p:spPr>
      </p:pic>
      <p:sp>
        <p:nvSpPr>
          <p:cNvPr id="9" name="矩形 8"/>
          <p:cNvSpPr/>
          <p:nvPr/>
        </p:nvSpPr>
        <p:spPr>
          <a:xfrm>
            <a:off x="101600" y="2206625"/>
            <a:ext cx="11953875" cy="4533900"/>
          </a:xfrm>
          <a:prstGeom prst="rect">
            <a:avLst/>
          </a:prstGeom>
          <a:noFill/>
          <a:ln w="476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973705" y="3556000"/>
            <a:ext cx="6209665" cy="922020"/>
          </a:xfrm>
          <a:prstGeom prst="rect">
            <a:avLst/>
          </a:prstGeom>
          <a:solidFill>
            <a:schemeClr val="tx1"/>
          </a:solidFill>
          <a:ln w="41275" cmpd="sng">
            <a:solidFill>
              <a:srgbClr val="FF0000"/>
            </a:solidFill>
            <a:prstDash val="solid"/>
          </a:ln>
        </p:spPr>
        <p:txBody>
          <a:bodyPr wrap="square" rtlCol="0">
            <a:spAutoFit/>
          </a:bodyPr>
          <a:lstStyle/>
          <a:p>
            <a:pPr algn="ctr"/>
            <a:r>
              <a:rPr lang="en-US" altLang="zh-CN" sz="5400">
                <a:solidFill>
                  <a:srgbClr val="FF0000"/>
                </a:solidFill>
                <a:latin typeface="Arial Rounded MT Bold" panose="020F0704030504030204" charset="0"/>
                <a:cs typeface="Arial Rounded MT Bold" panose="020F0704030504030204" charset="0"/>
              </a:rPr>
              <a:t>brief introduction</a:t>
            </a:r>
            <a:endParaRPr lang="en-US" altLang="zh-CN" sz="5400">
              <a:solidFill>
                <a:srgbClr val="FF0000"/>
              </a:solidFill>
              <a:latin typeface="Arial Rounded MT Bold" panose="020F0704030504030204" charset="0"/>
              <a:cs typeface="Arial Rounded MT Bold" panose="020F0704030504030204" charset="0"/>
            </a:endParaRPr>
          </a:p>
        </p:txBody>
      </p:sp>
      <p:sp>
        <p:nvSpPr>
          <p:cNvPr id="13" name="椭圆形标注 12"/>
          <p:cNvSpPr/>
          <p:nvPr/>
        </p:nvSpPr>
        <p:spPr>
          <a:xfrm>
            <a:off x="2131060" y="2582545"/>
            <a:ext cx="7632065" cy="3263900"/>
          </a:xfrm>
          <a:prstGeom prst="wedgeEllipse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endParaRPr>
          </a:p>
        </p:txBody>
      </p:sp>
      <p:sp>
        <p:nvSpPr>
          <p:cNvPr id="14" name="文本框 13"/>
          <p:cNvSpPr txBox="1"/>
          <p:nvPr/>
        </p:nvSpPr>
        <p:spPr>
          <a:xfrm>
            <a:off x="3608705" y="3143885"/>
            <a:ext cx="4825365" cy="1938020"/>
          </a:xfrm>
          <a:prstGeom prst="rect">
            <a:avLst/>
          </a:prstGeom>
          <a:noFill/>
        </p:spPr>
        <p:txBody>
          <a:bodyPr wrap="square" rtlCol="0">
            <a:spAutoFit/>
          </a:bodyPr>
          <a:lstStyle/>
          <a:p>
            <a:pPr algn="l"/>
            <a:r>
              <a:rPr lang="zh-CN" altLang="en-US" sz="6000" b="1">
                <a:solidFill>
                  <a:srgbClr val="7030A0"/>
                </a:solidFill>
                <a:latin typeface="微软雅黑" panose="020B0503020204020204" charset="-122"/>
                <a:ea typeface="微软雅黑" panose="020B0503020204020204" charset="-122"/>
                <a:cs typeface="Arial Rounded MT Bold" panose="020F0704030504030204" charset="0"/>
              </a:rPr>
              <a:t>典型问题</a:t>
            </a:r>
            <a:r>
              <a:rPr lang="en-US" altLang="zh-CN" sz="6000" b="1">
                <a:solidFill>
                  <a:srgbClr val="7030A0"/>
                </a:solidFill>
                <a:latin typeface="微软雅黑" panose="020B0503020204020204" charset="-122"/>
                <a:ea typeface="微软雅黑" panose="020B0503020204020204" charset="-122"/>
                <a:cs typeface="Arial Rounded MT Bold" panose="020F0704030504030204" charset="0"/>
              </a:rPr>
              <a:t>1</a:t>
            </a:r>
            <a:r>
              <a:rPr lang="zh-CN" altLang="en-US" sz="6000" b="1">
                <a:solidFill>
                  <a:srgbClr val="7030A0"/>
                </a:solidFill>
                <a:latin typeface="微软雅黑" panose="020B0503020204020204" charset="-122"/>
                <a:ea typeface="微软雅黑" panose="020B0503020204020204" charset="-122"/>
                <a:cs typeface="Arial Rounded MT Bold" panose="020F0704030504030204" charset="0"/>
              </a:rPr>
              <a:t>：结构不完整</a:t>
            </a:r>
            <a:endParaRPr lang="zh-CN" altLang="en-US" sz="6000" b="1">
              <a:solidFill>
                <a:srgbClr val="7030A0"/>
              </a:solidFill>
              <a:latin typeface="微软雅黑" panose="020B0503020204020204" charset="-122"/>
              <a:ea typeface="微软雅黑" panose="020B0503020204020204" charset="-122"/>
              <a:cs typeface="Arial Rounded MT Bold" panose="020F0704030504030204" charset="0"/>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2" grpId="0" bldLvl="0" animBg="1"/>
      <p:bldP spid="12" grpId="1" animBg="1"/>
      <p:bldP spid="13" grpId="0" bldLvl="0" animBg="1"/>
      <p:bldP spid="13" grpId="1"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内容占位符 5"/>
          <p:cNvSpPr>
            <a:spLocks noGrp="1"/>
          </p:cNvSpPr>
          <p:nvPr>
            <p:ph idx="1"/>
          </p:nvPr>
        </p:nvSpPr>
        <p:spPr>
          <a:xfrm>
            <a:off x="-29210" y="4362450"/>
            <a:ext cx="12282805" cy="3931920"/>
          </a:xfrm>
          <a:solidFill>
            <a:schemeClr val="accent1">
              <a:lumMod val="40000"/>
              <a:lumOff val="60000"/>
            </a:schemeClr>
          </a:solidFill>
          <a:effectLst>
            <a:outerShdw blurRad="50800" dist="38100" dir="2700000" sx="1000" sy="1000" algn="tl" rotWithShape="0">
              <a:prstClr val="black">
                <a:alpha val="100000"/>
              </a:prstClr>
            </a:outerShdw>
          </a:effectLst>
        </p:spPr>
        <p:txBody>
          <a:bodyPr/>
          <a:lstStyle/>
          <a:p>
            <a:pPr fontAlgn="auto">
              <a:lnSpc>
                <a:spcPct val="80000"/>
              </a:lnSpc>
            </a:pP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sym typeface="+mn-ea"/>
              </a:rPr>
              <a:t>     The book is worth reading. It give us a deeper insight of Yuan Longping’s life and how he made great achievements despite so many difficulties, which inspires us to work hard to achieve my goal and make contributions to society.</a:t>
            </a:r>
            <a:endParaRPr lang="zh-CN" altLang="en-US"/>
          </a:p>
        </p:txBody>
      </p:sp>
      <p:sp>
        <p:nvSpPr>
          <p:cNvPr id="32" name="矩形 31"/>
          <p:cNvSpPr>
            <a:spLocks noGrp="1" noRot="1" noChangeAspect="1" noMove="1" noResize="1" noEditPoints="1" noAdjustHandles="1" noChangeArrowheads="1" noChangeShapeType="1" noTextEdit="1"/>
          </p:cNvSpPr>
          <p:nvPr/>
        </p:nvSpPr>
        <p:spPr>
          <a:xfrm>
            <a:off x="101600" y="123825"/>
            <a:ext cx="243268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4" name="文本框 3"/>
          <p:cNvSpPr txBox="1"/>
          <p:nvPr/>
        </p:nvSpPr>
        <p:spPr>
          <a:xfrm>
            <a:off x="101600" y="167005"/>
            <a:ext cx="2628900"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Correction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sp>
        <p:nvSpPr>
          <p:cNvPr id="22531" name="文本占位符 22530"/>
          <p:cNvSpPr>
            <a:spLocks noGrp="1"/>
          </p:cNvSpPr>
          <p:nvPr/>
        </p:nvSpPr>
        <p:spPr>
          <a:xfrm>
            <a:off x="281940" y="855345"/>
            <a:ext cx="11971655" cy="5792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80000"/>
              </a:lnSpc>
              <a:spcBef>
                <a:spcPts val="0"/>
              </a:spcBef>
              <a:buNone/>
            </a:pPr>
            <a:r>
              <a:rPr lang="en-US" altLang="zh-CN" sz="4400">
                <a:solidFill>
                  <a:schemeClr val="bg1"/>
                </a:solidFill>
                <a:latin typeface="Times New Roman" panose="02020603050405020304" pitchFamily="18" charset="0"/>
                <a:ea typeface="Arial Unicode MS" panose="020B0604020202020204" charset="-122"/>
                <a:cs typeface="Times New Roman" panose="02020603050405020304" pitchFamily="18" charset="0"/>
              </a:rPr>
              <a:t>     </a:t>
            </a:r>
            <a:r>
              <a:rPr lang="en-US" altLang="zh-CN" sz="4400">
                <a:solidFill>
                  <a:schemeClr val="bg1"/>
                </a:solidFill>
                <a:latin typeface="Times New Roman" panose="02020603050405020304" pitchFamily="18" charset="0"/>
                <a:ea typeface="Arial Unicode MS" panose="020B0604020202020204" charset="-122"/>
                <a:cs typeface="Times New Roman" panose="02020603050405020304" pitchFamily="18" charset="0"/>
                <a:sym typeface="+mn-ea"/>
              </a:rPr>
              <a:t> </a:t>
            </a:r>
            <a:r>
              <a:rPr lang="en-US" altLang="zh-CN" sz="3600" u="sng">
                <a:solidFill>
                  <a:schemeClr val="bg1"/>
                </a:solidFill>
                <a:latin typeface="Times New Roman" panose="02020603050405020304" pitchFamily="18" charset="0"/>
                <a:ea typeface="Arial Unicode MS" panose="020B0604020202020204" charset="-122"/>
                <a:cs typeface="Times New Roman" panose="02020603050405020304" pitchFamily="18" charset="0"/>
                <a:sym typeface="+mn-ea"/>
              </a:rPr>
              <a:t>A book report of the Biography of Yuan Longping</a:t>
            </a:r>
            <a:br>
              <a:rPr lang="en-US" altLang="zh-CN" sz="4400" u="sng">
                <a:solidFill>
                  <a:schemeClr val="bg1"/>
                </a:solidFill>
                <a:latin typeface="Times New Roman" panose="02020603050405020304" pitchFamily="18" charset="0"/>
                <a:ea typeface="Arial Unicode MS" panose="020B0604020202020204" charset="-122"/>
                <a:cs typeface="Times New Roman" panose="02020603050405020304" pitchFamily="18" charset="0"/>
              </a:rPr>
            </a:br>
            <a:r>
              <a:rPr lang="en-US" altLang="zh-CN" sz="4400">
                <a:solidFill>
                  <a:schemeClr val="bg1"/>
                </a:solidFill>
                <a:latin typeface="Times New Roman" panose="02020603050405020304" pitchFamily="18" charset="0"/>
                <a:ea typeface="Arial Unicode MS" panose="020B0604020202020204" charset="-122"/>
                <a:cs typeface="Times New Roman" panose="02020603050405020304" pitchFamily="18" charset="0"/>
              </a:rPr>
              <a:t>     </a:t>
            </a: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This book tells the life story of the great agricultural scientist Yuan Longping, who is known as “the Father of Hybrid Rice”. It involves his family background, education and research experience as well as his life attitude, especially his great contributions to ridding the world of hunger. </a:t>
            </a:r>
            <a:endPar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endParaRPr>
          </a:p>
          <a:p>
            <a:pPr marL="0" indent="0" algn="l" fontAlgn="auto">
              <a:lnSpc>
                <a:spcPct val="80000"/>
              </a:lnSpc>
              <a:spcBef>
                <a:spcPts val="0"/>
              </a:spcBef>
              <a:buNone/>
            </a:pP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rPr>
              <a:t>      </a:t>
            </a:r>
            <a:r>
              <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sym typeface="+mn-ea"/>
              </a:rPr>
              <a:t>  </a:t>
            </a:r>
            <a:endParaRPr lang="en-US" altLang="zh-CN" sz="4000">
              <a:solidFill>
                <a:schemeClr val="bg1"/>
              </a:solidFill>
              <a:latin typeface="Times New Roman" panose="02020603050405020304" pitchFamily="18" charset="0"/>
              <a:ea typeface="Arial Unicode MS" panose="020B0604020202020204" charset="-122"/>
              <a:cs typeface="Times New Roman" panose="02020603050405020304" pitchFamily="18" charset="0"/>
            </a:endParaRPr>
          </a:p>
        </p:txBody>
      </p:sp>
      <p:pic>
        <p:nvPicPr>
          <p:cNvPr id="15" name="图片 14"/>
          <p:cNvPicPr>
            <a:picLocks noChangeAspect="1"/>
          </p:cNvPicPr>
          <p:nvPr/>
        </p:nvPicPr>
        <p:blipFill>
          <a:blip r:embed="rId1"/>
          <a:stretch>
            <a:fillRect/>
          </a:stretch>
        </p:blipFill>
        <p:spPr>
          <a:xfrm>
            <a:off x="8573135" y="-133350"/>
            <a:ext cx="1844040" cy="1134745"/>
          </a:xfrm>
          <a:prstGeom prst="rect">
            <a:avLst/>
          </a:prstGeom>
          <a:effectLst>
            <a:reflection endPos="0" dist="50800" dir="5400000" sy="-100000" algn="bl" rotWithShape="0"/>
          </a:effectLst>
        </p:spPr>
      </p:pic>
      <p:pic>
        <p:nvPicPr>
          <p:cNvPr id="20" name="图片 19"/>
          <p:cNvPicPr>
            <a:picLocks noChangeAspect="1"/>
          </p:cNvPicPr>
          <p:nvPr/>
        </p:nvPicPr>
        <p:blipFill>
          <a:blip r:embed="rId2"/>
          <a:stretch>
            <a:fillRect/>
          </a:stretch>
        </p:blipFill>
        <p:spPr>
          <a:xfrm>
            <a:off x="10417175" y="-133350"/>
            <a:ext cx="1836420" cy="1134110"/>
          </a:xfrm>
          <a:prstGeom prst="rect">
            <a:avLst/>
          </a:prstGeom>
        </p:spPr>
      </p:pic>
      <p:sp>
        <p:nvSpPr>
          <p:cNvPr id="12" name="文本框 11"/>
          <p:cNvSpPr txBox="1"/>
          <p:nvPr/>
        </p:nvSpPr>
        <p:spPr>
          <a:xfrm>
            <a:off x="2990850" y="2221230"/>
            <a:ext cx="6209665" cy="922020"/>
          </a:xfrm>
          <a:prstGeom prst="rect">
            <a:avLst/>
          </a:prstGeom>
          <a:solidFill>
            <a:schemeClr val="accent3">
              <a:lumMod val="20000"/>
              <a:lumOff val="80000"/>
            </a:schemeClr>
          </a:solidFill>
          <a:ln w="50800" cmpd="sng">
            <a:solidFill>
              <a:schemeClr val="bg1"/>
            </a:solidFill>
            <a:prstDash val="solid"/>
          </a:ln>
          <a:effectLst>
            <a:reflection blurRad="6350" stA="52000" endA="300" endPos="35000" dir="5400000" sy="-100000" algn="bl" rotWithShape="0"/>
          </a:effectLst>
        </p:spPr>
        <p:txBody>
          <a:bodyPr wrap="square" rtlCol="0">
            <a:spAutoFit/>
          </a:bodyPr>
          <a:lstStyle/>
          <a:p>
            <a:pPr algn="ctr"/>
            <a:r>
              <a:rPr lang="en-US" altLang="zh-CN" sz="5400">
                <a:solidFill>
                  <a:srgbClr val="FF0000"/>
                </a:solidFill>
                <a:latin typeface="Arial Rounded MT Bold" panose="020F0704030504030204" charset="0"/>
                <a:cs typeface="Arial Rounded MT Bold" panose="020F0704030504030204" charset="0"/>
              </a:rPr>
              <a:t>brief introduction</a:t>
            </a:r>
            <a:endParaRPr lang="en-US" altLang="zh-CN" sz="5400">
              <a:solidFill>
                <a:srgbClr val="FF0000"/>
              </a:solidFill>
              <a:latin typeface="Arial Rounded MT Bold" panose="020F0704030504030204" charset="0"/>
              <a:cs typeface="Arial Rounded MT Bold" panose="020F0704030504030204" charset="0"/>
            </a:endParaRPr>
          </a:p>
        </p:txBody>
      </p:sp>
      <p:sp>
        <p:nvSpPr>
          <p:cNvPr id="2" name="文本框 1"/>
          <p:cNvSpPr txBox="1"/>
          <p:nvPr/>
        </p:nvSpPr>
        <p:spPr>
          <a:xfrm>
            <a:off x="4079240" y="4936490"/>
            <a:ext cx="3735705" cy="922020"/>
          </a:xfrm>
          <a:prstGeom prst="rect">
            <a:avLst/>
          </a:prstGeom>
          <a:solidFill>
            <a:schemeClr val="accent3">
              <a:lumMod val="20000"/>
              <a:lumOff val="80000"/>
            </a:schemeClr>
          </a:solidFill>
          <a:ln w="47625">
            <a:solidFill>
              <a:schemeClr val="bg1">
                <a:alpha val="94000"/>
              </a:schemeClr>
            </a:solidFill>
          </a:ln>
          <a:effectLst>
            <a:reflection blurRad="6350" stA="52000" endA="300" endPos="35000" dir="5400000" sy="-100000" algn="bl" rotWithShape="0"/>
          </a:effectLst>
        </p:spPr>
        <p:txBody>
          <a:bodyPr wrap="square" rtlCol="0">
            <a:spAutoFit/>
          </a:bodyPr>
          <a:lstStyle/>
          <a:p>
            <a:pPr algn="ctr"/>
            <a:r>
              <a:rPr lang="en-US" altLang="zh-CN" sz="5400">
                <a:solidFill>
                  <a:srgbClr val="FF0000"/>
                </a:solidFill>
                <a:latin typeface="Arial Rounded MT Bold" panose="020F0704030504030204" charset="0"/>
                <a:cs typeface="Arial Rounded MT Bold" panose="020F0704030504030204" charset="0"/>
              </a:rPr>
              <a:t>comments</a:t>
            </a:r>
            <a:endParaRPr lang="en-US" altLang="zh-CN" sz="5400">
              <a:solidFill>
                <a:srgbClr val="FF0000"/>
              </a:solidFill>
              <a:latin typeface="Arial Rounded MT Bold" panose="020F0704030504030204" charset="0"/>
              <a:cs typeface="Arial Rounded MT Bold" panose="020F0704030504030204" charset="0"/>
            </a:endParaRPr>
          </a:p>
        </p:txBody>
      </p:sp>
      <p:pic>
        <p:nvPicPr>
          <p:cNvPr id="3" name="图片 2" descr="水印"/>
          <p:cNvPicPr>
            <a:picLocks noChangeAspect="1"/>
          </p:cNvPicPr>
          <p:nvPr userDrawn="1"/>
        </p:nvPicPr>
        <p:blipFill>
          <a:blip r:embed="rId3"/>
          <a:stretch>
            <a:fillRect/>
          </a:stretch>
        </p:blipFill>
        <p:spPr>
          <a:xfrm>
            <a:off x="7186295" y="63500"/>
            <a:ext cx="4902200" cy="1586865"/>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Horizontal)">
                                      <p:cBhvr>
                                        <p:cTn id="7" dur="500"/>
                                        <p:tgtEl>
                                          <p:spTgt spid="6">
                                            <p:bg/>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arn(inHorizont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Horizontal)">
                                      <p:cBhvr>
                                        <p:cTn id="15" dur="500"/>
                                        <p:tgtEl>
                                          <p:spTgt spid="12"/>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uiExpand="1" build="p"/>
      <p:bldP spid="12" grpId="0" bldLvl="0" animBg="1"/>
      <p:bldP spid="12" grpId="1" animBg="1"/>
      <p:bldP spid="2" grpId="0" bldLvl="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a:spLocks noGrp="1" noRot="1" noChangeAspect="1" noMove="1" noResize="1" noEditPoints="1" noAdjustHandles="1" noChangeArrowheads="1" noChangeShapeType="1" noTextEdit="1"/>
          </p:cNvSpPr>
          <p:nvPr/>
        </p:nvSpPr>
        <p:spPr>
          <a:xfrm>
            <a:off x="101600" y="123825"/>
            <a:ext cx="2432685"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4" name="文本框 3"/>
          <p:cNvSpPr txBox="1"/>
          <p:nvPr/>
        </p:nvSpPr>
        <p:spPr>
          <a:xfrm>
            <a:off x="281940" y="167005"/>
            <a:ext cx="2448560" cy="645160"/>
          </a:xfrm>
          <a:prstGeom prst="rect">
            <a:avLst/>
          </a:prstGeom>
          <a:noFill/>
        </p:spPr>
        <p:txBody>
          <a:bodyPr wrap="square" rtlCol="0">
            <a:spAutoFit/>
          </a:bodyPr>
          <a:lstStyle/>
          <a:p>
            <a:r>
              <a:rPr lang="en-US" altLang="zh-CN" sz="3600" b="1" dirty="0">
                <a:solidFill>
                  <a:schemeClr val="tx1"/>
                </a:solidFill>
                <a:latin typeface="Times New Roman" panose="02020603050405020304" pitchFamily="18" charset="0"/>
                <a:cs typeface="Times New Roman" panose="02020603050405020304" pitchFamily="18" charset="0"/>
              </a:rPr>
              <a:t>Sample 2                                     </a:t>
            </a:r>
            <a:endParaRPr lang="en-US" altLang="zh-CN" sz="3600" b="1" dirty="0">
              <a:solidFill>
                <a:schemeClr val="tx1"/>
              </a:solidFill>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1"/>
          <a:srcRect t="5897"/>
          <a:stretch>
            <a:fillRect/>
          </a:stretch>
        </p:blipFill>
        <p:spPr>
          <a:xfrm>
            <a:off x="-27940" y="854710"/>
            <a:ext cx="12311380" cy="6003290"/>
          </a:xfrm>
          <a:prstGeom prst="rect">
            <a:avLst/>
          </a:prstGeom>
        </p:spPr>
      </p:pic>
      <p:cxnSp>
        <p:nvCxnSpPr>
          <p:cNvPr id="16" name="直接连接符 15"/>
          <p:cNvCxnSpPr/>
          <p:nvPr/>
        </p:nvCxnSpPr>
        <p:spPr>
          <a:xfrm>
            <a:off x="3204845" y="2043430"/>
            <a:ext cx="824230" cy="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9215120" y="3065780"/>
            <a:ext cx="1120775" cy="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0170795" y="2621280"/>
            <a:ext cx="1091565" cy="15875"/>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870450" y="4120515"/>
            <a:ext cx="2233930" cy="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7940" y="5653405"/>
            <a:ext cx="824230" cy="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1" name="椭圆形标注 20"/>
          <p:cNvSpPr/>
          <p:nvPr/>
        </p:nvSpPr>
        <p:spPr>
          <a:xfrm>
            <a:off x="2312035" y="2224405"/>
            <a:ext cx="7632065" cy="3263900"/>
          </a:xfrm>
          <a:prstGeom prst="wedgeEllipse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endParaRPr>
          </a:p>
        </p:txBody>
      </p:sp>
      <p:sp>
        <p:nvSpPr>
          <p:cNvPr id="22" name="文本框 21"/>
          <p:cNvSpPr txBox="1"/>
          <p:nvPr/>
        </p:nvSpPr>
        <p:spPr>
          <a:xfrm>
            <a:off x="3715385" y="2794635"/>
            <a:ext cx="4825365" cy="1938020"/>
          </a:xfrm>
          <a:prstGeom prst="rect">
            <a:avLst/>
          </a:prstGeom>
          <a:noFill/>
        </p:spPr>
        <p:txBody>
          <a:bodyPr wrap="square" rtlCol="0">
            <a:spAutoFit/>
          </a:bodyPr>
          <a:lstStyle/>
          <a:p>
            <a:pPr algn="ctr"/>
            <a:r>
              <a:rPr lang="zh-CN" altLang="en-US" sz="6000" b="1">
                <a:solidFill>
                  <a:srgbClr val="7030A0"/>
                </a:solidFill>
                <a:latin typeface="微软雅黑" panose="020B0503020204020204" charset="-122"/>
                <a:ea typeface="微软雅黑" panose="020B0503020204020204" charset="-122"/>
                <a:cs typeface="Arial Rounded MT Bold" panose="020F0704030504030204" charset="0"/>
              </a:rPr>
              <a:t>典型问题</a:t>
            </a:r>
            <a:r>
              <a:rPr lang="en-US" altLang="zh-CN" sz="6000" b="1">
                <a:solidFill>
                  <a:srgbClr val="7030A0"/>
                </a:solidFill>
                <a:latin typeface="微软雅黑" panose="020B0503020204020204" charset="-122"/>
                <a:ea typeface="微软雅黑" panose="020B0503020204020204" charset="-122"/>
                <a:cs typeface="Arial Rounded MT Bold" panose="020F0704030504030204" charset="0"/>
              </a:rPr>
              <a:t>2:</a:t>
            </a:r>
            <a:endParaRPr lang="en-US" altLang="zh-CN" sz="6000" b="1">
              <a:solidFill>
                <a:srgbClr val="7030A0"/>
              </a:solidFill>
              <a:latin typeface="微软雅黑" panose="020B0503020204020204" charset="-122"/>
              <a:ea typeface="微软雅黑" panose="020B0503020204020204" charset="-122"/>
              <a:cs typeface="Arial Rounded MT Bold" panose="020F0704030504030204" charset="0"/>
            </a:endParaRPr>
          </a:p>
          <a:p>
            <a:pPr algn="l"/>
            <a:r>
              <a:rPr lang="en-US" altLang="zh-CN" sz="6000" b="1">
                <a:solidFill>
                  <a:srgbClr val="7030A0"/>
                </a:solidFill>
                <a:latin typeface="微软雅黑" panose="020B0503020204020204" charset="-122"/>
                <a:ea typeface="微软雅黑" panose="020B0503020204020204" charset="-122"/>
                <a:cs typeface="Arial Rounded MT Bold" panose="020F0704030504030204" charset="0"/>
              </a:rPr>
              <a:t>   </a:t>
            </a:r>
            <a:r>
              <a:rPr lang="zh-CN" altLang="en-US" sz="6000" b="1">
                <a:solidFill>
                  <a:srgbClr val="7030A0"/>
                </a:solidFill>
                <a:latin typeface="微软雅黑" panose="020B0503020204020204" charset="-122"/>
                <a:ea typeface="微软雅黑" panose="020B0503020204020204" charset="-122"/>
                <a:cs typeface="Arial Rounded MT Bold" panose="020F0704030504030204" charset="0"/>
              </a:rPr>
              <a:t>时态混乱</a:t>
            </a:r>
            <a:endParaRPr lang="zh-CN" altLang="en-US" sz="6000" b="1">
              <a:solidFill>
                <a:srgbClr val="7030A0"/>
              </a:solidFill>
              <a:latin typeface="微软雅黑" panose="020B0503020204020204" charset="-122"/>
              <a:ea typeface="微软雅黑" panose="020B0503020204020204" charset="-122"/>
              <a:cs typeface="Arial Rounded MT Bold" panose="020F0704030504030204"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1" grpId="1" animBg="1"/>
      <p:bldP spid="22" grpId="0"/>
      <p:bldP spid="22" grpId="1"/>
    </p:bldLst>
  </p:timing>
</p:sld>
</file>

<file path=ppt/tags/tag1.xml><?xml version="1.0" encoding="utf-8"?>
<p:tagLst xmlns:p="http://schemas.openxmlformats.org/presentationml/2006/main">
  <p:tag name="KSO_WM_BEAUTIFY_FLAG" val="#wm#"/>
  <p:tag name="KSO_WM_TEMPLATE_CATEGORY" val="custom"/>
  <p:tag name="KSO_WM_TEMPLATE_INDEX" val="33"/>
</p:tagLst>
</file>

<file path=ppt/tags/tag10.xml><?xml version="1.0" encoding="utf-8"?>
<p:tagLst xmlns:p="http://schemas.openxmlformats.org/presentationml/2006/main">
  <p:tag name="KSO_WM_BEAUTIFY_FLAG" val="#wm#"/>
  <p:tag name="KSO_WM_TEMPLATE_CATEGORY" val="custom"/>
  <p:tag name="KSO_WM_TEMPLATE_INDEX" val="33"/>
</p:tagLst>
</file>

<file path=ppt/tags/tag11.xml><?xml version="1.0" encoding="utf-8"?>
<p:tagLst xmlns:p="http://schemas.openxmlformats.org/presentationml/2006/main">
  <p:tag name="KSO_WM_BEAUTIFY_FLAG" val="#wm#"/>
  <p:tag name="KSO_WM_TEMPLATE_CATEGORY" val="custom"/>
  <p:tag name="KSO_WM_TEMPLATE_INDEX" val="33"/>
</p:tagLst>
</file>

<file path=ppt/tags/tag12.xml><?xml version="1.0" encoding="utf-8"?>
<p:tagLst xmlns:p="http://schemas.openxmlformats.org/presentationml/2006/main">
  <p:tag name="KSO_WM_BEAUTIFY_FLAG" val="#wm#"/>
  <p:tag name="KSO_WM_TEMPLATE_CATEGORY" val="custom"/>
  <p:tag name="KSO_WM_TEMPLATE_INDEX" val="33"/>
</p:tagLst>
</file>

<file path=ppt/tags/tag13.xml><?xml version="1.0" encoding="utf-8"?>
<p:tagLst xmlns:p="http://schemas.openxmlformats.org/presentationml/2006/main">
  <p:tag name="KSO_WM_BEAUTIFY_FLAG" val="#wm#"/>
  <p:tag name="KSO_WM_TEMPLATE_CATEGORY" val="custom"/>
  <p:tag name="KSO_WM_TEMPLATE_INDEX" val="33"/>
</p:tagLst>
</file>

<file path=ppt/tags/tag14.xml><?xml version="1.0" encoding="utf-8"?>
<p:tagLst xmlns:p="http://schemas.openxmlformats.org/presentationml/2006/main">
  <p:tag name="KSO_WM_BEAUTIFY_FLAG" val="#wm#"/>
  <p:tag name="KSO_WM_TEMPLATE_CATEGORY" val="custom"/>
  <p:tag name="KSO_WM_TEMPLATE_INDEX" val="33"/>
</p:tagLst>
</file>

<file path=ppt/tags/tag15.xml><?xml version="1.0" encoding="utf-8"?>
<p:tagLst xmlns:p="http://schemas.openxmlformats.org/presentationml/2006/main">
  <p:tag name="MH" val="20151208213513"/>
  <p:tag name="MH_LIBRARY" val="GRAPHIC"/>
  <p:tag name="MH_TYPE" val="SubTitle"/>
  <p:tag name="MH_ORDER" val="1"/>
</p:tagLst>
</file>

<file path=ppt/tags/tag16.xml><?xml version="1.0" encoding="utf-8"?>
<p:tagLst xmlns:p="http://schemas.openxmlformats.org/presentationml/2006/main">
  <p:tag name="MH" val="20151208213513"/>
  <p:tag name="MH_LIBRARY" val="GRAPHIC"/>
  <p:tag name="MH_TYPE" val="SubTitle"/>
  <p:tag name="MH_ORDER" val="1"/>
</p:tagLst>
</file>

<file path=ppt/tags/tag17.xml><?xml version="1.0" encoding="utf-8"?>
<p:tagLst xmlns:p="http://schemas.openxmlformats.org/presentationml/2006/main">
  <p:tag name="MH" val="20151208213513"/>
  <p:tag name="MH_LIBRARY" val="GRAPHIC"/>
  <p:tag name="MH_TYPE" val="SubTitle"/>
  <p:tag name="MH_ORDER" val="1"/>
</p:tagLst>
</file>

<file path=ppt/tags/tag18.xml><?xml version="1.0" encoding="utf-8"?>
<p:tagLst xmlns:p="http://schemas.openxmlformats.org/presentationml/2006/main">
  <p:tag name="MH" val="20151208213513"/>
  <p:tag name="MH_LIBRARY" val="GRAPHIC"/>
  <p:tag name="MH_TYPE" val="SubTitle"/>
  <p:tag name="MH_ORDER" val="1"/>
</p:tagLst>
</file>

<file path=ppt/tags/tag19.xml><?xml version="1.0" encoding="utf-8"?>
<p:tagLst xmlns:p="http://schemas.openxmlformats.org/presentationml/2006/main">
  <p:tag name="KSO_WM_BEAUTIFY_FLAG" val="#wm#"/>
  <p:tag name="KSO_WM_TEMPLATE_CATEGORY" val="custom"/>
  <p:tag name="KSO_WM_TEMPLATE_INDEX" val="33"/>
</p:tagLst>
</file>

<file path=ppt/tags/tag2.xml><?xml version="1.0" encoding="utf-8"?>
<p:tagLst xmlns:p="http://schemas.openxmlformats.org/presentationml/2006/main">
  <p:tag name="KSO_WM_BEAUTIFY_FLAG" val="#wm#"/>
  <p:tag name="KSO_WM_TEMPLATE_CATEGORY" val="custom"/>
  <p:tag name="KSO_WM_TEMPLATE_INDEX" val="33"/>
</p:tagLst>
</file>

<file path=ppt/tags/tag3.xml><?xml version="1.0" encoding="utf-8"?>
<p:tagLst xmlns:p="http://schemas.openxmlformats.org/presentationml/2006/main">
  <p:tag name="KSO_WM_BEAUTIFY_FLAG" val="#wm#"/>
  <p:tag name="KSO_WM_TEMPLATE_CATEGORY" val="custom"/>
  <p:tag name="KSO_WM_TEMPLATE_INDEX" val="33"/>
</p:tagLst>
</file>

<file path=ppt/tags/tag4.xml><?xml version="1.0" encoding="utf-8"?>
<p:tagLst xmlns:p="http://schemas.openxmlformats.org/presentationml/2006/main">
  <p:tag name="KSO_WM_BEAUTIFY_FLAG" val="#wm#"/>
  <p:tag name="KSO_WM_TEMPLATE_CATEGORY" val="custom"/>
  <p:tag name="KSO_WM_TEMPLATE_INDEX" val="33"/>
</p:tagLst>
</file>

<file path=ppt/tags/tag5.xml><?xml version="1.0" encoding="utf-8"?>
<p:tagLst xmlns:p="http://schemas.openxmlformats.org/presentationml/2006/main">
  <p:tag name="KSO_WM_BEAUTIFY_FLAG" val="#wm#"/>
  <p:tag name="KSO_WM_TEMPLATE_CATEGORY" val="custom"/>
  <p:tag name="KSO_WM_TEMPLATE_INDEX" val="33"/>
</p:tagLst>
</file>

<file path=ppt/tags/tag6.xml><?xml version="1.0" encoding="utf-8"?>
<p:tagLst xmlns:p="http://schemas.openxmlformats.org/presentationml/2006/main">
  <p:tag name="KSO_WM_BEAUTIFY_FLAG" val="#wm#"/>
  <p:tag name="KSO_WM_TEMPLATE_CATEGORY" val="custom"/>
  <p:tag name="KSO_WM_TEMPLATE_INDEX" val="33"/>
</p:tagLst>
</file>

<file path=ppt/tags/tag7.xml><?xml version="1.0" encoding="utf-8"?>
<p:tagLst xmlns:p="http://schemas.openxmlformats.org/presentationml/2006/main">
  <p:tag name="KSO_WM_BEAUTIFY_FLAG" val="#wm#"/>
  <p:tag name="KSO_WM_TEMPLATE_CATEGORY" val="custom"/>
  <p:tag name="KSO_WM_TEMPLATE_INDEX" val="33"/>
</p:tagLst>
</file>

<file path=ppt/tags/tag8.xml><?xml version="1.0" encoding="utf-8"?>
<p:tagLst xmlns:p="http://schemas.openxmlformats.org/presentationml/2006/main">
  <p:tag name="KSO_WM_BEAUTIFY_FLAG" val="#wm#"/>
  <p:tag name="KSO_WM_TEMPLATE_CATEGORY" val="custom"/>
  <p:tag name="KSO_WM_TEMPLATE_INDEX" val="33"/>
</p:tagLst>
</file>

<file path=ppt/tags/tag9.xml><?xml version="1.0" encoding="utf-8"?>
<p:tagLst xmlns:p="http://schemas.openxmlformats.org/presentationml/2006/main">
  <p:tag name="KSO_WM_BEAUTIFY_FLAG" val="#wm#"/>
  <p:tag name="KSO_WM_TEMPLATE_CATEGORY" val="custom"/>
  <p:tag name="KSO_WM_TEMPLATE_INDEX" val="33"/>
</p:tagLst>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肥皂">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花园 Savon 设计</Template>
  <TotalTime>0</TotalTime>
  <Words>4401</Words>
  <Application>WPS 演示</Application>
  <PresentationFormat>宽屏</PresentationFormat>
  <Paragraphs>219</Paragraphs>
  <Slides>22</Slides>
  <Notes>1</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22</vt:i4>
      </vt:variant>
    </vt:vector>
  </HeadingPairs>
  <TitlesOfParts>
    <vt:vector size="44" baseType="lpstr">
      <vt:lpstr>Arial</vt:lpstr>
      <vt:lpstr>宋体</vt:lpstr>
      <vt:lpstr>Wingdings</vt:lpstr>
      <vt:lpstr>Microsoft YaHei UI</vt:lpstr>
      <vt:lpstr>Arial</vt:lpstr>
      <vt:lpstr>微软雅黑</vt:lpstr>
      <vt:lpstr>思源黑体</vt:lpstr>
      <vt:lpstr>黑体</vt:lpstr>
      <vt:lpstr>Times New Roman</vt:lpstr>
      <vt:lpstr>Algerian</vt:lpstr>
      <vt:lpstr>Arial Rounded MT Bold</vt:lpstr>
      <vt:lpstr>Arial Unicode MS</vt:lpstr>
      <vt:lpstr>Century Gothic</vt:lpstr>
      <vt:lpstr>Arial Unicode MS</vt:lpstr>
      <vt:lpstr>Wingdings</vt:lpstr>
      <vt:lpstr>Calibri</vt:lpstr>
      <vt:lpstr>Candara</vt:lpstr>
      <vt:lpstr>Cambria</vt:lpstr>
      <vt:lpstr>HelveticaNeue</vt:lpstr>
      <vt:lpstr>Corbel</vt:lpstr>
      <vt:lpstr>华文新魏</vt:lpstr>
      <vt:lpstr>肥皂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181</cp:revision>
  <dcterms:created xsi:type="dcterms:W3CDTF">2020-02-06T10:57:00Z</dcterms:created>
  <dcterms:modified xsi:type="dcterms:W3CDTF">2022-09-22T09:08:35Z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KSOProductBuildVer">
    <vt:lpwstr>2052-11.8.2.8411</vt:lpwstr>
  </property>
</Properties>
</file>