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25"/>
  </p:handoutMasterIdLst>
  <p:sldIdLst>
    <p:sldId id="325" r:id="rId3"/>
    <p:sldId id="256" r:id="rId4"/>
    <p:sldId id="306" r:id="rId6"/>
    <p:sldId id="257" r:id="rId7"/>
    <p:sldId id="291" r:id="rId8"/>
    <p:sldId id="292" r:id="rId9"/>
    <p:sldId id="297" r:id="rId10"/>
    <p:sldId id="293" r:id="rId11"/>
    <p:sldId id="294" r:id="rId12"/>
    <p:sldId id="295" r:id="rId13"/>
    <p:sldId id="296" r:id="rId14"/>
    <p:sldId id="298" r:id="rId15"/>
    <p:sldId id="299" r:id="rId16"/>
    <p:sldId id="300" r:id="rId17"/>
    <p:sldId id="301" r:id="rId18"/>
    <p:sldId id="307" r:id="rId19"/>
    <p:sldId id="302" r:id="rId20"/>
    <p:sldId id="305" r:id="rId21"/>
    <p:sldId id="303" r:id="rId22"/>
    <p:sldId id="304" r:id="rId23"/>
    <p:sldId id="289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E3E7"/>
    <a:srgbClr val="F3F3F3"/>
    <a:srgbClr val="F7FCFE"/>
    <a:srgbClr val="FFFFFC"/>
    <a:srgbClr val="FFFFFF"/>
    <a:srgbClr val="E6E6E6"/>
    <a:srgbClr val="44B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18" autoAdjust="0"/>
  </p:normalViewPr>
  <p:slideViewPr>
    <p:cSldViewPr snapToGrid="0" showGuides="1">
      <p:cViewPr varScale="1">
        <p:scale>
          <a:sx n="61" d="100"/>
          <a:sy n="61" d="100"/>
        </p:scale>
        <p:origin x="884" y="28"/>
      </p:cViewPr>
      <p:guideLst>
        <p:guide orient="horz" pos="129"/>
        <p:guide orient="horz" pos="4190"/>
        <p:guide pos="230"/>
        <p:guide pos="7449"/>
        <p:guide orient="horz" pos="561"/>
        <p:guide orient="horz" pos="691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-2"/>
            <a:ext cx="12192000" cy="699588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-2"/>
            <a:ext cx="2797761" cy="2722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63011"/>
            <a:ext cx="12192000" cy="6232017"/>
          </a:xfrm>
          <a:custGeom>
            <a:avLst/>
            <a:gdLst>
              <a:gd name="connsiteX0" fmla="*/ 3120571 w 12192000"/>
              <a:gd name="connsiteY0" fmla="*/ 520646 h 6232017"/>
              <a:gd name="connsiteX1" fmla="*/ 3120571 w 12192000"/>
              <a:gd name="connsiteY1" fmla="*/ 2610703 h 6232017"/>
              <a:gd name="connsiteX2" fmla="*/ 9681029 w 12192000"/>
              <a:gd name="connsiteY2" fmla="*/ 2610703 h 6232017"/>
              <a:gd name="connsiteX3" fmla="*/ 9681029 w 12192000"/>
              <a:gd name="connsiteY3" fmla="*/ 520646 h 6232017"/>
              <a:gd name="connsiteX4" fmla="*/ 0 w 12192000"/>
              <a:gd name="connsiteY4" fmla="*/ 0 h 6232017"/>
              <a:gd name="connsiteX5" fmla="*/ 12192000 w 12192000"/>
              <a:gd name="connsiteY5" fmla="*/ 0 h 6232017"/>
              <a:gd name="connsiteX6" fmla="*/ 12192000 w 12192000"/>
              <a:gd name="connsiteY6" fmla="*/ 6232017 h 6232017"/>
              <a:gd name="connsiteX7" fmla="*/ 0 w 12192000"/>
              <a:gd name="connsiteY7" fmla="*/ 6232017 h 6232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232017">
                <a:moveTo>
                  <a:pt x="3120571" y="520646"/>
                </a:moveTo>
                <a:lnTo>
                  <a:pt x="3120571" y="2610703"/>
                </a:lnTo>
                <a:lnTo>
                  <a:pt x="9681029" y="2610703"/>
                </a:lnTo>
                <a:lnTo>
                  <a:pt x="9681029" y="52064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32017"/>
                </a:lnTo>
                <a:lnTo>
                  <a:pt x="0" y="6232017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 userDrawn="1"/>
        </p:nvSpPr>
        <p:spPr>
          <a:xfrm>
            <a:off x="429789" y="195991"/>
            <a:ext cx="3816424" cy="633183"/>
          </a:xfrm>
          <a:prstGeom prst="roundRect">
            <a:avLst>
              <a:gd name="adj" fmla="val 0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4000" b="1" dirty="0">
                <a:solidFill>
                  <a:srgbClr val="21A3D0"/>
                </a:solidFill>
                <a:latin typeface="腾祥铁山楷书简繁合集" panose="01010104010101010101" pitchFamily="2" charset="-122"/>
                <a:ea typeface="腾祥铁山楷书简繁合集" panose="01010104010101010101" pitchFamily="2" charset="-122"/>
              </a:rPr>
              <a:t>请输入您的标题</a:t>
            </a:r>
            <a:endParaRPr lang="zh-CN" altLang="en-US" sz="4000" b="1" dirty="0">
              <a:solidFill>
                <a:srgbClr val="21A3D0"/>
              </a:solidFill>
              <a:latin typeface="腾祥铁山楷书简繁合集" panose="01010104010101010101" pitchFamily="2" charset="-122"/>
              <a:ea typeface="腾祥铁山楷书简繁合集" panose="0101010401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 userDrawn="1"/>
        </p:nvSpPr>
        <p:spPr>
          <a:xfrm>
            <a:off x="429789" y="195991"/>
            <a:ext cx="3816424" cy="633183"/>
          </a:xfrm>
          <a:prstGeom prst="roundRect">
            <a:avLst>
              <a:gd name="adj" fmla="val 0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4000" b="1" dirty="0">
                <a:solidFill>
                  <a:srgbClr val="21A3D0"/>
                </a:solidFill>
                <a:latin typeface="腾祥铁山楷书简繁合集" panose="01010104010101010101" pitchFamily="2" charset="-122"/>
                <a:ea typeface="腾祥铁山楷书简繁合集" panose="01010104010101010101" pitchFamily="2" charset="-122"/>
              </a:rPr>
              <a:t>请输入您的标题</a:t>
            </a:r>
            <a:endParaRPr lang="zh-CN" altLang="en-US" sz="4000" b="1" dirty="0">
              <a:solidFill>
                <a:srgbClr val="21A3D0"/>
              </a:solidFill>
              <a:latin typeface="腾祥铁山楷书简繁合集" panose="01010104010101010101" pitchFamily="2" charset="-122"/>
              <a:ea typeface="腾祥铁山楷书简繁合集" panose="0101010401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 userDrawn="1"/>
        </p:nvSpPr>
        <p:spPr>
          <a:xfrm>
            <a:off x="429789" y="195991"/>
            <a:ext cx="3816424" cy="633183"/>
          </a:xfrm>
          <a:prstGeom prst="roundRect">
            <a:avLst>
              <a:gd name="adj" fmla="val 0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4000" b="1" dirty="0">
                <a:solidFill>
                  <a:srgbClr val="21A3D0"/>
                </a:solidFill>
                <a:latin typeface="腾祥铁山楷书简繁合集" panose="01010104010101010101" pitchFamily="2" charset="-122"/>
                <a:ea typeface="腾祥铁山楷书简繁合集" panose="01010104010101010101" pitchFamily="2" charset="-122"/>
              </a:rPr>
              <a:t>请输入您的标题</a:t>
            </a:r>
            <a:endParaRPr lang="zh-CN" altLang="en-US" sz="4000" b="1" dirty="0">
              <a:solidFill>
                <a:srgbClr val="21A3D0"/>
              </a:solidFill>
              <a:latin typeface="腾祥铁山楷书简繁合集" panose="01010104010101010101" pitchFamily="2" charset="-122"/>
              <a:ea typeface="腾祥铁山楷书简繁合集" panose="0101010401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flip dir="r"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 userDrawn="1"/>
        </p:nvSpPr>
        <p:spPr>
          <a:xfrm>
            <a:off x="429789" y="195991"/>
            <a:ext cx="3816424" cy="633183"/>
          </a:xfrm>
          <a:prstGeom prst="roundRect">
            <a:avLst>
              <a:gd name="adj" fmla="val 0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4000" b="1" dirty="0">
                <a:solidFill>
                  <a:srgbClr val="21A3D0"/>
                </a:solidFill>
                <a:latin typeface="腾祥铁山楷书简繁合集" panose="01010104010101010101" pitchFamily="2" charset="-122"/>
                <a:ea typeface="腾祥铁山楷书简繁合集" panose="01010104010101010101" pitchFamily="2" charset="-122"/>
              </a:rPr>
              <a:t>请输入您的标题</a:t>
            </a:r>
            <a:endParaRPr lang="zh-CN" altLang="en-US" sz="4000" b="1" dirty="0">
              <a:solidFill>
                <a:srgbClr val="21A3D0"/>
              </a:solidFill>
              <a:latin typeface="腾祥铁山楷书简繁合集" panose="01010104010101010101" pitchFamily="2" charset="-122"/>
              <a:ea typeface="腾祥铁山楷书简繁合集" panose="0101010401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9.jpeg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房子外面有许多树&#10;&#10;描述已自动生成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4" r="1" b="13083"/>
          <a:stretch>
            <a:fillRect/>
          </a:stretch>
        </p:blipFill>
        <p:spPr bwMode="auto"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650144" y="4847681"/>
            <a:ext cx="5375189" cy="15017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4000" dirty="0">
                <a:solidFill>
                  <a:schemeClr val="bg1"/>
                </a:solidFill>
              </a:rPr>
              <a:t>The </a:t>
            </a:r>
            <a:r>
              <a:rPr lang="en-US" altLang="zh-CN" sz="4000" dirty="0" err="1">
                <a:solidFill>
                  <a:schemeClr val="bg1"/>
                </a:solidFill>
              </a:rPr>
              <a:t>Lingyin</a:t>
            </a:r>
            <a:r>
              <a:rPr lang="en-US" altLang="zh-CN" sz="4000" dirty="0">
                <a:solidFill>
                  <a:schemeClr val="bg1"/>
                </a:solidFill>
              </a:rPr>
              <a:t> Monastery</a:t>
            </a:r>
            <a:endParaRPr lang="en-US" altLang="zh-CN" sz="4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4000" dirty="0">
                <a:solidFill>
                  <a:schemeClr val="bg1"/>
                </a:solidFill>
              </a:rPr>
              <a:t>灵隐寺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夜晚建筑亮着灯的城市&#10;&#10;低可信度描述已自动生成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5"/>
          <a:stretch>
            <a:fillRect/>
          </a:stretch>
        </p:blipFill>
        <p:spPr bwMode="auto">
          <a:xfrm>
            <a:off x="-1" y="1"/>
            <a:ext cx="12192000" cy="606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01" name="Group 8200"/>
          <p:cNvGrpSpPr>
            <a:grpSpLocks noGrp="1" noRot="1" noChangeAspect="1" noMove="1" noResize="1" noUngrp="1"/>
          </p:cNvGrpSpPr>
          <p:nvPr/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8202" name="Freeform: Shape 8201"/>
            <p:cNvSpPr/>
            <p:nvPr/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03" name="Freeform: Shape 8202"/>
            <p:cNvSpPr/>
            <p:nvPr/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04" name="Freeform: Shape 8203"/>
            <p:cNvSpPr/>
            <p:nvPr/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8205" name="Freeform: Shape 8204"/>
            <p:cNvSpPr/>
            <p:nvPr/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363330" y="5595515"/>
            <a:ext cx="7097392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4000" dirty="0"/>
              <a:t>	</a:t>
            </a:r>
            <a:r>
              <a:rPr lang="en-US" altLang="zh-CN" sz="4000" dirty="0" err="1"/>
              <a:t>Qinghefang</a:t>
            </a:r>
            <a:r>
              <a:rPr lang="en-US" altLang="zh-CN" sz="4000" dirty="0"/>
              <a:t> Ancient Street</a:t>
            </a:r>
            <a:endParaRPr lang="en-US" altLang="zh-CN" sz="4000" dirty="0"/>
          </a:p>
          <a:p>
            <a:pPr algn="ctr"/>
            <a:r>
              <a:rPr lang="zh-CN" altLang="en-US" sz="4000" dirty="0"/>
              <a:t>清河坊老街</a:t>
            </a:r>
            <a:endParaRPr lang="zh-CN" altLang="en-US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水里有艘船&#10;&#10;中度可信度描述已自动生成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5"/>
          <a:stretch>
            <a:fillRect/>
          </a:stretch>
        </p:blipFill>
        <p:spPr bwMode="auto">
          <a:xfrm>
            <a:off x="-1" y="1"/>
            <a:ext cx="12192000" cy="606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9" name="Group 10248"/>
          <p:cNvGrpSpPr>
            <a:grpSpLocks noGrp="1" noRot="1" noChangeAspect="1" noMove="1" noResize="1" noUngrp="1"/>
          </p:cNvGrpSpPr>
          <p:nvPr/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10250" name="Freeform: Shape 10249"/>
            <p:cNvSpPr/>
            <p:nvPr/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51" name="Freeform: Shape 10250"/>
            <p:cNvSpPr/>
            <p:nvPr/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52" name="Freeform: Shape 10251"/>
            <p:cNvSpPr/>
            <p:nvPr/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0253" name="Freeform: Shape 10252"/>
            <p:cNvSpPr/>
            <p:nvPr/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972930" y="5650218"/>
            <a:ext cx="5176738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4000" dirty="0"/>
              <a:t>	Wu Shan Square</a:t>
            </a:r>
            <a:endParaRPr lang="en-US" altLang="zh-CN" sz="4000" dirty="0"/>
          </a:p>
          <a:p>
            <a:pPr algn="ctr"/>
            <a:r>
              <a:rPr lang="zh-CN" altLang="en-US" sz="4000" dirty="0"/>
              <a:t>        吴山广场</a:t>
            </a:r>
            <a:endParaRPr lang="zh-CN" altLang="en-US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Freeform: Shape 1127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265888"/>
          </a:xfrm>
          <a:custGeom>
            <a:avLst/>
            <a:gdLst>
              <a:gd name="connsiteX0" fmla="*/ 0 w 12188952"/>
              <a:gd name="connsiteY0" fmla="*/ 0 h 6265888"/>
              <a:gd name="connsiteX1" fmla="*/ 12188952 w 12188952"/>
              <a:gd name="connsiteY1" fmla="*/ 0 h 6265888"/>
              <a:gd name="connsiteX2" fmla="*/ 12188952 w 12188952"/>
              <a:gd name="connsiteY2" fmla="*/ 5061023 h 6265888"/>
              <a:gd name="connsiteX3" fmla="*/ 12188400 w 12188952"/>
              <a:gd name="connsiteY3" fmla="*/ 5061281 h 6265888"/>
              <a:gd name="connsiteX4" fmla="*/ 6096000 w 12188952"/>
              <a:gd name="connsiteY4" fmla="*/ 6265888 h 6265888"/>
              <a:gd name="connsiteX5" fmla="*/ 3601 w 12188952"/>
              <a:gd name="connsiteY5" fmla="*/ 5061281 h 6265888"/>
              <a:gd name="connsiteX6" fmla="*/ 0 w 12188952"/>
              <a:gd name="connsiteY6" fmla="*/ 5059596 h 62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65888">
                <a:moveTo>
                  <a:pt x="0" y="0"/>
                </a:moveTo>
                <a:lnTo>
                  <a:pt x="12188952" y="0"/>
                </a:lnTo>
                <a:lnTo>
                  <a:pt x="12188952" y="5061023"/>
                </a:lnTo>
                <a:lnTo>
                  <a:pt x="12188400" y="5061281"/>
                </a:lnTo>
                <a:cubicBezTo>
                  <a:pt x="10489511" y="5817852"/>
                  <a:pt x="8380622" y="6265888"/>
                  <a:pt x="6096000" y="6265888"/>
                </a:cubicBezTo>
                <a:cubicBezTo>
                  <a:pt x="3811379" y="6265888"/>
                  <a:pt x="1702489" y="5817852"/>
                  <a:pt x="3601" y="5061281"/>
                </a:cubicBezTo>
                <a:lnTo>
                  <a:pt x="0" y="5059596"/>
                </a:ln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266" name="Picture 2" descr="建筑外的招牌&#10;&#10;描述已自动生成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5" b="22630"/>
          <a:stretch>
            <a:fillRect/>
          </a:stretch>
        </p:blipFill>
        <p:spPr bwMode="auto">
          <a:xfrm>
            <a:off x="1" y="10"/>
            <a:ext cx="12192000" cy="6003842"/>
          </a:xfrm>
          <a:custGeom>
            <a:avLst/>
            <a:gdLst/>
            <a:ahLst/>
            <a:cxnLst/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2195164" y="6127043"/>
            <a:ext cx="7088800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4000" dirty="0"/>
              <a:t>	</a:t>
            </a:r>
            <a:r>
              <a:rPr lang="en-US" altLang="zh-CN" sz="4000" b="0" i="0" dirty="0">
                <a:solidFill>
                  <a:srgbClr val="333333"/>
                </a:solidFill>
                <a:effectLst/>
                <a:latin typeface="PingFang SC"/>
              </a:rPr>
              <a:t>Memorial Hall of </a:t>
            </a:r>
            <a:r>
              <a:rPr lang="en-US" altLang="zh-CN" sz="4000" b="0" i="0" dirty="0" err="1">
                <a:solidFill>
                  <a:srgbClr val="333333"/>
                </a:solidFill>
                <a:effectLst/>
                <a:latin typeface="PingFang SC"/>
              </a:rPr>
              <a:t>Su</a:t>
            </a:r>
            <a:r>
              <a:rPr lang="en-US" altLang="zh-CN" sz="4000" b="0" i="0" dirty="0">
                <a:solidFill>
                  <a:srgbClr val="333333"/>
                </a:solidFill>
                <a:effectLst/>
                <a:latin typeface="PingFang SC"/>
              </a:rPr>
              <a:t> </a:t>
            </a:r>
            <a:r>
              <a:rPr lang="en-US" altLang="zh-CN" sz="4000" b="0" i="0" dirty="0" err="1">
                <a:solidFill>
                  <a:srgbClr val="333333"/>
                </a:solidFill>
                <a:effectLst/>
                <a:latin typeface="PingFang SC"/>
              </a:rPr>
              <a:t>Dongpo</a:t>
            </a:r>
            <a:r>
              <a:rPr lang="en-US" altLang="zh-CN" sz="4000" b="0" i="0" dirty="0">
                <a:solidFill>
                  <a:srgbClr val="333333"/>
                </a:solidFill>
                <a:effectLst/>
                <a:latin typeface="PingFang SC"/>
              </a:rPr>
              <a:t> </a:t>
            </a:r>
            <a:endParaRPr lang="zh-CN" altLang="en-US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Freeform: Shape 1229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265888"/>
          </a:xfrm>
          <a:custGeom>
            <a:avLst/>
            <a:gdLst>
              <a:gd name="connsiteX0" fmla="*/ 0 w 12188952"/>
              <a:gd name="connsiteY0" fmla="*/ 0 h 6265888"/>
              <a:gd name="connsiteX1" fmla="*/ 12188952 w 12188952"/>
              <a:gd name="connsiteY1" fmla="*/ 0 h 6265888"/>
              <a:gd name="connsiteX2" fmla="*/ 12188952 w 12188952"/>
              <a:gd name="connsiteY2" fmla="*/ 5061023 h 6265888"/>
              <a:gd name="connsiteX3" fmla="*/ 12188400 w 12188952"/>
              <a:gd name="connsiteY3" fmla="*/ 5061281 h 6265888"/>
              <a:gd name="connsiteX4" fmla="*/ 6096000 w 12188952"/>
              <a:gd name="connsiteY4" fmla="*/ 6265888 h 6265888"/>
              <a:gd name="connsiteX5" fmla="*/ 3601 w 12188952"/>
              <a:gd name="connsiteY5" fmla="*/ 5061281 h 6265888"/>
              <a:gd name="connsiteX6" fmla="*/ 0 w 12188952"/>
              <a:gd name="connsiteY6" fmla="*/ 5059596 h 62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65888">
                <a:moveTo>
                  <a:pt x="0" y="0"/>
                </a:moveTo>
                <a:lnTo>
                  <a:pt x="12188952" y="0"/>
                </a:lnTo>
                <a:lnTo>
                  <a:pt x="12188952" y="5061023"/>
                </a:lnTo>
                <a:lnTo>
                  <a:pt x="12188400" y="5061281"/>
                </a:lnTo>
                <a:cubicBezTo>
                  <a:pt x="10489511" y="5817852"/>
                  <a:pt x="8380622" y="6265888"/>
                  <a:pt x="6096000" y="6265888"/>
                </a:cubicBezTo>
                <a:cubicBezTo>
                  <a:pt x="3811379" y="6265888"/>
                  <a:pt x="1702489" y="5817852"/>
                  <a:pt x="3601" y="5061281"/>
                </a:cubicBezTo>
                <a:lnTo>
                  <a:pt x="0" y="5059596"/>
                </a:ln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290" name="Picture 2" descr="建筑的摆设布局&#10;&#10;描述已自动生成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9"/>
          <a:stretch>
            <a:fillRect/>
          </a:stretch>
        </p:blipFill>
        <p:spPr bwMode="auto">
          <a:xfrm>
            <a:off x="0" y="-49924"/>
            <a:ext cx="12192000" cy="6003842"/>
          </a:xfrm>
          <a:custGeom>
            <a:avLst/>
            <a:gdLst/>
            <a:ahLst/>
            <a:cxnLst/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3048000" y="324696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333333"/>
                </a:solidFill>
                <a:effectLst/>
                <a:latin typeface="PingFang SC"/>
              </a:rPr>
              <a:t>Chinese Silk Museum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3457904" y="6188205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b="0" i="0" dirty="0">
                <a:solidFill>
                  <a:srgbClr val="333333"/>
                </a:solidFill>
                <a:effectLst/>
                <a:latin typeface="PingFang SC"/>
              </a:rPr>
              <a:t>Chinese Silk Museum</a:t>
            </a:r>
            <a:endParaRPr lang="zh-CN" altLang="en-US" sz="4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Freeform: Shape 133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265888"/>
          </a:xfrm>
          <a:custGeom>
            <a:avLst/>
            <a:gdLst>
              <a:gd name="connsiteX0" fmla="*/ 0 w 12188952"/>
              <a:gd name="connsiteY0" fmla="*/ 0 h 6265888"/>
              <a:gd name="connsiteX1" fmla="*/ 12188952 w 12188952"/>
              <a:gd name="connsiteY1" fmla="*/ 0 h 6265888"/>
              <a:gd name="connsiteX2" fmla="*/ 12188952 w 12188952"/>
              <a:gd name="connsiteY2" fmla="*/ 5061023 h 6265888"/>
              <a:gd name="connsiteX3" fmla="*/ 12188400 w 12188952"/>
              <a:gd name="connsiteY3" fmla="*/ 5061281 h 6265888"/>
              <a:gd name="connsiteX4" fmla="*/ 6096000 w 12188952"/>
              <a:gd name="connsiteY4" fmla="*/ 6265888 h 6265888"/>
              <a:gd name="connsiteX5" fmla="*/ 3601 w 12188952"/>
              <a:gd name="connsiteY5" fmla="*/ 5061281 h 6265888"/>
              <a:gd name="connsiteX6" fmla="*/ 0 w 12188952"/>
              <a:gd name="connsiteY6" fmla="*/ 5059596 h 62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65888">
                <a:moveTo>
                  <a:pt x="0" y="0"/>
                </a:moveTo>
                <a:lnTo>
                  <a:pt x="12188952" y="0"/>
                </a:lnTo>
                <a:lnTo>
                  <a:pt x="12188952" y="5061023"/>
                </a:lnTo>
                <a:lnTo>
                  <a:pt x="12188400" y="5061281"/>
                </a:lnTo>
                <a:cubicBezTo>
                  <a:pt x="10489511" y="5817852"/>
                  <a:pt x="8380622" y="6265888"/>
                  <a:pt x="6096000" y="6265888"/>
                </a:cubicBezTo>
                <a:cubicBezTo>
                  <a:pt x="3811379" y="6265888"/>
                  <a:pt x="1702489" y="5817852"/>
                  <a:pt x="3601" y="5061281"/>
                </a:cubicBezTo>
                <a:lnTo>
                  <a:pt x="0" y="5059596"/>
                </a:ln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314" name="Picture 2" descr="海上有艘船&#10;&#10;描述已自动生成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26"/>
          <a:stretch>
            <a:fillRect/>
          </a:stretch>
        </p:blipFill>
        <p:spPr bwMode="auto">
          <a:xfrm>
            <a:off x="1" y="10"/>
            <a:ext cx="12192000" cy="6003842"/>
          </a:xfrm>
          <a:custGeom>
            <a:avLst/>
            <a:gdLst/>
            <a:ahLst/>
            <a:cxnLst/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3456405" y="6150104"/>
            <a:ext cx="4985660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4000" dirty="0"/>
              <a:t>	</a:t>
            </a:r>
            <a:r>
              <a:rPr lang="en-US" altLang="zh-CN" sz="4000" b="0" i="0" dirty="0">
                <a:solidFill>
                  <a:srgbClr val="333333"/>
                </a:solidFill>
                <a:effectLst/>
                <a:latin typeface="PingFang SC"/>
              </a:rPr>
              <a:t>the Qiantang River</a:t>
            </a:r>
            <a:endParaRPr lang="zh-CN" altLang="en-US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194" y="1925927"/>
            <a:ext cx="8557806" cy="299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千图PPT彼岸天：ID 8661124文本框 5"/>
          <p:cNvSpPr txBox="1"/>
          <p:nvPr/>
        </p:nvSpPr>
        <p:spPr>
          <a:xfrm>
            <a:off x="545964" y="3358185"/>
            <a:ext cx="2414267" cy="338554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The key is always you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9" name="千图PPT彼岸天：ID 8661124Freeform: Shape 10"/>
          <p:cNvSpPr/>
          <p:nvPr/>
        </p:nvSpPr>
        <p:spPr>
          <a:xfrm rot="5400000">
            <a:off x="586659" y="1338745"/>
            <a:ext cx="2992557" cy="4166921"/>
          </a:xfrm>
          <a:custGeom>
            <a:avLst/>
            <a:gdLst>
              <a:gd name="connsiteX0" fmla="*/ 239365 w 2257079"/>
              <a:gd name="connsiteY0" fmla="*/ 1898854 h 3119283"/>
              <a:gd name="connsiteX1" fmla="*/ 608075 w 2257079"/>
              <a:gd name="connsiteY1" fmla="*/ 2267564 h 3119283"/>
              <a:gd name="connsiteX2" fmla="*/ 976785 w 2257079"/>
              <a:gd name="connsiteY2" fmla="*/ 1898854 h 3119283"/>
              <a:gd name="connsiteX3" fmla="*/ 608075 w 2257079"/>
              <a:gd name="connsiteY3" fmla="*/ 1530144 h 3119283"/>
              <a:gd name="connsiteX4" fmla="*/ 239365 w 2257079"/>
              <a:gd name="connsiteY4" fmla="*/ 1898854 h 3119283"/>
              <a:gd name="connsiteX5" fmla="*/ 0 w 2257079"/>
              <a:gd name="connsiteY5" fmla="*/ 3119283 h 3119283"/>
              <a:gd name="connsiteX6" fmla="*/ 0 w 2257079"/>
              <a:gd name="connsiteY6" fmla="*/ 391759 h 3119283"/>
              <a:gd name="connsiteX7" fmla="*/ 966487 w 2257079"/>
              <a:gd name="connsiteY7" fmla="*/ 391759 h 3119283"/>
              <a:gd name="connsiteX8" fmla="*/ 1128540 w 2257079"/>
              <a:gd name="connsiteY8" fmla="*/ 0 h 3119283"/>
              <a:gd name="connsiteX9" fmla="*/ 1290592 w 2257079"/>
              <a:gd name="connsiteY9" fmla="*/ 391759 h 3119283"/>
              <a:gd name="connsiteX10" fmla="*/ 2257079 w 2257079"/>
              <a:gd name="connsiteY10" fmla="*/ 391759 h 3119283"/>
              <a:gd name="connsiteX11" fmla="*/ 2257079 w 2257079"/>
              <a:gd name="connsiteY11" fmla="*/ 3119283 h 311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57079" h="3119283">
                <a:moveTo>
                  <a:pt x="239365" y="1898854"/>
                </a:moveTo>
                <a:cubicBezTo>
                  <a:pt x="239365" y="2102487"/>
                  <a:pt x="404442" y="2267564"/>
                  <a:pt x="608075" y="2267564"/>
                </a:cubicBezTo>
                <a:cubicBezTo>
                  <a:pt x="811708" y="2267564"/>
                  <a:pt x="976785" y="2102487"/>
                  <a:pt x="976785" y="1898854"/>
                </a:cubicBezTo>
                <a:cubicBezTo>
                  <a:pt x="976785" y="1695221"/>
                  <a:pt x="811708" y="1530144"/>
                  <a:pt x="608075" y="1530144"/>
                </a:cubicBezTo>
                <a:cubicBezTo>
                  <a:pt x="404442" y="1530144"/>
                  <a:pt x="239365" y="1695221"/>
                  <a:pt x="239365" y="1898854"/>
                </a:cubicBezTo>
                <a:close/>
                <a:moveTo>
                  <a:pt x="0" y="3119283"/>
                </a:moveTo>
                <a:lnTo>
                  <a:pt x="0" y="391759"/>
                </a:lnTo>
                <a:lnTo>
                  <a:pt x="966487" y="391759"/>
                </a:lnTo>
                <a:lnTo>
                  <a:pt x="1128540" y="0"/>
                </a:lnTo>
                <a:lnTo>
                  <a:pt x="1290592" y="391759"/>
                </a:lnTo>
                <a:lnTo>
                  <a:pt x="2257079" y="391759"/>
                </a:lnTo>
                <a:lnTo>
                  <a:pt x="2257079" y="31192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" name="千图PPT彼岸天：ID 8661124组合 1"/>
          <p:cNvGrpSpPr/>
          <p:nvPr/>
        </p:nvGrpSpPr>
        <p:grpSpPr>
          <a:xfrm>
            <a:off x="1290997" y="2487562"/>
            <a:ext cx="664543" cy="530943"/>
            <a:chOff x="1290997" y="2487562"/>
            <a:chExt cx="664543" cy="530943"/>
          </a:xfrm>
        </p:grpSpPr>
        <p:sp>
          <p:nvSpPr>
            <p:cNvPr id="10" name="Freeform: Shape 12"/>
            <p:cNvSpPr/>
            <p:nvPr/>
          </p:nvSpPr>
          <p:spPr>
            <a:xfrm>
              <a:off x="1290997" y="2487562"/>
              <a:ext cx="386685" cy="485465"/>
            </a:xfrm>
            <a:custGeom>
              <a:avLst/>
              <a:gdLst>
                <a:gd name="connsiteX0" fmla="*/ 693033 w 1485560"/>
                <a:gd name="connsiteY0" fmla="*/ 0 h 1865048"/>
                <a:gd name="connsiteX1" fmla="*/ 1150233 w 1485560"/>
                <a:gd name="connsiteY1" fmla="*/ 457200 h 1865048"/>
                <a:gd name="connsiteX2" fmla="*/ 948658 w 1485560"/>
                <a:gd name="connsiteY2" fmla="*/ 836318 h 1865048"/>
                <a:gd name="connsiteX3" fmla="*/ 925254 w 1485560"/>
                <a:gd name="connsiteY3" fmla="*/ 849021 h 1865048"/>
                <a:gd name="connsiteX4" fmla="*/ 964127 w 1485560"/>
                <a:gd name="connsiteY4" fmla="*/ 857766 h 1865048"/>
                <a:gd name="connsiteX5" fmla="*/ 1182744 w 1485560"/>
                <a:gd name="connsiteY5" fmla="*/ 968419 h 1865048"/>
                <a:gd name="connsiteX6" fmla="*/ 1434649 w 1485560"/>
                <a:gd name="connsiteY6" fmla="*/ 1836913 h 1865048"/>
                <a:gd name="connsiteX7" fmla="*/ 62555 w 1485560"/>
                <a:gd name="connsiteY7" fmla="*/ 1865048 h 1865048"/>
                <a:gd name="connsiteX8" fmla="*/ 278646 w 1485560"/>
                <a:gd name="connsiteY8" fmla="*/ 986958 h 1865048"/>
                <a:gd name="connsiteX9" fmla="*/ 492544 w 1485560"/>
                <a:gd name="connsiteY9" fmla="*/ 867436 h 1865048"/>
                <a:gd name="connsiteX10" fmla="*/ 494012 w 1485560"/>
                <a:gd name="connsiteY10" fmla="*/ 867041 h 1865048"/>
                <a:gd name="connsiteX11" fmla="*/ 437408 w 1485560"/>
                <a:gd name="connsiteY11" fmla="*/ 836318 h 1865048"/>
                <a:gd name="connsiteX12" fmla="*/ 235833 w 1485560"/>
                <a:gd name="connsiteY12" fmla="*/ 457200 h 1865048"/>
                <a:gd name="connsiteX13" fmla="*/ 693033 w 1485560"/>
                <a:gd name="connsiteY13" fmla="*/ 0 h 1865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85560" h="1865048">
                  <a:moveTo>
                    <a:pt x="693033" y="0"/>
                  </a:moveTo>
                  <a:cubicBezTo>
                    <a:pt x="945538" y="0"/>
                    <a:pt x="1150233" y="204695"/>
                    <a:pt x="1150233" y="457200"/>
                  </a:cubicBezTo>
                  <a:cubicBezTo>
                    <a:pt x="1150233" y="615016"/>
                    <a:pt x="1070274" y="754156"/>
                    <a:pt x="948658" y="836318"/>
                  </a:cubicBezTo>
                  <a:lnTo>
                    <a:pt x="925254" y="849021"/>
                  </a:lnTo>
                  <a:lnTo>
                    <a:pt x="964127" y="857766"/>
                  </a:lnTo>
                  <a:cubicBezTo>
                    <a:pt x="1041078" y="881774"/>
                    <a:pt x="1115035" y="918636"/>
                    <a:pt x="1182744" y="968419"/>
                  </a:cubicBezTo>
                  <a:cubicBezTo>
                    <a:pt x="1453579" y="1167551"/>
                    <a:pt x="1556899" y="1523767"/>
                    <a:pt x="1434649" y="1836913"/>
                  </a:cubicBezTo>
                  <a:lnTo>
                    <a:pt x="62555" y="1865048"/>
                  </a:lnTo>
                  <a:cubicBezTo>
                    <a:pt x="-72429" y="1557176"/>
                    <a:pt x="16201" y="1197025"/>
                    <a:pt x="278646" y="986958"/>
                  </a:cubicBezTo>
                  <a:cubicBezTo>
                    <a:pt x="344257" y="934441"/>
                    <a:pt x="416642" y="894578"/>
                    <a:pt x="492544" y="867436"/>
                  </a:cubicBezTo>
                  <a:lnTo>
                    <a:pt x="494012" y="867041"/>
                  </a:lnTo>
                  <a:lnTo>
                    <a:pt x="437408" y="836318"/>
                  </a:lnTo>
                  <a:cubicBezTo>
                    <a:pt x="315792" y="754156"/>
                    <a:pt x="235833" y="615016"/>
                    <a:pt x="235833" y="457200"/>
                  </a:cubicBezTo>
                  <a:cubicBezTo>
                    <a:pt x="235833" y="204695"/>
                    <a:pt x="440528" y="0"/>
                    <a:pt x="6930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1" name="Freeform: Shape 13"/>
            <p:cNvSpPr/>
            <p:nvPr/>
          </p:nvSpPr>
          <p:spPr>
            <a:xfrm>
              <a:off x="1568855" y="2488029"/>
              <a:ext cx="386685" cy="485465"/>
            </a:xfrm>
            <a:custGeom>
              <a:avLst/>
              <a:gdLst>
                <a:gd name="connsiteX0" fmla="*/ 693033 w 1485560"/>
                <a:gd name="connsiteY0" fmla="*/ 0 h 1865048"/>
                <a:gd name="connsiteX1" fmla="*/ 1150233 w 1485560"/>
                <a:gd name="connsiteY1" fmla="*/ 457200 h 1865048"/>
                <a:gd name="connsiteX2" fmla="*/ 948658 w 1485560"/>
                <a:gd name="connsiteY2" fmla="*/ 836318 h 1865048"/>
                <a:gd name="connsiteX3" fmla="*/ 925254 w 1485560"/>
                <a:gd name="connsiteY3" fmla="*/ 849021 h 1865048"/>
                <a:gd name="connsiteX4" fmla="*/ 964127 w 1485560"/>
                <a:gd name="connsiteY4" fmla="*/ 857766 h 1865048"/>
                <a:gd name="connsiteX5" fmla="*/ 1182744 w 1485560"/>
                <a:gd name="connsiteY5" fmla="*/ 968419 h 1865048"/>
                <a:gd name="connsiteX6" fmla="*/ 1434649 w 1485560"/>
                <a:gd name="connsiteY6" fmla="*/ 1836913 h 1865048"/>
                <a:gd name="connsiteX7" fmla="*/ 62555 w 1485560"/>
                <a:gd name="connsiteY7" fmla="*/ 1865048 h 1865048"/>
                <a:gd name="connsiteX8" fmla="*/ 278646 w 1485560"/>
                <a:gd name="connsiteY8" fmla="*/ 986958 h 1865048"/>
                <a:gd name="connsiteX9" fmla="*/ 492544 w 1485560"/>
                <a:gd name="connsiteY9" fmla="*/ 867436 h 1865048"/>
                <a:gd name="connsiteX10" fmla="*/ 494012 w 1485560"/>
                <a:gd name="connsiteY10" fmla="*/ 867041 h 1865048"/>
                <a:gd name="connsiteX11" fmla="*/ 437408 w 1485560"/>
                <a:gd name="connsiteY11" fmla="*/ 836318 h 1865048"/>
                <a:gd name="connsiteX12" fmla="*/ 235833 w 1485560"/>
                <a:gd name="connsiteY12" fmla="*/ 457200 h 1865048"/>
                <a:gd name="connsiteX13" fmla="*/ 693033 w 1485560"/>
                <a:gd name="connsiteY13" fmla="*/ 0 h 1865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85560" h="1865048">
                  <a:moveTo>
                    <a:pt x="693033" y="0"/>
                  </a:moveTo>
                  <a:cubicBezTo>
                    <a:pt x="945538" y="0"/>
                    <a:pt x="1150233" y="204695"/>
                    <a:pt x="1150233" y="457200"/>
                  </a:cubicBezTo>
                  <a:cubicBezTo>
                    <a:pt x="1150233" y="615016"/>
                    <a:pt x="1070274" y="754156"/>
                    <a:pt x="948658" y="836318"/>
                  </a:cubicBezTo>
                  <a:lnTo>
                    <a:pt x="925254" y="849021"/>
                  </a:lnTo>
                  <a:lnTo>
                    <a:pt x="964127" y="857766"/>
                  </a:lnTo>
                  <a:cubicBezTo>
                    <a:pt x="1041078" y="881774"/>
                    <a:pt x="1115035" y="918636"/>
                    <a:pt x="1182744" y="968419"/>
                  </a:cubicBezTo>
                  <a:cubicBezTo>
                    <a:pt x="1453579" y="1167551"/>
                    <a:pt x="1556899" y="1523767"/>
                    <a:pt x="1434649" y="1836913"/>
                  </a:cubicBezTo>
                  <a:lnTo>
                    <a:pt x="62555" y="1865048"/>
                  </a:lnTo>
                  <a:cubicBezTo>
                    <a:pt x="-72429" y="1557176"/>
                    <a:pt x="16201" y="1197025"/>
                    <a:pt x="278646" y="986958"/>
                  </a:cubicBezTo>
                  <a:cubicBezTo>
                    <a:pt x="344257" y="934441"/>
                    <a:pt x="416642" y="894578"/>
                    <a:pt x="492544" y="867436"/>
                  </a:cubicBezTo>
                  <a:lnTo>
                    <a:pt x="494012" y="867041"/>
                  </a:lnTo>
                  <a:lnTo>
                    <a:pt x="437408" y="836318"/>
                  </a:lnTo>
                  <a:cubicBezTo>
                    <a:pt x="315792" y="754156"/>
                    <a:pt x="235833" y="615016"/>
                    <a:pt x="235833" y="457200"/>
                  </a:cubicBezTo>
                  <a:cubicBezTo>
                    <a:pt x="235833" y="204695"/>
                    <a:pt x="440528" y="0"/>
                    <a:pt x="6930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" name="Freeform: Shape 14"/>
            <p:cNvSpPr/>
            <p:nvPr/>
          </p:nvSpPr>
          <p:spPr>
            <a:xfrm>
              <a:off x="1409165" y="2533040"/>
              <a:ext cx="386685" cy="485465"/>
            </a:xfrm>
            <a:custGeom>
              <a:avLst/>
              <a:gdLst>
                <a:gd name="connsiteX0" fmla="*/ 693033 w 1485560"/>
                <a:gd name="connsiteY0" fmla="*/ 0 h 1865048"/>
                <a:gd name="connsiteX1" fmla="*/ 1150233 w 1485560"/>
                <a:gd name="connsiteY1" fmla="*/ 457200 h 1865048"/>
                <a:gd name="connsiteX2" fmla="*/ 948658 w 1485560"/>
                <a:gd name="connsiteY2" fmla="*/ 836318 h 1865048"/>
                <a:gd name="connsiteX3" fmla="*/ 925254 w 1485560"/>
                <a:gd name="connsiteY3" fmla="*/ 849021 h 1865048"/>
                <a:gd name="connsiteX4" fmla="*/ 964127 w 1485560"/>
                <a:gd name="connsiteY4" fmla="*/ 857766 h 1865048"/>
                <a:gd name="connsiteX5" fmla="*/ 1182744 w 1485560"/>
                <a:gd name="connsiteY5" fmla="*/ 968419 h 1865048"/>
                <a:gd name="connsiteX6" fmla="*/ 1434649 w 1485560"/>
                <a:gd name="connsiteY6" fmla="*/ 1836913 h 1865048"/>
                <a:gd name="connsiteX7" fmla="*/ 62555 w 1485560"/>
                <a:gd name="connsiteY7" fmla="*/ 1865048 h 1865048"/>
                <a:gd name="connsiteX8" fmla="*/ 278646 w 1485560"/>
                <a:gd name="connsiteY8" fmla="*/ 986958 h 1865048"/>
                <a:gd name="connsiteX9" fmla="*/ 492544 w 1485560"/>
                <a:gd name="connsiteY9" fmla="*/ 867436 h 1865048"/>
                <a:gd name="connsiteX10" fmla="*/ 494012 w 1485560"/>
                <a:gd name="connsiteY10" fmla="*/ 867041 h 1865048"/>
                <a:gd name="connsiteX11" fmla="*/ 437408 w 1485560"/>
                <a:gd name="connsiteY11" fmla="*/ 836318 h 1865048"/>
                <a:gd name="connsiteX12" fmla="*/ 235833 w 1485560"/>
                <a:gd name="connsiteY12" fmla="*/ 457200 h 1865048"/>
                <a:gd name="connsiteX13" fmla="*/ 693033 w 1485560"/>
                <a:gd name="connsiteY13" fmla="*/ 0 h 1865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85560" h="1865048">
                  <a:moveTo>
                    <a:pt x="693033" y="0"/>
                  </a:moveTo>
                  <a:cubicBezTo>
                    <a:pt x="945538" y="0"/>
                    <a:pt x="1150233" y="204695"/>
                    <a:pt x="1150233" y="457200"/>
                  </a:cubicBezTo>
                  <a:cubicBezTo>
                    <a:pt x="1150233" y="615016"/>
                    <a:pt x="1070274" y="754156"/>
                    <a:pt x="948658" y="836318"/>
                  </a:cubicBezTo>
                  <a:lnTo>
                    <a:pt x="925254" y="849021"/>
                  </a:lnTo>
                  <a:lnTo>
                    <a:pt x="964127" y="857766"/>
                  </a:lnTo>
                  <a:cubicBezTo>
                    <a:pt x="1041078" y="881774"/>
                    <a:pt x="1115035" y="918636"/>
                    <a:pt x="1182744" y="968419"/>
                  </a:cubicBezTo>
                  <a:cubicBezTo>
                    <a:pt x="1453579" y="1167551"/>
                    <a:pt x="1556899" y="1523767"/>
                    <a:pt x="1434649" y="1836913"/>
                  </a:cubicBezTo>
                  <a:lnTo>
                    <a:pt x="62555" y="1865048"/>
                  </a:lnTo>
                  <a:cubicBezTo>
                    <a:pt x="-72429" y="1557176"/>
                    <a:pt x="16201" y="1197025"/>
                    <a:pt x="278646" y="986958"/>
                  </a:cubicBezTo>
                  <a:cubicBezTo>
                    <a:pt x="344257" y="934441"/>
                    <a:pt x="416642" y="894578"/>
                    <a:pt x="492544" y="867436"/>
                  </a:cubicBezTo>
                  <a:lnTo>
                    <a:pt x="494012" y="867041"/>
                  </a:lnTo>
                  <a:lnTo>
                    <a:pt x="437408" y="836318"/>
                  </a:lnTo>
                  <a:cubicBezTo>
                    <a:pt x="315792" y="754156"/>
                    <a:pt x="235833" y="615016"/>
                    <a:pt x="235833" y="457200"/>
                  </a:cubicBezTo>
                  <a:cubicBezTo>
                    <a:pt x="235833" y="204695"/>
                    <a:pt x="440528" y="0"/>
                    <a:pt x="693033" y="0"/>
                  </a:cubicBezTo>
                  <a:close/>
                </a:path>
              </a:pathLst>
            </a:custGeom>
            <a:solidFill>
              <a:schemeClr val="accent1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13" name="千图PPT彼岸天：ID 8661124Rectangle: Rounded Corners 21"/>
          <p:cNvSpPr/>
          <p:nvPr/>
        </p:nvSpPr>
        <p:spPr>
          <a:xfrm>
            <a:off x="5231596" y="4570865"/>
            <a:ext cx="717140" cy="71714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4" name="千图PPT彼岸天：ID 8661124Freeform: Shape 19"/>
          <p:cNvSpPr>
            <a:spLocks noChangeAspect="1"/>
          </p:cNvSpPr>
          <p:nvPr/>
        </p:nvSpPr>
        <p:spPr bwMode="auto">
          <a:xfrm flipH="1">
            <a:off x="5401625" y="4739386"/>
            <a:ext cx="377082" cy="380098"/>
          </a:xfrm>
          <a:custGeom>
            <a:avLst/>
            <a:gdLst/>
            <a:ahLst/>
            <a:cxnLst>
              <a:cxn ang="0">
                <a:pos x="58" y="33"/>
              </a:cxn>
              <a:cxn ang="0">
                <a:pos x="57" y="34"/>
              </a:cxn>
              <a:cxn ang="0">
                <a:pos x="50" y="35"/>
              </a:cxn>
              <a:cxn ang="0">
                <a:pos x="49" y="39"/>
              </a:cxn>
              <a:cxn ang="0">
                <a:pos x="53" y="44"/>
              </a:cxn>
              <a:cxn ang="0">
                <a:pos x="53" y="45"/>
              </a:cxn>
              <a:cxn ang="0">
                <a:pos x="53" y="46"/>
              </a:cxn>
              <a:cxn ang="0">
                <a:pos x="45" y="53"/>
              </a:cxn>
              <a:cxn ang="0">
                <a:pos x="44" y="52"/>
              </a:cxn>
              <a:cxn ang="0">
                <a:pos x="39" y="48"/>
              </a:cxn>
              <a:cxn ang="0">
                <a:pos x="36" y="50"/>
              </a:cxn>
              <a:cxn ang="0">
                <a:pos x="34" y="57"/>
              </a:cxn>
              <a:cxn ang="0">
                <a:pos x="33" y="58"/>
              </a:cxn>
              <a:cxn ang="0">
                <a:pos x="25" y="58"/>
              </a:cxn>
              <a:cxn ang="0">
                <a:pos x="23" y="57"/>
              </a:cxn>
              <a:cxn ang="0">
                <a:pos x="22" y="50"/>
              </a:cxn>
              <a:cxn ang="0">
                <a:pos x="19" y="48"/>
              </a:cxn>
              <a:cxn ang="0">
                <a:pos x="14" y="52"/>
              </a:cxn>
              <a:cxn ang="0">
                <a:pos x="13" y="53"/>
              </a:cxn>
              <a:cxn ang="0">
                <a:pos x="12" y="52"/>
              </a:cxn>
              <a:cxn ang="0">
                <a:pos x="5" y="46"/>
              </a:cxn>
              <a:cxn ang="0">
                <a:pos x="5" y="45"/>
              </a:cxn>
              <a:cxn ang="0">
                <a:pos x="5" y="44"/>
              </a:cxn>
              <a:cxn ang="0">
                <a:pos x="9" y="39"/>
              </a:cxn>
              <a:cxn ang="0">
                <a:pos x="8" y="35"/>
              </a:cxn>
              <a:cxn ang="0">
                <a:pos x="1" y="34"/>
              </a:cxn>
              <a:cxn ang="0">
                <a:pos x="0" y="33"/>
              </a:cxn>
              <a:cxn ang="0">
                <a:pos x="0" y="24"/>
              </a:cxn>
              <a:cxn ang="0">
                <a:pos x="1" y="23"/>
              </a:cxn>
              <a:cxn ang="0">
                <a:pos x="8" y="22"/>
              </a:cxn>
              <a:cxn ang="0">
                <a:pos x="9" y="18"/>
              </a:cxn>
              <a:cxn ang="0">
                <a:pos x="5" y="13"/>
              </a:cxn>
              <a:cxn ang="0">
                <a:pos x="5" y="12"/>
              </a:cxn>
              <a:cxn ang="0">
                <a:pos x="5" y="11"/>
              </a:cxn>
              <a:cxn ang="0">
                <a:pos x="13" y="5"/>
              </a:cxn>
              <a:cxn ang="0">
                <a:pos x="14" y="5"/>
              </a:cxn>
              <a:cxn ang="0">
                <a:pos x="19" y="9"/>
              </a:cxn>
              <a:cxn ang="0">
                <a:pos x="22" y="8"/>
              </a:cxn>
              <a:cxn ang="0">
                <a:pos x="23" y="1"/>
              </a:cxn>
              <a:cxn ang="0">
                <a:pos x="25" y="0"/>
              </a:cxn>
              <a:cxn ang="0">
                <a:pos x="33" y="0"/>
              </a:cxn>
              <a:cxn ang="0">
                <a:pos x="34" y="1"/>
              </a:cxn>
              <a:cxn ang="0">
                <a:pos x="36" y="8"/>
              </a:cxn>
              <a:cxn ang="0">
                <a:pos x="39" y="9"/>
              </a:cxn>
              <a:cxn ang="0">
                <a:pos x="44" y="5"/>
              </a:cxn>
              <a:cxn ang="0">
                <a:pos x="45" y="5"/>
              </a:cxn>
              <a:cxn ang="0">
                <a:pos x="46" y="5"/>
              </a:cxn>
              <a:cxn ang="0">
                <a:pos x="52" y="12"/>
              </a:cxn>
              <a:cxn ang="0">
                <a:pos x="53" y="12"/>
              </a:cxn>
              <a:cxn ang="0">
                <a:pos x="52" y="13"/>
              </a:cxn>
              <a:cxn ang="0">
                <a:pos x="48" y="18"/>
              </a:cxn>
              <a:cxn ang="0">
                <a:pos x="50" y="22"/>
              </a:cxn>
              <a:cxn ang="0">
                <a:pos x="57" y="23"/>
              </a:cxn>
              <a:cxn ang="0">
                <a:pos x="58" y="25"/>
              </a:cxn>
              <a:cxn ang="0">
                <a:pos x="58" y="33"/>
              </a:cxn>
              <a:cxn ang="0">
                <a:pos x="29" y="19"/>
              </a:cxn>
              <a:cxn ang="0">
                <a:pos x="19" y="29"/>
              </a:cxn>
              <a:cxn ang="0">
                <a:pos x="29" y="38"/>
              </a:cxn>
              <a:cxn ang="0">
                <a:pos x="39" y="29"/>
              </a:cxn>
              <a:cxn ang="0">
                <a:pos x="29" y="19"/>
              </a:cxn>
            </a:cxnLst>
            <a:rect l="0" t="0" r="r" b="b"/>
            <a:pathLst>
              <a:path w="58" h="58">
                <a:moveTo>
                  <a:pt x="58" y="33"/>
                </a:moveTo>
                <a:cubicBezTo>
                  <a:pt x="58" y="34"/>
                  <a:pt x="58" y="34"/>
                  <a:pt x="57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7"/>
                  <a:pt x="49" y="38"/>
                  <a:pt x="49" y="39"/>
                </a:cubicBezTo>
                <a:cubicBezTo>
                  <a:pt x="50" y="41"/>
                  <a:pt x="51" y="42"/>
                  <a:pt x="53" y="44"/>
                </a:cubicBezTo>
                <a:cubicBezTo>
                  <a:pt x="53" y="44"/>
                  <a:pt x="53" y="45"/>
                  <a:pt x="53" y="45"/>
                </a:cubicBezTo>
                <a:cubicBezTo>
                  <a:pt x="53" y="45"/>
                  <a:pt x="53" y="46"/>
                  <a:pt x="53" y="46"/>
                </a:cubicBezTo>
                <a:cubicBezTo>
                  <a:pt x="52" y="47"/>
                  <a:pt x="47" y="53"/>
                  <a:pt x="45" y="53"/>
                </a:cubicBezTo>
                <a:cubicBezTo>
                  <a:pt x="45" y="53"/>
                  <a:pt x="45" y="53"/>
                  <a:pt x="44" y="52"/>
                </a:cubicBezTo>
                <a:cubicBezTo>
                  <a:pt x="39" y="48"/>
                  <a:pt x="39" y="48"/>
                  <a:pt x="39" y="48"/>
                </a:cubicBezTo>
                <a:cubicBezTo>
                  <a:pt x="38" y="49"/>
                  <a:pt x="37" y="49"/>
                  <a:pt x="36" y="50"/>
                </a:cubicBezTo>
                <a:cubicBezTo>
                  <a:pt x="35" y="52"/>
                  <a:pt x="35" y="55"/>
                  <a:pt x="34" y="57"/>
                </a:cubicBezTo>
                <a:cubicBezTo>
                  <a:pt x="34" y="57"/>
                  <a:pt x="34" y="58"/>
                  <a:pt x="33" y="58"/>
                </a:cubicBezTo>
                <a:cubicBezTo>
                  <a:pt x="25" y="58"/>
                  <a:pt x="25" y="58"/>
                  <a:pt x="25" y="58"/>
                </a:cubicBezTo>
                <a:cubicBezTo>
                  <a:pt x="24" y="58"/>
                  <a:pt x="23" y="57"/>
                  <a:pt x="23" y="57"/>
                </a:cubicBezTo>
                <a:cubicBezTo>
                  <a:pt x="22" y="50"/>
                  <a:pt x="22" y="50"/>
                  <a:pt x="22" y="50"/>
                </a:cubicBezTo>
                <a:cubicBezTo>
                  <a:pt x="21" y="49"/>
                  <a:pt x="20" y="49"/>
                  <a:pt x="19" y="48"/>
                </a:cubicBezTo>
                <a:cubicBezTo>
                  <a:pt x="14" y="52"/>
                  <a:pt x="14" y="52"/>
                  <a:pt x="14" y="52"/>
                </a:cubicBezTo>
                <a:cubicBezTo>
                  <a:pt x="13" y="53"/>
                  <a:pt x="13" y="53"/>
                  <a:pt x="13" y="53"/>
                </a:cubicBezTo>
                <a:cubicBezTo>
                  <a:pt x="12" y="53"/>
                  <a:pt x="12" y="53"/>
                  <a:pt x="12" y="52"/>
                </a:cubicBezTo>
                <a:cubicBezTo>
                  <a:pt x="10" y="50"/>
                  <a:pt x="7" y="48"/>
                  <a:pt x="5" y="46"/>
                </a:cubicBezTo>
                <a:cubicBezTo>
                  <a:pt x="5" y="46"/>
                  <a:pt x="5" y="45"/>
                  <a:pt x="5" y="45"/>
                </a:cubicBezTo>
                <a:cubicBezTo>
                  <a:pt x="5" y="45"/>
                  <a:pt x="5" y="44"/>
                  <a:pt x="5" y="44"/>
                </a:cubicBezTo>
                <a:cubicBezTo>
                  <a:pt x="7" y="42"/>
                  <a:pt x="8" y="41"/>
                  <a:pt x="9" y="39"/>
                </a:cubicBezTo>
                <a:cubicBezTo>
                  <a:pt x="9" y="38"/>
                  <a:pt x="8" y="37"/>
                  <a:pt x="8" y="35"/>
                </a:cubicBezTo>
                <a:cubicBezTo>
                  <a:pt x="1" y="34"/>
                  <a:pt x="1" y="34"/>
                  <a:pt x="1" y="34"/>
                </a:cubicBezTo>
                <a:cubicBezTo>
                  <a:pt x="0" y="34"/>
                  <a:pt x="0" y="33"/>
                  <a:pt x="0" y="3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1" y="23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21"/>
                  <a:pt x="9" y="20"/>
                  <a:pt x="9" y="18"/>
                </a:cubicBezTo>
                <a:cubicBezTo>
                  <a:pt x="8" y="17"/>
                  <a:pt x="7" y="15"/>
                  <a:pt x="5" y="13"/>
                </a:cubicBezTo>
                <a:cubicBezTo>
                  <a:pt x="5" y="13"/>
                  <a:pt x="5" y="13"/>
                  <a:pt x="5" y="12"/>
                </a:cubicBezTo>
                <a:cubicBezTo>
                  <a:pt x="5" y="12"/>
                  <a:pt x="5" y="12"/>
                  <a:pt x="5" y="11"/>
                </a:cubicBezTo>
                <a:cubicBezTo>
                  <a:pt x="6" y="10"/>
                  <a:pt x="11" y="5"/>
                  <a:pt x="13" y="5"/>
                </a:cubicBezTo>
                <a:cubicBezTo>
                  <a:pt x="13" y="5"/>
                  <a:pt x="13" y="5"/>
                  <a:pt x="14" y="5"/>
                </a:cubicBezTo>
                <a:cubicBezTo>
                  <a:pt x="19" y="9"/>
                  <a:pt x="19" y="9"/>
                  <a:pt x="19" y="9"/>
                </a:cubicBezTo>
                <a:cubicBezTo>
                  <a:pt x="20" y="9"/>
                  <a:pt x="21" y="8"/>
                  <a:pt x="22" y="8"/>
                </a:cubicBezTo>
                <a:cubicBezTo>
                  <a:pt x="22" y="5"/>
                  <a:pt x="23" y="3"/>
                  <a:pt x="23" y="1"/>
                </a:cubicBezTo>
                <a:cubicBezTo>
                  <a:pt x="23" y="0"/>
                  <a:pt x="24" y="0"/>
                  <a:pt x="25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4" y="0"/>
                  <a:pt x="34" y="0"/>
                  <a:pt x="34" y="1"/>
                </a:cubicBezTo>
                <a:cubicBezTo>
                  <a:pt x="36" y="8"/>
                  <a:pt x="36" y="8"/>
                  <a:pt x="36" y="8"/>
                </a:cubicBezTo>
                <a:cubicBezTo>
                  <a:pt x="37" y="8"/>
                  <a:pt x="38" y="9"/>
                  <a:pt x="39" y="9"/>
                </a:cubicBezTo>
                <a:cubicBezTo>
                  <a:pt x="44" y="5"/>
                  <a:pt x="44" y="5"/>
                  <a:pt x="44" y="5"/>
                </a:cubicBezTo>
                <a:cubicBezTo>
                  <a:pt x="45" y="5"/>
                  <a:pt x="45" y="5"/>
                  <a:pt x="45" y="5"/>
                </a:cubicBezTo>
                <a:cubicBezTo>
                  <a:pt x="46" y="5"/>
                  <a:pt x="46" y="5"/>
                  <a:pt x="46" y="5"/>
                </a:cubicBezTo>
                <a:cubicBezTo>
                  <a:pt x="48" y="7"/>
                  <a:pt x="51" y="9"/>
                  <a:pt x="52" y="12"/>
                </a:cubicBezTo>
                <a:cubicBezTo>
                  <a:pt x="53" y="12"/>
                  <a:pt x="53" y="12"/>
                  <a:pt x="53" y="12"/>
                </a:cubicBezTo>
                <a:cubicBezTo>
                  <a:pt x="53" y="13"/>
                  <a:pt x="53" y="13"/>
                  <a:pt x="52" y="13"/>
                </a:cubicBezTo>
                <a:cubicBezTo>
                  <a:pt x="51" y="15"/>
                  <a:pt x="50" y="17"/>
                  <a:pt x="48" y="18"/>
                </a:cubicBezTo>
                <a:cubicBezTo>
                  <a:pt x="49" y="20"/>
                  <a:pt x="50" y="21"/>
                  <a:pt x="50" y="22"/>
                </a:cubicBezTo>
                <a:cubicBezTo>
                  <a:pt x="57" y="23"/>
                  <a:pt x="57" y="23"/>
                  <a:pt x="57" y="23"/>
                </a:cubicBezTo>
                <a:cubicBezTo>
                  <a:pt x="58" y="23"/>
                  <a:pt x="58" y="24"/>
                  <a:pt x="58" y="25"/>
                </a:cubicBezTo>
                <a:lnTo>
                  <a:pt x="58" y="33"/>
                </a:lnTo>
                <a:close/>
                <a:moveTo>
                  <a:pt x="29" y="19"/>
                </a:moveTo>
                <a:cubicBezTo>
                  <a:pt x="24" y="19"/>
                  <a:pt x="19" y="23"/>
                  <a:pt x="19" y="29"/>
                </a:cubicBezTo>
                <a:cubicBezTo>
                  <a:pt x="19" y="34"/>
                  <a:pt x="24" y="38"/>
                  <a:pt x="29" y="38"/>
                </a:cubicBezTo>
                <a:cubicBezTo>
                  <a:pt x="34" y="38"/>
                  <a:pt x="39" y="34"/>
                  <a:pt x="39" y="29"/>
                </a:cubicBezTo>
                <a:cubicBezTo>
                  <a:pt x="39" y="23"/>
                  <a:pt x="34" y="19"/>
                  <a:pt x="29" y="19"/>
                </a:cubicBezTo>
                <a:close/>
              </a:path>
            </a:pathLst>
          </a:custGeom>
          <a:noFill/>
          <a:ln w="38100">
            <a:solidFill>
              <a:schemeClr val="bg1"/>
            </a:solidFill>
            <a:rou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5" name="千图PPT彼岸天：ID 8661124Rectangle: Rounded Corners 23"/>
          <p:cNvSpPr/>
          <p:nvPr/>
        </p:nvSpPr>
        <p:spPr>
          <a:xfrm>
            <a:off x="9246260" y="4561547"/>
            <a:ext cx="717140" cy="71714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6" name="千图PPT彼岸天：ID 8661124Freeform: Shape 24"/>
          <p:cNvSpPr/>
          <p:nvPr/>
        </p:nvSpPr>
        <p:spPr>
          <a:xfrm rot="1928218" flipH="1">
            <a:off x="9486664" y="4663967"/>
            <a:ext cx="236332" cy="512302"/>
          </a:xfrm>
          <a:custGeom>
            <a:avLst/>
            <a:gdLst>
              <a:gd name="connsiteX0" fmla="*/ 72414 w 237586"/>
              <a:gd name="connsiteY0" fmla="*/ 299830 h 515018"/>
              <a:gd name="connsiteX1" fmla="*/ 63295 w 237586"/>
              <a:gd name="connsiteY1" fmla="*/ 368284 h 515018"/>
              <a:gd name="connsiteX2" fmla="*/ 73987 w 237586"/>
              <a:gd name="connsiteY2" fmla="*/ 431149 h 515018"/>
              <a:gd name="connsiteX3" fmla="*/ 82477 w 237586"/>
              <a:gd name="connsiteY3" fmla="*/ 359902 h 515018"/>
              <a:gd name="connsiteX4" fmla="*/ 72414 w 237586"/>
              <a:gd name="connsiteY4" fmla="*/ 299830 h 515018"/>
              <a:gd name="connsiteX5" fmla="*/ 118863 w 237586"/>
              <a:gd name="connsiteY5" fmla="*/ 290066 h 515018"/>
              <a:gd name="connsiteX6" fmla="*/ 104220 w 237586"/>
              <a:gd name="connsiteY6" fmla="*/ 407298 h 515018"/>
              <a:gd name="connsiteX7" fmla="*/ 121389 w 237586"/>
              <a:gd name="connsiteY7" fmla="*/ 514961 h 515018"/>
              <a:gd name="connsiteX8" fmla="*/ 135023 w 237586"/>
              <a:gd name="connsiteY8" fmla="*/ 392943 h 515018"/>
              <a:gd name="connsiteX9" fmla="*/ 118863 w 237586"/>
              <a:gd name="connsiteY9" fmla="*/ 290066 h 515018"/>
              <a:gd name="connsiteX10" fmla="*/ 164265 w 237586"/>
              <a:gd name="connsiteY10" fmla="*/ 303594 h 515018"/>
              <a:gd name="connsiteX11" fmla="*/ 155145 w 237586"/>
              <a:gd name="connsiteY11" fmla="*/ 372048 h 515018"/>
              <a:gd name="connsiteX12" fmla="*/ 165837 w 237586"/>
              <a:gd name="connsiteY12" fmla="*/ 434913 h 515018"/>
              <a:gd name="connsiteX13" fmla="*/ 174327 w 237586"/>
              <a:gd name="connsiteY13" fmla="*/ 363665 h 515018"/>
              <a:gd name="connsiteX14" fmla="*/ 164265 w 237586"/>
              <a:gd name="connsiteY14" fmla="*/ 303594 h 515018"/>
              <a:gd name="connsiteX15" fmla="*/ 143395 w 237586"/>
              <a:gd name="connsiteY15" fmla="*/ 151095 h 515018"/>
              <a:gd name="connsiteX16" fmla="*/ 152901 w 237586"/>
              <a:gd name="connsiteY16" fmla="*/ 174047 h 515018"/>
              <a:gd name="connsiteX17" fmla="*/ 120443 w 237586"/>
              <a:gd name="connsiteY17" fmla="*/ 206505 h 515018"/>
              <a:gd name="connsiteX18" fmla="*/ 87986 w 237586"/>
              <a:gd name="connsiteY18" fmla="*/ 174047 h 515018"/>
              <a:gd name="connsiteX19" fmla="*/ 120443 w 237586"/>
              <a:gd name="connsiteY19" fmla="*/ 141589 h 515018"/>
              <a:gd name="connsiteX20" fmla="*/ 143395 w 237586"/>
              <a:gd name="connsiteY20" fmla="*/ 151095 h 515018"/>
              <a:gd name="connsiteX21" fmla="*/ 122004 w 237586"/>
              <a:gd name="connsiteY21" fmla="*/ 0 h 515018"/>
              <a:gd name="connsiteX22" fmla="*/ 40289 w 237586"/>
              <a:gd name="connsiteY22" fmla="*/ 197549 h 515018"/>
              <a:gd name="connsiteX23" fmla="*/ 36537 w 237586"/>
              <a:gd name="connsiteY23" fmla="*/ 221828 h 515018"/>
              <a:gd name="connsiteX24" fmla="*/ 24605 w 237586"/>
              <a:gd name="connsiteY24" fmla="*/ 241244 h 515018"/>
              <a:gd name="connsiteX25" fmla="*/ 0 w 237586"/>
              <a:gd name="connsiteY25" fmla="*/ 338890 h 515018"/>
              <a:gd name="connsiteX26" fmla="*/ 237329 w 237586"/>
              <a:gd name="connsiteY26" fmla="*/ 349339 h 515018"/>
              <a:gd name="connsiteX27" fmla="*/ 208060 w 237586"/>
              <a:gd name="connsiteY27" fmla="*/ 223187 h 515018"/>
              <a:gd name="connsiteX28" fmla="*/ 207435 w 237586"/>
              <a:gd name="connsiteY28" fmla="*/ 222348 h 515018"/>
              <a:gd name="connsiteX29" fmla="*/ 201512 w 237586"/>
              <a:gd name="connsiteY29" fmla="*/ 192583 h 515018"/>
              <a:gd name="connsiteX30" fmla="*/ 122004 w 237586"/>
              <a:gd name="connsiteY30" fmla="*/ 0 h 51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37586" h="515018">
                <a:moveTo>
                  <a:pt x="72414" y="299830"/>
                </a:moveTo>
                <a:cubicBezTo>
                  <a:pt x="69217" y="301227"/>
                  <a:pt x="63033" y="346397"/>
                  <a:pt x="63295" y="368284"/>
                </a:cubicBezTo>
                <a:cubicBezTo>
                  <a:pt x="63557" y="390170"/>
                  <a:pt x="70790" y="432546"/>
                  <a:pt x="73987" y="431149"/>
                </a:cubicBezTo>
                <a:cubicBezTo>
                  <a:pt x="77184" y="429752"/>
                  <a:pt x="82739" y="381788"/>
                  <a:pt x="82477" y="359902"/>
                </a:cubicBezTo>
                <a:cubicBezTo>
                  <a:pt x="82215" y="338015"/>
                  <a:pt x="75611" y="298433"/>
                  <a:pt x="72414" y="299830"/>
                </a:cubicBezTo>
                <a:close/>
                <a:moveTo>
                  <a:pt x="118863" y="290066"/>
                </a:moveTo>
                <a:cubicBezTo>
                  <a:pt x="113730" y="292458"/>
                  <a:pt x="103799" y="369816"/>
                  <a:pt x="104220" y="407298"/>
                </a:cubicBezTo>
                <a:cubicBezTo>
                  <a:pt x="104640" y="444781"/>
                  <a:pt x="116255" y="517353"/>
                  <a:pt x="121389" y="514961"/>
                </a:cubicBezTo>
                <a:cubicBezTo>
                  <a:pt x="126522" y="512568"/>
                  <a:pt x="135443" y="430426"/>
                  <a:pt x="135023" y="392943"/>
                </a:cubicBezTo>
                <a:cubicBezTo>
                  <a:pt x="134602" y="355461"/>
                  <a:pt x="123997" y="287673"/>
                  <a:pt x="118863" y="290066"/>
                </a:cubicBezTo>
                <a:close/>
                <a:moveTo>
                  <a:pt x="164265" y="303594"/>
                </a:moveTo>
                <a:cubicBezTo>
                  <a:pt x="161068" y="304991"/>
                  <a:pt x="154883" y="350161"/>
                  <a:pt x="155145" y="372048"/>
                </a:cubicBezTo>
                <a:cubicBezTo>
                  <a:pt x="155407" y="393934"/>
                  <a:pt x="162640" y="436310"/>
                  <a:pt x="165837" y="434913"/>
                </a:cubicBezTo>
                <a:cubicBezTo>
                  <a:pt x="169034" y="433516"/>
                  <a:pt x="174589" y="385552"/>
                  <a:pt x="174327" y="363665"/>
                </a:cubicBezTo>
                <a:cubicBezTo>
                  <a:pt x="174065" y="341779"/>
                  <a:pt x="167462" y="302197"/>
                  <a:pt x="164265" y="303594"/>
                </a:cubicBezTo>
                <a:close/>
                <a:moveTo>
                  <a:pt x="143395" y="151095"/>
                </a:moveTo>
                <a:cubicBezTo>
                  <a:pt x="149268" y="156969"/>
                  <a:pt x="152901" y="165083"/>
                  <a:pt x="152901" y="174047"/>
                </a:cubicBezTo>
                <a:cubicBezTo>
                  <a:pt x="152901" y="191973"/>
                  <a:pt x="138369" y="206504"/>
                  <a:pt x="120443" y="206505"/>
                </a:cubicBezTo>
                <a:cubicBezTo>
                  <a:pt x="102517" y="206505"/>
                  <a:pt x="87985" y="191973"/>
                  <a:pt x="87986" y="174047"/>
                </a:cubicBezTo>
                <a:cubicBezTo>
                  <a:pt x="87985" y="156121"/>
                  <a:pt x="102517" y="141589"/>
                  <a:pt x="120443" y="141589"/>
                </a:cubicBezTo>
                <a:cubicBezTo>
                  <a:pt x="129406" y="141589"/>
                  <a:pt x="137521" y="145222"/>
                  <a:pt x="143395" y="151095"/>
                </a:cubicBezTo>
                <a:close/>
                <a:moveTo>
                  <a:pt x="122004" y="0"/>
                </a:moveTo>
                <a:cubicBezTo>
                  <a:pt x="88360" y="41566"/>
                  <a:pt x="39143" y="118190"/>
                  <a:pt x="40289" y="197549"/>
                </a:cubicBezTo>
                <a:lnTo>
                  <a:pt x="36537" y="221828"/>
                </a:lnTo>
                <a:lnTo>
                  <a:pt x="24605" y="241244"/>
                </a:lnTo>
                <a:cubicBezTo>
                  <a:pt x="10571" y="268809"/>
                  <a:pt x="1607" y="302389"/>
                  <a:pt x="0" y="338890"/>
                </a:cubicBezTo>
                <a:cubicBezTo>
                  <a:pt x="64506" y="224008"/>
                  <a:pt x="183170" y="229232"/>
                  <a:pt x="237329" y="349339"/>
                </a:cubicBezTo>
                <a:cubicBezTo>
                  <a:pt x="239472" y="300671"/>
                  <a:pt x="228130" y="256026"/>
                  <a:pt x="208060" y="223187"/>
                </a:cubicBezTo>
                <a:lnTo>
                  <a:pt x="207435" y="222348"/>
                </a:lnTo>
                <a:lnTo>
                  <a:pt x="201512" y="192583"/>
                </a:lnTo>
                <a:cubicBezTo>
                  <a:pt x="205600" y="101292"/>
                  <a:pt x="140010" y="24416"/>
                  <a:pt x="1220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9" name="千图PPT彼岸天：ID 8661124Rectangle: Rounded Corners 31"/>
          <p:cNvSpPr/>
          <p:nvPr/>
        </p:nvSpPr>
        <p:spPr>
          <a:xfrm>
            <a:off x="7943706" y="4592411"/>
            <a:ext cx="717140" cy="71714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0" name="千图PPT彼岸天：ID 8661124Freeform: Shape 29"/>
          <p:cNvSpPr/>
          <p:nvPr/>
        </p:nvSpPr>
        <p:spPr>
          <a:xfrm>
            <a:off x="8125689" y="4798584"/>
            <a:ext cx="353174" cy="304794"/>
          </a:xfrm>
          <a:custGeom>
            <a:avLst/>
            <a:gdLst>
              <a:gd name="connsiteX0" fmla="*/ 743329 w 1522682"/>
              <a:gd name="connsiteY0" fmla="*/ 534577 h 1314091"/>
              <a:gd name="connsiteX1" fmla="*/ 921147 w 1522682"/>
              <a:gd name="connsiteY1" fmla="*/ 712395 h 1314091"/>
              <a:gd name="connsiteX2" fmla="*/ 743329 w 1522682"/>
              <a:gd name="connsiteY2" fmla="*/ 890213 h 1314091"/>
              <a:gd name="connsiteX3" fmla="*/ 565511 w 1522682"/>
              <a:gd name="connsiteY3" fmla="*/ 712395 h 1314091"/>
              <a:gd name="connsiteX4" fmla="*/ 743329 w 1522682"/>
              <a:gd name="connsiteY4" fmla="*/ 534577 h 1314091"/>
              <a:gd name="connsiteX5" fmla="*/ 743329 w 1522682"/>
              <a:gd name="connsiteY5" fmla="*/ 421555 h 1314091"/>
              <a:gd name="connsiteX6" fmla="*/ 441294 w 1522682"/>
              <a:gd name="connsiteY6" fmla="*/ 723590 h 1314091"/>
              <a:gd name="connsiteX7" fmla="*/ 743329 w 1522682"/>
              <a:gd name="connsiteY7" fmla="*/ 1025625 h 1314091"/>
              <a:gd name="connsiteX8" fmla="*/ 1045364 w 1522682"/>
              <a:gd name="connsiteY8" fmla="*/ 723590 h 1314091"/>
              <a:gd name="connsiteX9" fmla="*/ 743329 w 1522682"/>
              <a:gd name="connsiteY9" fmla="*/ 421555 h 1314091"/>
              <a:gd name="connsiteX10" fmla="*/ 994014 w 1522682"/>
              <a:gd name="connsiteY10" fmla="*/ 268502 h 1314091"/>
              <a:gd name="connsiteX11" fmla="*/ 994014 w 1522682"/>
              <a:gd name="connsiteY11" fmla="*/ 332713 h 1314091"/>
              <a:gd name="connsiteX12" fmla="*/ 1416730 w 1522682"/>
              <a:gd name="connsiteY12" fmla="*/ 332713 h 1314091"/>
              <a:gd name="connsiteX13" fmla="*/ 1416730 w 1522682"/>
              <a:gd name="connsiteY13" fmla="*/ 268502 h 1314091"/>
              <a:gd name="connsiteX14" fmla="*/ 189267 w 1522682"/>
              <a:gd name="connsiteY14" fmla="*/ 178513 h 1314091"/>
              <a:gd name="connsiteX15" fmla="*/ 492611 w 1522682"/>
              <a:gd name="connsiteY15" fmla="*/ 178513 h 1314091"/>
              <a:gd name="connsiteX16" fmla="*/ 492454 w 1522682"/>
              <a:gd name="connsiteY16" fmla="*/ 179140 h 1314091"/>
              <a:gd name="connsiteX17" fmla="*/ 994205 w 1522682"/>
              <a:gd name="connsiteY17" fmla="*/ 179140 h 1314091"/>
              <a:gd name="connsiteX18" fmla="*/ 994048 w 1522682"/>
              <a:gd name="connsiteY18" fmla="*/ 178513 h 1314091"/>
              <a:gd name="connsiteX19" fmla="*/ 1333415 w 1522682"/>
              <a:gd name="connsiteY19" fmla="*/ 178513 h 1314091"/>
              <a:gd name="connsiteX20" fmla="*/ 1522682 w 1522682"/>
              <a:gd name="connsiteY20" fmla="*/ 367780 h 1314091"/>
              <a:gd name="connsiteX21" fmla="*/ 1522682 w 1522682"/>
              <a:gd name="connsiteY21" fmla="*/ 1124824 h 1314091"/>
              <a:gd name="connsiteX22" fmla="*/ 1333415 w 1522682"/>
              <a:gd name="connsiteY22" fmla="*/ 1314091 h 1314091"/>
              <a:gd name="connsiteX23" fmla="*/ 189267 w 1522682"/>
              <a:gd name="connsiteY23" fmla="*/ 1314091 h 1314091"/>
              <a:gd name="connsiteX24" fmla="*/ 0 w 1522682"/>
              <a:gd name="connsiteY24" fmla="*/ 1124824 h 1314091"/>
              <a:gd name="connsiteX25" fmla="*/ 0 w 1522682"/>
              <a:gd name="connsiteY25" fmla="*/ 367780 h 1314091"/>
              <a:gd name="connsiteX26" fmla="*/ 189267 w 1522682"/>
              <a:gd name="connsiteY26" fmla="*/ 178513 h 1314091"/>
              <a:gd name="connsiteX27" fmla="*/ 537239 w 1522682"/>
              <a:gd name="connsiteY27" fmla="*/ 0 h 1314091"/>
              <a:gd name="connsiteX28" fmla="*/ 949420 w 1522682"/>
              <a:gd name="connsiteY28" fmla="*/ 0 h 1314091"/>
              <a:gd name="connsiteX29" fmla="*/ 994048 w 1522682"/>
              <a:gd name="connsiteY29" fmla="*/ 178513 h 1314091"/>
              <a:gd name="connsiteX30" fmla="*/ 492611 w 1522682"/>
              <a:gd name="connsiteY30" fmla="*/ 178513 h 1314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522682" h="1314091">
                <a:moveTo>
                  <a:pt x="743329" y="534577"/>
                </a:moveTo>
                <a:cubicBezTo>
                  <a:pt x="841535" y="534577"/>
                  <a:pt x="921147" y="614189"/>
                  <a:pt x="921147" y="712395"/>
                </a:cubicBezTo>
                <a:cubicBezTo>
                  <a:pt x="921147" y="810601"/>
                  <a:pt x="841535" y="890213"/>
                  <a:pt x="743329" y="890213"/>
                </a:cubicBezTo>
                <a:cubicBezTo>
                  <a:pt x="645123" y="890213"/>
                  <a:pt x="565511" y="810601"/>
                  <a:pt x="565511" y="712395"/>
                </a:cubicBezTo>
                <a:cubicBezTo>
                  <a:pt x="565511" y="614189"/>
                  <a:pt x="645123" y="534577"/>
                  <a:pt x="743329" y="534577"/>
                </a:cubicBezTo>
                <a:close/>
                <a:moveTo>
                  <a:pt x="743329" y="421555"/>
                </a:moveTo>
                <a:cubicBezTo>
                  <a:pt x="576520" y="421555"/>
                  <a:pt x="441294" y="556781"/>
                  <a:pt x="441294" y="723590"/>
                </a:cubicBezTo>
                <a:cubicBezTo>
                  <a:pt x="441294" y="890399"/>
                  <a:pt x="576520" y="1025625"/>
                  <a:pt x="743329" y="1025625"/>
                </a:cubicBezTo>
                <a:cubicBezTo>
                  <a:pt x="910138" y="1025625"/>
                  <a:pt x="1045364" y="890399"/>
                  <a:pt x="1045364" y="723590"/>
                </a:cubicBezTo>
                <a:cubicBezTo>
                  <a:pt x="1045364" y="556781"/>
                  <a:pt x="910138" y="421555"/>
                  <a:pt x="743329" y="421555"/>
                </a:cubicBezTo>
                <a:close/>
                <a:moveTo>
                  <a:pt x="994014" y="268502"/>
                </a:moveTo>
                <a:lnTo>
                  <a:pt x="994014" y="332713"/>
                </a:lnTo>
                <a:lnTo>
                  <a:pt x="1416730" y="332713"/>
                </a:lnTo>
                <a:lnTo>
                  <a:pt x="1416730" y="268502"/>
                </a:lnTo>
                <a:close/>
                <a:moveTo>
                  <a:pt x="189267" y="178513"/>
                </a:moveTo>
                <a:lnTo>
                  <a:pt x="492611" y="178513"/>
                </a:lnTo>
                <a:lnTo>
                  <a:pt x="492454" y="179140"/>
                </a:lnTo>
                <a:lnTo>
                  <a:pt x="994205" y="179140"/>
                </a:lnTo>
                <a:lnTo>
                  <a:pt x="994048" y="178513"/>
                </a:lnTo>
                <a:lnTo>
                  <a:pt x="1333415" y="178513"/>
                </a:lnTo>
                <a:cubicBezTo>
                  <a:pt x="1437944" y="178513"/>
                  <a:pt x="1522682" y="263251"/>
                  <a:pt x="1522682" y="367780"/>
                </a:cubicBezTo>
                <a:lnTo>
                  <a:pt x="1522682" y="1124824"/>
                </a:lnTo>
                <a:cubicBezTo>
                  <a:pt x="1522682" y="1229353"/>
                  <a:pt x="1437944" y="1314091"/>
                  <a:pt x="1333415" y="1314091"/>
                </a:cubicBezTo>
                <a:lnTo>
                  <a:pt x="189267" y="1314091"/>
                </a:lnTo>
                <a:cubicBezTo>
                  <a:pt x="84738" y="1314091"/>
                  <a:pt x="0" y="1229353"/>
                  <a:pt x="0" y="1124824"/>
                </a:cubicBezTo>
                <a:lnTo>
                  <a:pt x="0" y="367780"/>
                </a:lnTo>
                <a:cubicBezTo>
                  <a:pt x="0" y="263251"/>
                  <a:pt x="84738" y="178513"/>
                  <a:pt x="189267" y="178513"/>
                </a:cubicBezTo>
                <a:close/>
                <a:moveTo>
                  <a:pt x="537239" y="0"/>
                </a:moveTo>
                <a:lnTo>
                  <a:pt x="949420" y="0"/>
                </a:lnTo>
                <a:lnTo>
                  <a:pt x="994048" y="178513"/>
                </a:lnTo>
                <a:lnTo>
                  <a:pt x="492611" y="1785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1" name="千图PPT彼岸天：ID 8661124Rectangle: Rounded Corners 45"/>
          <p:cNvSpPr/>
          <p:nvPr/>
        </p:nvSpPr>
        <p:spPr>
          <a:xfrm>
            <a:off x="6587983" y="4596913"/>
            <a:ext cx="717140" cy="71714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2" name="千图PPT彼岸天：ID 8661124Freeform: Shape 43"/>
          <p:cNvSpPr/>
          <p:nvPr/>
        </p:nvSpPr>
        <p:spPr bwMode="auto">
          <a:xfrm>
            <a:off x="6755542" y="4764472"/>
            <a:ext cx="382022" cy="382022"/>
          </a:xfrm>
          <a:custGeom>
            <a:avLst/>
            <a:gdLst/>
            <a:ahLst/>
            <a:cxnLst>
              <a:cxn ang="0">
                <a:pos x="59" y="26"/>
              </a:cxn>
              <a:cxn ang="0">
                <a:pos x="57" y="28"/>
              </a:cxn>
              <a:cxn ang="0">
                <a:pos x="20" y="32"/>
              </a:cxn>
              <a:cxn ang="0">
                <a:pos x="20" y="35"/>
              </a:cxn>
              <a:cxn ang="0">
                <a:pos x="19" y="37"/>
              </a:cxn>
              <a:cxn ang="0">
                <a:pos x="52" y="37"/>
              </a:cxn>
              <a:cxn ang="0">
                <a:pos x="55" y="39"/>
              </a:cxn>
              <a:cxn ang="0">
                <a:pos x="52" y="42"/>
              </a:cxn>
              <a:cxn ang="0">
                <a:pos x="16" y="42"/>
              </a:cxn>
              <a:cxn ang="0">
                <a:pos x="13" y="39"/>
              </a:cxn>
              <a:cxn ang="0">
                <a:pos x="16" y="34"/>
              </a:cxn>
              <a:cxn ang="0">
                <a:pos x="9" y="5"/>
              </a:cxn>
              <a:cxn ang="0">
                <a:pos x="2" y="5"/>
              </a:cxn>
              <a:cxn ang="0">
                <a:pos x="0" y="3"/>
              </a:cxn>
              <a:cxn ang="0">
                <a:pos x="2" y="0"/>
              </a:cxn>
              <a:cxn ang="0">
                <a:pos x="11" y="0"/>
              </a:cxn>
              <a:cxn ang="0">
                <a:pos x="14" y="5"/>
              </a:cxn>
              <a:cxn ang="0">
                <a:pos x="57" y="5"/>
              </a:cxn>
              <a:cxn ang="0">
                <a:pos x="59" y="7"/>
              </a:cxn>
              <a:cxn ang="0">
                <a:pos x="59" y="26"/>
              </a:cxn>
              <a:cxn ang="0">
                <a:pos x="18" y="51"/>
              </a:cxn>
              <a:cxn ang="0">
                <a:pos x="13" y="46"/>
              </a:cxn>
              <a:cxn ang="0">
                <a:pos x="18" y="42"/>
              </a:cxn>
              <a:cxn ang="0">
                <a:pos x="23" y="46"/>
              </a:cxn>
              <a:cxn ang="0">
                <a:pos x="18" y="51"/>
              </a:cxn>
              <a:cxn ang="0">
                <a:pos x="50" y="51"/>
              </a:cxn>
              <a:cxn ang="0">
                <a:pos x="45" y="46"/>
              </a:cxn>
              <a:cxn ang="0">
                <a:pos x="50" y="42"/>
              </a:cxn>
              <a:cxn ang="0">
                <a:pos x="55" y="46"/>
              </a:cxn>
              <a:cxn ang="0">
                <a:pos x="50" y="51"/>
              </a:cxn>
            </a:cxnLst>
            <a:rect l="0" t="0" r="r" b="b"/>
            <a:pathLst>
              <a:path w="59" h="51">
                <a:moveTo>
                  <a:pt x="59" y="26"/>
                </a:moveTo>
                <a:cubicBezTo>
                  <a:pt x="59" y="27"/>
                  <a:pt x="58" y="28"/>
                  <a:pt x="57" y="28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33"/>
                  <a:pt x="20" y="34"/>
                  <a:pt x="20" y="35"/>
                </a:cubicBezTo>
                <a:cubicBezTo>
                  <a:pt x="20" y="36"/>
                  <a:pt x="20" y="36"/>
                  <a:pt x="19" y="37"/>
                </a:cubicBezTo>
                <a:cubicBezTo>
                  <a:pt x="52" y="37"/>
                  <a:pt x="52" y="37"/>
                  <a:pt x="52" y="37"/>
                </a:cubicBezTo>
                <a:cubicBezTo>
                  <a:pt x="54" y="37"/>
                  <a:pt x="55" y="38"/>
                  <a:pt x="55" y="39"/>
                </a:cubicBezTo>
                <a:cubicBezTo>
                  <a:pt x="55" y="41"/>
                  <a:pt x="54" y="42"/>
                  <a:pt x="52" y="42"/>
                </a:cubicBezTo>
                <a:cubicBezTo>
                  <a:pt x="16" y="42"/>
                  <a:pt x="16" y="42"/>
                  <a:pt x="16" y="42"/>
                </a:cubicBezTo>
                <a:cubicBezTo>
                  <a:pt x="15" y="42"/>
                  <a:pt x="13" y="41"/>
                  <a:pt x="13" y="39"/>
                </a:cubicBezTo>
                <a:cubicBezTo>
                  <a:pt x="13" y="38"/>
                  <a:pt x="15" y="35"/>
                  <a:pt x="16" y="34"/>
                </a:cubicBezTo>
                <a:cubicBezTo>
                  <a:pt x="9" y="5"/>
                  <a:pt x="9" y="5"/>
                  <a:pt x="9" y="5"/>
                </a:cubicBezTo>
                <a:cubicBezTo>
                  <a:pt x="2" y="5"/>
                  <a:pt x="2" y="5"/>
                  <a:pt x="2" y="5"/>
                </a:cubicBezTo>
                <a:cubicBezTo>
                  <a:pt x="1" y="5"/>
                  <a:pt x="0" y="4"/>
                  <a:pt x="0" y="3"/>
                </a:cubicBezTo>
                <a:cubicBezTo>
                  <a:pt x="0" y="2"/>
                  <a:pt x="1" y="0"/>
                  <a:pt x="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4" y="0"/>
                  <a:pt x="14" y="3"/>
                  <a:pt x="14" y="5"/>
                </a:cubicBezTo>
                <a:cubicBezTo>
                  <a:pt x="57" y="5"/>
                  <a:pt x="57" y="5"/>
                  <a:pt x="57" y="5"/>
                </a:cubicBezTo>
                <a:cubicBezTo>
                  <a:pt x="58" y="5"/>
                  <a:pt x="59" y="6"/>
                  <a:pt x="59" y="7"/>
                </a:cubicBezTo>
                <a:lnTo>
                  <a:pt x="59" y="26"/>
                </a:lnTo>
                <a:close/>
                <a:moveTo>
                  <a:pt x="18" y="51"/>
                </a:moveTo>
                <a:cubicBezTo>
                  <a:pt x="16" y="51"/>
                  <a:pt x="13" y="49"/>
                  <a:pt x="13" y="46"/>
                </a:cubicBezTo>
                <a:cubicBezTo>
                  <a:pt x="13" y="44"/>
                  <a:pt x="16" y="42"/>
                  <a:pt x="18" y="42"/>
                </a:cubicBezTo>
                <a:cubicBezTo>
                  <a:pt x="21" y="42"/>
                  <a:pt x="23" y="44"/>
                  <a:pt x="23" y="46"/>
                </a:cubicBezTo>
                <a:cubicBezTo>
                  <a:pt x="23" y="49"/>
                  <a:pt x="21" y="51"/>
                  <a:pt x="18" y="51"/>
                </a:cubicBezTo>
                <a:close/>
                <a:moveTo>
                  <a:pt x="50" y="51"/>
                </a:moveTo>
                <a:cubicBezTo>
                  <a:pt x="47" y="51"/>
                  <a:pt x="45" y="49"/>
                  <a:pt x="45" y="46"/>
                </a:cubicBezTo>
                <a:cubicBezTo>
                  <a:pt x="45" y="44"/>
                  <a:pt x="47" y="42"/>
                  <a:pt x="50" y="42"/>
                </a:cubicBezTo>
                <a:cubicBezTo>
                  <a:pt x="53" y="42"/>
                  <a:pt x="55" y="44"/>
                  <a:pt x="55" y="46"/>
                </a:cubicBezTo>
                <a:cubicBezTo>
                  <a:pt x="55" y="49"/>
                  <a:pt x="53" y="51"/>
                  <a:pt x="50" y="51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57352" y="241738"/>
            <a:ext cx="3857296" cy="7041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千图PPT彼岸天：ID 8661124文本框 10"/>
          <p:cNvSpPr txBox="1"/>
          <p:nvPr/>
        </p:nvSpPr>
        <p:spPr>
          <a:xfrm>
            <a:off x="780611" y="3521500"/>
            <a:ext cx="1846536" cy="237698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 eaLnBrk="1" fontAlgn="auto" hangingPunct="1">
              <a:defRPr/>
            </a:pPr>
            <a:r>
              <a:rPr lang="en-US" altLang="zh-CN" sz="3200" b="1" dirty="0">
                <a:solidFill>
                  <a:schemeClr val="bg1"/>
                </a:solidFill>
              </a:rPr>
              <a:t>Food </a:t>
            </a:r>
            <a:endParaRPr lang="en-US" altLang="zh-CN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flip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3" grpId="0" animBg="1"/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250663" y="5141921"/>
            <a:ext cx="38730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West Lake vinegar fish</a:t>
            </a:r>
            <a:endParaRPr lang="zh-CN" altLang="en-US" sz="32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56" y="1523827"/>
            <a:ext cx="4864592" cy="313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357352" y="241738"/>
            <a:ext cx="3857296" cy="7041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154" y="688141"/>
            <a:ext cx="4511661" cy="397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1581806" y="5141921"/>
            <a:ext cx="32476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Longjing shrimp</a:t>
            </a:r>
            <a:endParaRPr lang="zh-CN" alt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57352" y="241738"/>
            <a:ext cx="3857296" cy="7041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13337" y="5631438"/>
            <a:ext cx="32476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0" i="0" dirty="0" err="1">
                <a:solidFill>
                  <a:srgbClr val="333333"/>
                </a:solidFill>
                <a:effectLst/>
                <a:latin typeface="PingFang SC"/>
              </a:rPr>
              <a:t>Dongpo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 Pork</a:t>
            </a:r>
            <a:endParaRPr lang="zh-CN" altLang="en-US" sz="32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787"/>
            <a:ext cx="4728998" cy="472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641787"/>
            <a:ext cx="7315200" cy="472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6989378" y="5597800"/>
            <a:ext cx="32476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0" i="0" dirty="0">
                <a:solidFill>
                  <a:srgbClr val="191919"/>
                </a:solidFill>
                <a:effectLst/>
                <a:latin typeface="PingFang SC"/>
              </a:rPr>
              <a:t>Beggar’s Chicken</a:t>
            </a:r>
            <a:endParaRPr lang="zh-CN" alt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prism/>
      </p:transition>
    </mc:Choice>
    <mc:Fallback>
      <p:transition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906814" y="5186325"/>
            <a:ext cx="56898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0" i="0" dirty="0">
                <a:solidFill>
                  <a:srgbClr val="191919"/>
                </a:solidFill>
                <a:effectLst/>
                <a:latin typeface="PingFang SC"/>
              </a:rPr>
              <a:t>Longjing(Dragon Well) green tea</a:t>
            </a:r>
            <a:endParaRPr lang="zh-CN" altLang="en-US" sz="3200" dirty="0"/>
          </a:p>
        </p:txBody>
      </p:sp>
      <p:sp>
        <p:nvSpPr>
          <p:cNvPr id="5" name="文本框 4"/>
          <p:cNvSpPr txBox="1"/>
          <p:nvPr/>
        </p:nvSpPr>
        <p:spPr>
          <a:xfrm>
            <a:off x="357352" y="241738"/>
            <a:ext cx="3857296" cy="7041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76703" y="5186324"/>
            <a:ext cx="32476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0" i="0" dirty="0" err="1">
                <a:solidFill>
                  <a:srgbClr val="333333"/>
                </a:solidFill>
                <a:effectLst/>
                <a:latin typeface="PingFang SC"/>
              </a:rPr>
              <a:t>Dingsheng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 cake</a:t>
            </a:r>
            <a:endParaRPr lang="zh-CN" altLang="en-US" sz="32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10326"/>
            <a:ext cx="619125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110" y="919125"/>
            <a:ext cx="6003862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prism/>
      </p:transition>
    </mc:Choice>
    <mc:Fallback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0510" y="832486"/>
            <a:ext cx="1218149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altLang="zh-CN" sz="8800" dirty="0">
              <a:ea typeface="腾祥铁山楷书简繁合集" panose="01010104010101010101" pitchFamily="2" charset="-122"/>
            </a:endParaRPr>
          </a:p>
          <a:p>
            <a:pPr algn="ctr"/>
            <a:r>
              <a:rPr lang="en-US" altLang="zh-CN" sz="8800" dirty="0">
                <a:ea typeface="腾祥铁山楷书简繁合集" panose="01010104010101010101" pitchFamily="2" charset="-122"/>
              </a:rPr>
              <a:t>Hang Zhou</a:t>
            </a:r>
            <a:endParaRPr lang="en-US" altLang="zh-CN" sz="8800" dirty="0">
              <a:ea typeface="腾祥铁山楷书简繁合集" panose="01010104010101010101" pitchFamily="2" charset="-122"/>
            </a:endParaRPr>
          </a:p>
          <a:p>
            <a:endParaRPr lang="zh-CN" altLang="en-US" sz="8800" dirty="0">
              <a:ea typeface="腾祥铁山楷书简繁合集" panose="01010104010101010101" pitchFamily="2" charset="-122"/>
            </a:endParaRPr>
          </a:p>
        </p:txBody>
      </p:sp>
      <p:pic>
        <p:nvPicPr>
          <p:cNvPr id="11" name="Ellem - O'Holid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66813" y="-1663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06" y="1031903"/>
            <a:ext cx="6158917" cy="413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357352" y="241738"/>
            <a:ext cx="3857296" cy="7041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55608" y="5270406"/>
            <a:ext cx="32476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Lotus root powder</a:t>
            </a:r>
            <a:endParaRPr lang="zh-CN" altLang="en-US" sz="3200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031903"/>
            <a:ext cx="4762500" cy="413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8322299" y="5241323"/>
            <a:ext cx="30952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0" i="0" dirty="0">
                <a:solidFill>
                  <a:srgbClr val="191919"/>
                </a:solidFill>
                <a:effectLst/>
                <a:latin typeface="PingFang SC"/>
              </a:rPr>
              <a:t>Soup Dumpling</a:t>
            </a:r>
            <a:endParaRPr lang="zh-CN" alt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prism/>
      </p:transition>
    </mc:Choice>
    <mc:Fallback>
      <p:transition spd="slow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907626" y="2578546"/>
            <a:ext cx="762760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0" b="1" dirty="0">
                <a:latin typeface="腾祥铁山楷书简繁合集" panose="01010104010101010101" pitchFamily="2" charset="-122"/>
                <a:ea typeface="腾祥铁山楷书简繁合集" panose="01010104010101010101" pitchFamily="2" charset="-122"/>
              </a:rPr>
              <a:t>THANK YOU</a:t>
            </a:r>
            <a:r>
              <a:rPr lang="zh-CN" altLang="en-US" sz="8000" b="1" dirty="0">
                <a:latin typeface="腾祥铁山楷书简繁合集" panose="01010104010101010101" pitchFamily="2" charset="-122"/>
                <a:ea typeface="腾祥铁山楷书简繁合集" panose="01010104010101010101" pitchFamily="2" charset="-122"/>
              </a:rPr>
              <a:t>！</a:t>
            </a:r>
            <a:endParaRPr lang="zh-CN" altLang="en-US" sz="8000" b="1" dirty="0">
              <a:latin typeface="腾祥铁山楷书简繁合集" panose="01010104010101010101" pitchFamily="2" charset="-122"/>
              <a:ea typeface="腾祥铁山楷书简繁合集" panose="0101010401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>
          <a:xfrm>
            <a:off x="1137239" y="-1814287"/>
            <a:ext cx="9917522" cy="7308500"/>
          </a:xfrm>
          <a:custGeom>
            <a:avLst/>
            <a:gdLst>
              <a:gd name="connsiteX0" fmla="*/ 0 w 4653100"/>
              <a:gd name="connsiteY0" fmla="*/ 0 h 3429000"/>
              <a:gd name="connsiteX1" fmla="*/ 4653100 w 4653100"/>
              <a:gd name="connsiteY1" fmla="*/ 0 h 3429000"/>
              <a:gd name="connsiteX2" fmla="*/ 4653100 w 4653100"/>
              <a:gd name="connsiteY2" fmla="*/ 3429000 h 3429000"/>
              <a:gd name="connsiteX3" fmla="*/ 2382492 w 4653100"/>
              <a:gd name="connsiteY3" fmla="*/ 3429000 h 3429000"/>
              <a:gd name="connsiteX4" fmla="*/ 2332166 w 4653100"/>
              <a:gd name="connsiteY4" fmla="*/ 3372183 h 3429000"/>
              <a:gd name="connsiteX5" fmla="*/ 1240972 w 4653100"/>
              <a:gd name="connsiteY5" fmla="*/ 3018972 h 3429000"/>
              <a:gd name="connsiteX6" fmla="*/ 149779 w 4653100"/>
              <a:gd name="connsiteY6" fmla="*/ 3372183 h 3429000"/>
              <a:gd name="connsiteX7" fmla="*/ 99453 w 4653100"/>
              <a:gd name="connsiteY7" fmla="*/ 3429000 h 3429000"/>
              <a:gd name="connsiteX8" fmla="*/ 0 w 4653100"/>
              <a:gd name="connsiteY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3100" h="3429000">
                <a:moveTo>
                  <a:pt x="0" y="0"/>
                </a:moveTo>
                <a:lnTo>
                  <a:pt x="4653100" y="0"/>
                </a:lnTo>
                <a:lnTo>
                  <a:pt x="4653100" y="3429000"/>
                </a:lnTo>
                <a:lnTo>
                  <a:pt x="2382492" y="3429000"/>
                </a:lnTo>
                <a:lnTo>
                  <a:pt x="2332166" y="3372183"/>
                </a:lnTo>
                <a:cubicBezTo>
                  <a:pt x="2122020" y="3161795"/>
                  <a:pt x="1712164" y="3018972"/>
                  <a:pt x="1240972" y="3018972"/>
                </a:cubicBezTo>
                <a:cubicBezTo>
                  <a:pt x="769780" y="3018972"/>
                  <a:pt x="359924" y="3161795"/>
                  <a:pt x="149779" y="3372183"/>
                </a:cubicBezTo>
                <a:lnTo>
                  <a:pt x="99453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9" name="矩形 8"/>
          <p:cNvSpPr/>
          <p:nvPr/>
        </p:nvSpPr>
        <p:spPr>
          <a:xfrm>
            <a:off x="94593" y="3416721"/>
            <a:ext cx="1218149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altLang="zh-CN" sz="8800" dirty="0">
              <a:ea typeface="腾祥铁山楷书简繁合集" panose="01010104010101010101" pitchFamily="2" charset="-122"/>
            </a:endParaRPr>
          </a:p>
          <a:p>
            <a:pPr algn="ctr"/>
            <a:r>
              <a:rPr lang="en-US" altLang="zh-CN" sz="8800" dirty="0">
                <a:ea typeface="腾祥铁山楷书简繁合集" panose="01010104010101010101" pitchFamily="2" charset="-122"/>
              </a:rPr>
              <a:t>landscape</a:t>
            </a:r>
            <a:endParaRPr lang="en-US" altLang="zh-CN" sz="8800" dirty="0">
              <a:ea typeface="腾祥铁山楷书简繁合集" panose="01010104010101010101" pitchFamily="2" charset="-122"/>
            </a:endParaRPr>
          </a:p>
          <a:p>
            <a:endParaRPr lang="zh-CN" altLang="en-US" sz="8800" dirty="0">
              <a:ea typeface="腾祥铁山楷书简繁合集" panose="0101010401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33" name="Rectangle 10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026" name="Picture 2" descr="水上的桥&#10;&#10;描述已自动生成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6" r="1" b="1"/>
          <a:stretch>
            <a:fillRect/>
          </a:stretch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8921553" y="5975696"/>
            <a:ext cx="2712922" cy="76309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West Lake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083" name="Freeform: Shape 308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6" name="Picture 4" descr="水上的桥&#10;&#10;描述已自动生成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4710" y="1376358"/>
            <a:ext cx="9173823" cy="410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357352" y="241738"/>
            <a:ext cx="3857296" cy="7041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777675" y="5481642"/>
            <a:ext cx="4770858" cy="76309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Broken Bridge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312023" y="6090611"/>
            <a:ext cx="2236510" cy="7673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断桥残雪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 w="0"/>
              <a:solidFill>
                <a:srgbClr val="35ADC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083" name="Freeform: Shape 308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7352" y="241738"/>
            <a:ext cx="3857296" cy="7041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373413" y="5431024"/>
            <a:ext cx="7345281" cy="76309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Three pools mirroring the moon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312023" y="6090611"/>
            <a:ext cx="2236510" cy="7673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三潭印月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84" y="484616"/>
            <a:ext cx="9040136" cy="50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225" name="Rectangle 922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9218" name="Picture 2" descr="花园里有许多花&#10;&#10;描述已自动生成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21" r="1" b="1"/>
          <a:stretch>
            <a:fillRect/>
          </a:stretch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1996579" y="5026389"/>
            <a:ext cx="8855309" cy="150605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sz="4000" dirty="0">
                <a:solidFill>
                  <a:schemeClr val="bg1"/>
                </a:solidFill>
              </a:rPr>
              <a:t>Lotus Breeze in the Winery Courtyard</a:t>
            </a:r>
            <a:endParaRPr lang="en-US" altLang="zh-CN" sz="4000" dirty="0">
              <a:solidFill>
                <a:schemeClr val="bg1"/>
              </a:solidFill>
            </a:endParaRPr>
          </a:p>
          <a:p>
            <a:pPr algn="r">
              <a:lnSpc>
                <a:spcPct val="120000"/>
              </a:lnSpc>
            </a:pPr>
            <a:r>
              <a:rPr lang="zh-CN" altLang="en-US" sz="4000" dirty="0">
                <a:solidFill>
                  <a:schemeClr val="bg1"/>
                </a:solidFill>
              </a:rPr>
              <a:t>曲院风荷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湖边的树&#10;&#10;描述已自动生成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2919"/>
          <a:stretch>
            <a:fillRect/>
          </a:stretch>
        </p:blipFill>
        <p:spPr bwMode="auto"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7188934" y="6185271"/>
            <a:ext cx="2236510" cy="7673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b="1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苏堤春晓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36599" y="5516837"/>
            <a:ext cx="6999032" cy="76309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4000" dirty="0">
                <a:solidFill>
                  <a:schemeClr val="bg1"/>
                </a:solidFill>
              </a:rPr>
              <a:t>Spring Dawn at </a:t>
            </a:r>
            <a:r>
              <a:rPr lang="en-US" altLang="zh-CN" sz="4000" dirty="0" err="1">
                <a:solidFill>
                  <a:schemeClr val="bg1"/>
                </a:solidFill>
              </a:rPr>
              <a:t>Su</a:t>
            </a:r>
            <a:r>
              <a:rPr lang="en-US" altLang="zh-CN" sz="4000" dirty="0">
                <a:solidFill>
                  <a:schemeClr val="bg1"/>
                </a:solidFill>
              </a:rPr>
              <a:t> Causeway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森林里的雕塑&#10;&#10;描述已自动生成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" r="1" b="1"/>
          <a:stretch>
            <a:fillRect/>
          </a:stretch>
        </p:blipFill>
        <p:spPr bwMode="auto">
          <a:xfrm>
            <a:off x="444930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0152852" y="6032658"/>
            <a:ext cx="1723549" cy="7673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虎跑泉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56351" y="5269564"/>
            <a:ext cx="5013104" cy="76309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4000" dirty="0">
                <a:solidFill>
                  <a:schemeClr val="bg1"/>
                </a:solidFill>
              </a:rPr>
              <a:t>Tiger Running Spring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5ADC5"/>
      </a:accent1>
      <a:accent2>
        <a:srgbClr val="296F69"/>
      </a:accent2>
      <a:accent3>
        <a:srgbClr val="697DAD"/>
      </a:accent3>
      <a:accent4>
        <a:srgbClr val="35ADC5"/>
      </a:accent4>
      <a:accent5>
        <a:srgbClr val="296F69"/>
      </a:accent5>
      <a:accent6>
        <a:srgbClr val="697DAD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千图</Template>
  <TotalTime>0</TotalTime>
  <Words>597</Words>
  <Application>WPS 演示</Application>
  <PresentationFormat>宽屏</PresentationFormat>
  <Paragraphs>73</Paragraphs>
  <Slides>21</Slides>
  <Notes>5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7" baseType="lpstr">
      <vt:lpstr>Arial</vt:lpstr>
      <vt:lpstr>宋体</vt:lpstr>
      <vt:lpstr>Wingdings</vt:lpstr>
      <vt:lpstr>腾祥铁山楷书简繁合集</vt:lpstr>
      <vt:lpstr>等线</vt:lpstr>
      <vt:lpstr>Impact</vt:lpstr>
      <vt:lpstr>Arial</vt:lpstr>
      <vt:lpstr>微软雅黑</vt:lpstr>
      <vt:lpstr>Arial Unicode MS</vt:lpstr>
      <vt:lpstr>PingFang SC</vt:lpstr>
      <vt:lpstr>Segoe Print</vt:lpstr>
      <vt:lpstr>Times New Roman</vt:lpstr>
      <vt:lpstr>HelveticaNeue</vt:lpstr>
      <vt:lpstr>Corbel</vt:lpstr>
      <vt:lpstr>华文新魏</vt:lpstr>
      <vt:lpstr>PPT定制1801380800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演示文稿2</dc:title>
  <dc:creator>柚子设计</dc:creator>
  <cp:keywords>MC-PPT模板</cp:keywords>
  <cp:category>模板</cp:category>
  <cp:lastModifiedBy>24147</cp:lastModifiedBy>
  <cp:revision>31</cp:revision>
  <dcterms:created xsi:type="dcterms:W3CDTF">2017-11-15T03:31:00Z</dcterms:created>
  <dcterms:modified xsi:type="dcterms:W3CDTF">2022-10-20T23:59:04Z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</Properties>
</file>