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477" r:id="rId3"/>
    <p:sldId id="446" r:id="rId4"/>
    <p:sldId id="360" r:id="rId6"/>
    <p:sldId id="431" r:id="rId7"/>
    <p:sldId id="385" r:id="rId8"/>
    <p:sldId id="471" r:id="rId9"/>
    <p:sldId id="469" r:id="rId10"/>
    <p:sldId id="472" r:id="rId11"/>
    <p:sldId id="473" r:id="rId12"/>
    <p:sldId id="470" r:id="rId13"/>
    <p:sldId id="458" r:id="rId14"/>
  </p:sldIdLst>
  <p:sldSz cx="12192000" cy="6858000"/>
  <p:notesSz cx="6858000" cy="9144000"/>
  <p:embeddedFontLst>
    <p:embeddedFont>
      <p:font typeface="微软雅黑" panose="020B0503020204020204" charset="-122"/>
      <p:regular r:id="rId19"/>
    </p:embeddedFont>
    <p:embeddedFont>
      <p:font typeface="Ebrima" panose="02000000000000000000" pitchFamily="2" charset="0"/>
      <p:regular r:id="rId20"/>
      <p:bold r:id="rId21"/>
    </p:embeddedFont>
    <p:embeddedFont>
      <p:font typeface="华文细黑" panose="02010600040101010101" pitchFamily="2" charset="-122"/>
      <p:regular r:id="rId22"/>
    </p:embeddedFont>
    <p:embeddedFont>
      <p:font typeface="Arial Black" panose="020B0A04020102020204" charset="0"/>
      <p:bold r:id="rId23"/>
    </p:embeddedFont>
    <p:embeddedFont>
      <p:font typeface="MS UI Gothic" panose="020B0600070205080204" charset="-128"/>
      <p:regular r:id="rId24"/>
    </p:embeddedFont>
    <p:embeddedFont>
      <p:font typeface="DejaVu Math TeX Gyre" panose="02000503000000000000" pitchFamily="2" charset="0"/>
      <p:regular r:id="rId25"/>
    </p:embeddedFont>
    <p:embeddedFont>
      <p:font typeface="仿宋" panose="02010609060101010101" pitchFamily="49" charset="-122"/>
      <p:regular r:id="rId26"/>
    </p:embeddedFont>
    <p:embeddedFont>
      <p:font typeface="Calibri" panose="020F0502020204030204" charset="0"/>
      <p:regular r:id="rId27"/>
      <p:bold r:id="rId28"/>
      <p:italic r:id="rId29"/>
      <p:boldItalic r:id="rId30"/>
    </p:embeddedFont>
    <p:embeddedFont>
      <p:font typeface="华文新魏" panose="02010800040101010101" pitchFamily="2" charset="-122"/>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0" clrIdx="0"/>
  <p:cmAuthor id="1" name="幸全" initials="幸全" lastIdx="0" clrIdx="0"/>
  <p:cmAuthor id="2" name="作者" initials="A" lastIdx="0" clrIdx="1"/>
  <p:cmAuthor id="3" name="fafa" initials="f" lastIdx="0" clrIdx="1"/>
  <p:cmAuthor id="4" name="王习习" initials="王"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66FF"/>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5" d="100"/>
          <a:sy n="65" d="100"/>
        </p:scale>
        <p:origin x="-888" y="-114"/>
      </p:cViewPr>
      <p:guideLst>
        <p:guide orient="horz" pos="2024"/>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font" Target="fonts/font13.fntdata"/><Relationship Id="rId30" Type="http://schemas.openxmlformats.org/officeDocument/2006/relationships/font" Target="fonts/font12.fntdata"/><Relationship Id="rId3" Type="http://schemas.openxmlformats.org/officeDocument/2006/relationships/slide" Target="slides/slide1.xml"/><Relationship Id="rId29" Type="http://schemas.openxmlformats.org/officeDocument/2006/relationships/font" Target="fonts/font11.fntdata"/><Relationship Id="rId28" Type="http://schemas.openxmlformats.org/officeDocument/2006/relationships/font" Target="fonts/font10.fntdata"/><Relationship Id="rId27" Type="http://schemas.openxmlformats.org/officeDocument/2006/relationships/font" Target="fonts/font9.fntdata"/><Relationship Id="rId26" Type="http://schemas.openxmlformats.org/officeDocument/2006/relationships/font" Target="fonts/font8.fntdata"/><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94C7AFC-18F8-46B7-B44F-E8ACB6AF51E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EA0EA8-2224-4D27-B946-E0D9548415D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EA0EA8-2224-4D27-B946-E0D9548415D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利用这篇文章也可以复习和巩固</a:t>
            </a:r>
            <a:r>
              <a:rPr lang="en-US" altLang="zh-CN" dirty="0"/>
              <a:t>7</a:t>
            </a:r>
            <a:r>
              <a:rPr lang="zh-CN" altLang="en-US" dirty="0"/>
              <a:t>选</a:t>
            </a:r>
            <a:r>
              <a:rPr lang="en-US" altLang="zh-CN" dirty="0"/>
              <a:t>5</a:t>
            </a:r>
            <a:r>
              <a:rPr lang="zh-CN" altLang="en-US" dirty="0"/>
              <a:t>的做题技巧</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8" Type="http://schemas.openxmlformats.org/officeDocument/2006/relationships/tags" Target="../tags/tag11.xml"/><Relationship Id="rId17" Type="http://schemas.openxmlformats.org/officeDocument/2006/relationships/tags" Target="../tags/tag10.xml"/><Relationship Id="rId16" Type="http://schemas.openxmlformats.org/officeDocument/2006/relationships/tags" Target="../tags/tag9.xml"/><Relationship Id="rId15" Type="http://schemas.openxmlformats.org/officeDocument/2006/relationships/tags" Target="../tags/tag8.xml"/><Relationship Id="rId14" Type="http://schemas.openxmlformats.org/officeDocument/2006/relationships/tags" Target="../tags/tag7.xml"/><Relationship Id="rId13" Type="http://schemas.openxmlformats.org/officeDocument/2006/relationships/image" Target="../media/image6.png"/><Relationship Id="rId12" Type="http://schemas.openxmlformats.org/officeDocument/2006/relationships/tags" Target="../tags/tag6.xml"/><Relationship Id="rId11" Type="http://schemas.openxmlformats.org/officeDocument/2006/relationships/image" Target="../media/image5.png"/><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image" Target="../media/image7.png"/><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3.png"/><Relationship Id="rId7" Type="http://schemas.openxmlformats.org/officeDocument/2006/relationships/tags" Target="../tags/tag74.xml"/><Relationship Id="rId6" Type="http://schemas.openxmlformats.org/officeDocument/2006/relationships/image" Target="../media/image2.png"/><Relationship Id="rId5" Type="http://schemas.openxmlformats.org/officeDocument/2006/relationships/tags" Target="../tags/tag73.xml"/><Relationship Id="rId4" Type="http://schemas.openxmlformats.org/officeDocument/2006/relationships/image" Target="../media/image1.jpeg"/><Relationship Id="rId3" Type="http://schemas.openxmlformats.org/officeDocument/2006/relationships/tags" Target="../tags/tag72.xml"/><Relationship Id="rId2" Type="http://schemas.openxmlformats.org/officeDocument/2006/relationships/tags" Target="../tags/tag71.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image" Target="../media/image6.png"/><Relationship Id="rId13" Type="http://schemas.openxmlformats.org/officeDocument/2006/relationships/tags" Target="../tags/tag77.xml"/><Relationship Id="rId12" Type="http://schemas.openxmlformats.org/officeDocument/2006/relationships/image" Target="../media/image5.png"/><Relationship Id="rId11" Type="http://schemas.openxmlformats.org/officeDocument/2006/relationships/tags" Target="../tags/tag76.xml"/><Relationship Id="rId10"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7.png"/><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image" Target="../media/image9.png"/><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image" Target="../media/image10.png"/><Relationship Id="rId3" Type="http://schemas.openxmlformats.org/officeDocument/2006/relationships/tags" Target="../tags/tag96.xml"/><Relationship Id="rId2" Type="http://schemas.openxmlformats.org/officeDocument/2006/relationships/tags" Target="../tags/tag95.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image" Target="../media/image11.png"/><Relationship Id="rId3" Type="http://schemas.openxmlformats.org/officeDocument/2006/relationships/tags" Target="../tags/tag104.xml"/><Relationship Id="rId2" Type="http://schemas.openxmlformats.org/officeDocument/2006/relationships/tags" Target="../tags/tag103.xml"/><Relationship Id="rId10" Type="http://schemas.openxmlformats.org/officeDocument/2006/relationships/tags" Target="../tags/tag11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image" Target="../media/image11.png"/><Relationship Id="rId3" Type="http://schemas.openxmlformats.org/officeDocument/2006/relationships/tags" Target="../tags/tag112.xml"/><Relationship Id="rId2" Type="http://schemas.openxmlformats.org/officeDocument/2006/relationships/tags" Target="../tags/tag111.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11.png"/><Relationship Id="rId3" Type="http://schemas.openxmlformats.org/officeDocument/2006/relationships/tags" Target="../tags/tag120.xml"/><Relationship Id="rId2" Type="http://schemas.openxmlformats.org/officeDocument/2006/relationships/tags" Target="../tags/tag11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image" Target="../media/image12.png"/><Relationship Id="rId3" Type="http://schemas.openxmlformats.org/officeDocument/2006/relationships/tags" Target="../tags/tag130.xml"/><Relationship Id="rId2" Type="http://schemas.openxmlformats.org/officeDocument/2006/relationships/tags" Target="../tags/tag129.xml"/><Relationship Id="rId10" Type="http://schemas.openxmlformats.org/officeDocument/2006/relationships/tags" Target="../tags/tag136.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image" Target="../media/image7.png"/><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image" Target="../media/image3.png"/><Relationship Id="rId7" Type="http://schemas.openxmlformats.org/officeDocument/2006/relationships/tags" Target="../tags/tag21.xml"/><Relationship Id="rId6" Type="http://schemas.openxmlformats.org/officeDocument/2006/relationships/image" Target="../media/image2.png"/><Relationship Id="rId5" Type="http://schemas.openxmlformats.org/officeDocument/2006/relationships/tags" Target="../tags/tag20.xml"/><Relationship Id="rId4" Type="http://schemas.openxmlformats.org/officeDocument/2006/relationships/image" Target="../media/image1.jpeg"/><Relationship Id="rId3" Type="http://schemas.openxmlformats.org/officeDocument/2006/relationships/tags" Target="../tags/tag19.xml"/><Relationship Id="rId2" Type="http://schemas.openxmlformats.org/officeDocument/2006/relationships/tags" Target="../tags/tag18.xml"/><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image" Target="../media/image6.png"/><Relationship Id="rId13" Type="http://schemas.openxmlformats.org/officeDocument/2006/relationships/tags" Target="../tags/tag24.xml"/><Relationship Id="rId12" Type="http://schemas.openxmlformats.org/officeDocument/2006/relationships/image" Target="../media/image5.png"/><Relationship Id="rId11" Type="http://schemas.openxmlformats.org/officeDocument/2006/relationships/tags" Target="../tags/tag23.xml"/><Relationship Id="rId10"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7.png"/><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7.png"/><Relationship Id="rId2" Type="http://schemas.openxmlformats.org/officeDocument/2006/relationships/tags" Target="../tags/tag37.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image" Target="../media/image7.png"/><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image" Target="../media/image7.png"/><Relationship Id="rId2" Type="http://schemas.openxmlformats.org/officeDocument/2006/relationships/tags" Target="../tags/tag6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cstate="print"/>
          <a:stretch>
            <a:fillRect/>
          </a:stretch>
        </p:blipFill>
        <p:spPr>
          <a:xfrm>
            <a:off x="0" y="0"/>
            <a:ext cx="12192000" cy="6858000"/>
          </a:xfrm>
          <a:prstGeom prst="rect">
            <a:avLst/>
          </a:prstGeom>
        </p:spPr>
      </p:pic>
      <p:pic>
        <p:nvPicPr>
          <p:cNvPr id="10" name="图片 9"/>
          <p:cNvPicPr>
            <a:picLocks noChangeAspect="1"/>
          </p:cNvPicPr>
          <p:nvPr>
            <p:custDataLst>
              <p:tags r:id="rId4"/>
            </p:custDataLst>
          </p:nvPr>
        </p:nvPicPr>
        <p:blipFill rotWithShape="1">
          <a:blip r:embed="rId5" cstate="print"/>
          <a:srcRect/>
          <a:stretch>
            <a:fillRect/>
          </a:stretch>
        </p:blipFill>
        <p:spPr>
          <a:xfrm flipH="1">
            <a:off x="7353300" y="4429760"/>
            <a:ext cx="4080510" cy="2693035"/>
          </a:xfrm>
          <a:prstGeom prst="rect">
            <a:avLst/>
          </a:prstGeom>
        </p:spPr>
      </p:pic>
      <p:pic>
        <p:nvPicPr>
          <p:cNvPr id="11" name="图片 10"/>
          <p:cNvPicPr>
            <a:picLocks noChangeAspect="1"/>
          </p:cNvPicPr>
          <p:nvPr>
            <p:custDataLst>
              <p:tags r:id="rId6"/>
            </p:custDataLst>
          </p:nvPr>
        </p:nvPicPr>
        <p:blipFill rotWithShape="1">
          <a:blip r:embed="rId7" cstate="print"/>
          <a:srcRect/>
          <a:stretch>
            <a:fillRect/>
          </a:stretch>
        </p:blipFill>
        <p:spPr>
          <a:xfrm flipH="1">
            <a:off x="7293610" y="-264160"/>
            <a:ext cx="4080510" cy="4297680"/>
          </a:xfrm>
          <a:prstGeom prst="rect">
            <a:avLst/>
          </a:prstGeom>
        </p:spPr>
      </p:pic>
      <p:pic>
        <p:nvPicPr>
          <p:cNvPr id="12" name="图片 11"/>
          <p:cNvPicPr>
            <a:picLocks noChangeAspect="1"/>
          </p:cNvPicPr>
          <p:nvPr>
            <p:custDataLst>
              <p:tags r:id="rId8"/>
            </p:custDataLst>
          </p:nvPr>
        </p:nvPicPr>
        <p:blipFill rotWithShape="1">
          <a:blip r:embed="rId9" cstate="print"/>
          <a:srcRect/>
          <a:stretch>
            <a:fillRect/>
          </a:stretch>
        </p:blipFill>
        <p:spPr>
          <a:xfrm rot="5400000" flipV="1">
            <a:off x="4749165" y="-1497330"/>
            <a:ext cx="2437765" cy="9753600"/>
          </a:xfrm>
          <a:prstGeom prst="rect">
            <a:avLst/>
          </a:prstGeom>
          <a:ln>
            <a:noFill/>
          </a:ln>
        </p:spPr>
      </p:pic>
      <p:pic>
        <p:nvPicPr>
          <p:cNvPr id="13" name="图片 12"/>
          <p:cNvPicPr>
            <a:picLocks noChangeAspect="1"/>
          </p:cNvPicPr>
          <p:nvPr>
            <p:custDataLst>
              <p:tags r:id="rId10"/>
            </p:custDataLst>
          </p:nvPr>
        </p:nvPicPr>
        <p:blipFill rotWithShape="1">
          <a:blip r:embed="rId11" cstate="print"/>
          <a:srcRect/>
          <a:stretch>
            <a:fillRect/>
          </a:stretch>
        </p:blipFill>
        <p:spPr>
          <a:xfrm rot="10800000" flipH="1">
            <a:off x="824865" y="2160905"/>
            <a:ext cx="370205" cy="2437765"/>
          </a:xfrm>
          <a:prstGeom prst="rect">
            <a:avLst/>
          </a:prstGeom>
        </p:spPr>
      </p:pic>
      <p:pic>
        <p:nvPicPr>
          <p:cNvPr id="14" name="图片 13"/>
          <p:cNvPicPr>
            <a:picLocks noChangeAspect="1"/>
          </p:cNvPicPr>
          <p:nvPr>
            <p:custDataLst>
              <p:tags r:id="rId12"/>
            </p:custDataLst>
          </p:nvPr>
        </p:nvPicPr>
        <p:blipFill rotWithShape="1">
          <a:blip r:embed="rId13" cstate="print"/>
          <a:srcRect/>
          <a:stretch>
            <a:fillRect/>
          </a:stretch>
        </p:blipFill>
        <p:spPr>
          <a:xfrm rot="5400000" flipH="1">
            <a:off x="5057775" y="156210"/>
            <a:ext cx="1821815" cy="9753600"/>
          </a:xfrm>
          <a:prstGeom prst="rect">
            <a:avLst/>
          </a:prstGeom>
        </p:spPr>
      </p:pic>
      <p:sp>
        <p:nvSpPr>
          <p:cNvPr id="2" name="标题 1"/>
          <p:cNvSpPr>
            <a:spLocks noGrp="1"/>
          </p:cNvSpPr>
          <p:nvPr>
            <p:ph type="ctrTitle" hasCustomPrompt="1"/>
            <p:custDataLst>
              <p:tags r:id="rId14"/>
            </p:custDataLst>
          </p:nvPr>
        </p:nvSpPr>
        <p:spPr>
          <a:xfrm>
            <a:off x="1657349" y="2300014"/>
            <a:ext cx="8622874" cy="1268687"/>
          </a:xfrm>
        </p:spPr>
        <p:txBody>
          <a:bodyPr lIns="90000" tIns="46800" rIns="90000" bIns="0" anchor="b" anchorCtr="0">
            <a:normAutofit/>
          </a:bodyPr>
          <a:lstStyle>
            <a:lvl1pPr algn="ctr">
              <a:defRPr sz="7200" spc="600" baseline="0">
                <a:solidFill>
                  <a:schemeClr val="bg1"/>
                </a:solidFill>
                <a:effectLst>
                  <a:outerShdw blurRad="50800" dist="38100" dir="5400000" algn="t" rotWithShape="0">
                    <a:prstClr val="black">
                      <a:alpha val="40000"/>
                    </a:prstClr>
                  </a:outerShdw>
                </a:effectLst>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5"/>
            </p:custDataLst>
          </p:nvPr>
        </p:nvSpPr>
        <p:spPr>
          <a:xfrm>
            <a:off x="1657349" y="3705860"/>
            <a:ext cx="8622874" cy="672058"/>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7"/>
            </p:custDataLst>
          </p:nvPr>
        </p:nvSpPr>
        <p:spPr/>
        <p:txBody>
          <a:bodyPr/>
          <a:lstStyle/>
          <a:p>
            <a:endParaRPr lang="zh-CN" altLang="en-US" dirty="0"/>
          </a:p>
        </p:txBody>
      </p:sp>
      <p:sp>
        <p:nvSpPr>
          <p:cNvPr id="18" name="灯片编号占位符 17"/>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cstate="print"/>
          <a:srcRect/>
          <a:stretch>
            <a:fillRect/>
          </a:stretch>
        </p:blipFill>
        <p:spPr>
          <a:xfrm rot="836205" flipH="1">
            <a:off x="10754590" y="5080385"/>
            <a:ext cx="1535059" cy="1616549"/>
          </a:xfrm>
          <a:prstGeom prst="rect">
            <a:avLst/>
          </a:prstGeom>
        </p:spPr>
      </p:pic>
      <p:sp>
        <p:nvSpPr>
          <p:cNvPr id="3" name="日期占位符 2"/>
          <p:cNvSpPr>
            <a:spLocks noGrp="1"/>
          </p:cNvSpPr>
          <p:nvPr>
            <p:ph type="dt" sz="half" idx="10"/>
            <p:custDataLst>
              <p:tags r:id="rId4"/>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264386"/>
            <a:ext cx="12192000" cy="7386772"/>
            <a:chOff x="0" y="-264386"/>
            <a:chExt cx="12192000" cy="7386772"/>
          </a:xfrm>
        </p:grpSpPr>
        <p:grpSp>
          <p:nvGrpSpPr>
            <p:cNvPr id="7" name="组合 6"/>
            <p:cNvGrpSpPr/>
            <p:nvPr/>
          </p:nvGrpSpPr>
          <p:grpSpPr>
            <a:xfrm>
              <a:off x="0" y="-264386"/>
              <a:ext cx="12192000" cy="7386772"/>
              <a:chOff x="0" y="-264386"/>
              <a:chExt cx="12192000" cy="7386772"/>
            </a:xfrm>
          </p:grpSpPr>
          <p:pic>
            <p:nvPicPr>
              <p:cNvPr id="9" name="图片 8"/>
              <p:cNvPicPr>
                <a:picLocks noChangeAspect="1"/>
              </p:cNvPicPr>
              <p:nvPr>
                <p:custDataLst>
                  <p:tags r:id="rId3"/>
                </p:custDataLst>
              </p:nvPr>
            </p:nvPicPr>
            <p:blipFill>
              <a:blip r:embed="rId4" cstate="print"/>
              <a:stretch>
                <a:fillRect/>
              </a:stretch>
            </p:blipFill>
            <p:spPr>
              <a:xfrm>
                <a:off x="0" y="0"/>
                <a:ext cx="12192000" cy="6857999"/>
              </a:xfrm>
              <a:prstGeom prst="rect">
                <a:avLst/>
              </a:prstGeom>
            </p:spPr>
          </p:pic>
          <p:pic>
            <p:nvPicPr>
              <p:cNvPr id="10" name="图片 9"/>
              <p:cNvPicPr>
                <a:picLocks noChangeAspect="1"/>
              </p:cNvPicPr>
              <p:nvPr>
                <p:custDataLst>
                  <p:tags r:id="rId5"/>
                </p:custDataLst>
              </p:nvPr>
            </p:nvPicPr>
            <p:blipFill rotWithShape="1">
              <a:blip r:embed="rId6" cstate="print"/>
              <a:srcRect/>
              <a:stretch>
                <a:fillRect/>
              </a:stretch>
            </p:blipFill>
            <p:spPr>
              <a:xfrm flipH="1">
                <a:off x="7353080" y="4429584"/>
                <a:ext cx="4080818" cy="2692802"/>
              </a:xfrm>
              <a:prstGeom prst="rect">
                <a:avLst/>
              </a:prstGeom>
            </p:spPr>
          </p:pic>
          <p:pic>
            <p:nvPicPr>
              <p:cNvPr id="11" name="图片 10"/>
              <p:cNvPicPr>
                <a:picLocks noChangeAspect="1"/>
              </p:cNvPicPr>
              <p:nvPr>
                <p:custDataLst>
                  <p:tags r:id="rId7"/>
                </p:custDataLst>
              </p:nvPr>
            </p:nvPicPr>
            <p:blipFill rotWithShape="1">
              <a:blip r:embed="rId8" cstate="print"/>
              <a:srcRect/>
              <a:stretch>
                <a:fillRect/>
              </a:stretch>
            </p:blipFill>
            <p:spPr>
              <a:xfrm flipH="1">
                <a:off x="7293793" y="-264386"/>
                <a:ext cx="4080818" cy="4297453"/>
              </a:xfrm>
              <a:prstGeom prst="rect">
                <a:avLst/>
              </a:prstGeom>
            </p:spPr>
          </p:pic>
          <p:pic>
            <p:nvPicPr>
              <p:cNvPr id="12" name="图片 11"/>
              <p:cNvPicPr>
                <a:picLocks noChangeAspect="1"/>
              </p:cNvPicPr>
              <p:nvPr>
                <p:custDataLst>
                  <p:tags r:id="rId9"/>
                </p:custDataLst>
              </p:nvPr>
            </p:nvPicPr>
            <p:blipFill rotWithShape="1">
              <a:blip r:embed="rId10" cstate="print"/>
              <a:srcRect/>
              <a:stretch>
                <a:fillRect/>
              </a:stretch>
            </p:blipFill>
            <p:spPr>
              <a:xfrm rot="5400000" flipV="1">
                <a:off x="4749792" y="-1497492"/>
                <a:ext cx="2437988" cy="9753603"/>
              </a:xfrm>
              <a:prstGeom prst="rect">
                <a:avLst/>
              </a:prstGeom>
              <a:ln>
                <a:noFill/>
              </a:ln>
            </p:spPr>
          </p:pic>
          <p:pic>
            <p:nvPicPr>
              <p:cNvPr id="13" name="图片 12"/>
              <p:cNvPicPr>
                <a:picLocks noChangeAspect="1"/>
              </p:cNvPicPr>
              <p:nvPr>
                <p:custDataLst>
                  <p:tags r:id="rId11"/>
                </p:custDataLst>
              </p:nvPr>
            </p:nvPicPr>
            <p:blipFill rotWithShape="1">
              <a:blip r:embed="rId12" cstate="print"/>
              <a:srcRect/>
              <a:stretch>
                <a:fillRect/>
              </a:stretch>
            </p:blipFill>
            <p:spPr>
              <a:xfrm rot="10800000" flipH="1">
                <a:off x="824778" y="2160314"/>
                <a:ext cx="370223" cy="2437988"/>
              </a:xfrm>
              <a:prstGeom prst="rect">
                <a:avLst/>
              </a:prstGeom>
            </p:spPr>
          </p:pic>
        </p:grpSp>
        <p:pic>
          <p:nvPicPr>
            <p:cNvPr id="8" name="图片 7"/>
            <p:cNvPicPr>
              <a:picLocks noChangeAspect="1"/>
            </p:cNvPicPr>
            <p:nvPr>
              <p:custDataLst>
                <p:tags r:id="rId13"/>
              </p:custDataLst>
            </p:nvPr>
          </p:nvPicPr>
          <p:blipFill rotWithShape="1">
            <a:blip r:embed="rId14" cstate="print"/>
            <a:srcRect/>
            <a:stretch>
              <a:fillRect/>
            </a:stretch>
          </p:blipFill>
          <p:spPr>
            <a:xfrm rot="5400000" flipH="1">
              <a:off x="5057981" y="155972"/>
              <a:ext cx="1821611" cy="9753602"/>
            </a:xfrm>
            <a:prstGeom prst="rect">
              <a:avLst/>
            </a:prstGeom>
          </p:spPr>
        </p:pic>
      </p:grpSp>
      <p:sp>
        <p:nvSpPr>
          <p:cNvPr id="3" name="日期占位符 2"/>
          <p:cNvSpPr>
            <a:spLocks noGrp="1"/>
          </p:cNvSpPr>
          <p:nvPr>
            <p:ph type="dt" sz="half" idx="10"/>
            <p:custDataLst>
              <p:tags r:id="rId1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6"/>
            </p:custDataLst>
          </p:nvPr>
        </p:nvSpPr>
        <p:spPr/>
        <p:txBody>
          <a:bodyPr/>
          <a:lstStyle/>
          <a:p>
            <a:endParaRPr lang="zh-CN" altLang="en-US"/>
          </a:p>
        </p:txBody>
      </p:sp>
      <p:sp>
        <p:nvSpPr>
          <p:cNvPr id="5" name="灯片编号占位符 4"/>
          <p:cNvSpPr>
            <a:spLocks noGrp="1"/>
          </p:cNvSpPr>
          <p:nvPr>
            <p:ph type="sldNum" sz="quarter" idx="12"/>
            <p:custDataLst>
              <p:tags r:id="rId17"/>
            </p:custDataLst>
          </p:nvPr>
        </p:nvSpPr>
        <p:spPr/>
        <p:txBody>
          <a:bodyPr/>
          <a:lstStyle/>
          <a:p>
            <a:fld id="{49AE70B2-8BF9-45C0-BB95-33D1B9D3A854}" type="slidenum">
              <a:rPr lang="zh-CN" altLang="en-US" smtClean="0"/>
            </a:fld>
            <a:endParaRPr lang="zh-CN" altLang="en-US"/>
          </a:p>
        </p:txBody>
      </p:sp>
      <p:sp>
        <p:nvSpPr>
          <p:cNvPr id="17" name="文本占位符 16"/>
          <p:cNvSpPr>
            <a:spLocks noGrp="1"/>
          </p:cNvSpPr>
          <p:nvPr>
            <p:ph type="body" sz="quarter" idx="13" hasCustomPrompt="1"/>
            <p:custDataLst>
              <p:tags r:id="rId18"/>
            </p:custDataLst>
          </p:nvPr>
        </p:nvSpPr>
        <p:spPr>
          <a:xfrm>
            <a:off x="3392805" y="3705225"/>
            <a:ext cx="5210810" cy="709295"/>
          </a:xfrm>
        </p:spPr>
        <p:txBody>
          <a:bodyPr lIns="90000" tIns="0" rIns="90000" bIns="46800">
            <a:normAutofit/>
          </a:bodyPr>
          <a:lstStyle>
            <a:lvl1pPr marL="0" indent="0" algn="ctr">
              <a:buNone/>
              <a:defRPr sz="2000">
                <a:solidFill>
                  <a:schemeClr val="bg1"/>
                </a:solidFill>
              </a:defRPr>
            </a:lvl1pPr>
          </a:lstStyle>
          <a:p>
            <a:pPr lvl="0"/>
            <a:r>
              <a:rPr lang="zh-CN" altLang="en-US" dirty="0"/>
              <a:t>单击此处编辑文本</a:t>
            </a:r>
            <a:endParaRPr lang="zh-CN" altLang="en-US" dirty="0"/>
          </a:p>
        </p:txBody>
      </p:sp>
      <p:sp>
        <p:nvSpPr>
          <p:cNvPr id="2" name="标题 1"/>
          <p:cNvSpPr>
            <a:spLocks noGrp="1"/>
          </p:cNvSpPr>
          <p:nvPr>
            <p:ph type="title" hasCustomPrompt="1"/>
            <p:custDataLst>
              <p:tags r:id="rId19"/>
            </p:custDataLst>
          </p:nvPr>
        </p:nvSpPr>
        <p:spPr>
          <a:xfrm>
            <a:off x="3392805" y="2300605"/>
            <a:ext cx="5210810" cy="1365250"/>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bg1"/>
                </a:solidFill>
                <a:effectLst>
                  <a:outerShdw blurRad="50800" dist="38100" dir="5400000" algn="t" rotWithShape="0">
                    <a:prstClr val="black">
                      <a:alpha val="40000"/>
                    </a:prstClr>
                  </a:outerShdw>
                </a:effectLst>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cstate="print"/>
          <a:srcRect/>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3"/>
            </p:custDataLst>
          </p:nvPr>
        </p:nvPicPr>
        <p:blipFill rotWithShape="1">
          <a:blip r:embed="rId4" cstate="print"/>
          <a:srcRect/>
          <a:stretch>
            <a:fillRect/>
          </a:stretch>
        </p:blipFill>
        <p:spPr>
          <a:xfrm rot="836205" flipH="1">
            <a:off x="10251364" y="4471103"/>
            <a:ext cx="2118472" cy="2230932"/>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0" name="图片 9"/>
          <p:cNvPicPr>
            <a:picLocks noChangeAspect="1"/>
          </p:cNvPicPr>
          <p:nvPr>
            <p:custDataLst>
              <p:tags r:id="rId3"/>
            </p:custDataLst>
          </p:nvPr>
        </p:nvPicPr>
        <p:blipFill rotWithShape="1">
          <a:blip r:embed="rId4" cstate="print"/>
          <a:srcRect/>
          <a:stretch>
            <a:fillRect/>
          </a:stretch>
        </p:blipFill>
        <p:spPr>
          <a:xfrm rot="20763795">
            <a:off x="-260082" y="4434168"/>
            <a:ext cx="2702594" cy="2846064"/>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1" name="图片 10"/>
          <p:cNvPicPr>
            <a:picLocks noChangeAspect="1"/>
          </p:cNvPicPr>
          <p:nvPr>
            <p:custDataLst>
              <p:tags r:id="rId3"/>
            </p:custDataLst>
          </p:nvPr>
        </p:nvPicPr>
        <p:blipFill rotWithShape="1">
          <a:blip r:embed="rId4" cstate="print"/>
          <a:srcRect/>
          <a:stretch>
            <a:fillRect/>
          </a:stretch>
        </p:blipFill>
        <p:spPr>
          <a:xfrm rot="20763795" flipH="1" flipV="1">
            <a:off x="-415194" y="-74230"/>
            <a:ext cx="1624616" cy="171086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0" name="图片 9"/>
          <p:cNvPicPr>
            <a:picLocks noChangeAspect="1"/>
          </p:cNvPicPr>
          <p:nvPr>
            <p:custDataLst>
              <p:tags r:id="rId3"/>
            </p:custDataLst>
          </p:nvPr>
        </p:nvPicPr>
        <p:blipFill rotWithShape="1">
          <a:blip r:embed="rId4" cstate="print"/>
          <a:srcRect/>
          <a:stretch>
            <a:fillRect/>
          </a:stretch>
        </p:blipFill>
        <p:spPr>
          <a:xfrm rot="836205" flipH="1">
            <a:off x="10783292" y="5287263"/>
            <a:ext cx="1624616" cy="1710860"/>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2" name="图片 11"/>
          <p:cNvPicPr>
            <a:picLocks noChangeAspect="1"/>
          </p:cNvPicPr>
          <p:nvPr>
            <p:custDataLst>
              <p:tags r:id="rId3"/>
            </p:custDataLst>
          </p:nvPr>
        </p:nvPicPr>
        <p:blipFill rotWithShape="1">
          <a:blip r:embed="rId4" cstate="print"/>
          <a:srcRect/>
          <a:stretch>
            <a:fillRect/>
          </a:stretch>
        </p:blipFill>
        <p:spPr>
          <a:xfrm rot="836205" flipH="1">
            <a:off x="10545465" y="-218123"/>
            <a:ext cx="1624616" cy="1710860"/>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p:custDataLst>
              <p:tags r:id="rId3"/>
            </p:custDataLst>
          </p:nvPr>
        </p:nvPicPr>
        <p:blipFill rotWithShape="1">
          <a:blip r:embed="rId4" cstate="print"/>
          <a:srcRect/>
          <a:stretch>
            <a:fillRect/>
          </a:stretch>
        </p:blipFill>
        <p:spPr>
          <a:xfrm rot="836205" flipH="1">
            <a:off x="9173210" y="3364865"/>
            <a:ext cx="3520440" cy="3707765"/>
          </a:xfrm>
          <a:prstGeom prst="rect">
            <a:avLst/>
          </a:prstGeom>
        </p:spPr>
      </p:pic>
      <p:pic>
        <p:nvPicPr>
          <p:cNvPr id="9" name="图片 8"/>
          <p:cNvPicPr>
            <a:picLocks noChangeAspect="1"/>
          </p:cNvPicPr>
          <p:nvPr>
            <p:custDataLst>
              <p:tags r:id="rId5"/>
            </p:custDataLst>
          </p:nvPr>
        </p:nvPicPr>
        <p:blipFill rotWithShape="1">
          <a:blip r:embed="rId4" cstate="print"/>
          <a:srcRect/>
          <a:stretch>
            <a:fillRect/>
          </a:stretch>
        </p:blipFill>
        <p:spPr>
          <a:xfrm rot="20560076" flipV="1">
            <a:off x="-751840" y="-285115"/>
            <a:ext cx="3520440" cy="3707765"/>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cstate="print"/>
          <a:srcRect/>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0" y="-264386"/>
            <a:ext cx="12192000" cy="7386772"/>
            <a:chOff x="0" y="-264386"/>
            <a:chExt cx="12192000" cy="7386772"/>
          </a:xfrm>
        </p:grpSpPr>
        <p:pic>
          <p:nvPicPr>
            <p:cNvPr id="8" name="图片 7"/>
            <p:cNvPicPr>
              <a:picLocks noChangeAspect="1"/>
            </p:cNvPicPr>
            <p:nvPr>
              <p:custDataLst>
                <p:tags r:id="rId3"/>
              </p:custDataLst>
            </p:nvPr>
          </p:nvPicPr>
          <p:blipFill>
            <a:blip r:embed="rId4" cstate="print"/>
            <a:stretch>
              <a:fillRect/>
            </a:stretch>
          </p:blipFill>
          <p:spPr>
            <a:xfrm>
              <a:off x="0" y="0"/>
              <a:ext cx="12192000" cy="6857999"/>
            </a:xfrm>
            <a:prstGeom prst="rect">
              <a:avLst/>
            </a:prstGeom>
          </p:spPr>
        </p:pic>
        <p:grpSp>
          <p:nvGrpSpPr>
            <p:cNvPr id="9" name="组合 8"/>
            <p:cNvGrpSpPr/>
            <p:nvPr/>
          </p:nvGrpSpPr>
          <p:grpSpPr>
            <a:xfrm>
              <a:off x="824778" y="-264386"/>
              <a:ext cx="10609120" cy="7386772"/>
              <a:chOff x="824778" y="-264386"/>
              <a:chExt cx="10609120" cy="7386772"/>
            </a:xfrm>
          </p:grpSpPr>
          <p:pic>
            <p:nvPicPr>
              <p:cNvPr id="10" name="图片 9"/>
              <p:cNvPicPr>
                <a:picLocks noChangeAspect="1"/>
              </p:cNvPicPr>
              <p:nvPr>
                <p:custDataLst>
                  <p:tags r:id="rId5"/>
                </p:custDataLst>
              </p:nvPr>
            </p:nvPicPr>
            <p:blipFill rotWithShape="1">
              <a:blip r:embed="rId6" cstate="print"/>
              <a:srcRect/>
              <a:stretch>
                <a:fillRect/>
              </a:stretch>
            </p:blipFill>
            <p:spPr>
              <a:xfrm flipH="1">
                <a:off x="7353080" y="4429584"/>
                <a:ext cx="4080818" cy="2692802"/>
              </a:xfrm>
              <a:prstGeom prst="rect">
                <a:avLst/>
              </a:prstGeom>
            </p:spPr>
          </p:pic>
          <p:pic>
            <p:nvPicPr>
              <p:cNvPr id="11" name="图片 10"/>
              <p:cNvPicPr>
                <a:picLocks noChangeAspect="1"/>
              </p:cNvPicPr>
              <p:nvPr>
                <p:custDataLst>
                  <p:tags r:id="rId7"/>
                </p:custDataLst>
              </p:nvPr>
            </p:nvPicPr>
            <p:blipFill rotWithShape="1">
              <a:blip r:embed="rId8" cstate="print"/>
              <a:srcRect/>
              <a:stretch>
                <a:fillRect/>
              </a:stretch>
            </p:blipFill>
            <p:spPr>
              <a:xfrm flipH="1">
                <a:off x="7293793" y="-264386"/>
                <a:ext cx="4080818" cy="4297453"/>
              </a:xfrm>
              <a:prstGeom prst="rect">
                <a:avLst/>
              </a:prstGeom>
            </p:spPr>
          </p:pic>
          <p:pic>
            <p:nvPicPr>
              <p:cNvPr id="12" name="图片 11"/>
              <p:cNvPicPr>
                <a:picLocks noChangeAspect="1"/>
              </p:cNvPicPr>
              <p:nvPr>
                <p:custDataLst>
                  <p:tags r:id="rId9"/>
                </p:custDataLst>
              </p:nvPr>
            </p:nvPicPr>
            <p:blipFill rotWithShape="1">
              <a:blip r:embed="rId10" cstate="print"/>
              <a:srcRect/>
              <a:stretch>
                <a:fillRect/>
              </a:stretch>
            </p:blipFill>
            <p:spPr>
              <a:xfrm rot="5400000" flipV="1">
                <a:off x="4749792" y="-1497492"/>
                <a:ext cx="2437988" cy="9753603"/>
              </a:xfrm>
              <a:prstGeom prst="rect">
                <a:avLst/>
              </a:prstGeom>
              <a:ln>
                <a:noFill/>
              </a:ln>
            </p:spPr>
          </p:pic>
          <p:pic>
            <p:nvPicPr>
              <p:cNvPr id="13" name="图片 12"/>
              <p:cNvPicPr>
                <a:picLocks noChangeAspect="1"/>
              </p:cNvPicPr>
              <p:nvPr>
                <p:custDataLst>
                  <p:tags r:id="rId11"/>
                </p:custDataLst>
              </p:nvPr>
            </p:nvPicPr>
            <p:blipFill rotWithShape="1">
              <a:blip r:embed="rId12" cstate="print"/>
              <a:srcRect/>
              <a:stretch>
                <a:fillRect/>
              </a:stretch>
            </p:blipFill>
            <p:spPr>
              <a:xfrm rot="10800000" flipH="1">
                <a:off x="824778" y="2160314"/>
                <a:ext cx="370223" cy="2437988"/>
              </a:xfrm>
              <a:prstGeom prst="rect">
                <a:avLst/>
              </a:prstGeom>
            </p:spPr>
          </p:pic>
          <p:pic>
            <p:nvPicPr>
              <p:cNvPr id="14" name="图片 13"/>
              <p:cNvPicPr>
                <a:picLocks noChangeAspect="1"/>
              </p:cNvPicPr>
              <p:nvPr>
                <p:custDataLst>
                  <p:tags r:id="rId13"/>
                </p:custDataLst>
              </p:nvPr>
            </p:nvPicPr>
            <p:blipFill rotWithShape="1">
              <a:blip r:embed="rId14" cstate="print"/>
              <a:srcRect/>
              <a:stretch>
                <a:fillRect/>
              </a:stretch>
            </p:blipFill>
            <p:spPr>
              <a:xfrm rot="5400000" flipH="1">
                <a:off x="5057981" y="155972"/>
                <a:ext cx="1821611" cy="9753602"/>
              </a:xfrm>
              <a:prstGeom prst="rect">
                <a:avLst/>
              </a:prstGeom>
            </p:spPr>
          </p:pic>
        </p:grpSp>
      </p:grpSp>
      <p:sp>
        <p:nvSpPr>
          <p:cNvPr id="2" name="标题 1"/>
          <p:cNvSpPr>
            <a:spLocks noGrp="1"/>
          </p:cNvSpPr>
          <p:nvPr>
            <p:ph type="title" hasCustomPrompt="1"/>
            <p:custDataLst>
              <p:tags r:id="rId15"/>
            </p:custDataLst>
          </p:nvPr>
        </p:nvSpPr>
        <p:spPr>
          <a:xfrm>
            <a:off x="3351923" y="3137598"/>
            <a:ext cx="5336744" cy="608619"/>
          </a:xfrm>
        </p:spPr>
        <p:txBody>
          <a:bodyPr lIns="90000" tIns="46800" rIns="90000" bIns="0" anchor="t" anchorCtr="0">
            <a:normAutofit/>
          </a:bodyPr>
          <a:lstStyle>
            <a:lvl1pPr algn="ctr">
              <a:defRPr sz="3600" u="none" strike="noStrike" kern="1200" cap="none" spc="300" normalizeH="0" baseline="0">
                <a:solidFill>
                  <a:schemeClr val="bg1"/>
                </a:solidFill>
                <a:effectLst>
                  <a:outerShdw blurRad="50800" dist="38100" dir="5400000" algn="t" rotWithShape="0">
                    <a:prstClr val="black">
                      <a:alpha val="40000"/>
                    </a:prstClr>
                  </a:outerShdw>
                </a:effectLst>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6"/>
            </p:custDataLst>
          </p:nvPr>
        </p:nvSpPr>
        <p:spPr>
          <a:xfrm>
            <a:off x="3351923" y="3776697"/>
            <a:ext cx="5336739" cy="779163"/>
          </a:xfrm>
        </p:spPr>
        <p:txBody>
          <a:bodyPr lIns="90000" tIns="0" rIns="90000" bIns="46800">
            <a:normAutofit/>
          </a:bodyPr>
          <a:lstStyle>
            <a:lvl1pPr marL="0" indent="0" algn="ctr" eaLnBrk="1" fontAlgn="auto" latinLnBrk="0" hangingPunct="1">
              <a:buNone/>
              <a:defRPr kumimoji="0" lang="zh-CN" altLang="en-US" sz="14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8"/>
            </p:custDataLst>
          </p:nvPr>
        </p:nvSpPr>
        <p:spPr/>
        <p:txBody>
          <a:bodyPr/>
          <a:lstStyle/>
          <a:p>
            <a:endParaRPr lang="zh-CN" altLang="en-US"/>
          </a:p>
        </p:txBody>
      </p:sp>
      <p:sp>
        <p:nvSpPr>
          <p:cNvPr id="6" name="灯片编号占位符 5"/>
          <p:cNvSpPr>
            <a:spLocks noGrp="1"/>
          </p:cNvSpPr>
          <p:nvPr>
            <p:ph type="sldNum" sz="quarter" idx="12"/>
            <p:custDataLst>
              <p:tags r:id="rId1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srcRect/>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rotWithShape="1">
          <a:blip r:embed="rId3" cstate="print"/>
          <a:srcRect/>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cap="none"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cap="none"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cap="none"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srcRect/>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cstate="print"/>
          <a:srcRect/>
          <a:stretch>
            <a:fillRect/>
          </a:stretch>
        </p:blipFill>
        <p:spPr>
          <a:xfrm rot="836205" flipH="1">
            <a:off x="10754590" y="5080385"/>
            <a:ext cx="1535059" cy="1616549"/>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13.png"/><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6"/>
          <a:stretch>
            <a:fillRect/>
          </a:stretch>
        </p:blipFill>
        <p:spPr>
          <a:xfrm>
            <a:off x="718121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image" Target="../media/image19.png"/><Relationship Id="rId4" Type="http://schemas.openxmlformats.org/officeDocument/2006/relationships/tags" Target="../tags/tag177.xml"/><Relationship Id="rId3" Type="http://schemas.openxmlformats.org/officeDocument/2006/relationships/tags" Target="../tags/tag176.xml"/><Relationship Id="rId29" Type="http://schemas.openxmlformats.org/officeDocument/2006/relationships/notesSlide" Target="../notesSlides/notesSlide6.xml"/><Relationship Id="rId28" Type="http://schemas.openxmlformats.org/officeDocument/2006/relationships/slideLayout" Target="../slideLayouts/slideLayout1.xml"/><Relationship Id="rId27" Type="http://schemas.openxmlformats.org/officeDocument/2006/relationships/tags" Target="../tags/tag199.xml"/><Relationship Id="rId26" Type="http://schemas.openxmlformats.org/officeDocument/2006/relationships/tags" Target="../tags/tag198.xml"/><Relationship Id="rId25" Type="http://schemas.openxmlformats.org/officeDocument/2006/relationships/tags" Target="../tags/tag197.xml"/><Relationship Id="rId24" Type="http://schemas.openxmlformats.org/officeDocument/2006/relationships/tags" Target="../tags/tag196.xml"/><Relationship Id="rId23" Type="http://schemas.openxmlformats.org/officeDocument/2006/relationships/tags" Target="../tags/tag195.xml"/><Relationship Id="rId22" Type="http://schemas.openxmlformats.org/officeDocument/2006/relationships/tags" Target="../tags/tag194.xml"/><Relationship Id="rId21" Type="http://schemas.openxmlformats.org/officeDocument/2006/relationships/tags" Target="../tags/tag193.xml"/><Relationship Id="rId20" Type="http://schemas.openxmlformats.org/officeDocument/2006/relationships/tags" Target="../tags/tag192.xml"/><Relationship Id="rId2" Type="http://schemas.openxmlformats.org/officeDocument/2006/relationships/tags" Target="../tags/tag175.xml"/><Relationship Id="rId19" Type="http://schemas.openxmlformats.org/officeDocument/2006/relationships/tags" Target="../tags/tag191.xml"/><Relationship Id="rId18" Type="http://schemas.openxmlformats.org/officeDocument/2006/relationships/tags" Target="../tags/tag190.xml"/><Relationship Id="rId17" Type="http://schemas.openxmlformats.org/officeDocument/2006/relationships/tags" Target="../tags/tag189.xml"/><Relationship Id="rId16" Type="http://schemas.openxmlformats.org/officeDocument/2006/relationships/tags" Target="../tags/tag188.xml"/><Relationship Id="rId15" Type="http://schemas.openxmlformats.org/officeDocument/2006/relationships/tags" Target="../tags/tag187.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tags" Target="../tags/tag14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tags" Target="../tags/tag145.xml"/><Relationship Id="rId1" Type="http://schemas.openxmlformats.org/officeDocument/2006/relationships/tags" Target="../tags/tag144.xml"/></Relationships>
</file>

<file path=ppt/slides/_rels/slide4.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image" Target="../media/image19.png"/><Relationship Id="rId17" Type="http://schemas.openxmlformats.org/officeDocument/2006/relationships/notesSlide" Target="../notesSlides/notesSlide2.xml"/><Relationship Id="rId16" Type="http://schemas.openxmlformats.org/officeDocument/2006/relationships/slideLayout" Target="../slideLayouts/slideLayout2.xml"/><Relationship Id="rId15" Type="http://schemas.openxmlformats.org/officeDocument/2006/relationships/image" Target="../media/image13.png"/><Relationship Id="rId14" Type="http://schemas.openxmlformats.org/officeDocument/2006/relationships/tags" Target="../tags/tag157.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59.xml"/><Relationship Id="rId2" Type="http://schemas.openxmlformats.org/officeDocument/2006/relationships/slide" Target="slide4.xml"/><Relationship Id="rId1" Type="http://schemas.openxmlformats.org/officeDocument/2006/relationships/tags" Target="../tags/tag158.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62.xml"/><Relationship Id="rId3" Type="http://schemas.openxmlformats.org/officeDocument/2006/relationships/image" Target="../media/image13.png"/><Relationship Id="rId2" Type="http://schemas.openxmlformats.org/officeDocument/2006/relationships/tags" Target="../tags/tag161.xml"/><Relationship Id="rId1" Type="http://schemas.openxmlformats.org/officeDocument/2006/relationships/tags" Target="../tags/tag160.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3.xml"/><Relationship Id="rId6" Type="http://schemas.openxmlformats.org/officeDocument/2006/relationships/tags" Target="../tags/tag167.xml"/><Relationship Id="rId5" Type="http://schemas.openxmlformats.org/officeDocument/2006/relationships/image" Target="../media/image13.png"/><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74.xml"/><Relationship Id="rId7" Type="http://schemas.openxmlformats.org/officeDocument/2006/relationships/image" Target="../media/image13.png"/><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0" Type="http://schemas.openxmlformats.org/officeDocument/2006/relationships/notesSlide" Target="../notesSlides/notesSlide5.xml"/><Relationship Id="rId1" Type="http://schemas.openxmlformats.org/officeDocument/2006/relationships/tags" Target="../tags/tag1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descr="C:\Users\Administrator\Desktop\Expanding your world  our greatest adventure\1.png"/>
          <p:cNvPicPr>
            <a:picLocks noChangeAspect="1" noChangeArrowheads="1"/>
          </p:cNvPicPr>
          <p:nvPr/>
        </p:nvPicPr>
        <p:blipFill>
          <a:blip r:embed="rId1" cstate="print"/>
          <a:srcRect/>
          <a:stretch>
            <a:fillRect/>
          </a:stretch>
        </p:blipFill>
        <p:spPr bwMode="auto">
          <a:xfrm>
            <a:off x="0" y="600501"/>
            <a:ext cx="5936776" cy="6257499"/>
          </a:xfrm>
          <a:prstGeom prst="rect">
            <a:avLst/>
          </a:prstGeom>
          <a:noFill/>
        </p:spPr>
      </p:pic>
      <p:sp>
        <p:nvSpPr>
          <p:cNvPr id="6" name="文本框 5"/>
          <p:cNvSpPr txBox="1"/>
          <p:nvPr>
            <p:custDataLst>
              <p:tags r:id="rId2"/>
            </p:custDataLst>
          </p:nvPr>
        </p:nvSpPr>
        <p:spPr>
          <a:xfrm>
            <a:off x="0" y="0"/>
            <a:ext cx="4861560" cy="583565"/>
          </a:xfrm>
          <a:prstGeom prst="rect">
            <a:avLst/>
          </a:prstGeom>
          <a:noFill/>
          <a:ln>
            <a:solidFill>
              <a:srgbClr val="00B050"/>
            </a:solidFill>
          </a:ln>
        </p:spPr>
        <p:txBody>
          <a:bodyPr wrap="square" rtlCol="0">
            <a:spAutoFit/>
          </a:bodyPr>
          <a:lstStyle/>
          <a:p>
            <a:r>
              <a:rPr lang="en-US" altLang="zh-CN" sz="3200" b="1" dirty="0">
                <a:solidFill>
                  <a:schemeClr val="tx1"/>
                </a:solidFill>
                <a:latin typeface="Times New Roman" panose="02020603050405020304" pitchFamily="18" charset="0"/>
                <a:cs typeface="Times New Roman" panose="02020603050405020304" pitchFamily="18" charset="0"/>
              </a:rPr>
              <a:t>Activity 4: </a:t>
            </a:r>
            <a:r>
              <a:rPr lang="en-US" altLang="zh-CN" sz="3200" dirty="0">
                <a:solidFill>
                  <a:schemeClr val="tx1"/>
                </a:solidFill>
                <a:latin typeface="Times New Roman" panose="02020603050405020304" pitchFamily="18" charset="0"/>
                <a:cs typeface="Times New Roman" panose="02020603050405020304" pitchFamily="18" charset="0"/>
              </a:rPr>
              <a:t>Further</a:t>
            </a:r>
            <a:r>
              <a:rPr lang="en-US" altLang="zh-CN" sz="3200" dirty="0">
                <a:solidFill>
                  <a:schemeClr val="tx1"/>
                </a:solidFill>
                <a:latin typeface="Times New Roman" panose="02020603050405020304" pitchFamily="18" charset="0"/>
                <a:cs typeface="Times New Roman" panose="02020603050405020304" pitchFamily="18" charset="0"/>
                <a:sym typeface="+mn-ea"/>
              </a:rPr>
              <a:t> thinking</a:t>
            </a:r>
            <a:endParaRPr lang="en-US" altLang="zh-CN" sz="3200" dirty="0">
              <a:solidFill>
                <a:schemeClr val="tx1"/>
              </a:solidFill>
              <a:latin typeface="Times New Roman" panose="02020603050405020304" pitchFamily="18" charset="0"/>
              <a:cs typeface="Times New Roman" panose="02020603050405020304" pitchFamily="18" charset="0"/>
              <a:sym typeface="+mn-ea"/>
            </a:endParaRPr>
          </a:p>
        </p:txBody>
      </p:sp>
      <p:sp>
        <p:nvSpPr>
          <p:cNvPr id="13" name="椭圆 12"/>
          <p:cNvSpPr/>
          <p:nvPr>
            <p:custDataLst>
              <p:tags r:id="rId3"/>
            </p:custDataLst>
          </p:nvPr>
        </p:nvSpPr>
        <p:spPr>
          <a:xfrm>
            <a:off x="1655397" y="586853"/>
            <a:ext cx="1374405" cy="627797"/>
          </a:xfrm>
          <a:prstGeom prst="ellipse">
            <a:avLst/>
          </a:prstGeom>
          <a:noFill/>
          <a:ln w="444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custDataLst>
              <p:tags r:id="rId4"/>
            </p:custDataLst>
          </p:nvPr>
        </p:nvSpPr>
        <p:spPr>
          <a:xfrm>
            <a:off x="3098042" y="573206"/>
            <a:ext cx="1746913" cy="696035"/>
          </a:xfrm>
          <a:prstGeom prst="ellipse">
            <a:avLst/>
          </a:prstGeom>
          <a:noFill/>
          <a:ln w="444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66FF"/>
              </a:solidFill>
            </a:endParaRPr>
          </a:p>
        </p:txBody>
      </p:sp>
      <p:pic>
        <p:nvPicPr>
          <p:cNvPr id="10242" name="Picture 2" descr="C:\Users\Administrator\Desktop\Expanding your world  our greatest adventure\2.png"/>
          <p:cNvPicPr>
            <a:picLocks noChangeAspect="1" noChangeArrowheads="1"/>
          </p:cNvPicPr>
          <p:nvPr/>
        </p:nvPicPr>
        <p:blipFill>
          <a:blip r:embed="rId5" cstate="print"/>
          <a:srcRect/>
          <a:stretch>
            <a:fillRect/>
          </a:stretch>
        </p:blipFill>
        <p:spPr bwMode="auto">
          <a:xfrm>
            <a:off x="5909481" y="0"/>
            <a:ext cx="6282520" cy="6858000"/>
          </a:xfrm>
          <a:prstGeom prst="rect">
            <a:avLst/>
          </a:prstGeom>
          <a:noFill/>
        </p:spPr>
      </p:pic>
      <p:sp>
        <p:nvSpPr>
          <p:cNvPr id="8" name="文本框 18"/>
          <p:cNvSpPr txBox="1"/>
          <p:nvPr/>
        </p:nvSpPr>
        <p:spPr bwMode="auto">
          <a:xfrm>
            <a:off x="4365113" y="1541984"/>
            <a:ext cx="629967"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future</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9" name="文本框 18"/>
          <p:cNvSpPr txBox="1"/>
          <p:nvPr/>
        </p:nvSpPr>
        <p:spPr bwMode="auto">
          <a:xfrm>
            <a:off x="4790469" y="1366838"/>
            <a:ext cx="629967"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futurist</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10" name="文本框 18"/>
          <p:cNvSpPr txBox="1"/>
          <p:nvPr/>
        </p:nvSpPr>
        <p:spPr bwMode="auto">
          <a:xfrm>
            <a:off x="3100422" y="1505590"/>
            <a:ext cx="693656" cy="215444"/>
          </a:xfrm>
          <a:prstGeom prst="rect">
            <a:avLst/>
          </a:prstGeom>
          <a:ln w="12700">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futurists</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11" name="文本框 18"/>
          <p:cNvSpPr txBox="1"/>
          <p:nvPr/>
        </p:nvSpPr>
        <p:spPr bwMode="auto">
          <a:xfrm>
            <a:off x="2706911" y="2272139"/>
            <a:ext cx="693656"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futurists</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12" name="文本框 18"/>
          <p:cNvSpPr txBox="1"/>
          <p:nvPr/>
        </p:nvSpPr>
        <p:spPr bwMode="auto">
          <a:xfrm>
            <a:off x="3493930" y="2936330"/>
            <a:ext cx="629967"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future</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15" name="文本框 18"/>
          <p:cNvSpPr txBox="1"/>
          <p:nvPr/>
        </p:nvSpPr>
        <p:spPr bwMode="auto">
          <a:xfrm>
            <a:off x="1847100" y="3650563"/>
            <a:ext cx="629967"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future</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16" name="文本框 18"/>
          <p:cNvSpPr txBox="1"/>
          <p:nvPr/>
        </p:nvSpPr>
        <p:spPr bwMode="auto">
          <a:xfrm>
            <a:off x="6721625" y="2820324"/>
            <a:ext cx="1235020"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Future 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17" name="文本框 18"/>
          <p:cNvSpPr txBox="1"/>
          <p:nvPr/>
        </p:nvSpPr>
        <p:spPr bwMode="auto">
          <a:xfrm>
            <a:off x="9628599" y="3939441"/>
            <a:ext cx="629967"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future</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18" name="文本框 18"/>
          <p:cNvSpPr txBox="1"/>
          <p:nvPr/>
        </p:nvSpPr>
        <p:spPr bwMode="auto">
          <a:xfrm>
            <a:off x="8334337" y="4514923"/>
            <a:ext cx="550356"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future</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19" name="文本框 18"/>
          <p:cNvSpPr txBox="1"/>
          <p:nvPr/>
        </p:nvSpPr>
        <p:spPr bwMode="auto">
          <a:xfrm>
            <a:off x="8022714" y="5841030"/>
            <a:ext cx="550356"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future</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20" name="文本框 18"/>
          <p:cNvSpPr txBox="1"/>
          <p:nvPr/>
        </p:nvSpPr>
        <p:spPr bwMode="auto">
          <a:xfrm>
            <a:off x="6237131" y="5952486"/>
            <a:ext cx="550356"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future</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21" name="文本框 18"/>
          <p:cNvSpPr txBox="1"/>
          <p:nvPr/>
        </p:nvSpPr>
        <p:spPr bwMode="auto">
          <a:xfrm>
            <a:off x="6512361" y="6132182"/>
            <a:ext cx="550356"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future</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22" name="文本框 18"/>
          <p:cNvSpPr txBox="1"/>
          <p:nvPr/>
        </p:nvSpPr>
        <p:spPr bwMode="auto">
          <a:xfrm>
            <a:off x="6268976" y="6366468"/>
            <a:ext cx="550356"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future</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23" name="文本框 18"/>
          <p:cNvSpPr txBox="1"/>
          <p:nvPr/>
        </p:nvSpPr>
        <p:spPr bwMode="auto">
          <a:xfrm>
            <a:off x="3507579" y="2417716"/>
            <a:ext cx="629967"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rPr>
              <a:t>future</a:t>
            </a:r>
            <a:endParaRPr lang="en-US" altLang="zh-CN" sz="1000" b="1" noProof="1">
              <a:solidFill>
                <a:srgbClr val="F125BC"/>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24" name="文本框 18"/>
          <p:cNvSpPr txBox="1"/>
          <p:nvPr/>
        </p:nvSpPr>
        <p:spPr bwMode="auto">
          <a:xfrm>
            <a:off x="2370264" y="3122849"/>
            <a:ext cx="1235020" cy="215444"/>
          </a:xfrm>
          <a:prstGeom prst="rect">
            <a:avLst/>
          </a:prstGeom>
          <a:ln>
            <a:solidFill>
              <a:srgbClr val="080DDE"/>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future 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26" name="文本框 18"/>
          <p:cNvSpPr txBox="1"/>
          <p:nvPr/>
        </p:nvSpPr>
        <p:spPr bwMode="auto">
          <a:xfrm>
            <a:off x="2702360" y="2062872"/>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27" name="文本框 18"/>
          <p:cNvSpPr txBox="1"/>
          <p:nvPr/>
        </p:nvSpPr>
        <p:spPr bwMode="auto">
          <a:xfrm>
            <a:off x="2759225" y="5054006"/>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25" name="文本框 18"/>
          <p:cNvSpPr txBox="1"/>
          <p:nvPr/>
        </p:nvSpPr>
        <p:spPr bwMode="auto">
          <a:xfrm>
            <a:off x="8382103" y="2310806"/>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28" name="文本框 18"/>
          <p:cNvSpPr txBox="1"/>
          <p:nvPr/>
        </p:nvSpPr>
        <p:spPr bwMode="auto">
          <a:xfrm>
            <a:off x="9448903" y="2476854"/>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29" name="文本框 18"/>
          <p:cNvSpPr txBox="1"/>
          <p:nvPr/>
        </p:nvSpPr>
        <p:spPr bwMode="auto">
          <a:xfrm>
            <a:off x="10324635" y="3079630"/>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30" name="文本框 18"/>
          <p:cNvSpPr txBox="1"/>
          <p:nvPr/>
        </p:nvSpPr>
        <p:spPr bwMode="auto">
          <a:xfrm>
            <a:off x="6696605" y="3559576"/>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31" name="文本框 18"/>
          <p:cNvSpPr txBox="1"/>
          <p:nvPr/>
        </p:nvSpPr>
        <p:spPr bwMode="auto">
          <a:xfrm>
            <a:off x="10326909" y="5047183"/>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32" name="文本框 18"/>
          <p:cNvSpPr txBox="1"/>
          <p:nvPr/>
        </p:nvSpPr>
        <p:spPr bwMode="auto">
          <a:xfrm>
            <a:off x="11175345" y="5513482"/>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33" name="文本框 18"/>
          <p:cNvSpPr txBox="1"/>
          <p:nvPr/>
        </p:nvSpPr>
        <p:spPr bwMode="auto">
          <a:xfrm>
            <a:off x="1799333" y="3439021"/>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advances</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34" name="文本框 18"/>
          <p:cNvSpPr txBox="1"/>
          <p:nvPr/>
        </p:nvSpPr>
        <p:spPr bwMode="auto">
          <a:xfrm>
            <a:off x="464127" y="3250227"/>
            <a:ext cx="1596685"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Technological advances</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35" name="文本框 18"/>
          <p:cNvSpPr txBox="1"/>
          <p:nvPr/>
        </p:nvSpPr>
        <p:spPr bwMode="auto">
          <a:xfrm>
            <a:off x="7438133" y="4533116"/>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advances</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36" name="文本框 18"/>
          <p:cNvSpPr txBox="1"/>
          <p:nvPr/>
        </p:nvSpPr>
        <p:spPr bwMode="auto">
          <a:xfrm>
            <a:off x="7331225" y="5640860"/>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advances</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37" name="文本框 18"/>
          <p:cNvSpPr txBox="1"/>
          <p:nvPr/>
        </p:nvSpPr>
        <p:spPr bwMode="auto">
          <a:xfrm>
            <a:off x="3710021" y="1951414"/>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computers</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38" name="文本框 18"/>
          <p:cNvSpPr txBox="1"/>
          <p:nvPr/>
        </p:nvSpPr>
        <p:spPr bwMode="auto">
          <a:xfrm>
            <a:off x="477777" y="2567838"/>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computers</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39" name="文本框 18"/>
          <p:cNvSpPr txBox="1"/>
          <p:nvPr/>
        </p:nvSpPr>
        <p:spPr bwMode="auto">
          <a:xfrm>
            <a:off x="2622750" y="2583761"/>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computers</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40" name="文本框 18"/>
          <p:cNvSpPr txBox="1"/>
          <p:nvPr/>
        </p:nvSpPr>
        <p:spPr bwMode="auto">
          <a:xfrm>
            <a:off x="2458977" y="3648285"/>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computers</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41" name="文本框 18"/>
          <p:cNvSpPr txBox="1"/>
          <p:nvPr/>
        </p:nvSpPr>
        <p:spPr bwMode="auto">
          <a:xfrm>
            <a:off x="3673628" y="4235140"/>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computers</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42" name="文本框 18"/>
          <p:cNvSpPr txBox="1"/>
          <p:nvPr/>
        </p:nvSpPr>
        <p:spPr bwMode="auto">
          <a:xfrm>
            <a:off x="3591741" y="4767402"/>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computers</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43" name="文本框 18"/>
          <p:cNvSpPr txBox="1"/>
          <p:nvPr/>
        </p:nvSpPr>
        <p:spPr bwMode="auto">
          <a:xfrm>
            <a:off x="9653622" y="648052"/>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computer</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44" name="文本框 18"/>
          <p:cNvSpPr txBox="1"/>
          <p:nvPr/>
        </p:nvSpPr>
        <p:spPr bwMode="auto">
          <a:xfrm>
            <a:off x="9278306" y="5841027"/>
            <a:ext cx="832409" cy="215444"/>
          </a:xfrm>
          <a:prstGeom prst="rect">
            <a:avLst/>
          </a:prstGeom>
          <a:ln>
            <a:solidFill>
              <a:srgbClr val="3333FF"/>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spcBef>
                <a:spcPts val="0"/>
              </a:spcBef>
              <a:spcAft>
                <a:spcPts val="0"/>
              </a:spcAft>
              <a:defRPr/>
            </a:pPr>
            <a:r>
              <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rPr>
              <a:t>technology</a:t>
            </a:r>
            <a:endParaRPr lang="en-US" altLang="zh-CN" sz="1000" b="1" noProof="1">
              <a:solidFill>
                <a:srgbClr val="3333FF"/>
              </a:solidFill>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45" name="矩形 44"/>
          <p:cNvSpPr/>
          <p:nvPr/>
        </p:nvSpPr>
        <p:spPr>
          <a:xfrm>
            <a:off x="0" y="3783188"/>
            <a:ext cx="5786651" cy="830997"/>
          </a:xfrm>
          <a:prstGeom prst="rect">
            <a:avLst/>
          </a:prstGeom>
        </p:spPr>
        <p:txBody>
          <a:bodyPr wrap="square">
            <a:spAutoFit/>
          </a:bodyPr>
          <a:lstStyle/>
          <a:p>
            <a:pPr algn="ct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 will bring convenience to our daily life</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46" name="矩形 45"/>
          <p:cNvSpPr/>
          <p:nvPr/>
        </p:nvSpPr>
        <p:spPr>
          <a:xfrm>
            <a:off x="380655" y="5329502"/>
            <a:ext cx="5035994" cy="830997"/>
          </a:xfrm>
          <a:prstGeom prst="rect">
            <a:avLst/>
          </a:prstGeom>
        </p:spPr>
        <p:txBody>
          <a:bodyPr wrap="square">
            <a:spAutoFit/>
          </a:bodyPr>
          <a:lstStyle/>
          <a:p>
            <a:pPr algn="ct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Virtual reality will become an actual,</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pPr algn="ct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real reality for many of us</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48" name="矩形 47"/>
          <p:cNvSpPr/>
          <p:nvPr/>
        </p:nvSpPr>
        <p:spPr>
          <a:xfrm>
            <a:off x="6273351" y="3218477"/>
            <a:ext cx="5595786" cy="830997"/>
          </a:xfrm>
          <a:prstGeom prst="rect">
            <a:avLst/>
          </a:prstGeom>
        </p:spPr>
        <p:txBody>
          <a:bodyPr wrap="square">
            <a:spAutoFit/>
          </a:bodyPr>
          <a:lstStyle/>
          <a:p>
            <a:pPr algn="ct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will read people’s mind,record their </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pPr algn="ct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thoughts and replace human functions</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49" name="矩形 48"/>
          <p:cNvSpPr/>
          <p:nvPr/>
        </p:nvSpPr>
        <p:spPr>
          <a:xfrm>
            <a:off x="6386203" y="4900892"/>
            <a:ext cx="3827523" cy="461665"/>
          </a:xfrm>
          <a:prstGeom prst="rect">
            <a:avLst/>
          </a:prstGeom>
        </p:spPr>
        <p:txBody>
          <a:bodyPr wrap="none">
            <a:spAutoFit/>
          </a:bodyPr>
          <a:lstStyle/>
          <a:p>
            <a:pPr algn="ct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will extend our lives long</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cxnSp>
        <p:nvCxnSpPr>
          <p:cNvPr id="50" name="直接箭头连接符 49"/>
          <p:cNvCxnSpPr/>
          <p:nvPr/>
        </p:nvCxnSpPr>
        <p:spPr>
          <a:xfrm flipV="1">
            <a:off x="1869743" y="1269242"/>
            <a:ext cx="723332" cy="25384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flipV="1">
            <a:off x="2620370" y="1214651"/>
            <a:ext cx="1187355" cy="42990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flipV="1">
            <a:off x="2674961" y="1241946"/>
            <a:ext cx="4176216" cy="1446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flipV="1">
            <a:off x="2729552" y="1323833"/>
            <a:ext cx="3712191" cy="22245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H="1" flipV="1">
            <a:off x="2608999" y="1367052"/>
            <a:ext cx="3890275" cy="37395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6781958" y="6205583"/>
            <a:ext cx="5197770" cy="461665"/>
          </a:xfrm>
          <a:prstGeom prst="rect">
            <a:avLst/>
          </a:prstGeom>
        </p:spPr>
        <p:txBody>
          <a:bodyPr wrap="none">
            <a:spAutoFit/>
          </a:bodyPr>
          <a:lstStyle/>
          <a:p>
            <a:pPr algn="ct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 </a:t>
            </a:r>
            <a:r>
              <a:rPr lang="en-US" altLang="zh-CN" sz="2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new </a:t>
            </a: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world waiting to </a:t>
            </a:r>
            <a:r>
              <a:rPr lang="en-US" altLang="zh-CN" sz="2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be explored</a:t>
            </a:r>
            <a:endParaRPr lang="en-US" altLang="zh-CN" sz="2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cxnSp>
        <p:nvCxnSpPr>
          <p:cNvPr id="57" name="直接箭头连接符 56"/>
          <p:cNvCxnSpPr/>
          <p:nvPr/>
        </p:nvCxnSpPr>
        <p:spPr>
          <a:xfrm flipH="1" flipV="1">
            <a:off x="2461846" y="1280160"/>
            <a:ext cx="4811152" cy="50221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椭圆 60"/>
          <p:cNvSpPr/>
          <p:nvPr>
            <p:custDataLst>
              <p:tags r:id="rId6"/>
            </p:custDataLst>
          </p:nvPr>
        </p:nvSpPr>
        <p:spPr>
          <a:xfrm>
            <a:off x="2229133" y="3250441"/>
            <a:ext cx="367439" cy="27295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custDataLst>
              <p:tags r:id="rId7"/>
            </p:custDataLst>
          </p:nvPr>
        </p:nvSpPr>
        <p:spPr>
          <a:xfrm>
            <a:off x="4735772" y="2238234"/>
            <a:ext cx="285553" cy="25930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custDataLst>
              <p:tags r:id="rId8"/>
            </p:custDataLst>
          </p:nvPr>
        </p:nvSpPr>
        <p:spPr>
          <a:xfrm>
            <a:off x="5024650" y="2251881"/>
            <a:ext cx="367439" cy="24566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custDataLst>
              <p:tags r:id="rId9"/>
            </p:custDataLst>
          </p:nvPr>
        </p:nvSpPr>
        <p:spPr>
          <a:xfrm>
            <a:off x="580029" y="3648501"/>
            <a:ext cx="730156" cy="20016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custDataLst>
              <p:tags r:id="rId10"/>
            </p:custDataLst>
          </p:nvPr>
        </p:nvSpPr>
        <p:spPr>
          <a:xfrm>
            <a:off x="1378423" y="4121624"/>
            <a:ext cx="425355" cy="21836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custDataLst>
              <p:tags r:id="rId11"/>
            </p:custDataLst>
          </p:nvPr>
        </p:nvSpPr>
        <p:spPr>
          <a:xfrm>
            <a:off x="2725002" y="4619767"/>
            <a:ext cx="730156" cy="20016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custDataLst>
              <p:tags r:id="rId12"/>
            </p:custDataLst>
          </p:nvPr>
        </p:nvSpPr>
        <p:spPr>
          <a:xfrm>
            <a:off x="8668602" y="2461144"/>
            <a:ext cx="843886" cy="20016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custDataLst>
              <p:tags r:id="rId13"/>
            </p:custDataLst>
          </p:nvPr>
        </p:nvSpPr>
        <p:spPr>
          <a:xfrm>
            <a:off x="3543869" y="5097438"/>
            <a:ext cx="591403" cy="18424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custDataLst>
              <p:tags r:id="rId14"/>
            </p:custDataLst>
          </p:nvPr>
        </p:nvSpPr>
        <p:spPr>
          <a:xfrm>
            <a:off x="10533798" y="600502"/>
            <a:ext cx="862083" cy="27295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custDataLst>
              <p:tags r:id="rId15"/>
            </p:custDataLst>
          </p:nvPr>
        </p:nvSpPr>
        <p:spPr>
          <a:xfrm>
            <a:off x="9908275" y="1162333"/>
            <a:ext cx="272955" cy="24338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6246911" y="2315446"/>
            <a:ext cx="6022033" cy="830997"/>
          </a:xfrm>
          <a:prstGeom prst="rect">
            <a:avLst/>
          </a:prstGeom>
        </p:spPr>
        <p:txBody>
          <a:bodyPr wrap="none">
            <a:spAutoFit/>
          </a:bodyPr>
          <a:lstStyle/>
          <a:p>
            <a:pPr algn="ct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will allow people to overcome all sorts of </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pPr algn="ct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physical disabilities</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70" name="椭圆 69"/>
          <p:cNvSpPr/>
          <p:nvPr>
            <p:custDataLst>
              <p:tags r:id="rId16"/>
            </p:custDataLst>
          </p:nvPr>
        </p:nvSpPr>
        <p:spPr>
          <a:xfrm>
            <a:off x="10975075" y="1696871"/>
            <a:ext cx="570931" cy="20016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custDataLst>
              <p:tags r:id="rId17"/>
            </p:custDataLst>
          </p:nvPr>
        </p:nvSpPr>
        <p:spPr>
          <a:xfrm>
            <a:off x="9048466" y="4069308"/>
            <a:ext cx="696035" cy="24338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custDataLst>
              <p:tags r:id="rId18"/>
            </p:custDataLst>
          </p:nvPr>
        </p:nvSpPr>
        <p:spPr>
          <a:xfrm>
            <a:off x="7399362" y="4262651"/>
            <a:ext cx="696035" cy="24338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custDataLst>
              <p:tags r:id="rId19"/>
            </p:custDataLst>
          </p:nvPr>
        </p:nvSpPr>
        <p:spPr>
          <a:xfrm>
            <a:off x="6323464" y="4537882"/>
            <a:ext cx="950793" cy="19789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custDataLst>
              <p:tags r:id="rId20"/>
            </p:custDataLst>
          </p:nvPr>
        </p:nvSpPr>
        <p:spPr>
          <a:xfrm>
            <a:off x="7833816" y="4717578"/>
            <a:ext cx="545910" cy="18196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custDataLst>
              <p:tags r:id="rId21"/>
            </p:custDataLst>
          </p:nvPr>
        </p:nvSpPr>
        <p:spPr>
          <a:xfrm>
            <a:off x="6894396" y="5647901"/>
            <a:ext cx="393508" cy="19334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custDataLst>
              <p:tags r:id="rId22"/>
            </p:custDataLst>
          </p:nvPr>
        </p:nvSpPr>
        <p:spPr>
          <a:xfrm>
            <a:off x="9885530" y="6032313"/>
            <a:ext cx="393508" cy="19334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custDataLst>
              <p:tags r:id="rId23"/>
            </p:custDataLst>
          </p:nvPr>
        </p:nvSpPr>
        <p:spPr>
          <a:xfrm>
            <a:off x="8846025" y="5525070"/>
            <a:ext cx="545910" cy="18196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custDataLst>
              <p:tags r:id="rId24"/>
            </p:custDataLst>
          </p:nvPr>
        </p:nvSpPr>
        <p:spPr>
          <a:xfrm>
            <a:off x="6514533" y="5813947"/>
            <a:ext cx="295700" cy="20471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custDataLst>
              <p:tags r:id="rId25"/>
            </p:custDataLst>
          </p:nvPr>
        </p:nvSpPr>
        <p:spPr>
          <a:xfrm>
            <a:off x="6776115" y="5993643"/>
            <a:ext cx="295700" cy="20471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custDataLst>
              <p:tags r:id="rId26"/>
            </p:custDataLst>
          </p:nvPr>
        </p:nvSpPr>
        <p:spPr>
          <a:xfrm>
            <a:off x="4087506" y="2970664"/>
            <a:ext cx="950793" cy="19789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custDataLst>
              <p:tags r:id="rId27"/>
            </p:custDataLst>
          </p:nvPr>
        </p:nvSpPr>
        <p:spPr>
          <a:xfrm flipV="1">
            <a:off x="6978557" y="5472751"/>
            <a:ext cx="393508" cy="21836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5667837" y="373440"/>
            <a:ext cx="6466129" cy="1200329"/>
          </a:xfrm>
          <a:prstGeom prst="rect">
            <a:avLst/>
          </a:prstGeom>
        </p:spPr>
        <p:txBody>
          <a:bodyPr wrap="none">
            <a:spAutoFit/>
          </a:bodyPr>
          <a:lstStyle/>
          <a:p>
            <a:pPr algn="ct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The best way to predict the future is to create it.</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pPr algn="ctr"/>
            <a:r>
              <a:rPr lang="en-US" altLang="zh-CN" sz="2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endParaRPr lang="en-US" altLang="zh-CN" sz="2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pPr algn="ctr"/>
            <a:r>
              <a:rPr lang="en-US" altLang="zh-CN" sz="2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_----Peter Drucker</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linds(horizontal)">
                                      <p:cBhvr>
                                        <p:cTn id="10" dur="500"/>
                                        <p:tgtEl>
                                          <p:spTgt spid="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linds(horizontal)">
                                      <p:cBhvr>
                                        <p:cTn id="13" dur="500"/>
                                        <p:tgtEl>
                                          <p:spTgt spid="6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blinds(horizontal)">
                                      <p:cBhvr>
                                        <p:cTn id="16" dur="500"/>
                                        <p:tgtEl>
                                          <p:spTgt spid="6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linds(horizontal)">
                                      <p:cBhvr>
                                        <p:cTn id="19" dur="500"/>
                                        <p:tgtEl>
                                          <p:spTgt spid="6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linds(horizontal)">
                                      <p:cBhvr>
                                        <p:cTn id="25" dur="500"/>
                                        <p:tgtEl>
                                          <p:spTgt spid="6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blinds(horizontal)">
                                      <p:cBhvr>
                                        <p:cTn id="28" dur="500"/>
                                        <p:tgtEl>
                                          <p:spTgt spid="6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linds(horizontal)">
                                      <p:cBhvr>
                                        <p:cTn id="31" dur="500"/>
                                        <p:tgtEl>
                                          <p:spTgt spid="6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blinds(horizontal)">
                                      <p:cBhvr>
                                        <p:cTn id="34" dur="500"/>
                                        <p:tgtEl>
                                          <p:spTgt spid="6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linds(horizontal)">
                                      <p:cBhvr>
                                        <p:cTn id="37" dur="500"/>
                                        <p:tgtEl>
                                          <p:spTgt spid="7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blinds(horizontal)">
                                      <p:cBhvr>
                                        <p:cTn id="40" dur="500"/>
                                        <p:tgtEl>
                                          <p:spTgt spid="7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blinds(horizontal)">
                                      <p:cBhvr>
                                        <p:cTn id="43" dur="500"/>
                                        <p:tgtEl>
                                          <p:spTgt spid="7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blinds(horizontal)">
                                      <p:cBhvr>
                                        <p:cTn id="46" dur="500"/>
                                        <p:tgtEl>
                                          <p:spTgt spid="7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linds(horizontal)">
                                      <p:cBhvr>
                                        <p:cTn id="49" dur="500"/>
                                        <p:tgtEl>
                                          <p:spTgt spid="7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blinds(horizontal)">
                                      <p:cBhvr>
                                        <p:cTn id="52" dur="500"/>
                                        <p:tgtEl>
                                          <p:spTgt spid="7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blinds(horizontal)">
                                      <p:cBhvr>
                                        <p:cTn id="55" dur="500"/>
                                        <p:tgtEl>
                                          <p:spTgt spid="7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blinds(horizontal)">
                                      <p:cBhvr>
                                        <p:cTn id="58" dur="500"/>
                                        <p:tgtEl>
                                          <p:spTgt spid="7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blinds(horizontal)">
                                      <p:cBhvr>
                                        <p:cTn id="61" dur="500"/>
                                        <p:tgtEl>
                                          <p:spTgt spid="7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blinds(horizontal)">
                                      <p:cBhvr>
                                        <p:cTn id="64" dur="500"/>
                                        <p:tgtEl>
                                          <p:spTgt spid="7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blinds(horizontal)">
                                      <p:cBhvr>
                                        <p:cTn id="67" dur="500"/>
                                        <p:tgtEl>
                                          <p:spTgt spid="8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blinds(horizontal)">
                                      <p:cBhvr>
                                        <p:cTn id="70" dur="500"/>
                                        <p:tgtEl>
                                          <p:spTgt spid="8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blinds(horizontal)">
                                      <p:cBhvr>
                                        <p:cTn id="75" dur="500"/>
                                        <p:tgtEl>
                                          <p:spTgt spid="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blinds(horizontal)">
                                      <p:cBhvr>
                                        <p:cTn id="78" dur="500"/>
                                        <p:tgtEl>
                                          <p:spTgt spid="8"/>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blinds(horizontal)">
                                      <p:cBhvr>
                                        <p:cTn id="81" dur="500"/>
                                        <p:tgtEl>
                                          <p:spTgt spid="1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blinds(horizontal)">
                                      <p:cBhvr>
                                        <p:cTn id="84" dur="500"/>
                                        <p:tgtEl>
                                          <p:spTgt spid="11"/>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linds(horizontal)">
                                      <p:cBhvr>
                                        <p:cTn id="87" dur="500"/>
                                        <p:tgtEl>
                                          <p:spTgt spid="12"/>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blinds(horizontal)">
                                      <p:cBhvr>
                                        <p:cTn id="90" dur="500"/>
                                        <p:tgtEl>
                                          <p:spTgt spid="15"/>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blinds(horizontal)">
                                      <p:cBhvr>
                                        <p:cTn id="93" dur="500"/>
                                        <p:tgtEl>
                                          <p:spTgt spid="2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blinds(horizontal)">
                                      <p:cBhvr>
                                        <p:cTn id="96" dur="500"/>
                                        <p:tgtEl>
                                          <p:spTgt spid="17"/>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blinds(horizontal)">
                                      <p:cBhvr>
                                        <p:cTn id="99" dur="500"/>
                                        <p:tgtEl>
                                          <p:spTgt spid="18"/>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blinds(horizontal)">
                                      <p:cBhvr>
                                        <p:cTn id="102" dur="500"/>
                                        <p:tgtEl>
                                          <p:spTgt spid="19"/>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blinds(horizontal)">
                                      <p:cBhvr>
                                        <p:cTn id="105" dur="500"/>
                                        <p:tgtEl>
                                          <p:spTgt spid="20"/>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blinds(horizontal)">
                                      <p:cBhvr>
                                        <p:cTn id="108" dur="500"/>
                                        <p:tgtEl>
                                          <p:spTgt spid="21"/>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blinds(horizontal)">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blinds(horizontal)">
                                      <p:cBhvr>
                                        <p:cTn id="120" dur="500"/>
                                        <p:tgtEl>
                                          <p:spTgt spid="26"/>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blinds(horizontal)">
                                      <p:cBhvr>
                                        <p:cTn id="123" dur="500"/>
                                        <p:tgtEl>
                                          <p:spTgt spid="24"/>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blinds(horizontal)">
                                      <p:cBhvr>
                                        <p:cTn id="126" dur="500"/>
                                        <p:tgtEl>
                                          <p:spTgt spid="16"/>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blinds(horizontal)">
                                      <p:cBhvr>
                                        <p:cTn id="129" dur="500"/>
                                        <p:tgtEl>
                                          <p:spTgt spid="27"/>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blinds(horizontal)">
                                      <p:cBhvr>
                                        <p:cTn id="132" dur="500"/>
                                        <p:tgtEl>
                                          <p:spTgt spid="25"/>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blinds(horizontal)">
                                      <p:cBhvr>
                                        <p:cTn id="135" dur="500"/>
                                        <p:tgtEl>
                                          <p:spTgt spid="28"/>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blinds(horizontal)">
                                      <p:cBhvr>
                                        <p:cTn id="138" dur="500"/>
                                        <p:tgtEl>
                                          <p:spTgt spid="29"/>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blinds(horizontal)">
                                      <p:cBhvr>
                                        <p:cTn id="141" dur="500"/>
                                        <p:tgtEl>
                                          <p:spTgt spid="30"/>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blinds(horizontal)">
                                      <p:cBhvr>
                                        <p:cTn id="144" dur="500"/>
                                        <p:tgtEl>
                                          <p:spTgt spid="31"/>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blinds(horizontal)">
                                      <p:cBhvr>
                                        <p:cTn id="147" dur="500"/>
                                        <p:tgtEl>
                                          <p:spTgt spid="32"/>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35"/>
                                        </p:tgtEl>
                                        <p:attrNameLst>
                                          <p:attrName>style.visibility</p:attrName>
                                        </p:attrNameLst>
                                      </p:cBhvr>
                                      <p:to>
                                        <p:strVal val="visible"/>
                                      </p:to>
                                    </p:set>
                                    <p:animEffect transition="in" filter="blinds(horizontal)">
                                      <p:cBhvr>
                                        <p:cTn id="156" dur="500"/>
                                        <p:tgtEl>
                                          <p:spTgt spid="35"/>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blinds(horizontal)">
                                      <p:cBhvr>
                                        <p:cTn id="159" dur="500"/>
                                        <p:tgtEl>
                                          <p:spTgt spid="36"/>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37"/>
                                        </p:tgtEl>
                                        <p:attrNameLst>
                                          <p:attrName>style.visibility</p:attrName>
                                        </p:attrNameLst>
                                      </p:cBhvr>
                                      <p:to>
                                        <p:strVal val="visible"/>
                                      </p:to>
                                    </p:set>
                                    <p:animEffect transition="in" filter="blinds(horizontal)">
                                      <p:cBhvr>
                                        <p:cTn id="162" dur="500"/>
                                        <p:tgtEl>
                                          <p:spTgt spid="37"/>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38"/>
                                        </p:tgtEl>
                                        <p:attrNameLst>
                                          <p:attrName>style.visibility</p:attrName>
                                        </p:attrNameLst>
                                      </p:cBhvr>
                                      <p:to>
                                        <p:strVal val="visible"/>
                                      </p:to>
                                    </p:set>
                                    <p:animEffect transition="in" filter="blinds(horizontal)">
                                      <p:cBhvr>
                                        <p:cTn id="165" dur="500"/>
                                        <p:tgtEl>
                                          <p:spTgt spid="38"/>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blinds(horizontal)">
                                      <p:cBhvr>
                                        <p:cTn id="168" dur="500"/>
                                        <p:tgtEl>
                                          <p:spTgt spid="39"/>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40"/>
                                        </p:tgtEl>
                                        <p:attrNameLst>
                                          <p:attrName>style.visibility</p:attrName>
                                        </p:attrNameLst>
                                      </p:cBhvr>
                                      <p:to>
                                        <p:strVal val="visible"/>
                                      </p:to>
                                    </p:set>
                                    <p:animEffect transition="in" filter="blinds(horizontal)">
                                      <p:cBhvr>
                                        <p:cTn id="171" dur="500"/>
                                        <p:tgtEl>
                                          <p:spTgt spid="40"/>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41"/>
                                        </p:tgtEl>
                                        <p:attrNameLst>
                                          <p:attrName>style.visibility</p:attrName>
                                        </p:attrNameLst>
                                      </p:cBhvr>
                                      <p:to>
                                        <p:strVal val="visible"/>
                                      </p:to>
                                    </p:set>
                                    <p:animEffect transition="in" filter="blinds(horizontal)">
                                      <p:cBhvr>
                                        <p:cTn id="174" dur="500"/>
                                        <p:tgtEl>
                                          <p:spTgt spid="41"/>
                                        </p:tgtEl>
                                      </p:cBhvr>
                                    </p:animEffect>
                                  </p:childTnLst>
                                </p:cTn>
                              </p:par>
                              <p:par>
                                <p:cTn id="175" presetID="3" presetClass="entr" presetSubtype="10" fill="hold" grpId="0" nodeType="with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blinds(horizontal)">
                                      <p:cBhvr>
                                        <p:cTn id="177" dur="500"/>
                                        <p:tgtEl>
                                          <p:spTgt spid="42"/>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43"/>
                                        </p:tgtEl>
                                        <p:attrNameLst>
                                          <p:attrName>style.visibility</p:attrName>
                                        </p:attrNameLst>
                                      </p:cBhvr>
                                      <p:to>
                                        <p:strVal val="visible"/>
                                      </p:to>
                                    </p:set>
                                    <p:animEffect transition="in" filter="blinds(horizontal)">
                                      <p:cBhvr>
                                        <p:cTn id="180" dur="500"/>
                                        <p:tgtEl>
                                          <p:spTgt spid="43"/>
                                        </p:tgtEl>
                                      </p:cBhvr>
                                    </p:animEffect>
                                  </p:childTnLst>
                                </p:cTn>
                              </p:par>
                              <p:par>
                                <p:cTn id="181" presetID="3" presetClass="entr" presetSubtype="10" fill="hold" grpId="0" nodeType="withEffect">
                                  <p:stCondLst>
                                    <p:cond delay="0"/>
                                  </p:stCondLst>
                                  <p:childTnLst>
                                    <p:set>
                                      <p:cBhvr>
                                        <p:cTn id="182" dur="1" fill="hold">
                                          <p:stCondLst>
                                            <p:cond delay="0"/>
                                          </p:stCondLst>
                                        </p:cTn>
                                        <p:tgtEl>
                                          <p:spTgt spid="44"/>
                                        </p:tgtEl>
                                        <p:attrNameLst>
                                          <p:attrName>style.visibility</p:attrName>
                                        </p:attrNameLst>
                                      </p:cBhvr>
                                      <p:to>
                                        <p:strVal val="visible"/>
                                      </p:to>
                                    </p:set>
                                    <p:animEffect transition="in" filter="blinds(horizontal)">
                                      <p:cBhvr>
                                        <p:cTn id="183" dur="500"/>
                                        <p:tgtEl>
                                          <p:spTgt spid="44"/>
                                        </p:tgtEl>
                                      </p:cBhvr>
                                    </p:animEffect>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grpId="0" nodeType="clickEffect">
                                  <p:stCondLst>
                                    <p:cond delay="0"/>
                                  </p:stCondLst>
                                  <p:childTnLst>
                                    <p:set>
                                      <p:cBhvr>
                                        <p:cTn id="187" dur="1" fill="hold">
                                          <p:stCondLst>
                                            <p:cond delay="0"/>
                                          </p:stCondLst>
                                        </p:cTn>
                                        <p:tgtEl>
                                          <p:spTgt spid="45"/>
                                        </p:tgtEl>
                                        <p:attrNameLst>
                                          <p:attrName>style.visibility</p:attrName>
                                        </p:attrNameLst>
                                      </p:cBhvr>
                                      <p:to>
                                        <p:strVal val="visible"/>
                                      </p:to>
                                    </p:set>
                                    <p:anim calcmode="lin" valueType="num">
                                      <p:cBhvr additive="base">
                                        <p:cTn id="188" dur="500" fill="hold"/>
                                        <p:tgtEl>
                                          <p:spTgt spid="45"/>
                                        </p:tgtEl>
                                        <p:attrNameLst>
                                          <p:attrName>ppt_x</p:attrName>
                                        </p:attrNameLst>
                                      </p:cBhvr>
                                      <p:tavLst>
                                        <p:tav tm="0">
                                          <p:val>
                                            <p:strVal val="#ppt_x"/>
                                          </p:val>
                                        </p:tav>
                                        <p:tav tm="100000">
                                          <p:val>
                                            <p:strVal val="#ppt_x"/>
                                          </p:val>
                                        </p:tav>
                                      </p:tavLst>
                                    </p:anim>
                                    <p:anim calcmode="lin" valueType="num">
                                      <p:cBhvr additive="base">
                                        <p:cTn id="18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grpId="0" nodeType="clickEffect">
                                  <p:stCondLst>
                                    <p:cond delay="0"/>
                                  </p:stCondLst>
                                  <p:childTnLst>
                                    <p:set>
                                      <p:cBhvr>
                                        <p:cTn id="193" dur="1" fill="hold">
                                          <p:stCondLst>
                                            <p:cond delay="0"/>
                                          </p:stCondLst>
                                        </p:cTn>
                                        <p:tgtEl>
                                          <p:spTgt spid="46"/>
                                        </p:tgtEl>
                                        <p:attrNameLst>
                                          <p:attrName>style.visibility</p:attrName>
                                        </p:attrNameLst>
                                      </p:cBhvr>
                                      <p:to>
                                        <p:strVal val="visible"/>
                                      </p:to>
                                    </p:set>
                                    <p:animEffect transition="in" filter="blinds(horizontal)">
                                      <p:cBhvr>
                                        <p:cTn id="194" dur="500"/>
                                        <p:tgtEl>
                                          <p:spTgt spid="46"/>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47"/>
                                        </p:tgtEl>
                                        <p:attrNameLst>
                                          <p:attrName>style.visibility</p:attrName>
                                        </p:attrNameLst>
                                      </p:cBhvr>
                                      <p:to>
                                        <p:strVal val="visible"/>
                                      </p:to>
                                    </p:set>
                                    <p:animEffect transition="in" filter="blinds(horizontal)">
                                      <p:cBhvr>
                                        <p:cTn id="199" dur="500"/>
                                        <p:tgtEl>
                                          <p:spTgt spid="47"/>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grpId="0" nodeType="clickEffect">
                                  <p:stCondLst>
                                    <p:cond delay="0"/>
                                  </p:stCondLst>
                                  <p:childTnLst>
                                    <p:set>
                                      <p:cBhvr>
                                        <p:cTn id="203" dur="1" fill="hold">
                                          <p:stCondLst>
                                            <p:cond delay="0"/>
                                          </p:stCondLst>
                                        </p:cTn>
                                        <p:tgtEl>
                                          <p:spTgt spid="48"/>
                                        </p:tgtEl>
                                        <p:attrNameLst>
                                          <p:attrName>style.visibility</p:attrName>
                                        </p:attrNameLst>
                                      </p:cBhvr>
                                      <p:to>
                                        <p:strVal val="visible"/>
                                      </p:to>
                                    </p:set>
                                    <p:animEffect transition="in" filter="blinds(horizontal)">
                                      <p:cBhvr>
                                        <p:cTn id="204" dur="500"/>
                                        <p:tgtEl>
                                          <p:spTgt spid="48"/>
                                        </p:tgtEl>
                                      </p:cBhvr>
                                    </p:animEffect>
                                  </p:childTnLst>
                                </p:cTn>
                              </p:par>
                            </p:childTnLst>
                          </p:cTn>
                        </p:par>
                      </p:childTnLst>
                    </p:cTn>
                  </p:par>
                  <p:par>
                    <p:cTn id="205" fill="hold">
                      <p:stCondLst>
                        <p:cond delay="indefinite"/>
                      </p:stCondLst>
                      <p:childTnLst>
                        <p:par>
                          <p:cTn id="206" fill="hold">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49"/>
                                        </p:tgtEl>
                                        <p:attrNameLst>
                                          <p:attrName>style.visibility</p:attrName>
                                        </p:attrNameLst>
                                      </p:cBhvr>
                                      <p:to>
                                        <p:strVal val="visible"/>
                                      </p:to>
                                    </p:set>
                                    <p:animEffect transition="in" filter="blinds(horizontal)">
                                      <p:cBhvr>
                                        <p:cTn id="209" dur="500"/>
                                        <p:tgtEl>
                                          <p:spTgt spid="49"/>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55"/>
                                        </p:tgtEl>
                                        <p:attrNameLst>
                                          <p:attrName>style.visibility</p:attrName>
                                        </p:attrNameLst>
                                      </p:cBhvr>
                                      <p:to>
                                        <p:strVal val="visible"/>
                                      </p:to>
                                    </p:set>
                                    <p:animEffect transition="in" filter="blinds(horizontal)">
                                      <p:cBhvr>
                                        <p:cTn id="214" dur="500"/>
                                        <p:tgtEl>
                                          <p:spTgt spid="55"/>
                                        </p:tgtEl>
                                      </p:cBhvr>
                                    </p:animEffec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3"/>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nodeType="clickEffect">
                                  <p:stCondLst>
                                    <p:cond delay="0"/>
                                  </p:stCondLst>
                                  <p:childTnLst>
                                    <p:set>
                                      <p:cBhvr>
                                        <p:cTn id="222" dur="1" fill="hold">
                                          <p:stCondLst>
                                            <p:cond delay="0"/>
                                          </p:stCondLst>
                                        </p:cTn>
                                        <p:tgtEl>
                                          <p:spTgt spid="50"/>
                                        </p:tgtEl>
                                        <p:attrNameLst>
                                          <p:attrName>style.visibility</p:attrName>
                                        </p:attrNameLst>
                                      </p:cBhvr>
                                      <p:to>
                                        <p:strVal val="visible"/>
                                      </p:to>
                                    </p:set>
                                    <p:animEffect transition="in" filter="blinds(horizontal)">
                                      <p:cBhvr>
                                        <p:cTn id="223" dur="500"/>
                                        <p:tgtEl>
                                          <p:spTgt spid="50"/>
                                        </p:tgtEl>
                                      </p:cBhvr>
                                    </p:animEffect>
                                  </p:childTnLst>
                                </p:cTn>
                              </p:par>
                              <p:par>
                                <p:cTn id="224" presetID="3" presetClass="entr" presetSubtype="10" fill="hold" nodeType="withEffect">
                                  <p:stCondLst>
                                    <p:cond delay="0"/>
                                  </p:stCondLst>
                                  <p:childTnLst>
                                    <p:set>
                                      <p:cBhvr>
                                        <p:cTn id="225" dur="1" fill="hold">
                                          <p:stCondLst>
                                            <p:cond delay="0"/>
                                          </p:stCondLst>
                                        </p:cTn>
                                        <p:tgtEl>
                                          <p:spTgt spid="53"/>
                                        </p:tgtEl>
                                        <p:attrNameLst>
                                          <p:attrName>style.visibility</p:attrName>
                                        </p:attrNameLst>
                                      </p:cBhvr>
                                      <p:to>
                                        <p:strVal val="visible"/>
                                      </p:to>
                                    </p:set>
                                    <p:animEffect transition="in" filter="blinds(horizontal)">
                                      <p:cBhvr>
                                        <p:cTn id="226" dur="500"/>
                                        <p:tgtEl>
                                          <p:spTgt spid="53"/>
                                        </p:tgtEl>
                                      </p:cBhvr>
                                    </p:animEffect>
                                  </p:childTnLst>
                                </p:cTn>
                              </p:par>
                              <p:par>
                                <p:cTn id="227" presetID="3" presetClass="entr" presetSubtype="10" fill="hold" nodeType="withEffect">
                                  <p:stCondLst>
                                    <p:cond delay="0"/>
                                  </p:stCondLst>
                                  <p:childTnLst>
                                    <p:set>
                                      <p:cBhvr>
                                        <p:cTn id="228" dur="1" fill="hold">
                                          <p:stCondLst>
                                            <p:cond delay="0"/>
                                          </p:stCondLst>
                                        </p:cTn>
                                        <p:tgtEl>
                                          <p:spTgt spid="56"/>
                                        </p:tgtEl>
                                        <p:attrNameLst>
                                          <p:attrName>style.visibility</p:attrName>
                                        </p:attrNameLst>
                                      </p:cBhvr>
                                      <p:to>
                                        <p:strVal val="visible"/>
                                      </p:to>
                                    </p:set>
                                    <p:animEffect transition="in" filter="blinds(horizontal)">
                                      <p:cBhvr>
                                        <p:cTn id="229" dur="500"/>
                                        <p:tgtEl>
                                          <p:spTgt spid="56"/>
                                        </p:tgtEl>
                                      </p:cBhvr>
                                    </p:animEffect>
                                  </p:childTnLst>
                                </p:cTn>
                              </p:par>
                              <p:par>
                                <p:cTn id="230" presetID="3" presetClass="entr" presetSubtype="10" fill="hold" nodeType="with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blinds(horizontal)">
                                      <p:cBhvr>
                                        <p:cTn id="232" dur="500"/>
                                        <p:tgtEl>
                                          <p:spTgt spid="59"/>
                                        </p:tgtEl>
                                      </p:cBhvr>
                                    </p:animEffect>
                                  </p:childTnLst>
                                </p:cTn>
                              </p:par>
                              <p:par>
                                <p:cTn id="233" presetID="3" presetClass="entr" presetSubtype="10" fill="hold" nodeType="withEffect">
                                  <p:stCondLst>
                                    <p:cond delay="0"/>
                                  </p:stCondLst>
                                  <p:childTnLst>
                                    <p:set>
                                      <p:cBhvr>
                                        <p:cTn id="234" dur="1" fill="hold">
                                          <p:stCondLst>
                                            <p:cond delay="0"/>
                                          </p:stCondLst>
                                        </p:cTn>
                                        <p:tgtEl>
                                          <p:spTgt spid="62"/>
                                        </p:tgtEl>
                                        <p:attrNameLst>
                                          <p:attrName>style.visibility</p:attrName>
                                        </p:attrNameLst>
                                      </p:cBhvr>
                                      <p:to>
                                        <p:strVal val="visible"/>
                                      </p:to>
                                    </p:set>
                                    <p:animEffect transition="in" filter="blinds(horizontal)">
                                      <p:cBhvr>
                                        <p:cTn id="235" dur="500"/>
                                        <p:tgtEl>
                                          <p:spTgt spid="62"/>
                                        </p:tgtEl>
                                      </p:cBhvr>
                                    </p:animEffect>
                                  </p:childTnLst>
                                </p:cTn>
                              </p:par>
                              <p:par>
                                <p:cTn id="236" presetID="3" presetClass="entr" presetSubtype="10" fill="hold" nodeType="withEffect">
                                  <p:stCondLst>
                                    <p:cond delay="0"/>
                                  </p:stCondLst>
                                  <p:childTnLst>
                                    <p:set>
                                      <p:cBhvr>
                                        <p:cTn id="237" dur="1" fill="hold">
                                          <p:stCondLst>
                                            <p:cond delay="0"/>
                                          </p:stCondLst>
                                        </p:cTn>
                                        <p:tgtEl>
                                          <p:spTgt spid="57"/>
                                        </p:tgtEl>
                                        <p:attrNameLst>
                                          <p:attrName>style.visibility</p:attrName>
                                        </p:attrNameLst>
                                      </p:cBhvr>
                                      <p:to>
                                        <p:strVal val="visible"/>
                                      </p:to>
                                    </p:set>
                                    <p:animEffect transition="in" filter="blinds(horizontal)">
                                      <p:cBhvr>
                                        <p:cTn id="238" dur="500"/>
                                        <p:tgtEl>
                                          <p:spTgt spid="57"/>
                                        </p:tgtEl>
                                      </p:cBhvr>
                                    </p:animEffect>
                                  </p:childTnLst>
                                </p:cTn>
                              </p:par>
                            </p:childTnLst>
                          </p:cTn>
                        </p:par>
                      </p:childTnLst>
                    </p:cTn>
                  </p:par>
                  <p:par>
                    <p:cTn id="239" fill="hold">
                      <p:stCondLst>
                        <p:cond delay="indefinite"/>
                      </p:stCondLst>
                      <p:childTnLst>
                        <p:par>
                          <p:cTn id="240" fill="hold">
                            <p:stCondLst>
                              <p:cond delay="0"/>
                            </p:stCondLst>
                            <p:childTnLst>
                              <p:par>
                                <p:cTn id="241" presetID="3" presetClass="entr" presetSubtype="10" fill="hold" grpId="0" nodeType="clickEffect">
                                  <p:stCondLst>
                                    <p:cond delay="0"/>
                                  </p:stCondLst>
                                  <p:childTnLst>
                                    <p:set>
                                      <p:cBhvr>
                                        <p:cTn id="242" dur="1" fill="hold">
                                          <p:stCondLst>
                                            <p:cond delay="0"/>
                                          </p:stCondLst>
                                        </p:cTn>
                                        <p:tgtEl>
                                          <p:spTgt spid="82"/>
                                        </p:tgtEl>
                                        <p:attrNameLst>
                                          <p:attrName>style.visibility</p:attrName>
                                        </p:attrNameLst>
                                      </p:cBhvr>
                                      <p:to>
                                        <p:strVal val="visible"/>
                                      </p:to>
                                    </p:set>
                                    <p:animEffect transition="in" filter="blinds(horizontal)">
                                      <p:cBhvr>
                                        <p:cTn id="24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 grpId="0" bldLvl="0" animBg="1"/>
      <p:bldP spid="8" grpId="0" animBg="1"/>
      <p:bldP spid="9" grpId="0" animBg="1"/>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5"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6" grpId="0"/>
      <p:bldP spid="48" grpId="0"/>
      <p:bldP spid="49" grpId="0"/>
      <p:bldP spid="55" grpId="0"/>
      <p:bldP spid="61" grpId="0" animBg="1"/>
      <p:bldP spid="54" grpId="0" animBg="1"/>
      <p:bldP spid="58" grpId="0" animBg="1"/>
      <p:bldP spid="63" grpId="0" animBg="1"/>
      <p:bldP spid="64" grpId="0" animBg="1"/>
      <p:bldP spid="65" grpId="0" animBg="1"/>
      <p:bldP spid="69" grpId="0" animBg="1"/>
      <p:bldP spid="66" grpId="0" animBg="1"/>
      <p:bldP spid="67" grpId="0" animBg="1"/>
      <p:bldP spid="68" grpId="0" animBg="1"/>
      <p:bldP spid="47" grpId="0"/>
      <p:bldP spid="70" grpId="0" animBg="1"/>
      <p:bldP spid="71" grpId="0" animBg="1"/>
      <p:bldP spid="72" grpId="0" animBg="1"/>
      <p:bldP spid="73" grpId="0" animBg="1"/>
      <p:bldP spid="74" grpId="0" animBg="1"/>
      <p:bldP spid="75" grpId="0" animBg="1"/>
      <p:bldP spid="76" grpId="0" animBg="1"/>
      <p:bldP spid="78" grpId="0" animBg="1"/>
      <p:bldP spid="79" grpId="0" animBg="1"/>
      <p:bldP spid="80" grpId="0" animBg="1"/>
      <p:bldP spid="77" grpId="0" animBg="1"/>
      <p:bldP spid="81" grpId="0" animBg="1"/>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0786" y="374916"/>
            <a:ext cx="2626155" cy="583565"/>
          </a:xfrm>
          <a:prstGeom prst="rect">
            <a:avLst/>
          </a:prstGeom>
          <a:noFill/>
          <a:ln>
            <a:solidFill>
              <a:srgbClr val="00B050"/>
            </a:solidFill>
          </a:ln>
        </p:spPr>
        <p:txBody>
          <a:bodyPr wrap="square" rtlCol="0">
            <a:spAutoFit/>
          </a:bodyPr>
          <a:lstStyle/>
          <a:p>
            <a:r>
              <a:rPr lang="en-US" altLang="zh-CN" sz="3200" b="1" dirty="0"/>
              <a:t>Assignment</a:t>
            </a:r>
            <a:endParaRPr lang="en-US" altLang="zh-CN" sz="3200" b="1" dirty="0"/>
          </a:p>
        </p:txBody>
      </p:sp>
      <p:sp>
        <p:nvSpPr>
          <p:cNvPr id="4" name="object 4"/>
          <p:cNvSpPr txBox="1"/>
          <p:nvPr/>
        </p:nvSpPr>
        <p:spPr>
          <a:xfrm>
            <a:off x="1276864" y="1350249"/>
            <a:ext cx="10159604" cy="196977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lvl="0" indent="-514350" algn="just">
              <a:buAutoNum type="arabicPeriod"/>
            </a:pPr>
            <a:r>
              <a:rPr lang="en-US" sz="3200" b="1" dirty="0" smtClean="0">
                <a:solidFill>
                  <a:srgbClr val="000000"/>
                </a:solidFill>
                <a:latin typeface="Times New Roman" panose="02020603050405020304" pitchFamily="18" charset="0"/>
                <a:cs typeface="Times New Roman" panose="02020603050405020304" pitchFamily="18" charset="0"/>
              </a:rPr>
              <a:t>Make </a:t>
            </a:r>
            <a:r>
              <a:rPr lang="en-US" altLang="zh-CN" sz="3200" b="1" dirty="0" smtClean="0">
                <a:solidFill>
                  <a:srgbClr val="000000"/>
                </a:solidFill>
                <a:latin typeface="Times New Roman" panose="02020603050405020304" pitchFamily="18" charset="0"/>
                <a:cs typeface="Times New Roman" panose="02020603050405020304" pitchFamily="18" charset="0"/>
              </a:rPr>
              <a:t>some good guesses about future technology in </a:t>
            </a:r>
            <a:r>
              <a:rPr lang="en-US" altLang="zh-CN" sz="3200" b="1" dirty="0" smtClean="0">
                <a:latin typeface="Times New Roman" panose="02020603050405020304" pitchFamily="18" charset="0"/>
                <a:cs typeface="Times New Roman" panose="02020603050405020304" pitchFamily="18" charset="0"/>
              </a:rPr>
              <a:t>transportation  and space travel </a:t>
            </a:r>
            <a:r>
              <a:rPr lang="en-US" altLang="zh-CN" sz="3200" b="1" dirty="0" smtClean="0">
                <a:solidFill>
                  <a:srgbClr val="000000"/>
                </a:solidFill>
                <a:latin typeface="Times New Roman" panose="02020603050405020304" pitchFamily="18" charset="0"/>
                <a:cs typeface="Times New Roman" panose="02020603050405020304" pitchFamily="18" charset="0"/>
              </a:rPr>
              <a:t>by looking at the current scientific and technological advances. (Make an oral report next period)</a:t>
            </a:r>
            <a:endParaRPr lang="en-US" altLang="zh-CN" sz="3200" b="1" dirty="0" smtClean="0">
              <a:solidFill>
                <a:srgbClr val="000000"/>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1369446" y="3959997"/>
            <a:ext cx="10273614" cy="98488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0"/>
              </a:spcBef>
              <a:spcAft>
                <a:spcPct val="0"/>
              </a:spcAft>
            </a:pPr>
            <a:r>
              <a:rPr lang="en-US" sz="3200" b="1" dirty="0">
                <a:solidFill>
                  <a:srgbClr val="000000"/>
                </a:solidFill>
                <a:latin typeface="Times New Roman" panose="02020603050405020304" pitchFamily="18" charset="0"/>
                <a:cs typeface="Times New Roman" panose="02020603050405020304" pitchFamily="18" charset="0"/>
              </a:rPr>
              <a:t>2</a:t>
            </a:r>
            <a:r>
              <a:rPr sz="3200" b="1" dirty="0">
                <a:solidFill>
                  <a:srgbClr val="000000"/>
                </a:solidFill>
                <a:latin typeface="Times New Roman" panose="02020603050405020304" pitchFamily="18" charset="0"/>
                <a:cs typeface="Times New Roman" panose="02020603050405020304" pitchFamily="18" charset="0"/>
              </a:rPr>
              <a:t>.</a:t>
            </a:r>
            <a:r>
              <a:rPr lang="en-US" sz="3200" b="1" dirty="0">
                <a:solidFill>
                  <a:srgbClr val="000000"/>
                </a:solidFill>
                <a:latin typeface="Times New Roman" panose="02020603050405020304" pitchFamily="18" charset="0"/>
                <a:cs typeface="Times New Roman" panose="02020603050405020304" pitchFamily="18" charset="0"/>
              </a:rPr>
              <a:t> Find more information online</a:t>
            </a:r>
            <a:r>
              <a:rPr lang="en-US" sz="3200" b="1" spc="-15" dirty="0">
                <a:solidFill>
                  <a:srgbClr val="000000"/>
                </a:solidFill>
                <a:latin typeface="Times New Roman" panose="02020603050405020304" pitchFamily="18" charset="0"/>
                <a:cs typeface="Times New Roman" panose="02020603050405020304" pitchFamily="18" charset="0"/>
              </a:rPr>
              <a:t> </a:t>
            </a:r>
            <a:r>
              <a:rPr sz="3200" b="1" dirty="0">
                <a:solidFill>
                  <a:srgbClr val="000000"/>
                </a:solidFill>
                <a:latin typeface="Times New Roman" panose="02020603050405020304" pitchFamily="18" charset="0"/>
                <a:cs typeface="Times New Roman" panose="02020603050405020304" pitchFamily="18" charset="0"/>
              </a:rPr>
              <a:t>about</a:t>
            </a:r>
            <a:r>
              <a:rPr lang="en-US" sz="3200" b="1" dirty="0">
                <a:solidFill>
                  <a:srgbClr val="000000"/>
                </a:solidFill>
                <a:latin typeface="Times New Roman" panose="02020603050405020304" pitchFamily="18" charset="0"/>
                <a:cs typeface="Times New Roman" panose="02020603050405020304" pitchFamily="18" charset="0"/>
              </a:rPr>
              <a:t> </a:t>
            </a:r>
            <a:r>
              <a:rPr lang="en-US" altLang="zh-CN" sz="3200" b="1" dirty="0">
                <a:solidFill>
                  <a:srgbClr val="000000"/>
                </a:solidFill>
                <a:latin typeface="Times New Roman" panose="02020603050405020304" pitchFamily="18" charset="0"/>
                <a:cs typeface="Times New Roman" panose="02020603050405020304" pitchFamily="18" charset="0"/>
              </a:rPr>
              <a:t>future technology in </a:t>
            </a:r>
            <a:r>
              <a:rPr lang="en-US" altLang="zh-CN" sz="3200" b="1" dirty="0">
                <a:latin typeface="Times New Roman" panose="02020603050405020304" pitchFamily="18" charset="0"/>
                <a:cs typeface="Times New Roman" panose="02020603050405020304" pitchFamily="18" charset="0"/>
              </a:rPr>
              <a:t>transportation  and space </a:t>
            </a:r>
            <a:r>
              <a:rPr lang="en-US" altLang="zh-CN" sz="3200" b="1" dirty="0" smtClean="0">
                <a:latin typeface="Times New Roman" panose="02020603050405020304" pitchFamily="18" charset="0"/>
                <a:cs typeface="Times New Roman" panose="02020603050405020304" pitchFamily="18" charset="0"/>
              </a:rPr>
              <a:t>travel to polish your report. </a:t>
            </a:r>
            <a:endParaRPr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3129" y="1055077"/>
            <a:ext cx="10454185" cy="2001766"/>
          </a:xfrm>
          <a:prstGeom prst="rect">
            <a:avLst/>
          </a:prstGeom>
          <a:noFill/>
        </p:spPr>
        <p:txBody>
          <a:bodyPr wrap="square" rtlCol="0">
            <a:spAutoFit/>
          </a:bodyPr>
          <a:lstStyle/>
          <a:p>
            <a:pPr algn="ctr">
              <a:lnSpc>
                <a:spcPct val="150000"/>
              </a:lnSpc>
            </a:pPr>
            <a:r>
              <a:rPr lang="en-US" altLang="zh-CN" sz="4400" b="1" dirty="0">
                <a:solidFill>
                  <a:srgbClr val="00518E"/>
                </a:solidFill>
                <a:latin typeface="Ebrima" panose="02000000000000000000" pitchFamily="2" charset="0"/>
                <a:ea typeface="Ebrima" panose="02000000000000000000" pitchFamily="2" charset="0"/>
                <a:cs typeface="Ebrima" panose="02000000000000000000" pitchFamily="2" charset="0"/>
              </a:rPr>
              <a:t>Expanding Your World</a:t>
            </a:r>
            <a:endParaRPr lang="zh-CN" altLang="en-US" sz="4400" b="1" dirty="0">
              <a:solidFill>
                <a:srgbClr val="00518E"/>
              </a:solidFill>
              <a:latin typeface="Ebrima" panose="02000000000000000000" pitchFamily="2" charset="0"/>
              <a:cs typeface="Ebrima" panose="02000000000000000000" pitchFamily="2" charset="0"/>
            </a:endParaRPr>
          </a:p>
          <a:p>
            <a:pPr algn="ctr">
              <a:lnSpc>
                <a:spcPct val="150000"/>
              </a:lnSpc>
            </a:pPr>
            <a:r>
              <a:rPr lang="en-US" altLang="zh-CN" sz="4400" b="1" dirty="0">
                <a:solidFill>
                  <a:srgbClr val="00518E"/>
                </a:solidFill>
                <a:latin typeface="Ebrima" panose="02000000000000000000" pitchFamily="2" charset="0"/>
                <a:ea typeface="Ebrima" panose="02000000000000000000" pitchFamily="2" charset="0"/>
                <a:cs typeface="Ebrima" panose="02000000000000000000" pitchFamily="2" charset="0"/>
              </a:rPr>
              <a:t> Our Greatest Adventure</a:t>
            </a:r>
            <a:endParaRPr lang="en-US" altLang="zh-CN" sz="4400" b="1" dirty="0">
              <a:solidFill>
                <a:srgbClr val="00518E"/>
              </a:solidFill>
              <a:latin typeface="Ebrima" panose="02000000000000000000" pitchFamily="2" charset="0"/>
              <a:ea typeface="Ebrima" panose="02000000000000000000" pitchFamily="2" charset="0"/>
              <a:cs typeface="Ebrima" panose="02000000000000000000" pitchFamily="2" charset="0"/>
            </a:endParaRPr>
          </a:p>
        </p:txBody>
      </p:sp>
      <p:sp>
        <p:nvSpPr>
          <p:cNvPr id="146" name="文本框 6"/>
          <p:cNvSpPr txBox="1">
            <a:spLocks noChangeArrowheads="1"/>
          </p:cNvSpPr>
          <p:nvPr>
            <p:custDataLst>
              <p:tags r:id="rId1"/>
            </p:custDataLst>
          </p:nvPr>
        </p:nvSpPr>
        <p:spPr bwMode="auto">
          <a:xfrm>
            <a:off x="5112689" y="5657671"/>
            <a:ext cx="66725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sz="3200" b="1" dirty="0">
                <a:solidFill>
                  <a:schemeClr val="tx1"/>
                </a:solidFill>
                <a:latin typeface="Times New Roman" panose="02020603050405020304" pitchFamily="18" charset="0"/>
                <a:ea typeface="华文细黑" panose="02010600040101010101" pitchFamily="2" charset="-122"/>
                <a:cs typeface="Times New Roman" panose="02020603050405020304" pitchFamily="18" charset="0"/>
              </a:rPr>
              <a:t>Longquan No.1 Senior High School   </a:t>
            </a:r>
            <a:endParaRPr lang="en-US" sz="3200" b="1" dirty="0">
              <a:solidFill>
                <a:schemeClr val="tx1"/>
              </a:solidFill>
              <a:latin typeface="Times New Roman" panose="02020603050405020304" pitchFamily="18" charset="0"/>
              <a:ea typeface="华文细黑" panose="02010600040101010101" pitchFamily="2" charset="-122"/>
              <a:cs typeface="Times New Roman" panose="02020603050405020304" pitchFamily="18" charset="0"/>
            </a:endParaRPr>
          </a:p>
          <a:p>
            <a:pPr algn="ctr" fontAlgn="base">
              <a:spcBef>
                <a:spcPct val="0"/>
              </a:spcBef>
              <a:spcAft>
                <a:spcPct val="0"/>
              </a:spcAft>
              <a:defRPr/>
            </a:pPr>
            <a:r>
              <a:rPr lang="en-US" sz="3200" b="1" dirty="0">
                <a:solidFill>
                  <a:schemeClr val="tx1"/>
                </a:solidFill>
                <a:latin typeface="Times New Roman" panose="02020603050405020304" pitchFamily="18" charset="0"/>
                <a:ea typeface="华文细黑" panose="02010600040101010101" pitchFamily="2" charset="-122"/>
                <a:cs typeface="Times New Roman" panose="02020603050405020304" pitchFamily="18" charset="0"/>
              </a:rPr>
              <a:t>Fan Chunle</a:t>
            </a:r>
            <a:endParaRPr lang="en-US" sz="3200" b="1" dirty="0">
              <a:solidFill>
                <a:schemeClr val="tx1"/>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027" name="Picture 3" descr="C:\Users\Administrator\Desktop\opening page.jpeg"/>
          <p:cNvPicPr>
            <a:picLocks noChangeAspect="1" noChangeArrowheads="1"/>
          </p:cNvPicPr>
          <p:nvPr/>
        </p:nvPicPr>
        <p:blipFill>
          <a:blip r:embed="rId2" cstate="print"/>
          <a:srcRect/>
          <a:stretch>
            <a:fillRect/>
          </a:stretch>
        </p:blipFill>
        <p:spPr bwMode="auto">
          <a:xfrm>
            <a:off x="0" y="1"/>
            <a:ext cx="4672959" cy="6858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697355" y="1111374"/>
            <a:ext cx="10494645" cy="830997"/>
          </a:xfrm>
          <a:prstGeom prst="rect">
            <a:avLst/>
          </a:prstGeom>
          <a:noFill/>
        </p:spPr>
        <p:txBody>
          <a:bodyPr wrap="square" rtlCol="0">
            <a:spAutoFit/>
          </a:bodyPr>
          <a:lstStyle/>
          <a:p>
            <a:r>
              <a:rPr lang="en-US" altLang="zh-CN" sz="4800" dirty="0">
                <a:latin typeface="Arial Black" panose="020B0A04020102020204" charset="0"/>
                <a:cs typeface="Arial Black" panose="020B0A04020102020204" charset="0"/>
              </a:rPr>
              <a:t>Our Greatest Adventure</a:t>
            </a:r>
            <a:endParaRPr lang="en-US" altLang="zh-CN" sz="4800" dirty="0">
              <a:latin typeface="Arial Black" panose="020B0A04020102020204" charset="0"/>
              <a:cs typeface="Arial Black" panose="020B0A04020102020204" charset="0"/>
            </a:endParaRPr>
          </a:p>
        </p:txBody>
      </p:sp>
      <p:sp>
        <p:nvSpPr>
          <p:cNvPr id="50" name="文本框 49"/>
          <p:cNvSpPr txBox="1"/>
          <p:nvPr>
            <p:custDataLst>
              <p:tags r:id="rId2"/>
            </p:custDataLst>
          </p:nvPr>
        </p:nvSpPr>
        <p:spPr>
          <a:xfrm>
            <a:off x="168275" y="191135"/>
            <a:ext cx="4027805" cy="583565"/>
          </a:xfrm>
          <a:prstGeom prst="rect">
            <a:avLst/>
          </a:prstGeom>
          <a:noFill/>
          <a:ln>
            <a:solidFill>
              <a:srgbClr val="00B050"/>
            </a:solidFill>
          </a:ln>
        </p:spPr>
        <p:txBody>
          <a:bodyPr wrap="square" rtlCol="0">
            <a:spAutoFit/>
          </a:bodyPr>
          <a:lstStyle/>
          <a:p>
            <a:r>
              <a:rPr lang="en-US" altLang="zh-CN" sz="3200" b="1" dirty="0">
                <a:solidFill>
                  <a:schemeClr val="tx1"/>
                </a:solidFill>
                <a:latin typeface="Times New Roman" panose="02020603050405020304" pitchFamily="18" charset="0"/>
                <a:cs typeface="Times New Roman" panose="02020603050405020304" pitchFamily="18" charset="0"/>
              </a:rPr>
              <a:t>Activity 1 : Prediction</a:t>
            </a:r>
            <a:r>
              <a:rPr lang="en-US" altLang="zh-CN" sz="3200" b="1" dirty="0">
                <a:solidFill>
                  <a:srgbClr val="FF0000"/>
                </a:solidFill>
                <a:latin typeface="Times New Roman" panose="02020603050405020304" pitchFamily="18" charset="0"/>
                <a:cs typeface="Times New Roman" panose="02020603050405020304" pitchFamily="18" charset="0"/>
              </a:rPr>
              <a:t> </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C:\Users\Administrator\Desktop\feng_01.jpg"/>
          <p:cNvPicPr>
            <a:picLocks noChangeAspect="1" noChangeArrowheads="1"/>
          </p:cNvPicPr>
          <p:nvPr/>
        </p:nvPicPr>
        <p:blipFill>
          <a:blip r:embed="rId3" cstate="print"/>
          <a:srcRect/>
          <a:stretch>
            <a:fillRect/>
          </a:stretch>
        </p:blipFill>
        <p:spPr bwMode="auto">
          <a:xfrm>
            <a:off x="313898" y="2088108"/>
            <a:ext cx="5145206" cy="3534770"/>
          </a:xfrm>
          <a:prstGeom prst="rect">
            <a:avLst/>
          </a:prstGeom>
          <a:noFill/>
        </p:spPr>
      </p:pic>
      <p:pic>
        <p:nvPicPr>
          <p:cNvPr id="2052" name="Picture 4" descr="C:\Users\Administrator\Desktop\Expanding your world  our greatest adventure\人机对话.jpeg"/>
          <p:cNvPicPr>
            <a:picLocks noChangeAspect="1" noChangeArrowheads="1"/>
          </p:cNvPicPr>
          <p:nvPr/>
        </p:nvPicPr>
        <p:blipFill>
          <a:blip r:embed="rId4" cstate="print"/>
          <a:srcRect/>
          <a:stretch>
            <a:fillRect/>
          </a:stretch>
        </p:blipFill>
        <p:spPr bwMode="auto">
          <a:xfrm>
            <a:off x="5909481" y="2088107"/>
            <a:ext cx="5622877" cy="3452884"/>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descr="C:\Users\Administrator\Desktop\QQ图片20220925100358.png"/>
          <p:cNvPicPr>
            <a:picLocks noChangeAspect="1" noChangeArrowheads="1"/>
          </p:cNvPicPr>
          <p:nvPr/>
        </p:nvPicPr>
        <p:blipFill>
          <a:blip r:embed="rId1" cstate="print"/>
          <a:srcRect/>
          <a:stretch>
            <a:fillRect/>
          </a:stretch>
        </p:blipFill>
        <p:spPr bwMode="auto">
          <a:xfrm>
            <a:off x="0" y="614149"/>
            <a:ext cx="6086900" cy="6243851"/>
          </a:xfrm>
          <a:prstGeom prst="rect">
            <a:avLst/>
          </a:prstGeom>
          <a:noFill/>
        </p:spPr>
      </p:pic>
      <p:pic>
        <p:nvPicPr>
          <p:cNvPr id="3076" name="Picture 4" descr="C:\Users\Administrator\Desktop\QQ图片20220925100352.png"/>
          <p:cNvPicPr>
            <a:picLocks noChangeAspect="1" noChangeArrowheads="1"/>
          </p:cNvPicPr>
          <p:nvPr/>
        </p:nvPicPr>
        <p:blipFill>
          <a:blip r:embed="rId2" cstate="print"/>
          <a:srcRect/>
          <a:stretch>
            <a:fillRect/>
          </a:stretch>
        </p:blipFill>
        <p:spPr bwMode="auto">
          <a:xfrm>
            <a:off x="6059606" y="0"/>
            <a:ext cx="6132394" cy="6858000"/>
          </a:xfrm>
          <a:prstGeom prst="rect">
            <a:avLst/>
          </a:prstGeom>
          <a:noFill/>
        </p:spPr>
      </p:pic>
      <p:sp>
        <p:nvSpPr>
          <p:cNvPr id="23" name="矩形 22"/>
          <p:cNvSpPr/>
          <p:nvPr/>
        </p:nvSpPr>
        <p:spPr>
          <a:xfrm>
            <a:off x="0" y="0"/>
            <a:ext cx="5660020" cy="584775"/>
          </a:xfrm>
          <a:prstGeom prst="rect">
            <a:avLst/>
          </a:prstGeom>
        </p:spPr>
        <p:txBody>
          <a:bodyPr wrap="square">
            <a:spAutoFit/>
          </a:bodyPr>
          <a:lstStyle/>
          <a:p>
            <a:r>
              <a:rPr lang="en-US" altLang="zh-CN" sz="3200" b="1" dirty="0">
                <a:latin typeface="Times New Roman" panose="02020603050405020304" pitchFamily="18" charset="0"/>
                <a:cs typeface="Times New Roman" panose="02020603050405020304" pitchFamily="18" charset="0"/>
              </a:rPr>
              <a:t>Activity 2 : Read for structure</a:t>
            </a:r>
            <a:endParaRPr lang="en-US" altLang="zh-CN" sz="3200" b="1" dirty="0">
              <a:latin typeface="Times New Roman" panose="02020603050405020304" pitchFamily="18" charset="0"/>
              <a:cs typeface="Times New Roman" panose="02020603050405020304" pitchFamily="18" charset="0"/>
            </a:endParaRPr>
          </a:p>
        </p:txBody>
      </p:sp>
      <p:sp>
        <p:nvSpPr>
          <p:cNvPr id="24" name="圆角矩形 23"/>
          <p:cNvSpPr/>
          <p:nvPr/>
        </p:nvSpPr>
        <p:spPr bwMode="auto">
          <a:xfrm>
            <a:off x="315939" y="1142097"/>
            <a:ext cx="5359431" cy="2484000"/>
          </a:xfrm>
          <a:prstGeom prst="roundRect">
            <a:avLst/>
          </a:prstGeom>
          <a:noFill/>
          <a:ln w="38100">
            <a:solidFill>
              <a:srgbClr val="FF0000"/>
            </a:solidFill>
            <a:prstDash val="dash"/>
            <a:miter lim="800000"/>
          </a:ln>
          <a:extLst>
            <a:ext uri="{909E8E84-426E-40DD-AFC4-6F175D3DCCD1}">
              <a14:hiddenFill xmlns:a14="http://schemas.microsoft.com/office/drawing/2010/main">
                <a:solidFill>
                  <a:srgbClr val="FFFFFF"/>
                </a:solidFill>
              </a14:hiddenFill>
            </a:ext>
          </a:extLst>
        </p:spPr>
        <p:txBody>
          <a:bodyPr wrap="square" lIns="0" tIns="0" rIns="0" bIns="0" rtlCol="0" anchor="ctr">
            <a:spAutoFit/>
          </a:bodyPr>
          <a:lstStyle/>
          <a:p>
            <a:pPr algn="ctr"/>
            <a:endParaRPr lang="zh-CN" altLang="en-US" sz="3200" b="1"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25" name="圆角矩形 24"/>
          <p:cNvSpPr/>
          <p:nvPr/>
        </p:nvSpPr>
        <p:spPr bwMode="auto">
          <a:xfrm>
            <a:off x="6405114" y="5428052"/>
            <a:ext cx="5563885" cy="1260000"/>
          </a:xfrm>
          <a:prstGeom prst="roundRect">
            <a:avLst/>
          </a:prstGeom>
          <a:noFill/>
          <a:ln w="38100">
            <a:solidFill>
              <a:srgbClr val="FF0000"/>
            </a:solidFill>
            <a:prstDash val="dash"/>
            <a:miter lim="800000"/>
          </a:ln>
          <a:extLst>
            <a:ext uri="{909E8E84-426E-40DD-AFC4-6F175D3DCCD1}">
              <a14:hiddenFill xmlns:a14="http://schemas.microsoft.com/office/drawing/2010/main">
                <a:solidFill>
                  <a:srgbClr val="FFFFFF"/>
                </a:solidFill>
              </a14:hiddenFill>
            </a:ext>
          </a:extLst>
        </p:spPr>
        <p:txBody>
          <a:bodyPr wrap="square" lIns="0" tIns="0" rIns="0" bIns="0" rtlCol="0" anchor="ctr">
            <a:spAutoFit/>
          </a:bodyPr>
          <a:lstStyle/>
          <a:p>
            <a:pPr algn="ctr"/>
            <a:endParaRPr lang="zh-CN" altLang="en-US" sz="3200" b="1" dirty="0">
              <a:solidFill>
                <a:schemeClr val="accent1"/>
              </a:solidFill>
              <a:latin typeface="微软雅黑" panose="020B0503020204020204" charset="-122"/>
              <a:ea typeface="微软雅黑" panose="020B0503020204020204" charset="-122"/>
              <a:sym typeface="微软雅黑" panose="020B0503020204020204" charset="-122"/>
            </a:endParaRPr>
          </a:p>
        </p:txBody>
      </p:sp>
      <p:cxnSp>
        <p:nvCxnSpPr>
          <p:cNvPr id="28" name="直接箭头连接符 27"/>
          <p:cNvCxnSpPr/>
          <p:nvPr/>
        </p:nvCxnSpPr>
        <p:spPr>
          <a:xfrm>
            <a:off x="4490113" y="4503761"/>
            <a:ext cx="3057099" cy="5"/>
          </a:xfrm>
          <a:prstGeom prst="straightConnector1">
            <a:avLst/>
          </a:prstGeom>
          <a:ln w="38100">
            <a:solidFill>
              <a:srgbClr val="FF0000"/>
            </a:solidFill>
            <a:headEnd type="arrow"/>
            <a:tailEnd type="arrow"/>
          </a:ln>
        </p:spPr>
        <p:style>
          <a:lnRef idx="1">
            <a:schemeClr val="dk1"/>
          </a:lnRef>
          <a:fillRef idx="0">
            <a:schemeClr val="dk1"/>
          </a:fillRef>
          <a:effectRef idx="0">
            <a:schemeClr val="dk1"/>
          </a:effectRef>
          <a:fontRef idx="minor">
            <a:schemeClr val="tx1"/>
          </a:fontRef>
        </p:style>
      </p:cxnSp>
      <p:cxnSp>
        <p:nvCxnSpPr>
          <p:cNvPr id="33" name="直接连接符 32"/>
          <p:cNvCxnSpPr/>
          <p:nvPr>
            <p:custDataLst>
              <p:tags r:id="rId3"/>
            </p:custDataLst>
          </p:nvPr>
        </p:nvCxnSpPr>
        <p:spPr>
          <a:xfrm>
            <a:off x="2883860" y="2620339"/>
            <a:ext cx="2534301" cy="31"/>
          </a:xfrm>
          <a:prstGeom prst="line">
            <a:avLst/>
          </a:prstGeom>
          <a:ln w="12700" cap="rnd"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4"/>
            </p:custDataLst>
          </p:nvPr>
        </p:nvCxnSpPr>
        <p:spPr>
          <a:xfrm>
            <a:off x="4913194" y="2456597"/>
            <a:ext cx="532263" cy="0"/>
          </a:xfrm>
          <a:prstGeom prst="line">
            <a:avLst/>
          </a:prstGeom>
          <a:ln w="12700" cap="rnd"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5"/>
            </p:custDataLst>
          </p:nvPr>
        </p:nvCxnSpPr>
        <p:spPr>
          <a:xfrm>
            <a:off x="532263" y="2770496"/>
            <a:ext cx="5038298" cy="2274"/>
          </a:xfrm>
          <a:prstGeom prst="line">
            <a:avLst/>
          </a:prstGeom>
          <a:ln w="12700" cap="rnd"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custDataLst>
              <p:tags r:id="rId6"/>
            </p:custDataLst>
          </p:nvPr>
        </p:nvCxnSpPr>
        <p:spPr>
          <a:xfrm>
            <a:off x="573206" y="2934269"/>
            <a:ext cx="2169994" cy="0"/>
          </a:xfrm>
          <a:prstGeom prst="line">
            <a:avLst/>
          </a:prstGeom>
          <a:ln w="12700" cap="rnd"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custDataLst>
              <p:tags r:id="rId7"/>
            </p:custDataLst>
          </p:nvPr>
        </p:nvCxnSpPr>
        <p:spPr>
          <a:xfrm flipV="1">
            <a:off x="4121624" y="3152634"/>
            <a:ext cx="1405719" cy="13647"/>
          </a:xfrm>
          <a:prstGeom prst="line">
            <a:avLst/>
          </a:prstGeom>
          <a:ln w="12700" cap="rnd"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8"/>
            </p:custDataLst>
          </p:nvPr>
        </p:nvCxnSpPr>
        <p:spPr>
          <a:xfrm>
            <a:off x="548186" y="3291386"/>
            <a:ext cx="5038298" cy="2274"/>
          </a:xfrm>
          <a:prstGeom prst="line">
            <a:avLst/>
          </a:prstGeom>
          <a:ln w="12700" cap="rnd"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9"/>
            </p:custDataLst>
          </p:nvPr>
        </p:nvCxnSpPr>
        <p:spPr>
          <a:xfrm>
            <a:off x="509517" y="3457434"/>
            <a:ext cx="5038298" cy="2274"/>
          </a:xfrm>
          <a:prstGeom prst="line">
            <a:avLst/>
          </a:prstGeom>
          <a:ln w="12700" cap="rnd"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custDataLst>
              <p:tags r:id="rId10"/>
            </p:custDataLst>
          </p:nvPr>
        </p:nvCxnSpPr>
        <p:spPr>
          <a:xfrm flipV="1">
            <a:off x="561833" y="3575713"/>
            <a:ext cx="1703695" cy="2276"/>
          </a:xfrm>
          <a:prstGeom prst="line">
            <a:avLst/>
          </a:prstGeom>
          <a:ln w="12700" cap="rnd"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1920930" y="1776966"/>
            <a:ext cx="4262120" cy="523220"/>
          </a:xfrm>
          <a:prstGeom prst="rect">
            <a:avLst/>
          </a:prstGeom>
        </p:spPr>
        <p:txBody>
          <a:bodyPr wrap="square">
            <a:spAutoFit/>
          </a:bodyPr>
          <a:lstStyle/>
          <a:p>
            <a:pPr algn="ctr"/>
            <a:r>
              <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the problem</a:t>
            </a:r>
            <a:endPar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cxnSp>
        <p:nvCxnSpPr>
          <p:cNvPr id="57" name="直接箭头连接符 56"/>
          <p:cNvCxnSpPr/>
          <p:nvPr/>
        </p:nvCxnSpPr>
        <p:spPr>
          <a:xfrm flipH="1">
            <a:off x="4026090" y="2306472"/>
            <a:ext cx="13647" cy="7369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1882261" y="2993892"/>
            <a:ext cx="4341118" cy="523220"/>
          </a:xfrm>
          <a:prstGeom prst="rect">
            <a:avLst/>
          </a:prstGeom>
        </p:spPr>
        <p:txBody>
          <a:bodyPr wrap="square">
            <a:spAutoFit/>
          </a:bodyPr>
          <a:lstStyle/>
          <a:p>
            <a:pPr algn="ctr"/>
            <a:r>
              <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solutions</a:t>
            </a:r>
            <a:endPar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66" name="矩形 65"/>
          <p:cNvSpPr/>
          <p:nvPr/>
        </p:nvSpPr>
        <p:spPr>
          <a:xfrm>
            <a:off x="435598" y="4631622"/>
            <a:ext cx="4805142" cy="954107"/>
          </a:xfrm>
          <a:prstGeom prst="rect">
            <a:avLst/>
          </a:prstGeom>
        </p:spPr>
        <p:txBody>
          <a:bodyPr wrap="square">
            <a:spAutoFit/>
          </a:bodyPr>
          <a:lstStyle/>
          <a:p>
            <a:pPr algn="ctr"/>
            <a:r>
              <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Some good guesses about future technology…</a:t>
            </a:r>
            <a:endPar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cxnSp>
        <p:nvCxnSpPr>
          <p:cNvPr id="76" name="直接连接符 75"/>
          <p:cNvCxnSpPr/>
          <p:nvPr>
            <p:custDataLst>
              <p:tags r:id="rId11"/>
            </p:custDataLst>
          </p:nvPr>
        </p:nvCxnSpPr>
        <p:spPr>
          <a:xfrm>
            <a:off x="10167582" y="6359857"/>
            <a:ext cx="1749188" cy="15921"/>
          </a:xfrm>
          <a:prstGeom prst="line">
            <a:avLst/>
          </a:prstGeom>
          <a:ln w="12700" cap="rnd"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12"/>
            </p:custDataLst>
          </p:nvPr>
        </p:nvCxnSpPr>
        <p:spPr>
          <a:xfrm>
            <a:off x="6500885" y="6541828"/>
            <a:ext cx="3612106" cy="9097"/>
          </a:xfrm>
          <a:prstGeom prst="line">
            <a:avLst/>
          </a:prstGeom>
          <a:ln w="12700" cap="rnd"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6838674" y="5753012"/>
            <a:ext cx="4805142" cy="523220"/>
          </a:xfrm>
          <a:prstGeom prst="rect">
            <a:avLst/>
          </a:prstGeom>
        </p:spPr>
        <p:txBody>
          <a:bodyPr wrap="square">
            <a:spAutoFit/>
          </a:bodyPr>
          <a:lstStyle/>
          <a:p>
            <a:pPr algn="ctr"/>
            <a:r>
              <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 future full of possibilities</a:t>
            </a:r>
            <a:endPar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26" name="椭圆 25"/>
          <p:cNvSpPr/>
          <p:nvPr>
            <p:custDataLst>
              <p:tags r:id="rId13"/>
            </p:custDataLst>
          </p:nvPr>
        </p:nvSpPr>
        <p:spPr>
          <a:xfrm>
            <a:off x="436728" y="3630304"/>
            <a:ext cx="1310185" cy="27295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p:cNvCxnSpPr/>
          <p:nvPr/>
        </p:nvCxnSpPr>
        <p:spPr>
          <a:xfrm flipV="1">
            <a:off x="968991" y="3302759"/>
            <a:ext cx="259309" cy="3411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椭圆 30"/>
          <p:cNvSpPr/>
          <p:nvPr>
            <p:custDataLst>
              <p:tags r:id="rId14"/>
            </p:custDataLst>
          </p:nvPr>
        </p:nvSpPr>
        <p:spPr>
          <a:xfrm>
            <a:off x="534537" y="3059373"/>
            <a:ext cx="2781869" cy="25703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15"/>
          <a:stretch>
            <a:fillRect/>
          </a:stretch>
        </p:blipFill>
        <p:spPr>
          <a:xfrm>
            <a:off x="718121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linds(horizont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5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ppt_x"/>
                                          </p:val>
                                        </p:tav>
                                        <p:tav tm="100000">
                                          <p:val>
                                            <p:strVal val="#ppt_x"/>
                                          </p:val>
                                        </p:tav>
                                      </p:tavLst>
                                    </p:anim>
                                    <p:anim calcmode="lin" valueType="num">
                                      <p:cBhvr additive="base">
                                        <p:cTn id="85"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57"/>
                                        </p:tgtEl>
                                        <p:attrNameLst>
                                          <p:attrName>style.visibility</p:attrName>
                                        </p:attrNameLst>
                                      </p:cBhvr>
                                      <p:to>
                                        <p:strVal val="visible"/>
                                      </p:to>
                                    </p:set>
                                    <p:anim calcmode="lin" valueType="num">
                                      <p:cBhvr additive="base">
                                        <p:cTn id="90" dur="500" fill="hold"/>
                                        <p:tgtEl>
                                          <p:spTgt spid="57"/>
                                        </p:tgtEl>
                                        <p:attrNameLst>
                                          <p:attrName>ppt_x</p:attrName>
                                        </p:attrNameLst>
                                      </p:cBhvr>
                                      <p:tavLst>
                                        <p:tav tm="0">
                                          <p:val>
                                            <p:strVal val="#ppt_x"/>
                                          </p:val>
                                        </p:tav>
                                        <p:tav tm="100000">
                                          <p:val>
                                            <p:strVal val="#ppt_x"/>
                                          </p:val>
                                        </p:tav>
                                      </p:tavLst>
                                    </p:anim>
                                    <p:anim calcmode="lin" valueType="num">
                                      <p:cBhvr additive="base">
                                        <p:cTn id="9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61"/>
                                        </p:tgtEl>
                                        <p:attrNameLst>
                                          <p:attrName>style.visibility</p:attrName>
                                        </p:attrNameLst>
                                      </p:cBhvr>
                                      <p:to>
                                        <p:strVal val="visible"/>
                                      </p:to>
                                    </p:set>
                                    <p:anim calcmode="lin" valueType="num">
                                      <p:cBhvr additive="base">
                                        <p:cTn id="96" dur="500" fill="hold"/>
                                        <p:tgtEl>
                                          <p:spTgt spid="61"/>
                                        </p:tgtEl>
                                        <p:attrNameLst>
                                          <p:attrName>ppt_x</p:attrName>
                                        </p:attrNameLst>
                                      </p:cBhvr>
                                      <p:tavLst>
                                        <p:tav tm="0">
                                          <p:val>
                                            <p:strVal val="#ppt_x"/>
                                          </p:val>
                                        </p:tav>
                                        <p:tav tm="100000">
                                          <p:val>
                                            <p:strVal val="#ppt_x"/>
                                          </p:val>
                                        </p:tav>
                                      </p:tavLst>
                                    </p:anim>
                                    <p:anim calcmode="lin" valueType="num">
                                      <p:cBhvr additive="base">
                                        <p:cTn id="9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blinds(horizontal)">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ppt_x"/>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blinds(horizontal)">
                                      <p:cBhvr>
                                        <p:cTn id="113" dur="500"/>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66"/>
                                        </p:tgtEl>
                                        <p:attrNameLst>
                                          <p:attrName>style.visibility</p:attrName>
                                        </p:attrNameLst>
                                      </p:cBhvr>
                                      <p:to>
                                        <p:strVal val="visible"/>
                                      </p:to>
                                    </p:set>
                                    <p:anim calcmode="lin" valueType="num">
                                      <p:cBhvr additive="base">
                                        <p:cTn id="118" dur="500" fill="hold"/>
                                        <p:tgtEl>
                                          <p:spTgt spid="66"/>
                                        </p:tgtEl>
                                        <p:attrNameLst>
                                          <p:attrName>ppt_x</p:attrName>
                                        </p:attrNameLst>
                                      </p:cBhvr>
                                      <p:tavLst>
                                        <p:tav tm="0">
                                          <p:val>
                                            <p:strVal val="#ppt_x"/>
                                          </p:val>
                                        </p:tav>
                                        <p:tav tm="100000">
                                          <p:val>
                                            <p:strVal val="#ppt_x"/>
                                          </p:val>
                                        </p:tav>
                                      </p:tavLst>
                                    </p:anim>
                                    <p:anim calcmode="lin" valueType="num">
                                      <p:cBhvr additive="base">
                                        <p:cTn id="11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7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76"/>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79"/>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79"/>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84"/>
                                        </p:tgtEl>
                                        <p:attrNameLst>
                                          <p:attrName>style.visibility</p:attrName>
                                        </p:attrNameLst>
                                      </p:cBhvr>
                                      <p:to>
                                        <p:strVal val="visible"/>
                                      </p:to>
                                    </p:set>
                                    <p:anim calcmode="lin" valueType="num">
                                      <p:cBhvr additive="base">
                                        <p:cTn id="140" dur="500" fill="hold"/>
                                        <p:tgtEl>
                                          <p:spTgt spid="84"/>
                                        </p:tgtEl>
                                        <p:attrNameLst>
                                          <p:attrName>ppt_x</p:attrName>
                                        </p:attrNameLst>
                                      </p:cBhvr>
                                      <p:tavLst>
                                        <p:tav tm="0">
                                          <p:val>
                                            <p:strVal val="#ppt_x"/>
                                          </p:val>
                                        </p:tav>
                                        <p:tav tm="100000">
                                          <p:val>
                                            <p:strVal val="#ppt_x"/>
                                          </p:val>
                                        </p:tav>
                                      </p:tavLst>
                                    </p:anim>
                                    <p:anim calcmode="lin" valueType="num">
                                      <p:cBhvr additive="base">
                                        <p:cTn id="141"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56" grpId="0"/>
      <p:bldP spid="61" grpId="0"/>
      <p:bldP spid="66" grpId="0"/>
      <p:bldP spid="84" grpId="0"/>
      <p:bldP spid="26"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231488" y="974763"/>
            <a:ext cx="10186670" cy="686435"/>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endParaRPr lang="en-US" altLang="zh-CN" sz="665" b="1" dirty="0"/>
          </a:p>
          <a:p>
            <a:pPr marL="457200" indent="-457200">
              <a:buAutoNum type="arabicPeriod"/>
            </a:pPr>
            <a:r>
              <a:rPr lang="en-US" altLang="zh-CN" sz="3200" b="1" dirty="0"/>
              <a:t>What’s the structure of the passage?</a:t>
            </a:r>
            <a:endParaRPr lang="en-US" altLang="zh-CN" sz="3200" b="1" dirty="0"/>
          </a:p>
        </p:txBody>
      </p:sp>
      <p:sp>
        <p:nvSpPr>
          <p:cNvPr id="5" name="文本框 4"/>
          <p:cNvSpPr txBox="1"/>
          <p:nvPr>
            <p:custDataLst>
              <p:tags r:id="rId1"/>
            </p:custDataLst>
          </p:nvPr>
        </p:nvSpPr>
        <p:spPr>
          <a:xfrm>
            <a:off x="180731" y="225083"/>
            <a:ext cx="6757035" cy="583565"/>
          </a:xfrm>
          <a:prstGeom prst="rect">
            <a:avLst/>
          </a:prstGeom>
          <a:noFill/>
          <a:ln>
            <a:solidFill>
              <a:srgbClr val="00B050"/>
            </a:solidFill>
          </a:ln>
        </p:spPr>
        <p:txBody>
          <a:bodyPr wrap="square" rtlCol="0">
            <a:spAutoFit/>
          </a:bodyPr>
          <a:lstStyle/>
          <a:p>
            <a:r>
              <a:rPr lang="en-US" altLang="zh-CN" sz="3200" b="1" dirty="0">
                <a:solidFill>
                  <a:schemeClr val="tx1"/>
                </a:solidFill>
                <a:latin typeface="Times New Roman" panose="02020603050405020304" pitchFamily="18" charset="0"/>
                <a:cs typeface="Times New Roman" panose="02020603050405020304" pitchFamily="18" charset="0"/>
              </a:rPr>
              <a:t>Activity 2 : </a:t>
            </a:r>
            <a:r>
              <a:rPr lang="en-US" altLang="zh-CN" sz="3200" b="1" dirty="0">
                <a:latin typeface="Times New Roman" panose="02020603050405020304" pitchFamily="18" charset="0"/>
                <a:cs typeface="Times New Roman" panose="02020603050405020304" pitchFamily="18" charset="0"/>
                <a:sym typeface="+mn-ea"/>
              </a:rPr>
              <a:t>Read for structure</a:t>
            </a:r>
            <a:endParaRPr lang="en-US" altLang="zh-CN" sz="3200" dirty="0">
              <a:solidFill>
                <a:schemeClr val="tx1"/>
              </a:solidFill>
              <a:latin typeface="Times New Roman" panose="02020603050405020304" pitchFamily="18" charset="0"/>
              <a:cs typeface="Times New Roman" panose="02020603050405020304" pitchFamily="18" charset="0"/>
              <a:sym typeface="+mn-ea"/>
            </a:endParaRPr>
          </a:p>
        </p:txBody>
      </p:sp>
      <p:sp>
        <p:nvSpPr>
          <p:cNvPr id="8" name="TextBox 7">
            <a:hlinkClick r:id="rId2" action="ppaction://hlinksldjump"/>
          </p:cNvPr>
          <p:cNvSpPr txBox="1"/>
          <p:nvPr/>
        </p:nvSpPr>
        <p:spPr>
          <a:xfrm>
            <a:off x="934530" y="1410009"/>
            <a:ext cx="3064264" cy="5816977"/>
          </a:xfrm>
          <a:prstGeom prst="rect">
            <a:avLst/>
          </a:prstGeom>
          <a:noFill/>
        </p:spPr>
        <p:txBody>
          <a:bodyPr wrap="square" rtlCol="0">
            <a:spAutoFit/>
          </a:bodyPr>
          <a:lstStyle/>
          <a:p>
            <a:pPr algn="ctr"/>
            <a:endParaRPr lang="en-US" altLang="zh-CN" sz="3600" dirty="0">
              <a:solidFill>
                <a:srgbClr val="7030A0"/>
              </a:solidFill>
              <a:latin typeface="MS UI Gothic" panose="020B0600070205080204" charset="-128"/>
              <a:ea typeface="MS UI Gothic" panose="020B0600070205080204" charset="-128"/>
            </a:endParaRPr>
          </a:p>
          <a:p>
            <a:pPr algn="ctr"/>
            <a:r>
              <a:rPr lang="en-US" altLang="zh-CN" sz="3600" dirty="0">
                <a:latin typeface="MS UI Gothic" panose="020B0600070205080204" charset="-128"/>
                <a:ea typeface="MS UI Gothic" panose="020B0600070205080204" charset="-128"/>
              </a:rPr>
              <a:t>①②</a:t>
            </a:r>
            <a:endParaRPr lang="en-US" altLang="zh-CN" sz="3600" dirty="0">
              <a:latin typeface="MS UI Gothic" panose="020B0600070205080204" charset="-128"/>
              <a:ea typeface="MS UI Gothic" panose="020B0600070205080204" charset="-128"/>
            </a:endParaRPr>
          </a:p>
          <a:p>
            <a:pPr algn="ctr"/>
            <a:endParaRPr lang="en-US" altLang="zh-CN" sz="3600" dirty="0">
              <a:latin typeface="MS UI Gothic" panose="020B0600070205080204" charset="-128"/>
              <a:ea typeface="MS UI Gothic" panose="020B0600070205080204" charset="-128"/>
            </a:endParaRPr>
          </a:p>
          <a:p>
            <a:r>
              <a:rPr lang="en-US" altLang="zh-CN" sz="3600" dirty="0">
                <a:latin typeface="MS UI Gothic" panose="020B0600070205080204" charset="-128"/>
                <a:ea typeface="MS UI Gothic" panose="020B0600070205080204" charset="-128"/>
              </a:rPr>
              <a:t>  ③④⑤⑥⑦</a:t>
            </a:r>
            <a:endParaRPr lang="en-US" altLang="zh-CN" sz="3600" dirty="0">
              <a:latin typeface="MS UI Gothic" panose="020B0600070205080204" charset="-128"/>
              <a:ea typeface="MS UI Gothic" panose="020B0600070205080204" charset="-128"/>
            </a:endParaRPr>
          </a:p>
          <a:p>
            <a:r>
              <a:rPr lang="en-US" altLang="zh-CN" sz="3600" dirty="0">
                <a:latin typeface="MS UI Gothic" panose="020B0600070205080204" charset="-128"/>
                <a:ea typeface="MS UI Gothic" panose="020B0600070205080204" charset="-128"/>
              </a:rPr>
              <a:t>      </a:t>
            </a:r>
            <a:endParaRPr lang="en-US" altLang="zh-CN" sz="3600" dirty="0">
              <a:latin typeface="MS UI Gothic" panose="020B0600070205080204" charset="-128"/>
              <a:ea typeface="MS UI Gothic" panose="020B0600070205080204" charset="-128"/>
            </a:endParaRPr>
          </a:p>
          <a:p>
            <a:r>
              <a:rPr lang="en-US" altLang="zh-CN" sz="3600" dirty="0">
                <a:latin typeface="MS UI Gothic" panose="020B0600070205080204" charset="-128"/>
                <a:ea typeface="MS UI Gothic" panose="020B0600070205080204" charset="-128"/>
              </a:rPr>
              <a:t>         ⑧</a:t>
            </a:r>
            <a:endParaRPr lang="en-US" altLang="zh-CN" sz="3600" dirty="0">
              <a:latin typeface="MS UI Gothic" panose="020B0600070205080204" charset="-128"/>
              <a:ea typeface="MS UI Gothic" panose="020B0600070205080204" charset="-128"/>
            </a:endParaRPr>
          </a:p>
          <a:p>
            <a:r>
              <a:rPr lang="en-US" altLang="zh-CN" sz="3600" dirty="0">
                <a:solidFill>
                  <a:srgbClr val="7030A0"/>
                </a:solidFill>
                <a:latin typeface="MS UI Gothic" panose="020B0600070205080204" charset="-128"/>
                <a:ea typeface="MS UI Gothic" panose="020B0600070205080204" charset="-128"/>
              </a:rPr>
              <a:t>          </a:t>
            </a:r>
            <a:endParaRPr lang="en-US" altLang="zh-CN" sz="4800" dirty="0">
              <a:solidFill>
                <a:srgbClr val="FF0000"/>
              </a:solidFill>
              <a:latin typeface="MS UI Gothic" panose="020B0600070205080204" charset="-128"/>
              <a:ea typeface="MS UI Gothic" panose="020B0600070205080204" charset="-128"/>
            </a:endParaRPr>
          </a:p>
          <a:p>
            <a:pPr algn="ctr"/>
            <a:endParaRPr lang="en-US" altLang="zh-CN" sz="3600" dirty="0">
              <a:solidFill>
                <a:srgbClr val="7030A0"/>
              </a:solidFill>
              <a:latin typeface="MS UI Gothic" panose="020B0600070205080204" charset="-128"/>
              <a:ea typeface="MS UI Gothic" panose="020B0600070205080204" charset="-128"/>
            </a:endParaRPr>
          </a:p>
          <a:p>
            <a:endParaRPr lang="en-US" altLang="zh-CN" sz="3600" dirty="0">
              <a:solidFill>
                <a:srgbClr val="7030A0"/>
              </a:solidFill>
              <a:latin typeface="MS UI Gothic" panose="020B0600070205080204" charset="-128"/>
              <a:ea typeface="MS UI Gothic" panose="020B0600070205080204" charset="-128"/>
            </a:endParaRPr>
          </a:p>
          <a:p>
            <a:endParaRPr lang="zh-CN" altLang="en-US" sz="3600" dirty="0">
              <a:solidFill>
                <a:srgbClr val="7030A0"/>
              </a:solidFill>
            </a:endParaRPr>
          </a:p>
        </p:txBody>
      </p:sp>
      <p:cxnSp>
        <p:nvCxnSpPr>
          <p:cNvPr id="9" name="直接连接符 8"/>
          <p:cNvCxnSpPr/>
          <p:nvPr/>
        </p:nvCxnSpPr>
        <p:spPr>
          <a:xfrm>
            <a:off x="2745390" y="2543954"/>
            <a:ext cx="666551" cy="6223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542197" y="2541112"/>
            <a:ext cx="591652" cy="6115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624084" y="3603009"/>
            <a:ext cx="627797" cy="805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2634018" y="3616656"/>
            <a:ext cx="641446" cy="7096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212083" y="4786531"/>
            <a:ext cx="442750" cy="769441"/>
          </a:xfrm>
          <a:prstGeom prst="rect">
            <a:avLst/>
          </a:prstGeom>
        </p:spPr>
        <p:txBody>
          <a:bodyPr wrap="none">
            <a:spAutoFit/>
          </a:bodyPr>
          <a:lstStyle/>
          <a:p>
            <a:r>
              <a:rPr lang="en-US" altLang="zh-CN" sz="4400" b="1" dirty="0">
                <a:solidFill>
                  <a:srgbClr val="FF0000"/>
                </a:solidFill>
                <a:latin typeface="MS UI Gothic" panose="020B0600070205080204" charset="-128"/>
                <a:ea typeface="MS UI Gothic" panose="020B0600070205080204" charset="-128"/>
              </a:rPr>
              <a:t>?</a:t>
            </a:r>
            <a:endParaRPr lang="zh-CN" altLang="en-US" sz="4400" b="1" dirty="0"/>
          </a:p>
        </p:txBody>
      </p:sp>
      <p:sp>
        <p:nvSpPr>
          <p:cNvPr id="25" name="TextBox 24"/>
          <p:cNvSpPr txBox="1"/>
          <p:nvPr/>
        </p:nvSpPr>
        <p:spPr>
          <a:xfrm>
            <a:off x="318587" y="5496126"/>
            <a:ext cx="13561186" cy="1271887"/>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endParaRPr lang="en-US" altLang="zh-CN" sz="665" b="1" dirty="0"/>
          </a:p>
          <a:p>
            <a:pPr marL="457200" indent="-457200">
              <a:lnSpc>
                <a:spcPts val="4200"/>
              </a:lnSpc>
            </a:pPr>
            <a:r>
              <a:rPr lang="en-US" altLang="zh-CN" sz="3200" b="1" dirty="0"/>
              <a:t>2. What will be talked about in the following paragraph of  </a:t>
            </a:r>
            <a:endParaRPr lang="en-US" altLang="zh-CN" sz="3200" b="1" dirty="0"/>
          </a:p>
          <a:p>
            <a:pPr marL="457200" indent="-457200">
              <a:lnSpc>
                <a:spcPts val="4200"/>
              </a:lnSpc>
            </a:pPr>
            <a:r>
              <a:rPr lang="en-US" altLang="zh-CN" sz="3200" b="1" dirty="0"/>
              <a:t>the text?</a:t>
            </a:r>
            <a:endParaRPr lang="en-US" altLang="zh-CN" sz="3200" b="1" dirty="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QQ图片20220925100358.png"/>
          <p:cNvPicPr>
            <a:picLocks noChangeAspect="1" noChangeArrowheads="1"/>
          </p:cNvPicPr>
          <p:nvPr/>
        </p:nvPicPr>
        <p:blipFill>
          <a:blip r:embed="rId1" cstate="print"/>
          <a:srcRect/>
          <a:stretch>
            <a:fillRect/>
          </a:stretch>
        </p:blipFill>
        <p:spPr bwMode="auto">
          <a:xfrm>
            <a:off x="0" y="614149"/>
            <a:ext cx="6086900" cy="6243851"/>
          </a:xfrm>
          <a:prstGeom prst="rect">
            <a:avLst/>
          </a:prstGeom>
          <a:noFill/>
        </p:spPr>
      </p:pic>
      <p:pic>
        <p:nvPicPr>
          <p:cNvPr id="3076" name="Picture 4" descr="C:\Users\Administrator\Desktop\QQ图片20220925100352.png"/>
          <p:cNvPicPr>
            <a:picLocks noChangeAspect="1" noChangeArrowheads="1"/>
          </p:cNvPicPr>
          <p:nvPr/>
        </p:nvPicPr>
        <p:blipFill>
          <a:blip r:embed="rId2" cstate="print"/>
          <a:srcRect/>
          <a:stretch>
            <a:fillRect/>
          </a:stretch>
        </p:blipFill>
        <p:spPr bwMode="auto">
          <a:xfrm>
            <a:off x="6059606" y="0"/>
            <a:ext cx="6132394" cy="6858000"/>
          </a:xfrm>
          <a:prstGeom prst="rect">
            <a:avLst/>
          </a:prstGeom>
          <a:noFill/>
        </p:spPr>
      </p:pic>
      <p:sp>
        <p:nvSpPr>
          <p:cNvPr id="23" name="矩形 22"/>
          <p:cNvSpPr/>
          <p:nvPr/>
        </p:nvSpPr>
        <p:spPr>
          <a:xfrm>
            <a:off x="0" y="0"/>
            <a:ext cx="5660020" cy="584775"/>
          </a:xfrm>
          <a:prstGeom prst="rect">
            <a:avLst/>
          </a:prstGeom>
        </p:spPr>
        <p:txBody>
          <a:bodyPr wrap="square">
            <a:spAutoFit/>
          </a:bodyPr>
          <a:lstStyle/>
          <a:p>
            <a:r>
              <a:rPr lang="en-US" altLang="zh-CN" sz="3200" b="1" dirty="0">
                <a:latin typeface="Times New Roman" panose="02020603050405020304" pitchFamily="18" charset="0"/>
                <a:cs typeface="Times New Roman" panose="02020603050405020304" pitchFamily="18" charset="0"/>
              </a:rPr>
              <a:t>Activity 3 : Read for details</a:t>
            </a:r>
            <a:endParaRPr lang="en-US" altLang="zh-CN" sz="3200" b="1" dirty="0">
              <a:latin typeface="Times New Roman" panose="02020603050405020304" pitchFamily="18" charset="0"/>
              <a:cs typeface="Times New Roman" panose="02020603050405020304" pitchFamily="18" charset="0"/>
            </a:endParaRPr>
          </a:p>
        </p:txBody>
      </p:sp>
      <p:sp>
        <p:nvSpPr>
          <p:cNvPr id="26" name="文本框 2"/>
          <p:cNvSpPr txBox="1"/>
          <p:nvPr/>
        </p:nvSpPr>
        <p:spPr>
          <a:xfrm>
            <a:off x="479596" y="2912011"/>
            <a:ext cx="3614102" cy="252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noProof="1"/>
              <a:t>1.</a:t>
            </a:r>
            <a:endParaRPr lang="zh-CN" altLang="en-US" noProof="1"/>
          </a:p>
        </p:txBody>
      </p:sp>
      <p:sp>
        <p:nvSpPr>
          <p:cNvPr id="27" name="文本框 2"/>
          <p:cNvSpPr txBox="1"/>
          <p:nvPr/>
        </p:nvSpPr>
        <p:spPr>
          <a:xfrm>
            <a:off x="6399750" y="2178146"/>
            <a:ext cx="5599992" cy="252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noProof="1"/>
              <a:t>2.</a:t>
            </a:r>
            <a:endParaRPr lang="zh-CN" altLang="en-US" noProof="1"/>
          </a:p>
        </p:txBody>
      </p:sp>
      <p:sp>
        <p:nvSpPr>
          <p:cNvPr id="29" name="文本框 2"/>
          <p:cNvSpPr txBox="1"/>
          <p:nvPr/>
        </p:nvSpPr>
        <p:spPr>
          <a:xfrm>
            <a:off x="6174666" y="2473569"/>
            <a:ext cx="1661039" cy="252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endParaRPr lang="zh-CN" altLang="en-US" noProof="1"/>
          </a:p>
        </p:txBody>
      </p:sp>
      <p:sp>
        <p:nvSpPr>
          <p:cNvPr id="30" name="文本框 2"/>
          <p:cNvSpPr txBox="1"/>
          <p:nvPr/>
        </p:nvSpPr>
        <p:spPr>
          <a:xfrm>
            <a:off x="9787718" y="3413760"/>
            <a:ext cx="2141685" cy="252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noProof="1"/>
              <a:t>3.</a:t>
            </a:r>
            <a:endParaRPr lang="zh-CN" altLang="en-US" noProof="1"/>
          </a:p>
        </p:txBody>
      </p:sp>
      <p:sp>
        <p:nvSpPr>
          <p:cNvPr id="31" name="文本框 2"/>
          <p:cNvSpPr txBox="1"/>
          <p:nvPr/>
        </p:nvSpPr>
        <p:spPr>
          <a:xfrm>
            <a:off x="6259073" y="3570848"/>
            <a:ext cx="2997469" cy="252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endParaRPr lang="zh-CN" altLang="en-US" noProof="1"/>
          </a:p>
        </p:txBody>
      </p:sp>
      <p:sp>
        <p:nvSpPr>
          <p:cNvPr id="32" name="文本框 2"/>
          <p:cNvSpPr txBox="1"/>
          <p:nvPr/>
        </p:nvSpPr>
        <p:spPr>
          <a:xfrm>
            <a:off x="7956573" y="4677507"/>
            <a:ext cx="3958762" cy="252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noProof="1"/>
              <a:t>4.</a:t>
            </a:r>
            <a:endParaRPr lang="zh-CN" altLang="en-US" noProof="1"/>
          </a:p>
        </p:txBody>
      </p:sp>
      <p:sp>
        <p:nvSpPr>
          <p:cNvPr id="34" name="文本框 2"/>
          <p:cNvSpPr txBox="1"/>
          <p:nvPr/>
        </p:nvSpPr>
        <p:spPr>
          <a:xfrm>
            <a:off x="6397406" y="4947138"/>
            <a:ext cx="2997469" cy="252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endParaRPr lang="zh-CN" altLang="en-US" noProof="1"/>
          </a:p>
        </p:txBody>
      </p:sp>
      <p:sp>
        <p:nvSpPr>
          <p:cNvPr id="36" name="文本框 2"/>
          <p:cNvSpPr txBox="1"/>
          <p:nvPr/>
        </p:nvSpPr>
        <p:spPr>
          <a:xfrm>
            <a:off x="6463053" y="5603630"/>
            <a:ext cx="3958762" cy="252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noProof="1"/>
              <a:t>5.</a:t>
            </a:r>
            <a:endParaRPr lang="zh-CN" altLang="en-US" noProof="1"/>
          </a:p>
        </p:txBody>
      </p:sp>
      <p:sp>
        <p:nvSpPr>
          <p:cNvPr id="37" name="文本框 2"/>
          <p:cNvSpPr txBox="1"/>
          <p:nvPr/>
        </p:nvSpPr>
        <p:spPr>
          <a:xfrm>
            <a:off x="0" y="3694984"/>
            <a:ext cx="6120000" cy="3132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endParaRPr lang="zh-CN" altLang="en-US" noProof="1"/>
          </a:p>
        </p:txBody>
      </p:sp>
      <p:sp>
        <p:nvSpPr>
          <p:cNvPr id="5121" name="Rectangle 1"/>
          <p:cNvSpPr>
            <a:spLocks noChangeArrowheads="1"/>
          </p:cNvSpPr>
          <p:nvPr/>
        </p:nvSpPr>
        <p:spPr bwMode="auto">
          <a:xfrm>
            <a:off x="0" y="3630305"/>
            <a:ext cx="6120000" cy="322769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ts val="2000"/>
              </a:lnSpc>
              <a:spcBef>
                <a:spcPct val="0"/>
              </a:spcBef>
              <a:spcAft>
                <a:spcPct val="0"/>
              </a:spcAft>
              <a:buClrTx/>
              <a:buSzTx/>
              <a:buFontTx/>
              <a:buNone/>
            </a:pPr>
            <a:r>
              <a:rPr lang="en-US" altLang="zh-CN" b="1" dirty="0">
                <a:solidFill>
                  <a:srgbClr val="3333FF"/>
                </a:solidFill>
                <a:latin typeface="DejaVu Math TeX Gyre" panose="02000503000000000000" pitchFamily="2" charset="0"/>
                <a:ea typeface="DejaVu Math TeX Gyre" panose="02000503000000000000" pitchFamily="2" charset="0"/>
                <a:cs typeface="DejaVu Math TeX Gyre" panose="02000503000000000000" pitchFamily="2" charset="0"/>
              </a:rPr>
              <a:t>A</a:t>
            </a:r>
            <a:r>
              <a:rPr kumimoji="0" lang="en-US" altLang="zh-CN" b="1" i="0" u="none" strike="noStrike" cap="none" normalizeH="0" baseline="0" dirty="0">
                <a:ln>
                  <a:noFill/>
                </a:ln>
                <a:solidFill>
                  <a:srgbClr val="3333FF"/>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Speaking of medicine, through new technology,       people who have brain or spinal injuries will be able to find new hope.</a:t>
            </a:r>
            <a:endPar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endParaRPr>
          </a:p>
          <a:p>
            <a:pPr marL="0" marR="0" lvl="0" indent="0" algn="just" defTabSz="914400" rtl="0" eaLnBrk="0" fontAlgn="base" latinLnBrk="0" hangingPunct="0">
              <a:lnSpc>
                <a:spcPts val="2000"/>
              </a:lnSpc>
              <a:spcBef>
                <a:spcPct val="0"/>
              </a:spcBef>
              <a:spcAft>
                <a:spcPct val="0"/>
              </a:spcAft>
              <a:buClrTx/>
              <a:buSzTx/>
              <a:buFontTx/>
              <a:buNone/>
            </a:pPr>
            <a:r>
              <a:rPr kumimoji="0" lang="en-US" altLang="zh-CN" b="1" i="0" u="none" strike="noStrike" cap="none" normalizeH="0" baseline="0" dirty="0">
                <a:ln>
                  <a:noFill/>
                </a:ln>
                <a:solidFill>
                  <a:srgbClr val="3333FF"/>
                </a:solidFill>
                <a:effectLst/>
                <a:latin typeface="DejaVu Math TeX Gyre" panose="02000503000000000000" pitchFamily="2" charset="0"/>
                <a:ea typeface="DejaVu Math TeX Gyre" panose="02000503000000000000" pitchFamily="2" charset="0"/>
                <a:cs typeface="DejaVu Math TeX Gyre" panose="02000503000000000000" pitchFamily="2" charset="0"/>
              </a:rPr>
              <a:t>B. </a:t>
            </a:r>
            <a:r>
              <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There will also be advances in transportation   and space travel.</a:t>
            </a:r>
            <a:endPar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endParaRPr>
          </a:p>
          <a:p>
            <a:pPr marL="0" marR="0" lvl="0" indent="0" algn="just" defTabSz="914400" rtl="0" eaLnBrk="0" fontAlgn="base" latinLnBrk="0" hangingPunct="0">
              <a:lnSpc>
                <a:spcPts val="2000"/>
              </a:lnSpc>
              <a:spcBef>
                <a:spcPct val="0"/>
              </a:spcBef>
              <a:spcAft>
                <a:spcPct val="0"/>
              </a:spcAft>
              <a:buClrTx/>
              <a:buSzTx/>
              <a:buFontTx/>
              <a:buNone/>
            </a:pPr>
            <a:r>
              <a:rPr kumimoji="0" lang="en-US" altLang="zh-CN" b="1" i="0" u="none" strike="noStrike" cap="none" normalizeH="0" baseline="0" dirty="0">
                <a:ln>
                  <a:noFill/>
                </a:ln>
                <a:solidFill>
                  <a:srgbClr val="3333FF"/>
                </a:solidFill>
                <a:effectLst/>
                <a:latin typeface="DejaVu Math TeX Gyre" panose="02000503000000000000" pitchFamily="2" charset="0"/>
                <a:ea typeface="DejaVu Math TeX Gyre" panose="02000503000000000000" pitchFamily="2" charset="0"/>
                <a:cs typeface="DejaVu Math TeX Gyre" panose="02000503000000000000" pitchFamily="2" charset="0"/>
              </a:rPr>
              <a:t>C. </a:t>
            </a:r>
            <a:r>
              <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This should make us hesitate before we try to predict the future.</a:t>
            </a:r>
            <a:endPar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endParaRPr>
          </a:p>
          <a:p>
            <a:pPr marL="0" marR="0" lvl="0" indent="0" algn="just" defTabSz="914400" rtl="0" eaLnBrk="0" fontAlgn="base" latinLnBrk="0" hangingPunct="0">
              <a:lnSpc>
                <a:spcPts val="2000"/>
              </a:lnSpc>
              <a:spcBef>
                <a:spcPct val="0"/>
              </a:spcBef>
              <a:spcAft>
                <a:spcPct val="0"/>
              </a:spcAft>
              <a:buClrTx/>
              <a:buSzTx/>
              <a:buFontTx/>
              <a:buNone/>
            </a:pPr>
            <a:r>
              <a:rPr kumimoji="0" lang="en-US" altLang="zh-CN" b="1" i="0" u="none" strike="noStrike" cap="none" normalizeH="0" baseline="0" dirty="0">
                <a:ln>
                  <a:noFill/>
                </a:ln>
                <a:solidFill>
                  <a:srgbClr val="3333FF"/>
                </a:solidFill>
                <a:effectLst/>
                <a:latin typeface="DejaVu Math TeX Gyre" panose="02000503000000000000" pitchFamily="2" charset="0"/>
                <a:ea typeface="DejaVu Math TeX Gyre" panose="02000503000000000000" pitchFamily="2" charset="0"/>
                <a:cs typeface="DejaVu Math TeX Gyre" panose="02000503000000000000" pitchFamily="2" charset="0"/>
              </a:rPr>
              <a:t>D. </a:t>
            </a:r>
            <a:r>
              <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Some other research</a:t>
            </a:r>
            <a:r>
              <a:rPr kumimoji="0" lang="en-US" altLang="zh-CN" b="1" i="0" u="none" strike="noStrike" cap="none" normalizeH="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involves using</a:t>
            </a:r>
            <a:r>
              <a:rPr kumimoji="0" lang="en-US" altLang="zh-CN" b="1" i="0" u="none" strike="noStrike" cap="none" normalizeH="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robotic technology to replace human functions.</a:t>
            </a:r>
            <a:endPar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endParaRPr>
          </a:p>
          <a:p>
            <a:pPr marL="0" marR="0" lvl="0" indent="0" algn="just" defTabSz="914400" rtl="0" eaLnBrk="0" fontAlgn="base" latinLnBrk="0" hangingPunct="0">
              <a:lnSpc>
                <a:spcPts val="2000"/>
              </a:lnSpc>
              <a:spcBef>
                <a:spcPct val="0"/>
              </a:spcBef>
              <a:spcAft>
                <a:spcPct val="0"/>
              </a:spcAft>
              <a:buClrTx/>
              <a:buSzTx/>
              <a:buFontTx/>
              <a:buNone/>
            </a:pPr>
            <a:r>
              <a:rPr kumimoji="0" lang="en-US" altLang="zh-CN" b="1" i="0" u="none" strike="noStrike" cap="none" normalizeH="0" baseline="0" dirty="0">
                <a:ln>
                  <a:noFill/>
                </a:ln>
                <a:solidFill>
                  <a:srgbClr val="3333FF"/>
                </a:solidFill>
                <a:effectLst/>
                <a:latin typeface="DejaVu Math TeX Gyre" panose="02000503000000000000" pitchFamily="2" charset="0"/>
                <a:ea typeface="DejaVu Math TeX Gyre" panose="02000503000000000000" pitchFamily="2" charset="0"/>
                <a:cs typeface="DejaVu Math TeX Gyre" panose="02000503000000000000" pitchFamily="2" charset="0"/>
              </a:rPr>
              <a:t>E. </a:t>
            </a:r>
            <a:r>
              <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That is, their brains will control their robotic body parts so they can live their lives fully without being handicapped.</a:t>
            </a:r>
            <a:endParaRPr kumimoji="0" lang="en-US" altLang="zh-CN" b="1" i="0" u="none" strike="noStrike" cap="none" normalizeH="0" baseline="0" dirty="0">
              <a:ln>
                <a:noFill/>
              </a:ln>
              <a:solidFill>
                <a:schemeClr val="tx1"/>
              </a:solidFill>
              <a:effectLst/>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38" name="文本框 21"/>
          <p:cNvSpPr txBox="1"/>
          <p:nvPr/>
        </p:nvSpPr>
        <p:spPr>
          <a:xfrm>
            <a:off x="2003278" y="2771653"/>
            <a:ext cx="444352" cy="523220"/>
          </a:xfrm>
          <a:prstGeom prst="rect">
            <a:avLst/>
          </a:prstGeom>
          <a:noFill/>
        </p:spPr>
        <p:txBody>
          <a:bodyPr wrap="none">
            <a:spAutoFit/>
          </a:bodyPr>
          <a:lstStyle/>
          <a:p>
            <a:pPr>
              <a:defRPr/>
            </a:pPr>
            <a:r>
              <a:rPr lang="en-US" altLang="zh-CN" sz="2800" b="1" dirty="0">
                <a:solidFill>
                  <a:srgbClr val="FF0000"/>
                </a:solidFill>
                <a:effectLst>
                  <a:outerShdw blurRad="38100" dist="38100" dir="2700000" algn="tl">
                    <a:srgbClr val="C0C0C0"/>
                  </a:outerShdw>
                </a:effectLst>
                <a:latin typeface="Times New Roman" panose="02020603050405020304" pitchFamily="18" charset="0"/>
                <a:ea typeface="仿宋" panose="02010609060101010101" pitchFamily="49" charset="-122"/>
                <a:sym typeface="宋体" panose="02010600030101010101" pitchFamily="2" charset="-122"/>
              </a:rPr>
              <a:t>C</a:t>
            </a:r>
            <a:endParaRPr lang="en-US" altLang="zh-CN" sz="2800" b="1" dirty="0">
              <a:solidFill>
                <a:srgbClr val="FF0000"/>
              </a:solidFill>
              <a:effectLst>
                <a:outerShdw blurRad="38100" dist="38100" dir="2700000" algn="tl">
                  <a:srgbClr val="C0C0C0"/>
                </a:outerShdw>
              </a:effectLst>
              <a:latin typeface="Times New Roman" panose="02020603050405020304" pitchFamily="18" charset="0"/>
              <a:ea typeface="仿宋" panose="02010609060101010101" pitchFamily="49" charset="-122"/>
              <a:sym typeface="宋体" panose="02010600030101010101" pitchFamily="2" charset="-122"/>
            </a:endParaRPr>
          </a:p>
        </p:txBody>
      </p:sp>
      <p:sp>
        <p:nvSpPr>
          <p:cNvPr id="39" name="文本框 21"/>
          <p:cNvSpPr txBox="1"/>
          <p:nvPr/>
        </p:nvSpPr>
        <p:spPr>
          <a:xfrm>
            <a:off x="7332589" y="2023721"/>
            <a:ext cx="444352" cy="523220"/>
          </a:xfrm>
          <a:prstGeom prst="rect">
            <a:avLst/>
          </a:prstGeom>
          <a:noFill/>
        </p:spPr>
        <p:txBody>
          <a:bodyPr wrap="none">
            <a:spAutoFit/>
          </a:bodyPr>
          <a:lstStyle/>
          <a:p>
            <a:pPr>
              <a:defRPr/>
            </a:pPr>
            <a:r>
              <a:rPr lang="en-US" altLang="zh-CN" sz="2800" b="1" dirty="0">
                <a:solidFill>
                  <a:srgbClr val="FF0000"/>
                </a:solidFill>
                <a:effectLst>
                  <a:outerShdw blurRad="38100" dist="38100" dir="2700000" algn="tl">
                    <a:srgbClr val="C0C0C0"/>
                  </a:outerShdw>
                </a:effectLst>
                <a:latin typeface="Times New Roman" panose="02020603050405020304" pitchFamily="18" charset="0"/>
                <a:ea typeface="仿宋" panose="02010609060101010101" pitchFamily="49" charset="-122"/>
                <a:sym typeface="宋体" panose="02010600030101010101" pitchFamily="2" charset="-122"/>
              </a:rPr>
              <a:t>A</a:t>
            </a:r>
            <a:endParaRPr lang="en-US" altLang="zh-CN" sz="2800" b="1" dirty="0">
              <a:solidFill>
                <a:srgbClr val="FF0000"/>
              </a:solidFill>
              <a:effectLst>
                <a:outerShdw blurRad="38100" dist="38100" dir="2700000" algn="tl">
                  <a:srgbClr val="C0C0C0"/>
                </a:outerShdw>
              </a:effectLst>
              <a:latin typeface="Times New Roman" panose="02020603050405020304" pitchFamily="18" charset="0"/>
              <a:ea typeface="仿宋" panose="02010609060101010101" pitchFamily="49" charset="-122"/>
              <a:sym typeface="宋体" panose="02010600030101010101" pitchFamily="2" charset="-122"/>
            </a:endParaRPr>
          </a:p>
        </p:txBody>
      </p:sp>
      <p:sp>
        <p:nvSpPr>
          <p:cNvPr id="41" name="文本框 21"/>
          <p:cNvSpPr txBox="1"/>
          <p:nvPr/>
        </p:nvSpPr>
        <p:spPr>
          <a:xfrm>
            <a:off x="10399346" y="3275745"/>
            <a:ext cx="444352" cy="523220"/>
          </a:xfrm>
          <a:prstGeom prst="rect">
            <a:avLst/>
          </a:prstGeom>
          <a:noFill/>
        </p:spPr>
        <p:txBody>
          <a:bodyPr wrap="none">
            <a:spAutoFit/>
          </a:bodyPr>
          <a:lstStyle/>
          <a:p>
            <a:pPr>
              <a:defRPr/>
            </a:pPr>
            <a:r>
              <a:rPr lang="en-US" altLang="zh-CN" sz="2800" b="1" dirty="0">
                <a:solidFill>
                  <a:srgbClr val="FF0000"/>
                </a:solidFill>
                <a:effectLst>
                  <a:outerShdw blurRad="38100" dist="38100" dir="2700000" algn="tl">
                    <a:srgbClr val="C0C0C0"/>
                  </a:outerShdw>
                </a:effectLst>
                <a:latin typeface="Times New Roman" panose="02020603050405020304" pitchFamily="18" charset="0"/>
                <a:ea typeface="仿宋" panose="02010609060101010101" pitchFamily="49" charset="-122"/>
                <a:sym typeface="宋体" panose="02010600030101010101" pitchFamily="2" charset="-122"/>
              </a:rPr>
              <a:t>D</a:t>
            </a:r>
            <a:endParaRPr lang="en-US" altLang="zh-CN" sz="2800" b="1" dirty="0">
              <a:solidFill>
                <a:srgbClr val="FF0000"/>
              </a:solidFill>
              <a:effectLst>
                <a:outerShdw blurRad="38100" dist="38100" dir="2700000" algn="tl">
                  <a:srgbClr val="C0C0C0"/>
                </a:outerShdw>
              </a:effectLst>
              <a:latin typeface="Times New Roman" panose="02020603050405020304" pitchFamily="18" charset="0"/>
              <a:ea typeface="仿宋" panose="02010609060101010101" pitchFamily="49" charset="-122"/>
              <a:sym typeface="宋体" panose="02010600030101010101" pitchFamily="2" charset="-122"/>
            </a:endParaRPr>
          </a:p>
        </p:txBody>
      </p:sp>
      <p:sp>
        <p:nvSpPr>
          <p:cNvPr id="42" name="文本框 21"/>
          <p:cNvSpPr txBox="1"/>
          <p:nvPr/>
        </p:nvSpPr>
        <p:spPr>
          <a:xfrm>
            <a:off x="8472071" y="4541838"/>
            <a:ext cx="423514" cy="523220"/>
          </a:xfrm>
          <a:prstGeom prst="rect">
            <a:avLst/>
          </a:prstGeom>
          <a:noFill/>
        </p:spPr>
        <p:txBody>
          <a:bodyPr wrap="none">
            <a:spAutoFit/>
          </a:bodyPr>
          <a:lstStyle/>
          <a:p>
            <a:pPr>
              <a:defRPr/>
            </a:pPr>
            <a:r>
              <a:rPr lang="en-US" altLang="zh-CN" sz="2800" b="1" dirty="0">
                <a:solidFill>
                  <a:srgbClr val="FF0000"/>
                </a:solidFill>
                <a:effectLst>
                  <a:outerShdw blurRad="38100" dist="38100" dir="2700000" algn="tl">
                    <a:srgbClr val="C0C0C0"/>
                  </a:outerShdw>
                </a:effectLst>
                <a:latin typeface="Times New Roman" panose="02020603050405020304" pitchFamily="18" charset="0"/>
                <a:ea typeface="仿宋" panose="02010609060101010101" pitchFamily="49" charset="-122"/>
                <a:sym typeface="宋体" panose="02010600030101010101" pitchFamily="2" charset="-122"/>
              </a:rPr>
              <a:t>E</a:t>
            </a:r>
            <a:endParaRPr lang="en-US" altLang="zh-CN" sz="2800" b="1" dirty="0">
              <a:solidFill>
                <a:srgbClr val="FF0000"/>
              </a:solidFill>
              <a:effectLst>
                <a:outerShdw blurRad="38100" dist="38100" dir="2700000" algn="tl">
                  <a:srgbClr val="C0C0C0"/>
                </a:outerShdw>
              </a:effectLst>
              <a:latin typeface="Times New Roman" panose="02020603050405020304" pitchFamily="18" charset="0"/>
              <a:ea typeface="仿宋" panose="02010609060101010101" pitchFamily="49" charset="-122"/>
              <a:sym typeface="宋体" panose="02010600030101010101" pitchFamily="2" charset="-122"/>
            </a:endParaRPr>
          </a:p>
        </p:txBody>
      </p:sp>
      <p:sp>
        <p:nvSpPr>
          <p:cNvPr id="44" name="文本框 21"/>
          <p:cNvSpPr txBox="1"/>
          <p:nvPr/>
        </p:nvSpPr>
        <p:spPr>
          <a:xfrm>
            <a:off x="7557672" y="5470305"/>
            <a:ext cx="423514" cy="523220"/>
          </a:xfrm>
          <a:prstGeom prst="rect">
            <a:avLst/>
          </a:prstGeom>
          <a:noFill/>
        </p:spPr>
        <p:txBody>
          <a:bodyPr wrap="none">
            <a:spAutoFit/>
          </a:bodyPr>
          <a:lstStyle/>
          <a:p>
            <a:pPr>
              <a:defRPr/>
            </a:pPr>
            <a:r>
              <a:rPr lang="en-US" altLang="zh-CN" sz="2800" b="1" dirty="0">
                <a:solidFill>
                  <a:srgbClr val="FF0000"/>
                </a:solidFill>
                <a:effectLst>
                  <a:outerShdw blurRad="38100" dist="38100" dir="2700000" algn="tl">
                    <a:srgbClr val="C0C0C0"/>
                  </a:outerShdw>
                </a:effectLst>
                <a:latin typeface="Times New Roman" panose="02020603050405020304" pitchFamily="18" charset="0"/>
                <a:ea typeface="仿宋" panose="02010609060101010101" pitchFamily="49" charset="-122"/>
                <a:sym typeface="宋体" panose="02010600030101010101" pitchFamily="2" charset="-122"/>
              </a:rPr>
              <a:t>B</a:t>
            </a:r>
            <a:endParaRPr lang="en-US" altLang="zh-CN" sz="2800" b="1" dirty="0">
              <a:solidFill>
                <a:srgbClr val="FF0000"/>
              </a:solidFill>
              <a:effectLst>
                <a:outerShdw blurRad="38100" dist="38100" dir="2700000" algn="tl">
                  <a:srgbClr val="C0C0C0"/>
                </a:outerShdw>
              </a:effectLst>
              <a:latin typeface="Times New Roman" panose="02020603050405020304" pitchFamily="18" charset="0"/>
              <a:ea typeface="仿宋" panose="02010609060101010101"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P spid="42"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307340" y="286601"/>
            <a:ext cx="10296970" cy="648000"/>
          </a:xfrm>
          <a:prstGeom prst="rect">
            <a:avLst/>
          </a:prstGeom>
          <a:noFill/>
          <a:ln>
            <a:solidFill>
              <a:srgbClr val="00B050"/>
            </a:solidFill>
          </a:ln>
        </p:spPr>
        <p:txBody>
          <a:bodyPr wrap="square" rtlCol="0">
            <a:spAutoFit/>
          </a:bodyPr>
          <a:lstStyle/>
          <a:p>
            <a:r>
              <a:rPr lang="en-US" altLang="zh-CN" sz="3200" b="1" dirty="0">
                <a:solidFill>
                  <a:schemeClr val="tx1"/>
                </a:solidFill>
                <a:latin typeface="Times New Roman" panose="02020603050405020304" pitchFamily="18" charset="0"/>
                <a:cs typeface="Times New Roman" panose="02020603050405020304" pitchFamily="18" charset="0"/>
              </a:rPr>
              <a:t>Activity 3 : </a:t>
            </a:r>
            <a:r>
              <a:rPr lang="en-US" altLang="zh-CN" sz="3200" b="1" dirty="0">
                <a:latin typeface="Times New Roman" panose="02020603050405020304" pitchFamily="18" charset="0"/>
                <a:cs typeface="Times New Roman" panose="02020603050405020304" pitchFamily="18" charset="0"/>
                <a:sym typeface="+mn-ea"/>
              </a:rPr>
              <a:t>Read for details (</a:t>
            </a:r>
            <a:r>
              <a:rPr lang="en-US" altLang="zh-CN" sz="3200" dirty="0">
                <a:latin typeface="Times New Roman" panose="02020603050405020304" pitchFamily="18" charset="0"/>
                <a:cs typeface="Times New Roman" panose="02020603050405020304" pitchFamily="18" charset="0"/>
                <a:sym typeface="+mn-ea"/>
              </a:rPr>
              <a:t>Para.1-2)</a:t>
            </a:r>
            <a:endParaRPr lang="en-US" altLang="zh-CN" sz="3200" dirty="0">
              <a:latin typeface="Times New Roman" panose="02020603050405020304" pitchFamily="18" charset="0"/>
              <a:cs typeface="Times New Roman" panose="02020603050405020304" pitchFamily="18" charset="0"/>
              <a:sym typeface="+mn-ea"/>
            </a:endParaRPr>
          </a:p>
          <a:p>
            <a:endParaRPr lang="en-US" altLang="zh-CN" sz="3200" dirty="0">
              <a:solidFill>
                <a:schemeClr val="tx1"/>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245660" y="1142365"/>
            <a:ext cx="11750721" cy="4524315"/>
          </a:xfrm>
          <a:prstGeom prst="rect">
            <a:avLst/>
          </a:prstGeom>
          <a:noFill/>
        </p:spPr>
        <p:txBody>
          <a:bodyPr wrap="square" rtlCol="0">
            <a:spAutoFit/>
          </a:bodyPr>
          <a:lstStyle/>
          <a:p>
            <a:pPr algn="just"/>
            <a:r>
              <a:rPr lang="en-US" altLang="zh-CN" sz="2400" dirty="0"/>
              <a:t>In the 1960s and 1970s, some writers and university professors called themselves “futurists”. These futurists tried to predict the future. Only a few of their predictions were right, and all of them missed something that was just around the corner: the revolution in computers and information technology. The problem was that none of these futurists were scientists or engineers. So, while they knew the future would have more powerful computers, they had no clue what these computers would look like, what they could do, or what impact they would have on our lives.</a:t>
            </a:r>
            <a:endParaRPr lang="en-US" altLang="zh-CN" sz="2400" dirty="0"/>
          </a:p>
          <a:p>
            <a:pPr algn="just"/>
            <a:endParaRPr lang="zh-CN" altLang="zh-CN" sz="2400" dirty="0"/>
          </a:p>
          <a:p>
            <a:pPr algn="just"/>
            <a:r>
              <a:rPr lang="en-US" altLang="zh-CN" sz="2400" dirty="0"/>
              <a:t>1._________________________________________________________ Having said that, we can make some good guesses about future technology by looking at current scientific and technological advances. We can also ask the real experts: the scientists and engineers who are bringing us these advances.</a:t>
            </a:r>
            <a:endParaRPr lang="zh-CN" altLang="zh-CN" sz="2400" dirty="0"/>
          </a:p>
        </p:txBody>
      </p:sp>
      <p:sp>
        <p:nvSpPr>
          <p:cNvPr id="31" name="矩形 30"/>
          <p:cNvSpPr/>
          <p:nvPr/>
        </p:nvSpPr>
        <p:spPr>
          <a:xfrm>
            <a:off x="267287" y="3948568"/>
            <a:ext cx="10741418" cy="523220"/>
          </a:xfrm>
          <a:prstGeom prst="rect">
            <a:avLst/>
          </a:prstGeom>
        </p:spPr>
        <p:txBody>
          <a:bodyPr wrap="square">
            <a:spAutoFit/>
          </a:bodyPr>
          <a:lstStyle/>
          <a:p>
            <a:pPr algn="ctr"/>
            <a:r>
              <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C.This should make us hesitate before we try to predict the future.</a:t>
            </a:r>
            <a:endPar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32" name="椭圆 31"/>
          <p:cNvSpPr/>
          <p:nvPr>
            <p:custDataLst>
              <p:tags r:id="rId2"/>
            </p:custDataLst>
          </p:nvPr>
        </p:nvSpPr>
        <p:spPr>
          <a:xfrm>
            <a:off x="832513" y="3889612"/>
            <a:ext cx="846162" cy="56836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箭头连接符 32"/>
          <p:cNvCxnSpPr/>
          <p:nvPr/>
        </p:nvCxnSpPr>
        <p:spPr>
          <a:xfrm flipV="1">
            <a:off x="1637732" y="3411940"/>
            <a:ext cx="2866029" cy="6687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6519607" y="3043451"/>
            <a:ext cx="5422184" cy="116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67778" y="3393514"/>
            <a:ext cx="11505774" cy="47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247222" y="3780430"/>
            <a:ext cx="9374450" cy="111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992884" y="5667347"/>
            <a:ext cx="2924023" cy="584775"/>
          </a:xfrm>
          <a:prstGeom prst="rect">
            <a:avLst/>
          </a:prstGeom>
        </p:spPr>
        <p:txBody>
          <a:bodyPr wrap="square">
            <a:spAutoFit/>
          </a:bodyPr>
          <a:lstStyle/>
          <a:p>
            <a:pPr algn="ctr"/>
            <a:r>
              <a:rPr lang="en-US" altLang="zh-CN" sz="32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reference</a:t>
            </a:r>
            <a:endParaRPr lang="en-US" altLang="zh-CN" sz="32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cxnSp>
        <p:nvCxnSpPr>
          <p:cNvPr id="45" name="直接箭头连接符 44"/>
          <p:cNvCxnSpPr/>
          <p:nvPr/>
        </p:nvCxnSpPr>
        <p:spPr>
          <a:xfrm>
            <a:off x="1233209" y="4493241"/>
            <a:ext cx="841251" cy="12797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图片 11" descr="水印"/>
          <p:cNvPicPr>
            <a:picLocks noChangeAspect="1"/>
          </p:cNvPicPr>
          <p:nvPr userDrawn="1"/>
        </p:nvPicPr>
        <p:blipFill>
          <a:blip r:embed="rId3"/>
          <a:stretch>
            <a:fillRect/>
          </a:stretch>
        </p:blipFill>
        <p:spPr>
          <a:xfrm>
            <a:off x="7181215" y="63500"/>
            <a:ext cx="4902200" cy="1586865"/>
          </a:xfrm>
          <a:prstGeom prst="rect">
            <a:avLst/>
          </a:prstGeom>
        </p:spPr>
      </p:pic>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4"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ntr" presetSubtype="4"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linds(horizontal)">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linds(horizontal)">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1"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307340" y="91440"/>
            <a:ext cx="8277101" cy="584775"/>
          </a:xfrm>
          <a:prstGeom prst="rect">
            <a:avLst/>
          </a:prstGeom>
          <a:noFill/>
          <a:ln>
            <a:solidFill>
              <a:srgbClr val="00B050"/>
            </a:solidFill>
          </a:ln>
        </p:spPr>
        <p:txBody>
          <a:bodyPr wrap="square" rtlCol="0">
            <a:spAutoFit/>
          </a:bodyPr>
          <a:lstStyle/>
          <a:p>
            <a:r>
              <a:rPr lang="en-US" altLang="zh-CN" sz="3200" b="1" dirty="0">
                <a:solidFill>
                  <a:schemeClr val="tx1"/>
                </a:solidFill>
                <a:latin typeface="Times New Roman" panose="02020603050405020304" pitchFamily="18" charset="0"/>
                <a:cs typeface="Times New Roman" panose="02020603050405020304" pitchFamily="18" charset="0"/>
              </a:rPr>
              <a:t>Activity 3 : </a:t>
            </a:r>
            <a:r>
              <a:rPr lang="en-US" altLang="zh-CN" sz="3200" b="1" dirty="0">
                <a:latin typeface="Times New Roman" panose="02020603050405020304" pitchFamily="18" charset="0"/>
                <a:cs typeface="Times New Roman" panose="02020603050405020304" pitchFamily="18" charset="0"/>
                <a:sym typeface="+mn-ea"/>
              </a:rPr>
              <a:t>Read for details (</a:t>
            </a:r>
            <a:r>
              <a:rPr lang="en-US" altLang="zh-CN" sz="3200" dirty="0">
                <a:latin typeface="Times New Roman" panose="02020603050405020304" pitchFamily="18" charset="0"/>
                <a:cs typeface="Times New Roman" panose="02020603050405020304" pitchFamily="18" charset="0"/>
                <a:sym typeface="+mn-ea"/>
              </a:rPr>
              <a:t>Para.4-5)</a:t>
            </a:r>
            <a:endParaRPr lang="en-US" altLang="zh-CN" sz="3200" dirty="0">
              <a:solidFill>
                <a:schemeClr val="tx1"/>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245660" y="1142365"/>
            <a:ext cx="11750721" cy="4893647"/>
          </a:xfrm>
          <a:prstGeom prst="rect">
            <a:avLst/>
          </a:prstGeom>
          <a:noFill/>
        </p:spPr>
        <p:txBody>
          <a:bodyPr wrap="square" rtlCol="0">
            <a:spAutoFit/>
          </a:bodyPr>
          <a:lstStyle/>
          <a:p>
            <a:r>
              <a:rPr lang="en-US" altLang="zh-CN" sz="2400" dirty="0"/>
              <a:t>Because so much of our daily life will be integrated with computers, virtual reality will become an actual, real reality for many of us. Technology will not just allow us to see a world that is thousands of kilometres away--- or which only exists in a computer---but will also allow us to touch and smell that world. This virtual world will at times seem as real as---if not more real than----the actual world around us. Without leaving home, you will be able to take tours of foreign countries, or even get a medical exam by a doctor in another city.</a:t>
            </a:r>
            <a:endParaRPr lang="zh-CN" altLang="zh-CN" sz="2400" dirty="0"/>
          </a:p>
          <a:p>
            <a:r>
              <a:rPr lang="en-US" altLang="zh-CN" sz="2400" dirty="0"/>
              <a:t> </a:t>
            </a:r>
            <a:endParaRPr lang="zh-CN" altLang="zh-CN" sz="2400" dirty="0"/>
          </a:p>
          <a:p>
            <a:r>
              <a:rPr lang="en-US" altLang="zh-CN" sz="2400" u="sng" dirty="0"/>
              <a:t>2.</a:t>
            </a:r>
            <a:r>
              <a:rPr lang="en-US" altLang="zh-CN" sz="2400" dirty="0"/>
              <a:t>______________________________________________________________________________________________________________There is already, for example, technology which will allow blind people to see using cameras and deaf people to hear using microphones that are connected to their brains. Future technology will allow people to overcome all sorts of physical disabilities.</a:t>
            </a:r>
            <a:endParaRPr lang="zh-CN" altLang="zh-CN" sz="2400" dirty="0"/>
          </a:p>
        </p:txBody>
      </p:sp>
      <p:sp>
        <p:nvSpPr>
          <p:cNvPr id="31" name="矩形 30"/>
          <p:cNvSpPr/>
          <p:nvPr/>
        </p:nvSpPr>
        <p:spPr>
          <a:xfrm>
            <a:off x="272955" y="3893978"/>
            <a:ext cx="11505062" cy="954107"/>
          </a:xfrm>
          <a:prstGeom prst="rect">
            <a:avLst/>
          </a:prstGeom>
        </p:spPr>
        <p:txBody>
          <a:bodyPr wrap="square">
            <a:spAutoFit/>
          </a:bodyPr>
          <a:lstStyle/>
          <a:p>
            <a:r>
              <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A.Speaking of medicine, through new technology, people who have brain or spinal injuries will be able to find new hope.</a:t>
            </a:r>
            <a:endPar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32" name="椭圆 31"/>
          <p:cNvSpPr/>
          <p:nvPr>
            <p:custDataLst>
              <p:tags r:id="rId2"/>
            </p:custDataLst>
          </p:nvPr>
        </p:nvSpPr>
        <p:spPr>
          <a:xfrm>
            <a:off x="2511186" y="3889612"/>
            <a:ext cx="1487607" cy="56836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箭头连接符 32"/>
          <p:cNvCxnSpPr/>
          <p:nvPr/>
        </p:nvCxnSpPr>
        <p:spPr>
          <a:xfrm flipV="1">
            <a:off x="3821374" y="3302758"/>
            <a:ext cx="5991366" cy="7233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748525" y="3374524"/>
            <a:ext cx="2924023" cy="584775"/>
          </a:xfrm>
          <a:prstGeom prst="rect">
            <a:avLst/>
          </a:prstGeom>
        </p:spPr>
        <p:txBody>
          <a:bodyPr wrap="square">
            <a:spAutoFit/>
          </a:bodyPr>
          <a:lstStyle/>
          <a:p>
            <a:pPr algn="ctr"/>
            <a:r>
              <a:rPr lang="en-US" altLang="zh-CN" sz="32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repetition</a:t>
            </a:r>
            <a:endParaRPr lang="en-US" altLang="zh-CN" sz="32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cxnSp>
        <p:nvCxnSpPr>
          <p:cNvPr id="45" name="直接箭头连接符 44"/>
          <p:cNvCxnSpPr>
            <a:endCxn id="15" idx="2"/>
          </p:cNvCxnSpPr>
          <p:nvPr/>
        </p:nvCxnSpPr>
        <p:spPr>
          <a:xfrm>
            <a:off x="3998794" y="4039737"/>
            <a:ext cx="6034584" cy="6175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custDataLst>
              <p:tags r:id="rId3"/>
            </p:custDataLst>
          </p:nvPr>
        </p:nvSpPr>
        <p:spPr>
          <a:xfrm>
            <a:off x="9730854" y="2950191"/>
            <a:ext cx="1214650" cy="48904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custDataLst>
              <p:tags r:id="rId4"/>
            </p:custDataLst>
          </p:nvPr>
        </p:nvSpPr>
        <p:spPr>
          <a:xfrm>
            <a:off x="10033378" y="4412776"/>
            <a:ext cx="1758287" cy="48904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696210" y="5628680"/>
            <a:ext cx="2924023" cy="584775"/>
          </a:xfrm>
          <a:prstGeom prst="rect">
            <a:avLst/>
          </a:prstGeom>
        </p:spPr>
        <p:txBody>
          <a:bodyPr wrap="square">
            <a:spAutoFit/>
          </a:bodyPr>
          <a:lstStyle/>
          <a:p>
            <a:pPr algn="ctr"/>
            <a:r>
              <a:rPr lang="en-US" altLang="zh-CN" sz="32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connective</a:t>
            </a:r>
            <a:endParaRPr lang="en-US" altLang="zh-CN" sz="32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cxnSp>
        <p:nvCxnSpPr>
          <p:cNvPr id="19" name="直接箭头连接符 18"/>
          <p:cNvCxnSpPr/>
          <p:nvPr/>
        </p:nvCxnSpPr>
        <p:spPr>
          <a:xfrm flipH="1">
            <a:off x="9116704" y="4899546"/>
            <a:ext cx="1473958" cy="7779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图片 1" descr="水印"/>
          <p:cNvPicPr>
            <a:picLocks noChangeAspect="1"/>
          </p:cNvPicPr>
          <p:nvPr userDrawn="1"/>
        </p:nvPicPr>
        <p:blipFill>
          <a:blip r:embed="rId5"/>
          <a:stretch>
            <a:fillRect/>
          </a:stretch>
        </p:blipFill>
        <p:spPr>
          <a:xfrm>
            <a:off x="7181215" y="63500"/>
            <a:ext cx="4902200" cy="1586865"/>
          </a:xfrm>
          <a:prstGeom prst="rect">
            <a:avLst/>
          </a:prstGeom>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44" grpId="0"/>
      <p:bldP spid="12" grpId="0" animBg="1"/>
      <p:bldP spid="15"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93272" y="0"/>
            <a:ext cx="8277101" cy="584775"/>
          </a:xfrm>
          <a:prstGeom prst="rect">
            <a:avLst/>
          </a:prstGeom>
          <a:noFill/>
          <a:ln>
            <a:solidFill>
              <a:srgbClr val="00B050"/>
            </a:solidFill>
          </a:ln>
        </p:spPr>
        <p:txBody>
          <a:bodyPr wrap="square" rtlCol="0">
            <a:spAutoFit/>
          </a:bodyPr>
          <a:lstStyle/>
          <a:p>
            <a:r>
              <a:rPr lang="en-US" altLang="zh-CN" sz="3200" b="1" dirty="0">
                <a:solidFill>
                  <a:schemeClr val="tx1"/>
                </a:solidFill>
                <a:latin typeface="Times New Roman" panose="02020603050405020304" pitchFamily="18" charset="0"/>
                <a:cs typeface="Times New Roman" panose="02020603050405020304" pitchFamily="18" charset="0"/>
              </a:rPr>
              <a:t>Activity 3 : </a:t>
            </a:r>
            <a:r>
              <a:rPr lang="en-US" altLang="zh-CN" sz="3200" b="1" dirty="0">
                <a:latin typeface="Times New Roman" panose="02020603050405020304" pitchFamily="18" charset="0"/>
                <a:cs typeface="Times New Roman" panose="02020603050405020304" pitchFamily="18" charset="0"/>
                <a:sym typeface="+mn-ea"/>
              </a:rPr>
              <a:t>Read for details (</a:t>
            </a:r>
            <a:r>
              <a:rPr lang="en-US" altLang="zh-CN" sz="3200" dirty="0">
                <a:latin typeface="Times New Roman" panose="02020603050405020304" pitchFamily="18" charset="0"/>
                <a:cs typeface="Times New Roman" panose="02020603050405020304" pitchFamily="18" charset="0"/>
                <a:sym typeface="+mn-ea"/>
              </a:rPr>
              <a:t>Para.6-8)</a:t>
            </a:r>
            <a:endParaRPr lang="en-US" altLang="zh-CN" sz="3200" dirty="0">
              <a:solidFill>
                <a:schemeClr val="tx1"/>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0" y="533192"/>
            <a:ext cx="11750721" cy="6324808"/>
          </a:xfrm>
          <a:prstGeom prst="rect">
            <a:avLst/>
          </a:prstGeom>
          <a:noFill/>
        </p:spPr>
        <p:txBody>
          <a:bodyPr wrap="square" rtlCol="0">
            <a:spAutoFit/>
          </a:bodyPr>
          <a:lstStyle/>
          <a:p>
            <a:pPr algn="just">
              <a:lnSpc>
                <a:spcPts val="2700"/>
              </a:lnSpc>
            </a:pPr>
            <a:r>
              <a:rPr lang="en-US" altLang="zh-CN" sz="2400" dirty="0"/>
              <a:t>Much research is being done to unlock the human mind. Using technology that is being developed now, people in the future may be able to not just read someone else's mind, butalso record their thoughts like one would record a movie. </a:t>
            </a:r>
            <a:r>
              <a:rPr lang="en-US" altLang="zh-CN" sz="2400" u="sng" dirty="0"/>
              <a:t>3.</a:t>
            </a:r>
            <a:r>
              <a:rPr lang="en-US" altLang="zh-CN" sz="2400" dirty="0"/>
              <a:t>__________________________________________________________________ For example, robot hands are being developed for people who have no hands. These artificial hands are connected to a person's nerves so that the person's brain tells the hands what to do. In the future they will work just as well as real human hands…</a:t>
            </a:r>
            <a:endParaRPr lang="en-US" altLang="zh-CN" sz="2400" dirty="0"/>
          </a:p>
          <a:p>
            <a:pPr algn="just">
              <a:lnSpc>
                <a:spcPts val="2700"/>
              </a:lnSpc>
            </a:pPr>
            <a:endParaRPr lang="en-US" altLang="zh-CN" sz="2400" dirty="0"/>
          </a:p>
          <a:p>
            <a:pPr algn="just">
              <a:lnSpc>
                <a:spcPts val="2700"/>
              </a:lnSpc>
            </a:pPr>
            <a:r>
              <a:rPr lang="en-US" altLang="zh-CN" sz="2400" dirty="0"/>
              <a:t>As a result of such advances, in the future, some people who are badly injured may become more robot than human. </a:t>
            </a:r>
            <a:r>
              <a:rPr lang="en-US" altLang="zh-CN" sz="2400" u="sng" dirty="0"/>
              <a:t>4.</a:t>
            </a:r>
            <a:r>
              <a:rPr lang="en-US" altLang="zh-CN" sz="2400" dirty="0"/>
              <a:t>_______________________________________ </a:t>
            </a:r>
            <a:endParaRPr lang="zh-CN" altLang="zh-CN" sz="2400" dirty="0"/>
          </a:p>
          <a:p>
            <a:pPr algn="just">
              <a:lnSpc>
                <a:spcPts val="2700"/>
              </a:lnSpc>
            </a:pPr>
            <a:r>
              <a:rPr lang="en-US" altLang="zh-CN" sz="2400" dirty="0"/>
              <a:t>____________________________________________________Many new parts will be made to replace human body parts that break down, meaning it may be possible to use this technology to extend our lives long past the time of normal death by old age.</a:t>
            </a:r>
            <a:endParaRPr lang="zh-CN" altLang="zh-CN" sz="2400" dirty="0"/>
          </a:p>
          <a:p>
            <a:pPr algn="just">
              <a:lnSpc>
                <a:spcPts val="2700"/>
              </a:lnSpc>
            </a:pPr>
            <a:r>
              <a:rPr lang="en-US" altLang="zh-CN" sz="2400" dirty="0"/>
              <a:t> </a:t>
            </a:r>
            <a:endParaRPr lang="zh-CN" altLang="zh-CN" sz="2400" dirty="0"/>
          </a:p>
          <a:p>
            <a:pPr algn="just">
              <a:lnSpc>
                <a:spcPts val="2700"/>
              </a:lnSpc>
            </a:pPr>
            <a:r>
              <a:rPr lang="en-US" altLang="zh-CN" sz="2400" dirty="0"/>
              <a:t>These are just a few of the things that are already being explored in science and technology.</a:t>
            </a:r>
            <a:r>
              <a:rPr lang="en-US" altLang="zh-CN" sz="2400" u="sng" dirty="0"/>
              <a:t> 5.</a:t>
            </a:r>
            <a:r>
              <a:rPr lang="en-US" altLang="zh-CN" sz="2400" dirty="0"/>
              <a:t>_______________________________________________________ Of course, there is a lot that we still do not know about the future…</a:t>
            </a:r>
            <a:endParaRPr lang="zh-CN" altLang="zh-CN" sz="2400" dirty="0"/>
          </a:p>
        </p:txBody>
      </p:sp>
      <p:sp>
        <p:nvSpPr>
          <p:cNvPr id="31" name="矩形 30"/>
          <p:cNvSpPr/>
          <p:nvPr/>
        </p:nvSpPr>
        <p:spPr>
          <a:xfrm>
            <a:off x="0" y="1525357"/>
            <a:ext cx="12192000" cy="461665"/>
          </a:xfrm>
          <a:prstGeom prst="rect">
            <a:avLst/>
          </a:prstGeom>
        </p:spPr>
        <p:txBody>
          <a:bodyPr wrap="square">
            <a:spAutoFit/>
          </a:bodyPr>
          <a:lstStyle/>
          <a:p>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D.Some other research involves using robotic technology to replace human functions.</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32" name="椭圆 31"/>
          <p:cNvSpPr/>
          <p:nvPr>
            <p:custDataLst>
              <p:tags r:id="rId2"/>
            </p:custDataLst>
          </p:nvPr>
        </p:nvSpPr>
        <p:spPr>
          <a:xfrm>
            <a:off x="0" y="1899138"/>
            <a:ext cx="1814732" cy="46423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箭头连接符 32"/>
          <p:cNvCxnSpPr/>
          <p:nvPr/>
        </p:nvCxnSpPr>
        <p:spPr>
          <a:xfrm>
            <a:off x="2208628" y="914400"/>
            <a:ext cx="4459458" cy="21945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6172104" y="2883414"/>
            <a:ext cx="2924023" cy="523220"/>
          </a:xfrm>
          <a:prstGeom prst="rect">
            <a:avLst/>
          </a:prstGeom>
        </p:spPr>
        <p:txBody>
          <a:bodyPr wrap="square">
            <a:spAutoFit/>
          </a:bodyPr>
          <a:lstStyle/>
          <a:p>
            <a:pPr algn="ctr"/>
            <a:r>
              <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connectives</a:t>
            </a:r>
            <a:endPar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18" name="矩形 17"/>
          <p:cNvSpPr/>
          <p:nvPr/>
        </p:nvSpPr>
        <p:spPr>
          <a:xfrm>
            <a:off x="2588455" y="748870"/>
            <a:ext cx="1786597" cy="523220"/>
          </a:xfrm>
          <a:prstGeom prst="rect">
            <a:avLst/>
          </a:prstGeom>
          <a:solidFill>
            <a:schemeClr val="bg1"/>
          </a:solidFill>
          <a:ln>
            <a:solidFill>
              <a:schemeClr val="bg1"/>
            </a:solidFill>
          </a:ln>
        </p:spPr>
        <p:txBody>
          <a:bodyPr wrap="square">
            <a:spAutoFit/>
          </a:bodyPr>
          <a:lstStyle/>
          <a:p>
            <a:pPr algn="ctr"/>
            <a:r>
              <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repetition</a:t>
            </a:r>
            <a:endParaRPr lang="en-US" altLang="zh-CN" sz="2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13" name="椭圆 12"/>
          <p:cNvSpPr/>
          <p:nvPr>
            <p:custDataLst>
              <p:tags r:id="rId3"/>
            </p:custDataLst>
          </p:nvPr>
        </p:nvSpPr>
        <p:spPr>
          <a:xfrm>
            <a:off x="0" y="560362"/>
            <a:ext cx="2358580" cy="39624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4"/>
            </p:custDataLst>
          </p:nvPr>
        </p:nvSpPr>
        <p:spPr>
          <a:xfrm>
            <a:off x="311937" y="1519312"/>
            <a:ext cx="2923632" cy="50409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506351" y="3562827"/>
            <a:ext cx="8328074" cy="830997"/>
          </a:xfrm>
          <a:prstGeom prst="rect">
            <a:avLst/>
          </a:prstGeom>
        </p:spPr>
        <p:txBody>
          <a:bodyPr wrap="square">
            <a:spAutoFit/>
          </a:bodyPr>
          <a:lstStyle/>
          <a:p>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E.That is, their brains will control their robotic body </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23" name="矩形 22"/>
          <p:cNvSpPr/>
          <p:nvPr/>
        </p:nvSpPr>
        <p:spPr>
          <a:xfrm>
            <a:off x="0" y="3965977"/>
            <a:ext cx="8789964" cy="830997"/>
          </a:xfrm>
          <a:prstGeom prst="rect">
            <a:avLst/>
          </a:prstGeom>
        </p:spPr>
        <p:txBody>
          <a:bodyPr wrap="square">
            <a:spAutoFit/>
          </a:bodyPr>
          <a:lstStyle/>
          <a:p>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parts so they can live their lives fully without being handicapped.</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12" name="椭圆 11"/>
          <p:cNvSpPr/>
          <p:nvPr>
            <p:custDataLst>
              <p:tags r:id="rId5"/>
            </p:custDataLst>
          </p:nvPr>
        </p:nvSpPr>
        <p:spPr>
          <a:xfrm>
            <a:off x="4694621" y="3583237"/>
            <a:ext cx="1214650" cy="48904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02191" y="6027003"/>
            <a:ext cx="8789964" cy="830997"/>
          </a:xfrm>
          <a:prstGeom prst="rect">
            <a:avLst/>
          </a:prstGeom>
        </p:spPr>
        <p:txBody>
          <a:bodyPr wrap="square">
            <a:spAutoFit/>
          </a:bodyPr>
          <a:lstStyle/>
          <a:p>
            <a:r>
              <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B.There will also be advances in transportation and space travel.</a:t>
            </a:r>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endParaRPr lang="en-US" altLang="zh-CN"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15" name="椭圆 14"/>
          <p:cNvSpPr/>
          <p:nvPr>
            <p:custDataLst>
              <p:tags r:id="rId6"/>
            </p:custDataLst>
          </p:nvPr>
        </p:nvSpPr>
        <p:spPr>
          <a:xfrm>
            <a:off x="3323090" y="6058695"/>
            <a:ext cx="756541" cy="48904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p:cNvCxnSpPr/>
          <p:nvPr/>
        </p:nvCxnSpPr>
        <p:spPr>
          <a:xfrm flipV="1">
            <a:off x="5894363" y="3193368"/>
            <a:ext cx="970671" cy="4360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3685735" y="3207434"/>
            <a:ext cx="3179299" cy="28276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1322363" y="2335237"/>
            <a:ext cx="5331655" cy="8581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图片 1" descr="水印"/>
          <p:cNvPicPr>
            <a:picLocks noChangeAspect="1"/>
          </p:cNvPicPr>
          <p:nvPr userDrawn="1"/>
        </p:nvPicPr>
        <p:blipFill>
          <a:blip r:embed="rId7"/>
          <a:stretch>
            <a:fillRect/>
          </a:stretch>
        </p:blipFill>
        <p:spPr>
          <a:xfrm>
            <a:off x="7181215" y="63500"/>
            <a:ext cx="4902200" cy="1586865"/>
          </a:xfrm>
          <a:prstGeom prst="rect">
            <a:avLst/>
          </a:prstGeom>
        </p:spPr>
      </p:pic>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linds(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linds(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linds(horizontal)">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linds(horizontal)">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linds(horizontal)">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44" grpId="0"/>
      <p:bldP spid="18" grpId="0" animBg="1"/>
      <p:bldP spid="13" grpId="0" animBg="1"/>
      <p:bldP spid="14" grpId="0" animBg="1"/>
      <p:bldP spid="22" grpId="0"/>
      <p:bldP spid="23" grpId="0"/>
      <p:bldP spid="12" grpId="0" animBg="1"/>
      <p:bldP spid="28" grpId="0"/>
      <p:bldP spid="15"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149"/>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149"/>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149"/>
  <p:tag name="KSO_WM_TEMPLATE_MASTER_THUMB_INDEX" val="12"/>
  <p:tag name="KSO_WM_TEMPLATE_THUMBS_INDEX" val="1、4、7、8、9、10、13、18、21、25、26"/>
</p:tagLst>
</file>

<file path=ppt/tags/tag143.xml><?xml version="1.0" encoding="utf-8"?>
<p:tagLst xmlns:p="http://schemas.openxmlformats.org/presentationml/2006/main">
  <p:tag name="AS_UNIQUEID" val="1371"/>
</p:tagLst>
</file>

<file path=ppt/tags/tag144.xml><?xml version="1.0" encoding="utf-8"?>
<p:tagLst xmlns:p="http://schemas.openxmlformats.org/presentationml/2006/main">
  <p:tag name="AS_UNIQUEID" val="698"/>
</p:tagLst>
</file>

<file path=ppt/tags/tag145.xml><?xml version="1.0" encoding="utf-8"?>
<p:tagLst xmlns:p="http://schemas.openxmlformats.org/presentationml/2006/main">
  <p:tag name="AS_UNIQUEID" val="651"/>
</p:tagLst>
</file>

<file path=ppt/tags/tag146.xml><?xml version="1.0" encoding="utf-8"?>
<p:tagLst xmlns:p="http://schemas.openxmlformats.org/presentationml/2006/main">
  <p:tag name="AS_UNIQUEID" val="650"/>
</p:tagLst>
</file>

<file path=ppt/tags/tag147.xml><?xml version="1.0" encoding="utf-8"?>
<p:tagLst xmlns:p="http://schemas.openxmlformats.org/presentationml/2006/main">
  <p:tag name="AS_UNIQUEID" val="650"/>
</p:tagLst>
</file>

<file path=ppt/tags/tag148.xml><?xml version="1.0" encoding="utf-8"?>
<p:tagLst xmlns:p="http://schemas.openxmlformats.org/presentationml/2006/main">
  <p:tag name="AS_UNIQUEID" val="650"/>
</p:tagLst>
</file>

<file path=ppt/tags/tag149.xml><?xml version="1.0" encoding="utf-8"?>
<p:tagLst xmlns:p="http://schemas.openxmlformats.org/presentationml/2006/main">
  <p:tag name="AS_UNIQUEID" val="65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AS_UNIQUEID" val="650"/>
</p:tagLst>
</file>

<file path=ppt/tags/tag151.xml><?xml version="1.0" encoding="utf-8"?>
<p:tagLst xmlns:p="http://schemas.openxmlformats.org/presentationml/2006/main">
  <p:tag name="AS_UNIQUEID" val="650"/>
</p:tagLst>
</file>

<file path=ppt/tags/tag152.xml><?xml version="1.0" encoding="utf-8"?>
<p:tagLst xmlns:p="http://schemas.openxmlformats.org/presentationml/2006/main">
  <p:tag name="AS_UNIQUEID" val="650"/>
</p:tagLst>
</file>

<file path=ppt/tags/tag153.xml><?xml version="1.0" encoding="utf-8"?>
<p:tagLst xmlns:p="http://schemas.openxmlformats.org/presentationml/2006/main">
  <p:tag name="AS_UNIQUEID" val="650"/>
</p:tagLst>
</file>

<file path=ppt/tags/tag154.xml><?xml version="1.0" encoding="utf-8"?>
<p:tagLst xmlns:p="http://schemas.openxmlformats.org/presentationml/2006/main">
  <p:tag name="AS_UNIQUEID" val="650"/>
</p:tagLst>
</file>

<file path=ppt/tags/tag155.xml><?xml version="1.0" encoding="utf-8"?>
<p:tagLst xmlns:p="http://schemas.openxmlformats.org/presentationml/2006/main">
  <p:tag name="AS_UNIQUEID" val="650"/>
</p:tagLst>
</file>

<file path=ppt/tags/tag156.xml><?xml version="1.0" encoding="utf-8"?>
<p:tagLst xmlns:p="http://schemas.openxmlformats.org/presentationml/2006/main">
  <p:tag name="KSO_WM_UNIT_PLACING_PICTURE_USER_VIEWPORT" val="{&quot;height&quot;:394,&quot;width&quot;:1435}"/>
</p:tagLst>
</file>

<file path=ppt/tags/tag157.xml><?xml version="1.0" encoding="utf-8"?>
<p:tagLst xmlns:p="http://schemas.openxmlformats.org/presentationml/2006/main">
  <p:tag name="KSO_WM_UNIT_PLACING_PICTURE_USER_VIEWPORT" val="{&quot;height&quot;:394,&quot;width&quot;:1435}"/>
</p:tagLst>
</file>

<file path=ppt/tags/tag158.xml><?xml version="1.0" encoding="utf-8"?>
<p:tagLst xmlns:p="http://schemas.openxmlformats.org/presentationml/2006/main">
  <p:tag name="AS_UNIQUEID" val="761"/>
</p:tagLst>
</file>

<file path=ppt/tags/tag159.xml><?xml version="1.0" encoding="utf-8"?>
<p:tagLst xmlns:p="http://schemas.openxmlformats.org/presentationml/2006/main">
  <p:tag name="KSO_WM_TEMPLATE_CATEGORY" val="custom"/>
  <p:tag name="KSO_WM_TEMPLATE_INDEX" val="20203625"/>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AS_UNIQUEID" val="761"/>
</p:tagLst>
</file>

<file path=ppt/tags/tag161.xml><?xml version="1.0" encoding="utf-8"?>
<p:tagLst xmlns:p="http://schemas.openxmlformats.org/presentationml/2006/main">
  <p:tag name="KSO_WM_UNIT_PLACING_PICTURE_USER_VIEWPORT" val="{&quot;height&quot;:394,&quot;width&quot;:1435}"/>
</p:tagLst>
</file>

<file path=ppt/tags/tag162.xml><?xml version="1.0" encoding="utf-8"?>
<p:tagLst xmlns:p="http://schemas.openxmlformats.org/presentationml/2006/main">
  <p:tag name="KSO_WM_TEMPLATE_CATEGORY" val="custom"/>
  <p:tag name="KSO_WM_TEMPLATE_INDEX" val="20203625"/>
</p:tagLst>
</file>

<file path=ppt/tags/tag163.xml><?xml version="1.0" encoding="utf-8"?>
<p:tagLst xmlns:p="http://schemas.openxmlformats.org/presentationml/2006/main">
  <p:tag name="AS_UNIQUEID" val="761"/>
</p:tagLst>
</file>

<file path=ppt/tags/tag164.xml><?xml version="1.0" encoding="utf-8"?>
<p:tagLst xmlns:p="http://schemas.openxmlformats.org/presentationml/2006/main">
  <p:tag name="KSO_WM_UNIT_PLACING_PICTURE_USER_VIEWPORT" val="{&quot;height&quot;:394,&quot;width&quot;:1435}"/>
</p:tagLst>
</file>

<file path=ppt/tags/tag165.xml><?xml version="1.0" encoding="utf-8"?>
<p:tagLst xmlns:p="http://schemas.openxmlformats.org/presentationml/2006/main">
  <p:tag name="KSO_WM_UNIT_PLACING_PICTURE_USER_VIEWPORT" val="{&quot;height&quot;:394,&quot;width&quot;:1435}"/>
</p:tagLst>
</file>

<file path=ppt/tags/tag166.xml><?xml version="1.0" encoding="utf-8"?>
<p:tagLst xmlns:p="http://schemas.openxmlformats.org/presentationml/2006/main">
  <p:tag name="KSO_WM_UNIT_PLACING_PICTURE_USER_VIEWPORT" val="{&quot;height&quot;:394,&quot;width&quot;:1435}"/>
</p:tagLst>
</file>

<file path=ppt/tags/tag167.xml><?xml version="1.0" encoding="utf-8"?>
<p:tagLst xmlns:p="http://schemas.openxmlformats.org/presentationml/2006/main">
  <p:tag name="KSO_WM_TEMPLATE_CATEGORY" val="custom"/>
  <p:tag name="KSO_WM_TEMPLATE_INDEX" val="20203625"/>
</p:tagLst>
</file>

<file path=ppt/tags/tag168.xml><?xml version="1.0" encoding="utf-8"?>
<p:tagLst xmlns:p="http://schemas.openxmlformats.org/presentationml/2006/main">
  <p:tag name="AS_UNIQUEID" val="761"/>
</p:tagLst>
</file>

<file path=ppt/tags/tag169.xml><?xml version="1.0" encoding="utf-8"?>
<p:tagLst xmlns:p="http://schemas.openxmlformats.org/presentationml/2006/main">
  <p:tag name="KSO_WM_UNIT_PLACING_PICTURE_USER_VIEWPORT" val="{&quot;height&quot;:394,&quot;width&quot;:1435}"/>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PLACING_PICTURE_USER_VIEWPORT" val="{&quot;height&quot;:394,&quot;width&quot;:1435}"/>
</p:tagLst>
</file>

<file path=ppt/tags/tag171.xml><?xml version="1.0" encoding="utf-8"?>
<p:tagLst xmlns:p="http://schemas.openxmlformats.org/presentationml/2006/main">
  <p:tag name="KSO_WM_UNIT_PLACING_PICTURE_USER_VIEWPORT" val="{&quot;height&quot;:394,&quot;width&quot;:1435}"/>
</p:tagLst>
</file>

<file path=ppt/tags/tag172.xml><?xml version="1.0" encoding="utf-8"?>
<p:tagLst xmlns:p="http://schemas.openxmlformats.org/presentationml/2006/main">
  <p:tag name="KSO_WM_UNIT_PLACING_PICTURE_USER_VIEWPORT" val="{&quot;height&quot;:394,&quot;width&quot;:1435}"/>
</p:tagLst>
</file>

<file path=ppt/tags/tag173.xml><?xml version="1.0" encoding="utf-8"?>
<p:tagLst xmlns:p="http://schemas.openxmlformats.org/presentationml/2006/main">
  <p:tag name="KSO_WM_UNIT_PLACING_PICTURE_USER_VIEWPORT" val="{&quot;height&quot;:394,&quot;width&quot;:1435}"/>
</p:tagLst>
</file>

<file path=ppt/tags/tag174.xml><?xml version="1.0" encoding="utf-8"?>
<p:tagLst xmlns:p="http://schemas.openxmlformats.org/presentationml/2006/main">
  <p:tag name="KSO_WM_TEMPLATE_CATEGORY" val="custom"/>
  <p:tag name="KSO_WM_TEMPLATE_INDEX" val="20203625"/>
</p:tagLst>
</file>

<file path=ppt/tags/tag175.xml><?xml version="1.0" encoding="utf-8"?>
<p:tagLst xmlns:p="http://schemas.openxmlformats.org/presentationml/2006/main">
  <p:tag name="AS_UNIQUEID" val="761"/>
</p:tagLst>
</file>

<file path=ppt/tags/tag176.xml><?xml version="1.0" encoding="utf-8"?>
<p:tagLst xmlns:p="http://schemas.openxmlformats.org/presentationml/2006/main">
  <p:tag name="KSO_WM_UNIT_PLACING_PICTURE_USER_VIEWPORT" val="{&quot;height&quot;:394,&quot;width&quot;:1435}"/>
</p:tagLst>
</file>

<file path=ppt/tags/tag177.xml><?xml version="1.0" encoding="utf-8"?>
<p:tagLst xmlns:p="http://schemas.openxmlformats.org/presentationml/2006/main">
  <p:tag name="KSO_WM_UNIT_PLACING_PICTURE_USER_VIEWPORT" val="{&quot;height&quot;:394,&quot;width&quot;:1435}"/>
</p:tagLst>
</file>

<file path=ppt/tags/tag178.xml><?xml version="1.0" encoding="utf-8"?>
<p:tagLst xmlns:p="http://schemas.openxmlformats.org/presentationml/2006/main">
  <p:tag name="KSO_WM_UNIT_PLACING_PICTURE_USER_VIEWPORT" val="{&quot;height&quot;:394,&quot;width&quot;:1435}"/>
</p:tagLst>
</file>

<file path=ppt/tags/tag179.xml><?xml version="1.0" encoding="utf-8"?>
<p:tagLst xmlns:p="http://schemas.openxmlformats.org/presentationml/2006/main">
  <p:tag name="KSO_WM_UNIT_PLACING_PICTURE_USER_VIEWPORT" val="{&quot;height&quot;:394,&quot;width&quot;:1435}"/>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PLACING_PICTURE_USER_VIEWPORT" val="{&quot;height&quot;:394,&quot;width&quot;:1435}"/>
</p:tagLst>
</file>

<file path=ppt/tags/tag181.xml><?xml version="1.0" encoding="utf-8"?>
<p:tagLst xmlns:p="http://schemas.openxmlformats.org/presentationml/2006/main">
  <p:tag name="KSO_WM_UNIT_PLACING_PICTURE_USER_VIEWPORT" val="{&quot;height&quot;:394,&quot;width&quot;:1435}"/>
</p:tagLst>
</file>

<file path=ppt/tags/tag182.xml><?xml version="1.0" encoding="utf-8"?>
<p:tagLst xmlns:p="http://schemas.openxmlformats.org/presentationml/2006/main">
  <p:tag name="KSO_WM_UNIT_PLACING_PICTURE_USER_VIEWPORT" val="{&quot;height&quot;:394,&quot;width&quot;:1435}"/>
</p:tagLst>
</file>

<file path=ppt/tags/tag183.xml><?xml version="1.0" encoding="utf-8"?>
<p:tagLst xmlns:p="http://schemas.openxmlformats.org/presentationml/2006/main">
  <p:tag name="KSO_WM_UNIT_PLACING_PICTURE_USER_VIEWPORT" val="{&quot;height&quot;:394,&quot;width&quot;:1435}"/>
</p:tagLst>
</file>

<file path=ppt/tags/tag184.xml><?xml version="1.0" encoding="utf-8"?>
<p:tagLst xmlns:p="http://schemas.openxmlformats.org/presentationml/2006/main">
  <p:tag name="KSO_WM_UNIT_PLACING_PICTURE_USER_VIEWPORT" val="{&quot;height&quot;:394,&quot;width&quot;:1435}"/>
</p:tagLst>
</file>

<file path=ppt/tags/tag185.xml><?xml version="1.0" encoding="utf-8"?>
<p:tagLst xmlns:p="http://schemas.openxmlformats.org/presentationml/2006/main">
  <p:tag name="KSO_WM_UNIT_PLACING_PICTURE_USER_VIEWPORT" val="{&quot;height&quot;:394,&quot;width&quot;:1435}"/>
</p:tagLst>
</file>

<file path=ppt/tags/tag186.xml><?xml version="1.0" encoding="utf-8"?>
<p:tagLst xmlns:p="http://schemas.openxmlformats.org/presentationml/2006/main">
  <p:tag name="KSO_WM_UNIT_PLACING_PICTURE_USER_VIEWPORT" val="{&quot;height&quot;:394,&quot;width&quot;:1435}"/>
</p:tagLst>
</file>

<file path=ppt/tags/tag187.xml><?xml version="1.0" encoding="utf-8"?>
<p:tagLst xmlns:p="http://schemas.openxmlformats.org/presentationml/2006/main">
  <p:tag name="KSO_WM_UNIT_PLACING_PICTURE_USER_VIEWPORT" val="{&quot;height&quot;:394,&quot;width&quot;:1435}"/>
</p:tagLst>
</file>

<file path=ppt/tags/tag188.xml><?xml version="1.0" encoding="utf-8"?>
<p:tagLst xmlns:p="http://schemas.openxmlformats.org/presentationml/2006/main">
  <p:tag name="KSO_WM_UNIT_PLACING_PICTURE_USER_VIEWPORT" val="{&quot;height&quot;:394,&quot;width&quot;:1435}"/>
</p:tagLst>
</file>

<file path=ppt/tags/tag189.xml><?xml version="1.0" encoding="utf-8"?>
<p:tagLst xmlns:p="http://schemas.openxmlformats.org/presentationml/2006/main">
  <p:tag name="KSO_WM_UNIT_PLACING_PICTURE_USER_VIEWPORT" val="{&quot;height&quot;:394,&quot;width&quot;:1435}"/>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PLACING_PICTURE_USER_VIEWPORT" val="{&quot;height&quot;:394,&quot;width&quot;:1435}"/>
</p:tagLst>
</file>

<file path=ppt/tags/tag191.xml><?xml version="1.0" encoding="utf-8"?>
<p:tagLst xmlns:p="http://schemas.openxmlformats.org/presentationml/2006/main">
  <p:tag name="KSO_WM_UNIT_PLACING_PICTURE_USER_VIEWPORT" val="{&quot;height&quot;:394,&quot;width&quot;:1435}"/>
</p:tagLst>
</file>

<file path=ppt/tags/tag192.xml><?xml version="1.0" encoding="utf-8"?>
<p:tagLst xmlns:p="http://schemas.openxmlformats.org/presentationml/2006/main">
  <p:tag name="KSO_WM_UNIT_PLACING_PICTURE_USER_VIEWPORT" val="{&quot;height&quot;:394,&quot;width&quot;:1435}"/>
</p:tagLst>
</file>

<file path=ppt/tags/tag193.xml><?xml version="1.0" encoding="utf-8"?>
<p:tagLst xmlns:p="http://schemas.openxmlformats.org/presentationml/2006/main">
  <p:tag name="KSO_WM_UNIT_PLACING_PICTURE_USER_VIEWPORT" val="{&quot;height&quot;:394,&quot;width&quot;:1435}"/>
</p:tagLst>
</file>

<file path=ppt/tags/tag194.xml><?xml version="1.0" encoding="utf-8"?>
<p:tagLst xmlns:p="http://schemas.openxmlformats.org/presentationml/2006/main">
  <p:tag name="KSO_WM_UNIT_PLACING_PICTURE_USER_VIEWPORT" val="{&quot;height&quot;:394,&quot;width&quot;:1435}"/>
</p:tagLst>
</file>

<file path=ppt/tags/tag195.xml><?xml version="1.0" encoding="utf-8"?>
<p:tagLst xmlns:p="http://schemas.openxmlformats.org/presentationml/2006/main">
  <p:tag name="KSO_WM_UNIT_PLACING_PICTURE_USER_VIEWPORT" val="{&quot;height&quot;:394,&quot;width&quot;:1435}"/>
</p:tagLst>
</file>

<file path=ppt/tags/tag196.xml><?xml version="1.0" encoding="utf-8"?>
<p:tagLst xmlns:p="http://schemas.openxmlformats.org/presentationml/2006/main">
  <p:tag name="KSO_WM_UNIT_PLACING_PICTURE_USER_VIEWPORT" val="{&quot;height&quot;:394,&quot;width&quot;:1435}"/>
</p:tagLst>
</file>

<file path=ppt/tags/tag197.xml><?xml version="1.0" encoding="utf-8"?>
<p:tagLst xmlns:p="http://schemas.openxmlformats.org/presentationml/2006/main">
  <p:tag name="KSO_WM_UNIT_PLACING_PICTURE_USER_VIEWPORT" val="{&quot;height&quot;:394,&quot;width&quot;:1435}"/>
</p:tagLst>
</file>

<file path=ppt/tags/tag198.xml><?xml version="1.0" encoding="utf-8"?>
<p:tagLst xmlns:p="http://schemas.openxmlformats.org/presentationml/2006/main">
  <p:tag name="KSO_WM_UNIT_PLACING_PICTURE_USER_VIEWPORT" val="{&quot;height&quot;:394,&quot;width&quot;:1435}"/>
</p:tagLst>
</file>

<file path=ppt/tags/tag199.xml><?xml version="1.0" encoding="utf-8"?>
<p:tagLst xmlns:p="http://schemas.openxmlformats.org/presentationml/2006/main">
  <p:tag name="KSO_WM_UNIT_PLACING_PICTURE_USER_VIEWPORT" val="{&quot;height&quot;:394,&quot;width&quot;:143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Office 主题​​">
  <a:themeElements>
    <a:clrScheme name="自定义 9">
      <a:dk1>
        <a:sysClr val="windowText" lastClr="000000"/>
      </a:dk1>
      <a:lt1>
        <a:sysClr val="window" lastClr="FFFFFF"/>
      </a:lt1>
      <a:dk2>
        <a:srgbClr val="EAF0F2"/>
      </a:dk2>
      <a:lt2>
        <a:srgbClr val="FFFFFF"/>
      </a:lt2>
      <a:accent1>
        <a:srgbClr val="CBDFEA"/>
      </a:accent1>
      <a:accent2>
        <a:srgbClr val="D3DBE8"/>
      </a:accent2>
      <a:accent3>
        <a:srgbClr val="D8D7E6"/>
      </a:accent3>
      <a:accent4>
        <a:srgbClr val="DDD3E3"/>
      </a:accent4>
      <a:accent5>
        <a:srgbClr val="E2CFE1"/>
      </a:accent5>
      <a:accent6>
        <a:srgbClr val="E7CBDF"/>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5710</Words>
  <Application>WPS 演示</Application>
  <PresentationFormat>自定义</PresentationFormat>
  <Paragraphs>218</Paragraphs>
  <Slides>11</Slides>
  <Notes>7</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11</vt:i4>
      </vt:variant>
    </vt:vector>
  </HeadingPairs>
  <TitlesOfParts>
    <vt:vector size="32" baseType="lpstr">
      <vt:lpstr>Arial</vt:lpstr>
      <vt:lpstr>宋体</vt:lpstr>
      <vt:lpstr>Wingdings</vt:lpstr>
      <vt:lpstr>微软雅黑</vt:lpstr>
      <vt:lpstr>汉仪旗黑-85S</vt:lpstr>
      <vt:lpstr>黑体</vt:lpstr>
      <vt:lpstr>Ebrima</vt:lpstr>
      <vt:lpstr>Calibri Light</vt:lpstr>
      <vt:lpstr>方正宋刻本秀楷简体</vt:lpstr>
      <vt:lpstr>Times New Roman</vt:lpstr>
      <vt:lpstr>华文细黑</vt:lpstr>
      <vt:lpstr>Arial Black</vt:lpstr>
      <vt:lpstr>MS UI Gothic</vt:lpstr>
      <vt:lpstr>DejaVu Math TeX Gyre</vt:lpstr>
      <vt:lpstr>仿宋</vt:lpstr>
      <vt:lpstr>Arial Unicode MS</vt:lpstr>
      <vt:lpstr>Calibri</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选择性必修一 U4 Reading and thinking Listening to how bodies talk</dc:title>
  <dc:creator/>
  <cp:lastModifiedBy>24147</cp:lastModifiedBy>
  <cp:revision>224</cp:revision>
  <dcterms:created xsi:type="dcterms:W3CDTF">2020-12-10T11:55:00Z</dcterms:created>
  <dcterms:modified xsi:type="dcterms:W3CDTF">2022-11-02T07:01:33Z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9ECC7A97954E4831AB376020FBD3E2CF</vt:lpwstr>
  </property>
</Properties>
</file>