
<file path=[Content_Types].xml><?xml version="1.0" encoding="utf-8"?>
<Types xmlns="http://schemas.openxmlformats.org/package/2006/content-types">
  <Default Extension="jpeg" ContentType="image/jpeg"/>
  <Default Extension="xlsx" ContentType="application/vnd.openxmlformats-officedocument.spreadsheetml.sheet"/>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70" r:id="rId4"/>
    <p:sldMasterId id="2147483682" r:id="rId5"/>
    <p:sldMasterId id="2147483694" r:id="rId6"/>
  </p:sldMasterIdLst>
  <p:notesMasterIdLst>
    <p:notesMasterId r:id="rId9"/>
  </p:notesMasterIdLst>
  <p:sldIdLst>
    <p:sldId id="828" r:id="rId7"/>
    <p:sldId id="680" r:id="rId8"/>
    <p:sldId id="700" r:id="rId10"/>
    <p:sldId id="695" r:id="rId11"/>
    <p:sldId id="682" r:id="rId12"/>
    <p:sldId id="685" r:id="rId13"/>
    <p:sldId id="687" r:id="rId14"/>
    <p:sldId id="686" r:id="rId15"/>
    <p:sldId id="688" r:id="rId16"/>
    <p:sldId id="696" r:id="rId17"/>
    <p:sldId id="690" r:id="rId18"/>
    <p:sldId id="683" r:id="rId19"/>
    <p:sldId id="692" r:id="rId20"/>
    <p:sldId id="691" r:id="rId21"/>
    <p:sldId id="693" r:id="rId22"/>
    <p:sldId id="697" r:id="rId23"/>
    <p:sldId id="701" r:id="rId24"/>
    <p:sldId id="703" r:id="rId25"/>
    <p:sldId id="699" r:id="rId26"/>
    <p:sldId id="702" r:id="rId27"/>
    <p:sldId id="705" r:id="rId28"/>
    <p:sldId id="706" r:id="rId29"/>
    <p:sldId id="707" r:id="rId30"/>
    <p:sldId id="709" r:id="rId31"/>
    <p:sldId id="710" r:id="rId32"/>
    <p:sldId id="681" r:id="rId33"/>
    <p:sldId id="300" r:id="rId34"/>
    <p:sldId id="704" r:id="rId35"/>
    <p:sldId id="308" r:id="rId36"/>
    <p:sldId id="310" r:id="rId37"/>
    <p:sldId id="311" r:id="rId38"/>
    <p:sldId id="581" r:id="rId39"/>
    <p:sldId id="582" r:id="rId40"/>
    <p:sldId id="583" r:id="rId41"/>
    <p:sldId id="302" r:id="rId42"/>
    <p:sldId id="312" r:id="rId43"/>
    <p:sldId id="422" r:id="rId44"/>
    <p:sldId id="476" r:id="rId45"/>
    <p:sldId id="371" r:id="rId46"/>
    <p:sldId id="478" r:id="rId47"/>
    <p:sldId id="482" r:id="rId48"/>
    <p:sldId id="483" r:id="rId49"/>
    <p:sldId id="306" r:id="rId50"/>
    <p:sldId id="313" r:id="rId51"/>
    <p:sldId id="485" r:id="rId52"/>
    <p:sldId id="484" r:id="rId53"/>
    <p:sldId id="487" r:id="rId54"/>
    <p:sldId id="488" r:id="rId55"/>
    <p:sldId id="489" r:id="rId56"/>
    <p:sldId id="490" r:id="rId57"/>
    <p:sldId id="492" r:id="rId58"/>
    <p:sldId id="493" r:id="rId59"/>
    <p:sldId id="495" r:id="rId60"/>
    <p:sldId id="550" r:id="rId61"/>
    <p:sldId id="551" r:id="rId62"/>
    <p:sldId id="552" r:id="rId63"/>
    <p:sldId id="553" r:id="rId64"/>
    <p:sldId id="554" r:id="rId65"/>
    <p:sldId id="555" r:id="rId66"/>
    <p:sldId id="556" r:id="rId67"/>
    <p:sldId id="557" r:id="rId68"/>
    <p:sldId id="558" r:id="rId69"/>
    <p:sldId id="559" r:id="rId70"/>
    <p:sldId id="560" r:id="rId71"/>
    <p:sldId id="561" r:id="rId72"/>
    <p:sldId id="562" r:id="rId73"/>
    <p:sldId id="564" r:id="rId74"/>
    <p:sldId id="565" r:id="rId75"/>
    <p:sldId id="563" r:id="rId76"/>
    <p:sldId id="569" r:id="rId77"/>
    <p:sldId id="566" r:id="rId78"/>
    <p:sldId id="568" r:id="rId79"/>
    <p:sldId id="570" r:id="rId80"/>
    <p:sldId id="567" r:id="rId81"/>
    <p:sldId id="571" r:id="rId82"/>
    <p:sldId id="572" r:id="rId83"/>
    <p:sldId id="573" r:id="rId84"/>
    <p:sldId id="321" r:id="rId85"/>
    <p:sldId id="549" r:id="rId86"/>
    <p:sldId id="575" r:id="rId87"/>
    <p:sldId id="576" r:id="rId88"/>
    <p:sldId id="578" r:id="rId89"/>
    <p:sldId id="579" r:id="rId90"/>
    <p:sldId id="580" r:id="rId91"/>
    <p:sldId id="309" r:id="rId92"/>
    <p:sldId id="323" r:id="rId93"/>
    <p:sldId id="314" r:id="rId94"/>
    <p:sldId id="320" r:id="rId95"/>
    <p:sldId id="315" r:id="rId96"/>
    <p:sldId id="324" r:id="rId97"/>
    <p:sldId id="316" r:id="rId98"/>
    <p:sldId id="491" r:id="rId99"/>
    <p:sldId id="322" r:id="rId100"/>
    <p:sldId id="317" r:id="rId101"/>
    <p:sldId id="318" r:id="rId102"/>
    <p:sldId id="258" r:id="rId103"/>
    <p:sldId id="259" r:id="rId104"/>
    <p:sldId id="260" r:id="rId105"/>
    <p:sldId id="262" r:id="rId106"/>
    <p:sldId id="263" r:id="rId107"/>
    <p:sldId id="264" r:id="rId108"/>
    <p:sldId id="267" r:id="rId109"/>
    <p:sldId id="272" r:id="rId110"/>
    <p:sldId id="273" r:id="rId111"/>
    <p:sldId id="265" r:id="rId112"/>
    <p:sldId id="266" r:id="rId113"/>
    <p:sldId id="268" r:id="rId114"/>
    <p:sldId id="269" r:id="rId115"/>
    <p:sldId id="270" r:id="rId116"/>
    <p:sldId id="274" r:id="rId117"/>
    <p:sldId id="271" r:id="rId118"/>
    <p:sldId id="275" r:id="rId119"/>
    <p:sldId id="276" r:id="rId120"/>
    <p:sldId id="277" r:id="rId121"/>
    <p:sldId id="278" r:id="rId122"/>
    <p:sldId id="279" r:id="rId123"/>
    <p:sldId id="280" r:id="rId124"/>
    <p:sldId id="281" r:id="rId125"/>
    <p:sldId id="283" r:id="rId126"/>
    <p:sldId id="284" r:id="rId127"/>
    <p:sldId id="282" r:id="rId128"/>
    <p:sldId id="285" r:id="rId129"/>
    <p:sldId id="286" r:id="rId130"/>
    <p:sldId id="287" r:id="rId131"/>
    <p:sldId id="289" r:id="rId132"/>
    <p:sldId id="290" r:id="rId133"/>
    <p:sldId id="291" r:id="rId134"/>
    <p:sldId id="288" r:id="rId135"/>
    <p:sldId id="292" r:id="rId136"/>
    <p:sldId id="295" r:id="rId1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C" initials="P" lastIdx="5" clrIdx="0"/>
  <p:cmAuthor id="1" name="Microsoft" initials="M" lastIdx="0" clrIdx="0"/>
  <p:cmAuthor id="75" name="作者" initials="A" lastIdx="0" clrIdx="24"/>
  <p:cmAuthor id="2" name="vfy" initials="v" lastIdx="0" clrIdx="1"/>
  <p:cmAuthor id="3" name="Administrat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A600"/>
    <a:srgbClr val="DB91F9"/>
    <a:srgbClr val="003A1A"/>
    <a:srgbClr val="0026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6" autoAdjust="0"/>
    <p:restoredTop sz="94660"/>
  </p:normalViewPr>
  <p:slideViewPr>
    <p:cSldViewPr snapToGrid="0">
      <p:cViewPr varScale="1">
        <p:scale>
          <a:sx n="124" d="100"/>
          <a:sy n="124" d="100"/>
        </p:scale>
        <p:origin x="520" y="168"/>
      </p:cViewPr>
      <p:guideLst>
        <p:guide orient="horz" pos="2208"/>
        <p:guide pos="385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2.xml"/><Relationship Id="rId98" Type="http://schemas.openxmlformats.org/officeDocument/2006/relationships/slide" Target="slides/slide91.xml"/><Relationship Id="rId97" Type="http://schemas.openxmlformats.org/officeDocument/2006/relationships/slide" Target="slides/slide90.xml"/><Relationship Id="rId96" Type="http://schemas.openxmlformats.org/officeDocument/2006/relationships/slide" Target="slides/slide89.xml"/><Relationship Id="rId95" Type="http://schemas.openxmlformats.org/officeDocument/2006/relationships/slide" Target="slides/slide88.xml"/><Relationship Id="rId94" Type="http://schemas.openxmlformats.org/officeDocument/2006/relationships/slide" Target="slides/slide87.xml"/><Relationship Id="rId93" Type="http://schemas.openxmlformats.org/officeDocument/2006/relationships/slide" Target="slides/slide86.xml"/><Relationship Id="rId92" Type="http://schemas.openxmlformats.org/officeDocument/2006/relationships/slide" Target="slides/slide85.xml"/><Relationship Id="rId91" Type="http://schemas.openxmlformats.org/officeDocument/2006/relationships/slide" Target="slides/slide84.xml"/><Relationship Id="rId90" Type="http://schemas.openxmlformats.org/officeDocument/2006/relationships/slide" Target="slides/slide83.xml"/><Relationship Id="rId9" Type="http://schemas.openxmlformats.org/officeDocument/2006/relationships/notesMaster" Target="notesMasters/notesMaster1.xml"/><Relationship Id="rId89" Type="http://schemas.openxmlformats.org/officeDocument/2006/relationships/slide" Target="slides/slide82.xml"/><Relationship Id="rId88" Type="http://schemas.openxmlformats.org/officeDocument/2006/relationships/slide" Target="slides/slide81.xml"/><Relationship Id="rId87" Type="http://schemas.openxmlformats.org/officeDocument/2006/relationships/slide" Target="slides/slide80.xml"/><Relationship Id="rId86" Type="http://schemas.openxmlformats.org/officeDocument/2006/relationships/slide" Target="slides/slide79.xml"/><Relationship Id="rId85" Type="http://schemas.openxmlformats.org/officeDocument/2006/relationships/slide" Target="slides/slide78.xml"/><Relationship Id="rId84" Type="http://schemas.openxmlformats.org/officeDocument/2006/relationships/slide" Target="slides/slide77.xml"/><Relationship Id="rId83" Type="http://schemas.openxmlformats.org/officeDocument/2006/relationships/slide" Target="slides/slide76.xml"/><Relationship Id="rId82" Type="http://schemas.openxmlformats.org/officeDocument/2006/relationships/slide" Target="slides/slide75.xml"/><Relationship Id="rId81" Type="http://schemas.openxmlformats.org/officeDocument/2006/relationships/slide" Target="slides/slide74.xml"/><Relationship Id="rId80" Type="http://schemas.openxmlformats.org/officeDocument/2006/relationships/slide" Target="slides/slide73.xml"/><Relationship Id="rId8" Type="http://schemas.openxmlformats.org/officeDocument/2006/relationships/slide" Target="slides/slide2.xml"/><Relationship Id="rId79" Type="http://schemas.openxmlformats.org/officeDocument/2006/relationships/slide" Target="slides/slide72.xml"/><Relationship Id="rId78" Type="http://schemas.openxmlformats.org/officeDocument/2006/relationships/slide" Target="slides/slide71.xml"/><Relationship Id="rId77" Type="http://schemas.openxmlformats.org/officeDocument/2006/relationships/slide" Target="slides/slide70.xml"/><Relationship Id="rId76" Type="http://schemas.openxmlformats.org/officeDocument/2006/relationships/slide" Target="slides/slide69.xml"/><Relationship Id="rId75" Type="http://schemas.openxmlformats.org/officeDocument/2006/relationships/slide" Target="slides/slide68.xml"/><Relationship Id="rId74" Type="http://schemas.openxmlformats.org/officeDocument/2006/relationships/slide" Target="slides/slide67.xml"/><Relationship Id="rId73" Type="http://schemas.openxmlformats.org/officeDocument/2006/relationships/slide" Target="slides/slide66.xml"/><Relationship Id="rId72" Type="http://schemas.openxmlformats.org/officeDocument/2006/relationships/slide" Target="slides/slide65.xml"/><Relationship Id="rId71" Type="http://schemas.openxmlformats.org/officeDocument/2006/relationships/slide" Target="slides/slide64.xml"/><Relationship Id="rId70" Type="http://schemas.openxmlformats.org/officeDocument/2006/relationships/slide" Target="slides/slide63.xml"/><Relationship Id="rId7" Type="http://schemas.openxmlformats.org/officeDocument/2006/relationships/slide" Target="slides/slide1.xml"/><Relationship Id="rId69" Type="http://schemas.openxmlformats.org/officeDocument/2006/relationships/slide" Target="slides/slide62.xml"/><Relationship Id="rId68" Type="http://schemas.openxmlformats.org/officeDocument/2006/relationships/slide" Target="slides/slide61.xml"/><Relationship Id="rId67" Type="http://schemas.openxmlformats.org/officeDocument/2006/relationships/slide" Target="slides/slide60.xml"/><Relationship Id="rId66" Type="http://schemas.openxmlformats.org/officeDocument/2006/relationships/slide" Target="slides/slide59.xml"/><Relationship Id="rId65" Type="http://schemas.openxmlformats.org/officeDocument/2006/relationships/slide" Target="slides/slide58.xml"/><Relationship Id="rId64" Type="http://schemas.openxmlformats.org/officeDocument/2006/relationships/slide" Target="slides/slide57.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1" Type="http://schemas.openxmlformats.org/officeDocument/2006/relationships/commentAuthors" Target="commentAuthors.xml"/><Relationship Id="rId140" Type="http://schemas.openxmlformats.org/officeDocument/2006/relationships/tableStyles" Target="tableStyles.xml"/><Relationship Id="rId14" Type="http://schemas.openxmlformats.org/officeDocument/2006/relationships/slide" Target="slides/slide7.xml"/><Relationship Id="rId139" Type="http://schemas.openxmlformats.org/officeDocument/2006/relationships/viewProps" Target="viewProps.xml"/><Relationship Id="rId138" Type="http://schemas.openxmlformats.org/officeDocument/2006/relationships/presProps" Target="presProps.xml"/><Relationship Id="rId137" Type="http://schemas.openxmlformats.org/officeDocument/2006/relationships/slide" Target="slides/slide130.xml"/><Relationship Id="rId136" Type="http://schemas.openxmlformats.org/officeDocument/2006/relationships/slide" Target="slides/slide129.xml"/><Relationship Id="rId135" Type="http://schemas.openxmlformats.org/officeDocument/2006/relationships/slide" Target="slides/slide128.xml"/><Relationship Id="rId134" Type="http://schemas.openxmlformats.org/officeDocument/2006/relationships/slide" Target="slides/slide127.xml"/><Relationship Id="rId133" Type="http://schemas.openxmlformats.org/officeDocument/2006/relationships/slide" Target="slides/slide126.xml"/><Relationship Id="rId132" Type="http://schemas.openxmlformats.org/officeDocument/2006/relationships/slide" Target="slides/slide125.xml"/><Relationship Id="rId131" Type="http://schemas.openxmlformats.org/officeDocument/2006/relationships/slide" Target="slides/slide124.xml"/><Relationship Id="rId130" Type="http://schemas.openxmlformats.org/officeDocument/2006/relationships/slide" Target="slides/slide123.xml"/><Relationship Id="rId13" Type="http://schemas.openxmlformats.org/officeDocument/2006/relationships/slide" Target="slides/slide6.xml"/><Relationship Id="rId129" Type="http://schemas.openxmlformats.org/officeDocument/2006/relationships/slide" Target="slides/slide122.xml"/><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125" Type="http://schemas.openxmlformats.org/officeDocument/2006/relationships/slide" Target="slides/slide118.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121" Type="http://schemas.openxmlformats.org/officeDocument/2006/relationships/slide" Target="slides/slide114.xml"/><Relationship Id="rId120" Type="http://schemas.openxmlformats.org/officeDocument/2006/relationships/slide" Target="slides/slide113.xml"/><Relationship Id="rId12" Type="http://schemas.openxmlformats.org/officeDocument/2006/relationships/slide" Target="slides/slide5.xml"/><Relationship Id="rId119" Type="http://schemas.openxmlformats.org/officeDocument/2006/relationships/slide" Target="slides/slide112.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4" Type="http://schemas.openxmlformats.org/officeDocument/2006/relationships/slide" Target="slides/slide107.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110" Type="http://schemas.openxmlformats.org/officeDocument/2006/relationships/slide" Target="slides/slide103.xml"/><Relationship Id="rId11" Type="http://schemas.openxmlformats.org/officeDocument/2006/relationships/slide" Target="slides/slide4.xml"/><Relationship Id="rId109" Type="http://schemas.openxmlformats.org/officeDocument/2006/relationships/slide" Target="slides/slide102.xml"/><Relationship Id="rId108" Type="http://schemas.openxmlformats.org/officeDocument/2006/relationships/slide" Target="slides/slide101.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10" Type="http://schemas.openxmlformats.org/officeDocument/2006/relationships/slide" Target="slides/slide3.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solidFill>
              <a:srgbClr val="00B050"/>
            </a:solidFill>
            <a:effectLst>
              <a:outerShdw blurRad="50800" dist="38100" dir="8100000" algn="tr" rotWithShape="0">
                <a:prstClr val="black">
                  <a:alpha val="40000"/>
                </a:prstClr>
              </a:outerShdw>
            </a:effectLst>
          </c:spPr>
          <c:explosion val="0"/>
          <c:dPt>
            <c:idx val="0"/>
            <c:bubble3D val="0"/>
            <c:spPr>
              <a:solidFill>
                <a:srgbClr val="00B050"/>
              </a:solidFill>
              <a:effectLst>
                <a:outerShdw blurRad="50800" dist="38100" dir="8100000" algn="tr" rotWithShape="0">
                  <a:prstClr val="black">
                    <a:alpha val="40000"/>
                  </a:prstClr>
                </a:outerShdw>
              </a:effectLst>
            </c:spPr>
          </c:dPt>
          <c:dPt>
            <c:idx val="1"/>
            <c:bubble3D val="0"/>
            <c:spPr>
              <a:solidFill>
                <a:srgbClr val="00B050"/>
              </a:solidFill>
              <a:effectLst>
                <a:outerShdw blurRad="50800" dist="38100" dir="8100000" algn="tr" rotWithShape="0">
                  <a:prstClr val="black">
                    <a:alpha val="40000"/>
                  </a:prstClr>
                </a:outerShdw>
              </a:effectLst>
            </c:spPr>
          </c:dPt>
          <c:dLbls>
            <c:delete val="1"/>
          </c:dLbls>
          <c:cat>
            <c:strRef>
              <c:f>Sheet1!$A$2:$A$3</c:f>
              <c:strCache>
                <c:ptCount val="2"/>
                <c:pt idx="0">
                  <c:v>第一季度</c:v>
                </c:pt>
                <c:pt idx="1">
                  <c:v>第二季度</c:v>
                </c:pt>
              </c:strCache>
            </c:strRef>
          </c:cat>
          <c:val>
            <c:numRef>
              <c:f>Sheet1!$B$2:$B$3</c:f>
              <c:numCache>
                <c:formatCode>General</c:formatCode>
                <c:ptCount val="2"/>
                <c:pt idx="0">
                  <c:v>87</c:v>
                </c:pt>
                <c:pt idx="1">
                  <c:v>13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lang="zh-CN" sz="1800"/>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CD234-1A59-463F-8B12-F9DAA98A294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EBB733-DF6B-4801-AFF9-46967ACB994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1.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3.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4.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5.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6.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7.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tags" Target="../tags/tag262.xml"/><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655E90-AACE-498F-BCDD-A10FEEB3E31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6655E90-AACE-498F-BCDD-A10FEEB3E31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6B286D78-31DF-493B-968A-39C1B250695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EBB733-DF6B-4801-AFF9-46967ACB994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image" Target="../media/image6.jpeg"/><Relationship Id="rId14" Type="http://schemas.openxmlformats.org/officeDocument/2006/relationships/tags" Target="../tags/tag74.xml"/><Relationship Id="rId13" Type="http://schemas.openxmlformats.org/officeDocument/2006/relationships/tags" Target="../tags/tag73.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grpSp>
        <p:nvGrpSpPr>
          <p:cNvPr id="15" name="Group 106"/>
          <p:cNvGrpSpPr>
            <a:grpSpLocks noChangeAspect="1"/>
          </p:cNvGrpSpPr>
          <p:nvPr userDrawn="1"/>
        </p:nvGrpSpPr>
        <p:grpSpPr bwMode="auto">
          <a:xfrm>
            <a:off x="0" y="-275"/>
            <a:ext cx="12192000" cy="4930268"/>
            <a:chOff x="1602" y="283"/>
            <a:chExt cx="5028" cy="2711"/>
          </a:xfrm>
        </p:grpSpPr>
        <p:sp>
          <p:nvSpPr>
            <p:cNvPr id="17" name="Freeform 107"/>
            <p:cNvSpPr/>
            <p:nvPr/>
          </p:nvSpPr>
          <p:spPr bwMode="auto">
            <a:xfrm>
              <a:off x="1602" y="426"/>
              <a:ext cx="5028" cy="2568"/>
            </a:xfrm>
            <a:custGeom>
              <a:avLst/>
              <a:gdLst/>
              <a:ahLst/>
              <a:cxnLst>
                <a:cxn ang="0">
                  <a:pos x="2129" y="670"/>
                </a:cxn>
                <a:cxn ang="0">
                  <a:pos x="2129" y="640"/>
                </a:cxn>
                <a:cxn ang="0">
                  <a:pos x="0" y="0"/>
                </a:cxn>
                <a:cxn ang="0">
                  <a:pos x="0" y="688"/>
                </a:cxn>
                <a:cxn ang="0">
                  <a:pos x="1053" y="1054"/>
                </a:cxn>
                <a:cxn ang="0">
                  <a:pos x="2129" y="670"/>
                </a:cxn>
              </a:cxnLst>
              <a:rect l="0" t="0" r="r" b="b"/>
              <a:pathLst>
                <a:path w="2129" h="1054">
                  <a:moveTo>
                    <a:pt x="2129" y="670"/>
                  </a:moveTo>
                  <a:cubicBezTo>
                    <a:pt x="2129" y="640"/>
                    <a:pt x="2129" y="640"/>
                    <a:pt x="2129" y="640"/>
                  </a:cubicBezTo>
                  <a:cubicBezTo>
                    <a:pt x="1070" y="830"/>
                    <a:pt x="360" y="617"/>
                    <a:pt x="0" y="0"/>
                  </a:cubicBezTo>
                  <a:cubicBezTo>
                    <a:pt x="0" y="688"/>
                    <a:pt x="0" y="688"/>
                    <a:pt x="0" y="688"/>
                  </a:cubicBezTo>
                  <a:cubicBezTo>
                    <a:pt x="310" y="932"/>
                    <a:pt x="661" y="1054"/>
                    <a:pt x="1053" y="1054"/>
                  </a:cubicBezTo>
                  <a:cubicBezTo>
                    <a:pt x="1454" y="1054"/>
                    <a:pt x="1813" y="926"/>
                    <a:pt x="2129" y="670"/>
                  </a:cubicBezTo>
                  <a:close/>
                </a:path>
              </a:pathLst>
            </a:custGeom>
            <a:gradFill flip="none" rotWithShape="1">
              <a:gsLst>
                <a:gs pos="0">
                  <a:srgbClr val="2B9BD3"/>
                </a:gs>
                <a:gs pos="31000">
                  <a:srgbClr val="21D6E0"/>
                </a:gs>
                <a:gs pos="77000">
                  <a:srgbClr val="0087E6"/>
                </a:gs>
              </a:gsLst>
              <a:path path="circle">
                <a:fillToRect l="100000" t="100000"/>
              </a:path>
              <a:tileRect r="-100000" b="-100000"/>
            </a:gra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18" name="Freeform 108"/>
            <p:cNvSpPr/>
            <p:nvPr/>
          </p:nvSpPr>
          <p:spPr bwMode="auto">
            <a:xfrm>
              <a:off x="1602" y="283"/>
              <a:ext cx="5028" cy="2200"/>
            </a:xfrm>
            <a:custGeom>
              <a:avLst/>
              <a:gdLst/>
              <a:ahLst/>
              <a:cxnLst>
                <a:cxn ang="0">
                  <a:pos x="2129" y="697"/>
                </a:cxn>
                <a:cxn ang="0">
                  <a:pos x="2129" y="623"/>
                </a:cxn>
                <a:cxn ang="0">
                  <a:pos x="1181" y="0"/>
                </a:cxn>
                <a:cxn ang="0">
                  <a:pos x="0" y="0"/>
                </a:cxn>
                <a:cxn ang="0">
                  <a:pos x="0" y="57"/>
                </a:cxn>
                <a:cxn ang="0">
                  <a:pos x="2129" y="697"/>
                </a:cxn>
              </a:cxnLst>
              <a:rect l="0" t="0" r="r" b="b"/>
              <a:pathLst>
                <a:path w="2129" h="887">
                  <a:moveTo>
                    <a:pt x="2129" y="697"/>
                  </a:moveTo>
                  <a:cubicBezTo>
                    <a:pt x="2129" y="623"/>
                    <a:pt x="2129" y="623"/>
                    <a:pt x="2129" y="623"/>
                  </a:cubicBezTo>
                  <a:cubicBezTo>
                    <a:pt x="1448" y="642"/>
                    <a:pt x="1132" y="434"/>
                    <a:pt x="1181" y="0"/>
                  </a:cubicBezTo>
                  <a:cubicBezTo>
                    <a:pt x="0" y="0"/>
                    <a:pt x="0" y="0"/>
                    <a:pt x="0" y="0"/>
                  </a:cubicBezTo>
                  <a:cubicBezTo>
                    <a:pt x="0" y="57"/>
                    <a:pt x="0" y="57"/>
                    <a:pt x="0" y="57"/>
                  </a:cubicBezTo>
                  <a:cubicBezTo>
                    <a:pt x="360" y="674"/>
                    <a:pt x="1070" y="887"/>
                    <a:pt x="2129" y="697"/>
                  </a:cubicBezTo>
                  <a:close/>
                </a:path>
              </a:pathLst>
            </a:custGeom>
            <a:gradFill flip="none" rotWithShape="1">
              <a:gsLst>
                <a:gs pos="27000">
                  <a:srgbClr val="0D7AB9"/>
                </a:gs>
                <a:gs pos="17000">
                  <a:srgbClr val="21D6E0"/>
                </a:gs>
                <a:gs pos="75000">
                  <a:srgbClr val="0087E6"/>
                </a:gs>
              </a:gsLst>
              <a:lin ang="7200000" scaled="0"/>
              <a:tileRect/>
            </a:gra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19" name="Freeform 109"/>
            <p:cNvSpPr/>
            <p:nvPr/>
          </p:nvSpPr>
          <p:spPr bwMode="auto">
            <a:xfrm>
              <a:off x="4255" y="283"/>
              <a:ext cx="2375" cy="1650"/>
            </a:xfrm>
            <a:custGeom>
              <a:avLst/>
              <a:gdLst/>
              <a:ahLst/>
              <a:cxnLst>
                <a:cxn ang="0">
                  <a:pos x="997" y="623"/>
                </a:cxn>
                <a:cxn ang="0">
                  <a:pos x="997" y="0"/>
                </a:cxn>
                <a:cxn ang="0">
                  <a:pos x="49" y="0"/>
                </a:cxn>
                <a:cxn ang="0">
                  <a:pos x="997" y="623"/>
                </a:cxn>
              </a:cxnLst>
              <a:rect l="0" t="0" r="r" b="b"/>
              <a:pathLst>
                <a:path w="997" h="642">
                  <a:moveTo>
                    <a:pt x="997" y="623"/>
                  </a:moveTo>
                  <a:cubicBezTo>
                    <a:pt x="997" y="0"/>
                    <a:pt x="997" y="0"/>
                    <a:pt x="997" y="0"/>
                  </a:cubicBezTo>
                  <a:cubicBezTo>
                    <a:pt x="49" y="0"/>
                    <a:pt x="49" y="0"/>
                    <a:pt x="49" y="0"/>
                  </a:cubicBezTo>
                  <a:cubicBezTo>
                    <a:pt x="0" y="434"/>
                    <a:pt x="316" y="642"/>
                    <a:pt x="997" y="623"/>
                  </a:cubicBezTo>
                  <a:close/>
                </a:path>
              </a:pathLst>
            </a:custGeom>
            <a:gradFill flip="none" rotWithShape="1">
              <a:gsLst>
                <a:gs pos="18000">
                  <a:srgbClr val="4ABEEE"/>
                </a:gs>
                <a:gs pos="75000">
                  <a:srgbClr val="0D7AB9"/>
                </a:gs>
              </a:gsLst>
              <a:path path="circle">
                <a:fillToRect l="100000" b="100000"/>
              </a:path>
              <a:tileRect t="-100000" r="-100000"/>
            </a:gradFill>
            <a:ln w="9525">
              <a:noFill/>
              <a:round/>
            </a:ln>
          </p:spPr>
          <p:txBody>
            <a:bodyPr vert="horz" wrap="square" lIns="91440" tIns="45720" rIns="91440" bIns="45720" numCol="1" anchor="t" anchorCtr="0" compatLnSpc="1"/>
            <a:lstStyle/>
            <a:p>
              <a:endParaRPr lang="zh-CN" altLang="en-US">
                <a:solidFill>
                  <a:prstClr val="black"/>
                </a:solidFill>
              </a:endParaRPr>
            </a:p>
          </p:txBody>
        </p:sp>
      </p:grpSp>
      <p:sp>
        <p:nvSpPr>
          <p:cNvPr id="22" name="Freeform 26"/>
          <p:cNvSpPr/>
          <p:nvPr userDrawn="1"/>
        </p:nvSpPr>
        <p:spPr bwMode="auto">
          <a:xfrm>
            <a:off x="0" y="3968740"/>
            <a:ext cx="12192000" cy="2889261"/>
          </a:xfrm>
          <a:custGeom>
            <a:avLst/>
            <a:gdLst/>
            <a:ahLst/>
            <a:cxnLst>
              <a:cxn ang="0">
                <a:pos x="2861" y="904"/>
              </a:cxn>
              <a:cxn ang="0">
                <a:pos x="2861" y="0"/>
              </a:cxn>
              <a:cxn ang="0">
                <a:pos x="1382" y="332"/>
              </a:cxn>
              <a:cxn ang="0">
                <a:pos x="0" y="46"/>
              </a:cxn>
              <a:cxn ang="0">
                <a:pos x="0" y="904"/>
              </a:cxn>
              <a:cxn ang="0">
                <a:pos x="2861" y="904"/>
              </a:cxn>
            </a:cxnLst>
            <a:rect l="0" t="0" r="r" b="b"/>
            <a:pathLst>
              <a:path w="2861" h="904">
                <a:moveTo>
                  <a:pt x="2861" y="904"/>
                </a:moveTo>
                <a:cubicBezTo>
                  <a:pt x="2861" y="0"/>
                  <a:pt x="2861" y="0"/>
                  <a:pt x="2861" y="0"/>
                </a:cubicBezTo>
                <a:cubicBezTo>
                  <a:pt x="2414" y="221"/>
                  <a:pt x="1921" y="332"/>
                  <a:pt x="1382" y="332"/>
                </a:cubicBezTo>
                <a:cubicBezTo>
                  <a:pt x="882" y="332"/>
                  <a:pt x="421" y="237"/>
                  <a:pt x="0" y="46"/>
                </a:cubicBezTo>
                <a:cubicBezTo>
                  <a:pt x="0" y="904"/>
                  <a:pt x="0" y="904"/>
                  <a:pt x="0" y="904"/>
                </a:cubicBezTo>
                <a:cubicBezTo>
                  <a:pt x="2861" y="904"/>
                  <a:pt x="2861" y="904"/>
                  <a:pt x="2861" y="904"/>
                </a:cubicBezTo>
                <a:close/>
              </a:path>
            </a:pathLst>
          </a:custGeom>
          <a:gradFill flip="none" rotWithShape="1">
            <a:gsLst>
              <a:gs pos="0">
                <a:schemeClr val="bg1">
                  <a:lumMod val="75000"/>
                </a:schemeClr>
              </a:gs>
              <a:gs pos="59000">
                <a:schemeClr val="bg1">
                  <a:lumMod val="95000"/>
                </a:schemeClr>
              </a:gs>
              <a:gs pos="100000">
                <a:schemeClr val="bg1">
                  <a:lumMod val="75000"/>
                </a:schemeClr>
              </a:gs>
            </a:gsLst>
            <a:path path="circle">
              <a:fillToRect l="100000" t="100000"/>
            </a:path>
            <a:tileRect r="-100000" b="-100000"/>
          </a:gra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23" name="Freeform 27"/>
          <p:cNvSpPr/>
          <p:nvPr/>
        </p:nvSpPr>
        <p:spPr bwMode="auto">
          <a:xfrm>
            <a:off x="0" y="3148980"/>
            <a:ext cx="12192000" cy="1780219"/>
          </a:xfrm>
          <a:custGeom>
            <a:avLst/>
            <a:gdLst/>
            <a:ahLst/>
            <a:cxnLst>
              <a:cxn ang="0">
                <a:pos x="2861" y="225"/>
              </a:cxn>
              <a:cxn ang="0">
                <a:pos x="2861" y="0"/>
              </a:cxn>
              <a:cxn ang="0">
                <a:pos x="1415" y="516"/>
              </a:cxn>
              <a:cxn ang="0">
                <a:pos x="0" y="25"/>
              </a:cxn>
              <a:cxn ang="0">
                <a:pos x="0" y="271"/>
              </a:cxn>
              <a:cxn ang="0">
                <a:pos x="1382" y="557"/>
              </a:cxn>
              <a:cxn ang="0">
                <a:pos x="2861" y="225"/>
              </a:cxn>
            </a:cxnLst>
            <a:rect l="0" t="0" r="r" b="b"/>
            <a:pathLst>
              <a:path w="2861" h="557">
                <a:moveTo>
                  <a:pt x="2861" y="225"/>
                </a:moveTo>
                <a:cubicBezTo>
                  <a:pt x="2861" y="0"/>
                  <a:pt x="2861" y="0"/>
                  <a:pt x="2861" y="0"/>
                </a:cubicBezTo>
                <a:cubicBezTo>
                  <a:pt x="2436" y="344"/>
                  <a:pt x="1954" y="516"/>
                  <a:pt x="1415" y="516"/>
                </a:cubicBezTo>
                <a:cubicBezTo>
                  <a:pt x="889" y="516"/>
                  <a:pt x="417" y="352"/>
                  <a:pt x="0" y="25"/>
                </a:cubicBezTo>
                <a:cubicBezTo>
                  <a:pt x="0" y="271"/>
                  <a:pt x="0" y="271"/>
                  <a:pt x="0" y="271"/>
                </a:cubicBezTo>
                <a:cubicBezTo>
                  <a:pt x="421" y="462"/>
                  <a:pt x="882" y="557"/>
                  <a:pt x="1382" y="557"/>
                </a:cubicBezTo>
                <a:cubicBezTo>
                  <a:pt x="1921" y="557"/>
                  <a:pt x="2414" y="446"/>
                  <a:pt x="2861" y="225"/>
                </a:cubicBezTo>
                <a:close/>
              </a:path>
            </a:pathLst>
          </a:custGeom>
          <a:solidFill>
            <a:srgbClr val="000000"/>
          </a:soli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24" name="Freeform 28"/>
          <p:cNvSpPr/>
          <p:nvPr/>
        </p:nvSpPr>
        <p:spPr bwMode="auto">
          <a:xfrm>
            <a:off x="0" y="3840896"/>
            <a:ext cx="12192000" cy="1188944"/>
          </a:xfrm>
          <a:custGeom>
            <a:avLst/>
            <a:gdLst/>
            <a:ahLst/>
            <a:cxnLst>
              <a:cxn ang="0">
                <a:pos x="2861" y="40"/>
              </a:cxn>
              <a:cxn ang="0">
                <a:pos x="2861" y="0"/>
              </a:cxn>
              <a:cxn ang="0">
                <a:pos x="1382" y="332"/>
              </a:cxn>
              <a:cxn ang="0">
                <a:pos x="0" y="46"/>
              </a:cxn>
              <a:cxn ang="0">
                <a:pos x="0" y="86"/>
              </a:cxn>
              <a:cxn ang="0">
                <a:pos x="1382" y="372"/>
              </a:cxn>
              <a:cxn ang="0">
                <a:pos x="2861" y="40"/>
              </a:cxn>
            </a:cxnLst>
            <a:rect l="0" t="0" r="r" b="b"/>
            <a:pathLst>
              <a:path w="2861" h="372">
                <a:moveTo>
                  <a:pt x="2861" y="40"/>
                </a:moveTo>
                <a:cubicBezTo>
                  <a:pt x="2861" y="0"/>
                  <a:pt x="2861" y="0"/>
                  <a:pt x="2861" y="0"/>
                </a:cubicBezTo>
                <a:cubicBezTo>
                  <a:pt x="2414" y="221"/>
                  <a:pt x="1921" y="332"/>
                  <a:pt x="1382" y="332"/>
                </a:cubicBezTo>
                <a:cubicBezTo>
                  <a:pt x="882" y="332"/>
                  <a:pt x="421" y="237"/>
                  <a:pt x="0" y="46"/>
                </a:cubicBezTo>
                <a:cubicBezTo>
                  <a:pt x="0" y="86"/>
                  <a:pt x="0" y="86"/>
                  <a:pt x="0" y="86"/>
                </a:cubicBezTo>
                <a:cubicBezTo>
                  <a:pt x="421" y="277"/>
                  <a:pt x="882" y="372"/>
                  <a:pt x="1382" y="372"/>
                </a:cubicBezTo>
                <a:cubicBezTo>
                  <a:pt x="1921" y="372"/>
                  <a:pt x="2414" y="261"/>
                  <a:pt x="2861" y="40"/>
                </a:cubicBezTo>
                <a:close/>
              </a:path>
            </a:pathLst>
          </a:custGeom>
          <a:solidFill>
            <a:srgbClr val="97BD4F"/>
          </a:solidFill>
          <a:ln w="9525">
            <a:noFill/>
            <a:round/>
          </a:ln>
        </p:spPr>
        <p:txBody>
          <a:bodyPr vert="horz" wrap="square" lIns="91440" tIns="45720" rIns="91440" bIns="45720" numCol="1" anchor="t" anchorCtr="0" compatLnSpc="1"/>
          <a:lstStyle/>
          <a:p>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自定义版式">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教学分析">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p>
            <a:r>
              <a:rPr lang="en-US" altLang="zh-CN" sz="2400" dirty="0">
                <a:solidFill>
                  <a:schemeClr val="bg1">
                    <a:lumMod val="85000"/>
                  </a:schemeClr>
                </a:solidFill>
                <a:latin typeface="Helvetica Light" pitchFamily="50" charset="0"/>
              </a:rPr>
              <a:t>Teaching</a:t>
            </a:r>
            <a:r>
              <a:rPr lang="en-US" altLang="zh-CN" sz="2400" baseline="0" dirty="0">
                <a:solidFill>
                  <a:schemeClr val="bg1">
                    <a:lumMod val="85000"/>
                  </a:schemeClr>
                </a:solidFill>
                <a:latin typeface="Helvetica Light" pitchFamily="50" charset="0"/>
              </a:rPr>
              <a:t> </a:t>
            </a:r>
            <a:r>
              <a:rPr lang="en-US" altLang="zh-CN" sz="2400" dirty="0">
                <a:solidFill>
                  <a:schemeClr val="bg1">
                    <a:lumMod val="85000"/>
                  </a:schemeClr>
                </a:solidFill>
                <a:latin typeface="Helvetica Light" pitchFamily="50" charset="0"/>
              </a:rPr>
              <a:t>analysis</a:t>
            </a:r>
            <a:endParaRPr lang="en-US" altLang="zh-CN" sz="2400" dirty="0">
              <a:solidFill>
                <a:schemeClr val="bg1">
                  <a:lumMod val="85000"/>
                </a:schemeClr>
              </a:solidFill>
              <a:latin typeface="Helvetica Light" pitchFamily="50" charset="0"/>
            </a:endParaRPr>
          </a:p>
        </p:txBody>
      </p:sp>
      <p:cxnSp>
        <p:nvCxnSpPr>
          <p:cNvPr id="35" name="直接连接符 34"/>
          <p:cNvCxnSpPr/>
          <p:nvPr userDrawn="1"/>
        </p:nvCxnSpPr>
        <p:spPr>
          <a:xfrm>
            <a:off x="75099" y="1016710"/>
            <a:ext cx="41623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userDrawn="1"/>
        </p:nvGrpSpPr>
        <p:grpSpPr>
          <a:xfrm>
            <a:off x="4419648" y="-355198"/>
            <a:ext cx="1742672" cy="1397180"/>
            <a:chOff x="3314736" y="-715238"/>
            <a:chExt cx="1307004" cy="1397180"/>
          </a:xfrm>
        </p:grpSpPr>
        <p:grpSp>
          <p:nvGrpSpPr>
            <p:cNvPr id="43" name="组合 42"/>
            <p:cNvGrpSpPr/>
            <p:nvPr userDrawn="1"/>
          </p:nvGrpSpPr>
          <p:grpSpPr>
            <a:xfrm>
              <a:off x="3314736" y="-715238"/>
              <a:ext cx="1307004" cy="1397180"/>
              <a:chOff x="4227737" y="323875"/>
              <a:chExt cx="920327" cy="4473277"/>
            </a:xfrm>
          </p:grpSpPr>
          <p:sp>
            <p:nvSpPr>
              <p:cNvPr id="46" name="圆角矩形 45"/>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43"/>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5" name="TextBox 44"/>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教学分析">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p>
            <a:r>
              <a:rPr lang="en-US" altLang="zh-CN" sz="2400" dirty="0">
                <a:solidFill>
                  <a:schemeClr val="bg1">
                    <a:lumMod val="85000"/>
                  </a:schemeClr>
                </a:solidFill>
                <a:latin typeface="Helvetica Light" pitchFamily="50" charset="0"/>
              </a:rPr>
              <a:t>Teaching</a:t>
            </a:r>
            <a:r>
              <a:rPr lang="en-US" altLang="zh-CN" sz="2400" baseline="0" dirty="0">
                <a:solidFill>
                  <a:schemeClr val="bg1">
                    <a:lumMod val="85000"/>
                  </a:schemeClr>
                </a:solidFill>
                <a:latin typeface="Helvetica Light" pitchFamily="50" charset="0"/>
              </a:rPr>
              <a:t> </a:t>
            </a:r>
            <a:r>
              <a:rPr lang="en-US" altLang="zh-CN" sz="2400" dirty="0">
                <a:solidFill>
                  <a:schemeClr val="bg1">
                    <a:lumMod val="85000"/>
                  </a:schemeClr>
                </a:solidFill>
                <a:latin typeface="Helvetica Light" pitchFamily="50" charset="0"/>
              </a:rPr>
              <a:t>analysis</a:t>
            </a:r>
            <a:endParaRPr lang="en-US" altLang="zh-CN" sz="2400" dirty="0">
              <a:solidFill>
                <a:schemeClr val="bg1">
                  <a:lumMod val="85000"/>
                </a:schemeClr>
              </a:solidFill>
              <a:latin typeface="Helvetica Light" pitchFamily="50" charset="0"/>
            </a:endParaRPr>
          </a:p>
        </p:txBody>
      </p:sp>
      <p:cxnSp>
        <p:nvCxnSpPr>
          <p:cNvPr id="35" name="直接连接符 34"/>
          <p:cNvCxnSpPr/>
          <p:nvPr userDrawn="1"/>
        </p:nvCxnSpPr>
        <p:spPr>
          <a:xfrm>
            <a:off x="75099" y="1016710"/>
            <a:ext cx="41623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2" name="组合 41"/>
          <p:cNvGrpSpPr/>
          <p:nvPr userDrawn="1"/>
        </p:nvGrpSpPr>
        <p:grpSpPr>
          <a:xfrm>
            <a:off x="4419648" y="-355198"/>
            <a:ext cx="1742672" cy="1397180"/>
            <a:chOff x="3314736" y="-715238"/>
            <a:chExt cx="1307004" cy="1397180"/>
          </a:xfrm>
        </p:grpSpPr>
        <p:grpSp>
          <p:nvGrpSpPr>
            <p:cNvPr id="43" name="组合 42"/>
            <p:cNvGrpSpPr/>
            <p:nvPr userDrawn="1"/>
          </p:nvGrpSpPr>
          <p:grpSpPr>
            <a:xfrm>
              <a:off x="3314736" y="-715238"/>
              <a:ext cx="1307004" cy="1397180"/>
              <a:chOff x="4227737" y="323875"/>
              <a:chExt cx="920327" cy="4473277"/>
            </a:xfrm>
          </p:grpSpPr>
          <p:sp>
            <p:nvSpPr>
              <p:cNvPr id="46" name="圆角矩形 45"/>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46"/>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43"/>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5" name="TextBox 44"/>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教学策略">
    <p:spTree>
      <p:nvGrpSpPr>
        <p:cNvPr id="1" name=""/>
        <p:cNvGrpSpPr/>
        <p:nvPr/>
      </p:nvGrpSpPr>
      <p:grpSpPr>
        <a:xfrm>
          <a:off x="0" y="0"/>
          <a:ext cx="0" cy="0"/>
          <a:chOff x="0" y="0"/>
          <a:chExt cx="0" cy="0"/>
        </a:xfrm>
      </p:grpSpPr>
      <p:sp>
        <p:nvSpPr>
          <p:cNvPr id="21" name="TextBox 20"/>
          <p:cNvSpPr txBox="1"/>
          <p:nvPr userDrawn="1"/>
        </p:nvSpPr>
        <p:spPr>
          <a:xfrm>
            <a:off x="-28692" y="591071"/>
            <a:ext cx="6220703" cy="460375"/>
          </a:xfrm>
          <a:prstGeom prst="rect">
            <a:avLst/>
          </a:prstGeom>
          <a:noFill/>
        </p:spPr>
        <p:txBody>
          <a:bodyPr wrap="square" rtlCol="0">
            <a:spAutoFit/>
          </a:bodyPr>
          <a:lstStyle>
            <a:defPPr>
              <a:defRPr lang="zh-CN"/>
            </a:defPPr>
            <a:lvl1pPr>
              <a:defRPr sz="2400">
                <a:solidFill>
                  <a:schemeClr val="bg1">
                    <a:lumMod val="85000"/>
                  </a:schemeClr>
                </a:solidFill>
                <a:latin typeface="Helvetica Light" pitchFamily="50" charset="0"/>
              </a:defRPr>
            </a:lvl1pPr>
          </a:lstStyle>
          <a:p>
            <a:pPr lvl="0"/>
            <a:r>
              <a:rPr lang="en-US" altLang="zh-CN" dirty="0"/>
              <a:t>instructional strategies</a:t>
            </a:r>
            <a:endParaRPr lang="en-US" altLang="zh-CN" dirty="0"/>
          </a:p>
        </p:txBody>
      </p:sp>
      <p:grpSp>
        <p:nvGrpSpPr>
          <p:cNvPr id="60" name="组合 59"/>
          <p:cNvGrpSpPr/>
          <p:nvPr userDrawn="1"/>
        </p:nvGrpSpPr>
        <p:grpSpPr>
          <a:xfrm>
            <a:off x="6301953" y="-351838"/>
            <a:ext cx="1714296" cy="1394349"/>
            <a:chOff x="4726465" y="-711878"/>
            <a:chExt cx="1285722" cy="1394349"/>
          </a:xfrm>
        </p:grpSpPr>
        <p:grpSp>
          <p:nvGrpSpPr>
            <p:cNvPr id="61" name="组合 60"/>
            <p:cNvGrpSpPr/>
            <p:nvPr userDrawn="1"/>
          </p:nvGrpSpPr>
          <p:grpSpPr>
            <a:xfrm>
              <a:off x="4726465" y="-711878"/>
              <a:ext cx="1285722" cy="1394349"/>
              <a:chOff x="5322842" y="326129"/>
              <a:chExt cx="905342" cy="4464216"/>
            </a:xfrm>
          </p:grpSpPr>
          <p:sp>
            <p:nvSpPr>
              <p:cNvPr id="64" name="圆角矩形 63"/>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TextBox 61"/>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63" name="TextBox 62"/>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cxnSp>
        <p:nvCxnSpPr>
          <p:cNvPr id="33" name="直接连接符 32"/>
          <p:cNvCxnSpPr/>
          <p:nvPr userDrawn="1"/>
        </p:nvCxnSpPr>
        <p:spPr>
          <a:xfrm>
            <a:off x="75097" y="1016710"/>
            <a:ext cx="609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
                                        <p:tgtEl>
                                          <p:spTgt spid="6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down)">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教学策略">
    <p:spTree>
      <p:nvGrpSpPr>
        <p:cNvPr id="1" name=""/>
        <p:cNvGrpSpPr/>
        <p:nvPr/>
      </p:nvGrpSpPr>
      <p:grpSpPr>
        <a:xfrm>
          <a:off x="0" y="0"/>
          <a:ext cx="0" cy="0"/>
          <a:chOff x="0" y="0"/>
          <a:chExt cx="0" cy="0"/>
        </a:xfrm>
      </p:grpSpPr>
      <p:sp>
        <p:nvSpPr>
          <p:cNvPr id="21" name="TextBox 20"/>
          <p:cNvSpPr txBox="1"/>
          <p:nvPr userDrawn="1"/>
        </p:nvSpPr>
        <p:spPr>
          <a:xfrm>
            <a:off x="-28692" y="591071"/>
            <a:ext cx="6220703" cy="460375"/>
          </a:xfrm>
          <a:prstGeom prst="rect">
            <a:avLst/>
          </a:prstGeom>
          <a:noFill/>
        </p:spPr>
        <p:txBody>
          <a:bodyPr wrap="square" rtlCol="0">
            <a:spAutoFit/>
          </a:bodyPr>
          <a:lstStyle>
            <a:defPPr>
              <a:defRPr lang="zh-CN"/>
            </a:defPPr>
            <a:lvl1pPr>
              <a:defRPr sz="2400">
                <a:solidFill>
                  <a:schemeClr val="bg1">
                    <a:lumMod val="85000"/>
                  </a:schemeClr>
                </a:solidFill>
                <a:latin typeface="Helvetica Light" pitchFamily="50" charset="0"/>
              </a:defRPr>
            </a:lvl1pPr>
          </a:lstStyle>
          <a:p>
            <a:pPr lvl="0"/>
            <a:r>
              <a:rPr lang="en-US" altLang="zh-CN" dirty="0"/>
              <a:t>instructional strategies</a:t>
            </a:r>
            <a:endParaRPr lang="en-US" altLang="zh-CN" dirty="0"/>
          </a:p>
        </p:txBody>
      </p:sp>
      <p:grpSp>
        <p:nvGrpSpPr>
          <p:cNvPr id="60" name="组合 59"/>
          <p:cNvGrpSpPr/>
          <p:nvPr userDrawn="1"/>
        </p:nvGrpSpPr>
        <p:grpSpPr>
          <a:xfrm>
            <a:off x="6301953" y="-351838"/>
            <a:ext cx="1714296" cy="1394349"/>
            <a:chOff x="4726465" y="-711878"/>
            <a:chExt cx="1285722" cy="1394349"/>
          </a:xfrm>
        </p:grpSpPr>
        <p:grpSp>
          <p:nvGrpSpPr>
            <p:cNvPr id="61" name="组合 60"/>
            <p:cNvGrpSpPr/>
            <p:nvPr userDrawn="1"/>
          </p:nvGrpSpPr>
          <p:grpSpPr>
            <a:xfrm>
              <a:off x="4726465" y="-711878"/>
              <a:ext cx="1285722" cy="1394349"/>
              <a:chOff x="5322842" y="326129"/>
              <a:chExt cx="905342" cy="4464216"/>
            </a:xfrm>
          </p:grpSpPr>
          <p:sp>
            <p:nvSpPr>
              <p:cNvPr id="64" name="圆角矩形 63"/>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TextBox 61"/>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63" name="TextBox 62"/>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cxnSp>
        <p:nvCxnSpPr>
          <p:cNvPr id="33" name="直接连接符 32"/>
          <p:cNvCxnSpPr/>
          <p:nvPr userDrawn="1"/>
        </p:nvCxnSpPr>
        <p:spPr>
          <a:xfrm>
            <a:off x="75097" y="1016710"/>
            <a:ext cx="6096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教学过程">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process</a:t>
            </a:r>
            <a:endParaRPr lang="en-US" altLang="zh-CN" dirty="0"/>
          </a:p>
        </p:txBody>
      </p:sp>
      <p:cxnSp>
        <p:nvCxnSpPr>
          <p:cNvPr id="35" name="直接连接符 34"/>
          <p:cNvCxnSpPr/>
          <p:nvPr userDrawn="1"/>
        </p:nvCxnSpPr>
        <p:spPr>
          <a:xfrm>
            <a:off x="75099" y="1016710"/>
            <a:ext cx="81358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userDrawn="1"/>
        </p:nvGrpSpPr>
        <p:grpSpPr>
          <a:xfrm>
            <a:off x="8210956" y="-348031"/>
            <a:ext cx="1714191" cy="1393350"/>
            <a:chOff x="6158217" y="-708071"/>
            <a:chExt cx="1285643" cy="1393350"/>
          </a:xfrm>
        </p:grpSpPr>
        <p:grpSp>
          <p:nvGrpSpPr>
            <p:cNvPr id="49" name="组合 48"/>
            <p:cNvGrpSpPr/>
            <p:nvPr userDrawn="1"/>
          </p:nvGrpSpPr>
          <p:grpSpPr>
            <a:xfrm>
              <a:off x="6158217" y="-708071"/>
              <a:ext cx="1285643" cy="1393350"/>
              <a:chOff x="6475026" y="329329"/>
              <a:chExt cx="905286" cy="4461015"/>
            </a:xfrm>
          </p:grpSpPr>
          <p:sp>
            <p:nvSpPr>
              <p:cNvPr id="52" name="圆角矩形 51"/>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圆角矩形 52"/>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TextBox 49"/>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1" name="TextBox 50"/>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教学过程">
    <p:spTree>
      <p:nvGrpSpPr>
        <p:cNvPr id="1" name=""/>
        <p:cNvGrpSpPr/>
        <p:nvPr/>
      </p:nvGrpSpPr>
      <p:grpSpPr>
        <a:xfrm>
          <a:off x="0" y="0"/>
          <a:ext cx="0" cy="0"/>
          <a:chOff x="0" y="0"/>
          <a:chExt cx="0" cy="0"/>
        </a:xfrm>
      </p:grpSpPr>
      <p:sp>
        <p:nvSpPr>
          <p:cNvPr id="21" name="TextBox 20"/>
          <p:cNvSpPr txBox="1"/>
          <p:nvPr userDrawn="1"/>
        </p:nvSpPr>
        <p:spPr>
          <a:xfrm>
            <a:off x="-28692" y="591071"/>
            <a:ext cx="4972564"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process</a:t>
            </a:r>
            <a:endParaRPr lang="en-US" altLang="zh-CN" dirty="0"/>
          </a:p>
        </p:txBody>
      </p:sp>
      <p:cxnSp>
        <p:nvCxnSpPr>
          <p:cNvPr id="35" name="直接连接符 34"/>
          <p:cNvCxnSpPr/>
          <p:nvPr userDrawn="1"/>
        </p:nvCxnSpPr>
        <p:spPr>
          <a:xfrm>
            <a:off x="75099" y="1016710"/>
            <a:ext cx="81358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8" name="组合 47"/>
          <p:cNvGrpSpPr/>
          <p:nvPr userDrawn="1"/>
        </p:nvGrpSpPr>
        <p:grpSpPr>
          <a:xfrm>
            <a:off x="8210956" y="-348031"/>
            <a:ext cx="1714191" cy="1393350"/>
            <a:chOff x="6158217" y="-708071"/>
            <a:chExt cx="1285643" cy="1393350"/>
          </a:xfrm>
        </p:grpSpPr>
        <p:grpSp>
          <p:nvGrpSpPr>
            <p:cNvPr id="49" name="组合 48"/>
            <p:cNvGrpSpPr/>
            <p:nvPr userDrawn="1"/>
          </p:nvGrpSpPr>
          <p:grpSpPr>
            <a:xfrm>
              <a:off x="6158217" y="-708071"/>
              <a:ext cx="1285643" cy="1393350"/>
              <a:chOff x="6475026" y="329329"/>
              <a:chExt cx="905286" cy="4461015"/>
            </a:xfrm>
          </p:grpSpPr>
          <p:sp>
            <p:nvSpPr>
              <p:cNvPr id="52" name="圆角矩形 51"/>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圆角矩形 52"/>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TextBox 49"/>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1" name="TextBox 50"/>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教学效果">
    <p:spTree>
      <p:nvGrpSpPr>
        <p:cNvPr id="1" name=""/>
        <p:cNvGrpSpPr/>
        <p:nvPr/>
      </p:nvGrpSpPr>
      <p:grpSpPr>
        <a:xfrm>
          <a:off x="0" y="0"/>
          <a:ext cx="0" cy="0"/>
          <a:chOff x="0" y="0"/>
          <a:chExt cx="0" cy="0"/>
        </a:xfrm>
      </p:grpSpPr>
      <p:sp>
        <p:nvSpPr>
          <p:cNvPr id="21" name="TextBox 20"/>
          <p:cNvSpPr txBox="1"/>
          <p:nvPr userDrawn="1"/>
        </p:nvSpPr>
        <p:spPr>
          <a:xfrm>
            <a:off x="-28692" y="591071"/>
            <a:ext cx="4108468"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effect</a:t>
            </a:r>
            <a:endParaRPr lang="en-US" altLang="zh-CN" dirty="0"/>
          </a:p>
        </p:txBody>
      </p:sp>
      <p:cxnSp>
        <p:nvCxnSpPr>
          <p:cNvPr id="35" name="直接连接符 34"/>
          <p:cNvCxnSpPr/>
          <p:nvPr userDrawn="1"/>
        </p:nvCxnSpPr>
        <p:spPr>
          <a:xfrm>
            <a:off x="75099" y="1016710"/>
            <a:ext cx="9861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userDrawn="1"/>
        </p:nvGrpSpPr>
        <p:grpSpPr>
          <a:xfrm>
            <a:off x="10128745" y="-340367"/>
            <a:ext cx="1705296" cy="1393103"/>
            <a:chOff x="7596559" y="-700407"/>
            <a:chExt cx="1278972" cy="1393103"/>
          </a:xfrm>
        </p:grpSpPr>
        <p:grpSp>
          <p:nvGrpSpPr>
            <p:cNvPr id="55" name="组合 54"/>
            <p:cNvGrpSpPr/>
            <p:nvPr userDrawn="1"/>
          </p:nvGrpSpPr>
          <p:grpSpPr>
            <a:xfrm>
              <a:off x="7596559" y="-700407"/>
              <a:ext cx="1278972" cy="1393103"/>
              <a:chOff x="7631852" y="336928"/>
              <a:chExt cx="900588" cy="4460224"/>
            </a:xfrm>
          </p:grpSpPr>
          <p:sp>
            <p:nvSpPr>
              <p:cNvPr id="58" name="圆角矩形 57"/>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TextBox 55"/>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7" name="TextBox 56"/>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教学效果">
    <p:spTree>
      <p:nvGrpSpPr>
        <p:cNvPr id="1" name=""/>
        <p:cNvGrpSpPr/>
        <p:nvPr/>
      </p:nvGrpSpPr>
      <p:grpSpPr>
        <a:xfrm>
          <a:off x="0" y="0"/>
          <a:ext cx="0" cy="0"/>
          <a:chOff x="0" y="0"/>
          <a:chExt cx="0" cy="0"/>
        </a:xfrm>
      </p:grpSpPr>
      <p:sp>
        <p:nvSpPr>
          <p:cNvPr id="21" name="TextBox 20"/>
          <p:cNvSpPr txBox="1"/>
          <p:nvPr userDrawn="1"/>
        </p:nvSpPr>
        <p:spPr>
          <a:xfrm>
            <a:off x="-28692" y="591071"/>
            <a:ext cx="4108468" cy="460375"/>
          </a:xfrm>
          <a:prstGeom prst="rect">
            <a:avLst/>
          </a:prstGeom>
          <a:noFill/>
        </p:spPr>
        <p:txBody>
          <a:bodyPr wrap="square" rtlCol="0">
            <a:spAutoFit/>
          </a:bodyPr>
          <a:lstStyle>
            <a:defPPr>
              <a:defRPr lang="zh-CN"/>
            </a:defPPr>
            <a:lvl1pPr lvl="0">
              <a:defRPr sz="2400">
                <a:solidFill>
                  <a:schemeClr val="bg1">
                    <a:lumMod val="85000"/>
                  </a:schemeClr>
                </a:solidFill>
                <a:latin typeface="Helvetica Light" pitchFamily="50" charset="0"/>
              </a:defRPr>
            </a:lvl1pPr>
          </a:lstStyle>
          <a:p>
            <a:pPr lvl="0"/>
            <a:r>
              <a:rPr lang="en-US" altLang="zh-CN" dirty="0"/>
              <a:t>Teaching effect</a:t>
            </a:r>
            <a:endParaRPr lang="en-US" altLang="zh-CN" dirty="0"/>
          </a:p>
        </p:txBody>
      </p:sp>
      <p:cxnSp>
        <p:nvCxnSpPr>
          <p:cNvPr id="35" name="直接连接符 34"/>
          <p:cNvCxnSpPr/>
          <p:nvPr userDrawn="1"/>
        </p:nvCxnSpPr>
        <p:spPr>
          <a:xfrm>
            <a:off x="75099" y="1016710"/>
            <a:ext cx="986132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4" name="组合 53"/>
          <p:cNvGrpSpPr/>
          <p:nvPr userDrawn="1"/>
        </p:nvGrpSpPr>
        <p:grpSpPr>
          <a:xfrm>
            <a:off x="10128745" y="-340367"/>
            <a:ext cx="1705296" cy="1393103"/>
            <a:chOff x="7596559" y="-700407"/>
            <a:chExt cx="1278972" cy="1393103"/>
          </a:xfrm>
        </p:grpSpPr>
        <p:grpSp>
          <p:nvGrpSpPr>
            <p:cNvPr id="55" name="组合 54"/>
            <p:cNvGrpSpPr/>
            <p:nvPr userDrawn="1"/>
          </p:nvGrpSpPr>
          <p:grpSpPr>
            <a:xfrm>
              <a:off x="7596559" y="-700407"/>
              <a:ext cx="1278972" cy="1393103"/>
              <a:chOff x="7631852" y="336928"/>
              <a:chExt cx="900588" cy="4460224"/>
            </a:xfrm>
          </p:grpSpPr>
          <p:sp>
            <p:nvSpPr>
              <p:cNvPr id="58" name="圆角矩形 57"/>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圆角矩形 58"/>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TextBox 55"/>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7" name="TextBox 56"/>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10" name="TextBox 3"/>
          <p:cNvSpPr txBox="1"/>
          <p:nvPr userDrawn="1"/>
        </p:nvSpPr>
        <p:spPr>
          <a:xfrm>
            <a:off x="2280569" y="692254"/>
            <a:ext cx="1451474"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目录页</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1" name="矩形 24"/>
          <p:cNvSpPr>
            <a:spLocks noChangeArrowheads="1"/>
          </p:cNvSpPr>
          <p:nvPr userDrawn="1"/>
        </p:nvSpPr>
        <p:spPr bwMode="auto">
          <a:xfrm>
            <a:off x="1056752" y="704309"/>
            <a:ext cx="1079839" cy="492443"/>
          </a:xfrm>
          <a:prstGeom prst="rect">
            <a:avLst/>
          </a:prstGeom>
          <a:noFill/>
          <a:ln w="9525">
            <a:noFill/>
            <a:miter lim="800000"/>
          </a:ln>
        </p:spPr>
        <p:txBody>
          <a:bodyPr wrap="square" lIns="0" tIns="0" rIns="0" bIns="0">
            <a:spAutoFit/>
          </a:bodyPr>
          <a:lstStyle/>
          <a:p>
            <a:pPr algn="ctr"/>
            <a:r>
              <a:rPr lang="en-US" altLang="zh-CN" sz="1600" dirty="0">
                <a:solidFill>
                  <a:prstClr val="white"/>
                </a:solidFill>
                <a:ea typeface="微软雅黑" panose="020B0503020204020204" pitchFamily="34" charset="-122"/>
                <a:cs typeface="Arial Unicode MS" pitchFamily="34" charset="-122"/>
              </a:rPr>
              <a:t>CONTENTS</a:t>
            </a:r>
            <a:endParaRPr lang="en-US" altLang="zh-CN" sz="1600" dirty="0">
              <a:solidFill>
                <a:prstClr val="white"/>
              </a:solidFill>
              <a:ea typeface="微软雅黑" panose="020B0503020204020204" pitchFamily="34" charset="-122"/>
              <a:cs typeface="Arial Unicode MS" pitchFamily="34" charset="-122"/>
            </a:endParaRPr>
          </a:p>
          <a:p>
            <a:pPr algn="ctr"/>
            <a:r>
              <a:rPr lang="en-US" altLang="zh-CN" sz="1600" dirty="0">
                <a:solidFill>
                  <a:prstClr val="white"/>
                </a:solidFill>
                <a:ea typeface="微软雅黑" panose="020B0503020204020204" pitchFamily="34" charset="-122"/>
                <a:cs typeface="Arial Unicode MS" pitchFamily="34" charset="-122"/>
              </a:rPr>
              <a:t> PAGE</a:t>
            </a:r>
            <a:endParaRPr lang="en-US" altLang="zh-CN" sz="1600" dirty="0">
              <a:solidFill>
                <a:prstClr val="white"/>
              </a:solidFill>
              <a:ea typeface="微软雅黑" panose="020B0503020204020204" pitchFamily="34" charset="-122"/>
              <a:cs typeface="Arial Unicode MS"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fontAlgn="base">
              <a:spcBef>
                <a:spcPct val="0"/>
              </a:spcBef>
              <a:spcAft>
                <a:spcPct val="0"/>
              </a:spcAft>
              <a:defRPr/>
            </a:pPr>
            <a:fld id="{BB96E541-D01C-4BE1-A7B1-63E4BF3FBABE}" type="datetimeFigureOut">
              <a:rPr lang="zh-CN" altLang="en-US" sz="900">
                <a:solidFill>
                  <a:srgbClr val="898989"/>
                </a:solidFill>
              </a:rPr>
            </a:fld>
            <a:endParaRPr lang="zh-CN" altLang="en-US" sz="900">
              <a:solidFill>
                <a:srgbClr val="898989"/>
              </a:solidFill>
            </a:endParaRPr>
          </a:p>
        </p:txBody>
      </p:sp>
      <p:sp>
        <p:nvSpPr>
          <p:cNvPr id="3" name="页脚占位符 2"/>
          <p:cNvSpPr>
            <a:spLocks noGrp="1"/>
          </p:cNvSpPr>
          <p:nvPr>
            <p:ph type="ftr" sz="quarter" idx="11"/>
          </p:nvPr>
        </p:nvSpPr>
        <p:spPr/>
        <p:txBody>
          <a:bodyPr/>
          <a:lstStyle/>
          <a:p>
            <a:pPr algn="ctr" defTabSz="685800" fontAlgn="base">
              <a:spcBef>
                <a:spcPct val="0"/>
              </a:spcBef>
              <a:spcAft>
                <a:spcPct val="0"/>
              </a:spcAft>
              <a:defRPr/>
            </a:pPr>
            <a:endParaRPr lang="zh-CN" altLang="en-US" sz="900">
              <a:solidFill>
                <a:srgbClr val="898989"/>
              </a:solidFill>
            </a:endParaRPr>
          </a:p>
        </p:txBody>
      </p:sp>
      <p:sp>
        <p:nvSpPr>
          <p:cNvPr id="4" name="灯片编号占位符 3"/>
          <p:cNvSpPr>
            <a:spLocks noGrp="1"/>
          </p:cNvSpPr>
          <p:nvPr>
            <p:ph type="sldNum" sz="quarter" idx="12"/>
          </p:nvPr>
        </p:nvSpPr>
        <p:spPr/>
        <p:txBody>
          <a:bodyPr/>
          <a:lstStyle/>
          <a:p>
            <a:pPr algn="r" defTabSz="685800" fontAlgn="base">
              <a:spcBef>
                <a:spcPct val="0"/>
              </a:spcBef>
              <a:spcAft>
                <a:spcPct val="0"/>
              </a:spcAft>
              <a:defRPr/>
            </a:pPr>
            <a:fld id="{6B17DD60-47FA-4B32-81B4-CD6913E95DB4}" type="slidenum">
              <a:rPr lang="zh-CN" altLang="en-US" sz="900" smtClean="0">
                <a:solidFill>
                  <a:srgbClr val="898989"/>
                </a:solidFill>
              </a:rPr>
            </a:fld>
            <a:endParaRPr lang="zh-CN" altLang="en-US" sz="900">
              <a:solidFill>
                <a:srgbClr val="898989"/>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765"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12800" y="1600201"/>
            <a:ext cx="721571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8231718" y="1600201"/>
            <a:ext cx="72157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1B3E24BF-67B8-48BD-9ABF-36DACBACC99B}"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1B3E24BF-67B8-48BD-9ABF-36DACBACC99B}"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1B3E24BF-67B8-48BD-9ABF-36DACBACC99B}"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custDataLst>
              <p:tags r:id="rId4"/>
            </p:custDataLst>
          </p:nvPr>
        </p:nvSpPr>
        <p:spPr>
          <a:xfrm>
            <a:off x="609600" y="1435101"/>
            <a:ext cx="4011084" cy="4691063"/>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389718"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目录页">
    <p:spTree>
      <p:nvGrpSpPr>
        <p:cNvPr id="1" name=""/>
        <p:cNvGrpSpPr/>
        <p:nvPr/>
      </p:nvGrpSpPr>
      <p:grpSpPr>
        <a:xfrm>
          <a:off x="0" y="0"/>
          <a:ext cx="0" cy="0"/>
          <a:chOff x="0" y="0"/>
          <a:chExt cx="0" cy="0"/>
        </a:xfrm>
      </p:grpSpPr>
      <p:sp>
        <p:nvSpPr>
          <p:cNvPr id="10" name="TextBox 3"/>
          <p:cNvSpPr txBox="1"/>
          <p:nvPr userDrawn="1"/>
        </p:nvSpPr>
        <p:spPr>
          <a:xfrm>
            <a:off x="2280569" y="692254"/>
            <a:ext cx="1451474"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过渡页</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1" name="矩形 24"/>
          <p:cNvSpPr>
            <a:spLocks noChangeArrowheads="1"/>
          </p:cNvSpPr>
          <p:nvPr userDrawn="1"/>
        </p:nvSpPr>
        <p:spPr bwMode="auto">
          <a:xfrm>
            <a:off x="1056752" y="704309"/>
            <a:ext cx="1079839" cy="492443"/>
          </a:xfrm>
          <a:prstGeom prst="rect">
            <a:avLst/>
          </a:prstGeom>
          <a:noFill/>
          <a:ln w="9525">
            <a:noFill/>
            <a:miter lim="800000"/>
          </a:ln>
        </p:spPr>
        <p:txBody>
          <a:bodyPr wrap="square" lIns="0" tIns="0" rIns="0" bIns="0">
            <a:spAutoFit/>
          </a:bodyPr>
          <a:lstStyle/>
          <a:p>
            <a:pPr algn="ctr"/>
            <a:r>
              <a:rPr lang="en-US" altLang="zh-CN" sz="1600" dirty="0">
                <a:solidFill>
                  <a:prstClr val="white"/>
                </a:solidFill>
                <a:ea typeface="微软雅黑" panose="020B0503020204020204" pitchFamily="34" charset="-122"/>
                <a:cs typeface="Arial Unicode MS" pitchFamily="34" charset="-122"/>
              </a:rPr>
              <a:t>TRANSITION PAGE</a:t>
            </a:r>
            <a:endParaRPr lang="en-US" altLang="zh-CN" sz="1600" dirty="0">
              <a:solidFill>
                <a:prstClr val="white"/>
              </a:solidFill>
              <a:ea typeface="微软雅黑" panose="020B0503020204020204" pitchFamily="34" charset="-122"/>
              <a:cs typeface="Arial Unicode MS"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1789833" y="274639"/>
            <a:ext cx="36576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12800" y="274639"/>
            <a:ext cx="10773833"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FE001C10-F62B-4434-A996-20E70D348C7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32DE97-95D1-4DBE-8753-CB6A8DC2F146}" type="slidenum">
              <a:rPr lang="zh-CN" altLang="en-US" smtClean="0"/>
            </a:fld>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E001C10-F62B-4434-A996-20E70D348C7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32DE97-95D1-4DBE-8753-CB6A8DC2F146}" type="slidenum">
              <a:rPr lang="zh-CN" altLang="en-US" smtClean="0"/>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FE001C10-F62B-4434-A996-20E70D348C7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32DE97-95D1-4DBE-8753-CB6A8DC2F146}" type="slidenum">
              <a:rPr lang="zh-CN" altLang="en-US" smtClean="0"/>
            </a:fld>
            <a:endParaRPr lang="zh-CN" alt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FE001C10-F62B-4434-A996-20E70D348C7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32DE97-95D1-4DBE-8753-CB6A8DC2F146}" type="slidenum">
              <a:rPr lang="zh-CN" altLang="en-US" smtClean="0"/>
            </a:fld>
            <a:endParaRPr lang="zh-CN" alt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FE001C10-F62B-4434-A996-20E70D348C7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732DE97-95D1-4DBE-8753-CB6A8DC2F146}" type="slidenum">
              <a:rPr lang="zh-CN" altLang="en-US" smtClean="0"/>
            </a:fld>
            <a:endParaRPr lang="zh-CN" altLang="en-US"/>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FE001C10-F62B-4434-A996-20E70D348C7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732DE97-95D1-4DBE-8753-CB6A8DC2F146}" type="slidenum">
              <a:rPr lang="zh-CN" altLang="en-US" smtClean="0"/>
            </a:fld>
            <a:endParaRPr lang="zh-CN" alt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6" name="组合 5" hidden="1"/>
          <p:cNvGrpSpPr/>
          <p:nvPr userDrawn="1"/>
        </p:nvGrpSpPr>
        <p:grpSpPr>
          <a:xfrm>
            <a:off x="9965523" y="24938"/>
            <a:ext cx="1812095" cy="380119"/>
            <a:chOff x="9416884" y="0"/>
            <a:chExt cx="1812095" cy="380119"/>
          </a:xfrm>
        </p:grpSpPr>
        <p:sp>
          <p:nvSpPr>
            <p:cNvPr id="7" name="文本框 6"/>
            <p:cNvSpPr txBox="1"/>
            <p:nvPr userDrawn="1"/>
          </p:nvSpPr>
          <p:spPr>
            <a:xfrm rot="153431">
              <a:off x="9427530" y="72342"/>
              <a:ext cx="1801449" cy="307777"/>
            </a:xfrm>
            <a:prstGeom prst="rect">
              <a:avLst/>
            </a:prstGeom>
            <a:solidFill>
              <a:schemeClr val="tx1">
                <a:lumMod val="65000"/>
                <a:lumOff val="35000"/>
              </a:schemeClr>
            </a:solidFill>
            <a:effectLst>
              <a:outerShdw blurRad="50800" dist="38100" dir="8100000" algn="tr" rotWithShape="0">
                <a:prstClr val="black">
                  <a:alpha val="40000"/>
                </a:prstClr>
              </a:outerShdw>
            </a:effectLst>
          </p:spPr>
          <p:txBody>
            <a:bodyPr wrap="square" rtlCol="0">
              <a:spAutoFit/>
            </a:bodyPr>
            <a:lstStyle/>
            <a:p>
              <a:endParaRPr lang="zh-CN" altLang="en-US" sz="1400" b="1">
                <a:latin typeface="方正铁筋隶书简体" panose="03000509000000000000" pitchFamily="65" charset="-122"/>
                <a:ea typeface="方正铁筋隶书简体" panose="03000509000000000000" pitchFamily="65" charset="-122"/>
              </a:endParaRPr>
            </a:p>
          </p:txBody>
        </p:sp>
        <p:sp>
          <p:nvSpPr>
            <p:cNvPr id="8" name="文本框 7"/>
            <p:cNvSpPr txBox="1"/>
            <p:nvPr userDrawn="1"/>
          </p:nvSpPr>
          <p:spPr>
            <a:xfrm>
              <a:off x="9416884" y="0"/>
              <a:ext cx="1811714" cy="369332"/>
            </a:xfrm>
            <a:prstGeom prst="rect">
              <a:avLst/>
            </a:prstGeom>
            <a:solidFill>
              <a:schemeClr val="bg2">
                <a:lumMod val="20000"/>
                <a:lumOff val="80000"/>
              </a:schemeClr>
            </a:solidFill>
            <a:effectLst>
              <a:outerShdw blurRad="63500" sx="102000" sy="102000" algn="ctr" rotWithShape="0">
                <a:prstClr val="black">
                  <a:alpha val="40000"/>
                </a:prstClr>
              </a:outerShdw>
            </a:effectLst>
          </p:spPr>
          <p:txBody>
            <a:bodyPr wrap="none" rtlCol="0">
              <a:spAutoFit/>
            </a:bodyPr>
            <a:lstStyle/>
            <a:p>
              <a:r>
                <a:rPr lang="zh-CN" altLang="en-US" b="1">
                  <a:solidFill>
                    <a:srgbClr val="00B050"/>
                  </a:solidFill>
                  <a:latin typeface="方正铁筋隶书简体" panose="03000509000000000000" pitchFamily="65" charset="-122"/>
                  <a:ea typeface="方正铁筋隶书简体" panose="03000509000000000000" pitchFamily="65" charset="-122"/>
                </a:rPr>
                <a:t>对方向，刷高分</a:t>
              </a:r>
              <a:endParaRPr lang="zh-CN" altLang="en-US" b="1">
                <a:solidFill>
                  <a:srgbClr val="00B050"/>
                </a:solidFill>
                <a:latin typeface="方正铁筋隶书简体" panose="03000509000000000000" pitchFamily="65" charset="-122"/>
                <a:ea typeface="方正铁筋隶书简体" panose="03000509000000000000" pitchFamily="65" charset="-122"/>
              </a:endParaRPr>
            </a:p>
          </p:txBody>
        </p:sp>
      </p:grpSp>
      <p:grpSp>
        <p:nvGrpSpPr>
          <p:cNvPr id="9" name="Group 12" descr="e7d195523061f1c0f55f9af68525816972d868573ada39bc763F3977967589A5F92C178830C92595A6CE4D0132F8C206B2B04C416AAA86B7FD80AB023F78DAEB544E2F013E11B2B95AD21703D1C90034A379EC9026EFAAF5F7727753EAE97120F13C45A5BD89C3888AEAB711DDDD2D1CAAB3BDCEFCA2907D2C8F349AA88522259340C9AC4956A2282BE57B27426C3E87566EEB136F302BB3" hidden="1"/>
          <p:cNvGrpSpPr/>
          <p:nvPr userDrawn="1"/>
        </p:nvGrpSpPr>
        <p:grpSpPr>
          <a:xfrm rot="8396866">
            <a:off x="-101362" y="5611574"/>
            <a:ext cx="1110199" cy="1489551"/>
            <a:chOff x="4703994" y="1376925"/>
            <a:chExt cx="3385610" cy="4542467"/>
          </a:xfrm>
        </p:grpSpPr>
        <p:grpSp>
          <p:nvGrpSpPr>
            <p:cNvPr id="10" name="Group 27"/>
            <p:cNvGrpSpPr/>
            <p:nvPr/>
          </p:nvGrpSpPr>
          <p:grpSpPr>
            <a:xfrm>
              <a:off x="4703994" y="1376925"/>
              <a:ext cx="3385610" cy="4542467"/>
              <a:chOff x="4419355" y="971303"/>
              <a:chExt cx="3724171" cy="4996713"/>
            </a:xfrm>
          </p:grpSpPr>
          <p:sp>
            <p:nvSpPr>
              <p:cNvPr id="22" name="椭圆 12"/>
              <p:cNvSpPr/>
              <p:nvPr/>
            </p:nvSpPr>
            <p:spPr>
              <a:xfrm flipH="1">
                <a:off x="6598302" y="1672372"/>
                <a:ext cx="1545224" cy="3068998"/>
              </a:xfrm>
              <a:custGeom>
                <a:avLst/>
                <a:gdLst>
                  <a:gd name="connsiteX0" fmla="*/ 586805 w 1074223"/>
                  <a:gd name="connsiteY0" fmla="*/ 2133534 h 2133534"/>
                  <a:gd name="connsiteX1" fmla="*/ 0 w 1074223"/>
                  <a:gd name="connsiteY1" fmla="*/ 1097284 h 2133534"/>
                  <a:gd name="connsiteX2" fmla="*/ 1074223 w 1074223"/>
                  <a:gd name="connsiteY2" fmla="*/ 0 h 2133534"/>
                  <a:gd name="connsiteX3" fmla="*/ 1074223 w 1074223"/>
                  <a:gd name="connsiteY3" fmla="*/ 91440 h 2224974"/>
                </a:gdLst>
                <a:ahLst/>
                <a:cxnLst>
                  <a:cxn ang="0">
                    <a:pos x="connsiteX0" y="connsiteY0"/>
                  </a:cxn>
                  <a:cxn ang="0">
                    <a:pos x="connsiteX1" y="connsiteY1"/>
                  </a:cxn>
                  <a:cxn ang="0">
                    <a:pos x="connsiteX2" y="connsiteY2"/>
                  </a:cxn>
                </a:cxnLst>
                <a:rect l="l" t="t" r="r" b="b"/>
                <a:pathLst>
                  <a:path w="1074223" h="2133534">
                    <a:moveTo>
                      <a:pt x="586805" y="2133534"/>
                    </a:moveTo>
                    <a:cubicBezTo>
                      <a:pt x="234850" y="1922751"/>
                      <a:pt x="0" y="1537444"/>
                      <a:pt x="0" y="1097284"/>
                    </a:cubicBezTo>
                    <a:cubicBezTo>
                      <a:pt x="0" y="506551"/>
                      <a:pt x="423013" y="14617"/>
                      <a:pt x="1074223" y="0"/>
                    </a:cubicBezTo>
                  </a:path>
                </a:pathLst>
              </a:custGeom>
              <a:noFill/>
              <a:ln w="25400" cap="flat" cmpd="sng" algn="ctr">
                <a:solidFill>
                  <a:schemeClr val="accent2"/>
                </a:solidFill>
                <a:prstDash val="sysDot"/>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Garamond" panose="02020404030301010803" pitchFamily="18" charset="0"/>
                  <a:ea typeface="微软雅黑" panose="020B0503020204020204" pitchFamily="34" charset="-122"/>
                  <a:sym typeface="Garamond" panose="02020404030301010803" pitchFamily="18" charset="0"/>
                </a:endParaRPr>
              </a:p>
            </p:txBody>
          </p:sp>
          <p:sp>
            <p:nvSpPr>
              <p:cNvPr id="23" name="椭圆 12"/>
              <p:cNvSpPr/>
              <p:nvPr/>
            </p:nvSpPr>
            <p:spPr>
              <a:xfrm>
                <a:off x="4561186" y="3834482"/>
                <a:ext cx="1074223" cy="2133534"/>
              </a:xfrm>
              <a:custGeom>
                <a:avLst/>
                <a:gdLst>
                  <a:gd name="connsiteX0" fmla="*/ 586805 w 1074223"/>
                  <a:gd name="connsiteY0" fmla="*/ 2133534 h 2133534"/>
                  <a:gd name="connsiteX1" fmla="*/ 0 w 1074223"/>
                  <a:gd name="connsiteY1" fmla="*/ 1097284 h 2133534"/>
                  <a:gd name="connsiteX2" fmla="*/ 1074223 w 1074223"/>
                  <a:gd name="connsiteY2" fmla="*/ 0 h 2133534"/>
                  <a:gd name="connsiteX3" fmla="*/ 1074223 w 1074223"/>
                  <a:gd name="connsiteY3" fmla="*/ 91440 h 2224974"/>
                </a:gdLst>
                <a:ahLst/>
                <a:cxnLst>
                  <a:cxn ang="0">
                    <a:pos x="connsiteX0" y="connsiteY0"/>
                  </a:cxn>
                  <a:cxn ang="0">
                    <a:pos x="connsiteX1" y="connsiteY1"/>
                  </a:cxn>
                  <a:cxn ang="0">
                    <a:pos x="connsiteX2" y="connsiteY2"/>
                  </a:cxn>
                </a:cxnLst>
                <a:rect l="l" t="t" r="r" b="b"/>
                <a:pathLst>
                  <a:path w="1074223" h="2133534">
                    <a:moveTo>
                      <a:pt x="586805" y="2133534"/>
                    </a:moveTo>
                    <a:cubicBezTo>
                      <a:pt x="234850" y="1922751"/>
                      <a:pt x="0" y="1537444"/>
                      <a:pt x="0" y="1097284"/>
                    </a:cubicBezTo>
                    <a:cubicBezTo>
                      <a:pt x="0" y="506551"/>
                      <a:pt x="423013" y="14617"/>
                      <a:pt x="1074223" y="0"/>
                    </a:cubicBezTo>
                  </a:path>
                </a:pathLst>
              </a:custGeom>
              <a:noFill/>
              <a:ln w="25400" cap="flat" cmpd="sng" algn="ctr">
                <a:solidFill>
                  <a:schemeClr val="accent4"/>
                </a:solidFill>
                <a:prstDash val="sysDot"/>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Garamond" panose="02020404030301010803" pitchFamily="18" charset="0"/>
                  <a:ea typeface="微软雅黑" panose="020B0503020204020204" pitchFamily="34" charset="-122"/>
                  <a:sym typeface="Garamond" panose="02020404030301010803" pitchFamily="18" charset="0"/>
                </a:endParaRPr>
              </a:p>
            </p:txBody>
          </p:sp>
          <p:sp>
            <p:nvSpPr>
              <p:cNvPr id="24" name="椭圆 28"/>
              <p:cNvSpPr/>
              <p:nvPr/>
            </p:nvSpPr>
            <p:spPr>
              <a:xfrm>
                <a:off x="4764682" y="3990124"/>
                <a:ext cx="1977892" cy="1977892"/>
              </a:xfrm>
              <a:prstGeom prst="ellipse">
                <a:avLst/>
              </a:prstGeom>
              <a:pattFill prst="dkDnDiag">
                <a:fgClr>
                  <a:schemeClr val="accent4"/>
                </a:fgClr>
                <a:bgClr>
                  <a:schemeClr val="accent4">
                    <a:lumMod val="75000"/>
                  </a:schemeClr>
                </a:bgClr>
              </a:pattFill>
              <a:ln w="76200" cap="flat" cmpd="sng" algn="ctr">
                <a:solidFill>
                  <a:sysClr val="window" lastClr="FFFFFF"/>
                </a:solidFill>
                <a:prstDash val="solid"/>
              </a:ln>
              <a:effectLst>
                <a:outerShdw blurRad="50800" dist="38100" dir="13500000" algn="b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Garamond" panose="02020404030301010803" pitchFamily="18" charset="0"/>
                  <a:ea typeface="微软雅黑" panose="020B0503020204020204" pitchFamily="34" charset="-122"/>
                  <a:sym typeface="Garamond" panose="02020404030301010803" pitchFamily="18" charset="0"/>
                </a:endParaRPr>
              </a:p>
            </p:txBody>
          </p:sp>
          <p:sp>
            <p:nvSpPr>
              <p:cNvPr id="25" name="椭圆 29"/>
              <p:cNvSpPr/>
              <p:nvPr/>
            </p:nvSpPr>
            <p:spPr>
              <a:xfrm>
                <a:off x="4978628" y="4204070"/>
                <a:ext cx="1549999" cy="1549999"/>
              </a:xfrm>
              <a:prstGeom prst="ellipse">
                <a:avLst/>
              </a:prstGeom>
              <a:solidFill>
                <a:sysClr val="window" lastClr="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Garamond" panose="02020404030301010803" pitchFamily="18" charset="0"/>
                  <a:ea typeface="微软雅黑" panose="020B0503020204020204" pitchFamily="34" charset="-122"/>
                  <a:sym typeface="Garamond" panose="02020404030301010803" pitchFamily="18" charset="0"/>
                </a:endParaRPr>
              </a:p>
            </p:txBody>
          </p:sp>
          <p:sp>
            <p:nvSpPr>
              <p:cNvPr id="26" name="椭圆 30"/>
              <p:cNvSpPr/>
              <p:nvPr/>
            </p:nvSpPr>
            <p:spPr>
              <a:xfrm>
                <a:off x="5228548" y="1917640"/>
                <a:ext cx="2663720" cy="2663720"/>
              </a:xfrm>
              <a:prstGeom prst="ellipse">
                <a:avLst/>
              </a:prstGeom>
              <a:pattFill prst="dkDnDiag">
                <a:fgClr>
                  <a:schemeClr val="accent2"/>
                </a:fgClr>
                <a:bgClr>
                  <a:schemeClr val="accent2">
                    <a:lumMod val="75000"/>
                  </a:schemeClr>
                </a:bgClr>
              </a:pattFill>
              <a:ln w="76200" cap="flat" cmpd="sng" algn="ctr">
                <a:solidFill>
                  <a:sysClr val="window" lastClr="FFFFFF"/>
                </a:solidFill>
                <a:prstDash val="soli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Garamond" panose="02020404030301010803" pitchFamily="18" charset="0"/>
                  <a:ea typeface="微软雅黑" panose="020B0503020204020204" pitchFamily="34" charset="-122"/>
                  <a:sym typeface="Garamond" panose="02020404030301010803" pitchFamily="18" charset="0"/>
                </a:endParaRPr>
              </a:p>
            </p:txBody>
          </p:sp>
          <p:sp>
            <p:nvSpPr>
              <p:cNvPr id="27" name="椭圆 31"/>
              <p:cNvSpPr/>
              <p:nvPr/>
            </p:nvSpPr>
            <p:spPr>
              <a:xfrm>
                <a:off x="5451917" y="2141009"/>
                <a:ext cx="2216981" cy="2216981"/>
              </a:xfrm>
              <a:prstGeom prst="ellipse">
                <a:avLst/>
              </a:prstGeom>
              <a:solidFill>
                <a:sysClr val="window" lastClr="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Garamond" panose="02020404030301010803" pitchFamily="18" charset="0"/>
                  <a:ea typeface="微软雅黑" panose="020B0503020204020204" pitchFamily="34" charset="-122"/>
                  <a:sym typeface="Garamond" panose="02020404030301010803" pitchFamily="18" charset="0"/>
                </a:endParaRPr>
              </a:p>
            </p:txBody>
          </p:sp>
          <p:sp>
            <p:nvSpPr>
              <p:cNvPr id="28" name="椭圆 33"/>
              <p:cNvSpPr/>
              <p:nvPr/>
            </p:nvSpPr>
            <p:spPr>
              <a:xfrm>
                <a:off x="4580476" y="1169189"/>
                <a:ext cx="1877542" cy="1877542"/>
              </a:xfrm>
              <a:prstGeom prst="ellipse">
                <a:avLst/>
              </a:prstGeom>
              <a:pattFill prst="dkDnDiag">
                <a:fgClr>
                  <a:schemeClr val="accent1"/>
                </a:fgClr>
                <a:bgClr>
                  <a:schemeClr val="accent1">
                    <a:lumMod val="75000"/>
                  </a:schemeClr>
                </a:bgClr>
              </a:pattFill>
              <a:ln w="76200" cap="flat" cmpd="sng" algn="ctr">
                <a:solidFill>
                  <a:sysClr val="window" lastClr="FFFFFF"/>
                </a:solidFill>
                <a:prstDash val="solid"/>
              </a:ln>
              <a:effectLst>
                <a:outerShdw blurRad="50800" dist="38100" dir="13500000" algn="b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Garamond" panose="02020404030301010803" pitchFamily="18" charset="0"/>
                  <a:ea typeface="微软雅黑" panose="020B0503020204020204" pitchFamily="34" charset="-122"/>
                  <a:sym typeface="Garamond" panose="02020404030301010803" pitchFamily="18" charset="0"/>
                </a:endParaRPr>
              </a:p>
            </p:txBody>
          </p:sp>
          <p:sp>
            <p:nvSpPr>
              <p:cNvPr id="29" name="椭圆 37"/>
              <p:cNvSpPr/>
              <p:nvPr/>
            </p:nvSpPr>
            <p:spPr>
              <a:xfrm>
                <a:off x="4744247" y="1332960"/>
                <a:ext cx="1549999" cy="1549999"/>
              </a:xfrm>
              <a:prstGeom prst="ellipse">
                <a:avLst/>
              </a:prstGeom>
              <a:solidFill>
                <a:sysClr val="window" lastClr="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Garamond" panose="02020404030301010803" pitchFamily="18" charset="0"/>
                  <a:ea typeface="微软雅黑" panose="020B0503020204020204" pitchFamily="34" charset="-122"/>
                  <a:sym typeface="Garamond" panose="02020404030301010803" pitchFamily="18" charset="0"/>
                </a:endParaRPr>
              </a:p>
            </p:txBody>
          </p:sp>
          <p:sp>
            <p:nvSpPr>
              <p:cNvPr id="30" name="椭圆 12"/>
              <p:cNvSpPr/>
              <p:nvPr/>
            </p:nvSpPr>
            <p:spPr>
              <a:xfrm>
                <a:off x="4419355" y="971303"/>
                <a:ext cx="1074223" cy="2133534"/>
              </a:xfrm>
              <a:custGeom>
                <a:avLst/>
                <a:gdLst>
                  <a:gd name="connsiteX0" fmla="*/ 586805 w 1074223"/>
                  <a:gd name="connsiteY0" fmla="*/ 2133534 h 2133534"/>
                  <a:gd name="connsiteX1" fmla="*/ 0 w 1074223"/>
                  <a:gd name="connsiteY1" fmla="*/ 1097284 h 2133534"/>
                  <a:gd name="connsiteX2" fmla="*/ 1074223 w 1074223"/>
                  <a:gd name="connsiteY2" fmla="*/ 0 h 2133534"/>
                  <a:gd name="connsiteX3" fmla="*/ 1074223 w 1074223"/>
                  <a:gd name="connsiteY3" fmla="*/ 91440 h 2224974"/>
                </a:gdLst>
                <a:ahLst/>
                <a:cxnLst>
                  <a:cxn ang="0">
                    <a:pos x="connsiteX0" y="connsiteY0"/>
                  </a:cxn>
                  <a:cxn ang="0">
                    <a:pos x="connsiteX1" y="connsiteY1"/>
                  </a:cxn>
                  <a:cxn ang="0">
                    <a:pos x="connsiteX2" y="connsiteY2"/>
                  </a:cxn>
                </a:cxnLst>
                <a:rect l="l" t="t" r="r" b="b"/>
                <a:pathLst>
                  <a:path w="1074223" h="2133534">
                    <a:moveTo>
                      <a:pt x="586805" y="2133534"/>
                    </a:moveTo>
                    <a:cubicBezTo>
                      <a:pt x="234850" y="1922751"/>
                      <a:pt x="0" y="1537444"/>
                      <a:pt x="0" y="1097284"/>
                    </a:cubicBezTo>
                    <a:cubicBezTo>
                      <a:pt x="0" y="506551"/>
                      <a:pt x="423013" y="14617"/>
                      <a:pt x="1074223" y="0"/>
                    </a:cubicBezTo>
                  </a:path>
                </a:pathLst>
              </a:custGeom>
              <a:noFill/>
              <a:ln w="25400" cap="flat" cmpd="sng" algn="ctr">
                <a:solidFill>
                  <a:schemeClr val="accent1"/>
                </a:solidFill>
                <a:prstDash val="sysDot"/>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Garamond" panose="02020404030301010803" pitchFamily="18" charset="0"/>
                  <a:ea typeface="微软雅黑" panose="020B0503020204020204" pitchFamily="34" charset="-122"/>
                  <a:sym typeface="Garamond" panose="02020404030301010803" pitchFamily="18" charset="0"/>
                </a:endParaRPr>
              </a:p>
            </p:txBody>
          </p:sp>
        </p:grpSp>
        <p:grpSp>
          <p:nvGrpSpPr>
            <p:cNvPr id="11" name="Group 30"/>
            <p:cNvGrpSpPr/>
            <p:nvPr/>
          </p:nvGrpSpPr>
          <p:grpSpPr>
            <a:xfrm>
              <a:off x="6417836" y="3268762"/>
              <a:ext cx="465138" cy="435769"/>
              <a:chOff x="5368132" y="3540125"/>
              <a:chExt cx="465138" cy="435769"/>
            </a:xfrm>
            <a:solidFill>
              <a:schemeClr val="accent2"/>
            </a:solidFill>
          </p:grpSpPr>
          <p:sp>
            <p:nvSpPr>
              <p:cNvPr id="20"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aramond" panose="02020404030301010803" pitchFamily="18" charset="0"/>
                  <a:ea typeface="微软雅黑" panose="020B0503020204020204" pitchFamily="34" charset="-122"/>
                  <a:sym typeface="Garamond" panose="02020404030301010803" pitchFamily="18" charset="0"/>
                </a:endParaRPr>
              </a:p>
            </p:txBody>
          </p:sp>
          <p:sp>
            <p:nvSpPr>
              <p:cNvPr id="21"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aramond" panose="02020404030301010803" pitchFamily="18" charset="0"/>
                  <a:ea typeface="微软雅黑" panose="020B0503020204020204" pitchFamily="34" charset="-122"/>
                  <a:sym typeface="Garamond" panose="02020404030301010803" pitchFamily="18" charset="0"/>
                </a:endParaRPr>
              </a:p>
            </p:txBody>
          </p:sp>
        </p:grpSp>
        <p:grpSp>
          <p:nvGrpSpPr>
            <p:cNvPr id="12" name="Group 33"/>
            <p:cNvGrpSpPr/>
            <p:nvPr/>
          </p:nvGrpSpPr>
          <p:grpSpPr>
            <a:xfrm>
              <a:off x="5719491" y="4824689"/>
              <a:ext cx="465138" cy="391319"/>
              <a:chOff x="5368132" y="2625725"/>
              <a:chExt cx="465138" cy="391319"/>
            </a:xfrm>
            <a:solidFill>
              <a:schemeClr val="accent4"/>
            </a:solidFill>
          </p:grpSpPr>
          <p:sp>
            <p:nvSpPr>
              <p:cNvPr id="17"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aramond" panose="02020404030301010803" pitchFamily="18" charset="0"/>
                  <a:ea typeface="微软雅黑" panose="020B0503020204020204" pitchFamily="34" charset="-122"/>
                  <a:sym typeface="Garamond" panose="02020404030301010803" pitchFamily="18" charset="0"/>
                </a:endParaRPr>
              </a:p>
            </p:txBody>
          </p:sp>
          <p:sp>
            <p:nvSpPr>
              <p:cNvPr id="18"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aramond" panose="02020404030301010803" pitchFamily="18" charset="0"/>
                  <a:ea typeface="微软雅黑" panose="020B0503020204020204" pitchFamily="34" charset="-122"/>
                  <a:sym typeface="Garamond" panose="02020404030301010803" pitchFamily="18" charset="0"/>
                </a:endParaRPr>
              </a:p>
            </p:txBody>
          </p:sp>
          <p:sp>
            <p:nvSpPr>
              <p:cNvPr id="19"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aramond" panose="02020404030301010803" pitchFamily="18" charset="0"/>
                  <a:ea typeface="微软雅黑" panose="020B0503020204020204" pitchFamily="34" charset="-122"/>
                  <a:sym typeface="Garamond" panose="02020404030301010803" pitchFamily="18" charset="0"/>
                </a:endParaRPr>
              </a:p>
            </p:txBody>
          </p:sp>
        </p:grpSp>
        <p:grpSp>
          <p:nvGrpSpPr>
            <p:cNvPr id="13" name="Group 37"/>
            <p:cNvGrpSpPr/>
            <p:nvPr/>
          </p:nvGrpSpPr>
          <p:grpSpPr>
            <a:xfrm>
              <a:off x="5467255" y="2178077"/>
              <a:ext cx="464344" cy="464344"/>
              <a:chOff x="4439444" y="2582069"/>
              <a:chExt cx="464344" cy="464344"/>
            </a:xfrm>
            <a:solidFill>
              <a:schemeClr val="accent1"/>
            </a:solidFill>
          </p:grpSpPr>
          <p:sp>
            <p:nvSpPr>
              <p:cNvPr id="14"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a:latin typeface="Garamond" panose="02020404030301010803" pitchFamily="18" charset="0"/>
                  <a:ea typeface="微软雅黑" panose="020B0503020204020204" pitchFamily="34" charset="-122"/>
                  <a:sym typeface="Garamond" panose="02020404030301010803" pitchFamily="18" charset="0"/>
                </a:endParaRPr>
              </a:p>
            </p:txBody>
          </p:sp>
          <p:sp>
            <p:nvSpPr>
              <p:cNvPr id="15"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a:latin typeface="Garamond" panose="02020404030301010803" pitchFamily="18" charset="0"/>
                  <a:ea typeface="微软雅黑" panose="020B0503020204020204" pitchFamily="34" charset="-122"/>
                  <a:sym typeface="Garamond" panose="02020404030301010803" pitchFamily="18" charset="0"/>
                </a:endParaRPr>
              </a:p>
            </p:txBody>
          </p:sp>
          <p:sp>
            <p:nvSpPr>
              <p:cNvPr id="16"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19050" tIns="19050" rIns="19050" bIns="19050" anchor="ctr"/>
              <a:lstStyle/>
              <a:p>
                <a:pPr algn="ctr" defTabSz="228600" fontAlgn="base" hangingPunct="0">
                  <a:spcBef>
                    <a:spcPct val="0"/>
                  </a:spcBef>
                  <a:spcAft>
                    <a:spcPct val="0"/>
                  </a:spcAft>
                </a:pPr>
                <a:endParaRPr lang="en-US">
                  <a:latin typeface="Garamond" panose="02020404030301010803" pitchFamily="18" charset="0"/>
                  <a:ea typeface="微软雅黑" panose="020B0503020204020204" pitchFamily="34" charset="-122"/>
                  <a:sym typeface="Garamond" panose="02020404030301010803" pitchFamily="18" charset="0"/>
                </a:endParaRPr>
              </a:p>
            </p:txBody>
          </p:sp>
        </p:grpSp>
      </p:grpSp>
      <p:sp>
        <p:nvSpPr>
          <p:cNvPr id="31" name="矩形 30" hidden="1"/>
          <p:cNvSpPr/>
          <p:nvPr userDrawn="1"/>
        </p:nvSpPr>
        <p:spPr>
          <a:xfrm>
            <a:off x="1739590" y="6515100"/>
            <a:ext cx="8569975" cy="369332"/>
          </a:xfrm>
          <a:prstGeom prst="rect">
            <a:avLst/>
          </a:prstGeom>
        </p:spPr>
        <p:txBody>
          <a:bodyPr wrap="none">
            <a:spAutoFit/>
          </a:bodyPr>
          <a:lstStyle/>
          <a:p>
            <a:pPr algn="just">
              <a:spcAft>
                <a:spcPct val="0"/>
              </a:spcAft>
            </a:pPr>
            <a:r>
              <a:rPr lang="en-US" altLang="zh-CN" b="1" kern="100">
                <a:solidFill>
                  <a:srgbClr val="FF7C80"/>
                </a:solidFill>
                <a:latin typeface="微软雅黑" panose="020B0503020204020204" pitchFamily="34" charset="-122"/>
                <a:ea typeface="微软雅黑" panose="020B0503020204020204" pitchFamily="34" charset="-122"/>
              </a:rPr>
              <a:t>【</a:t>
            </a:r>
            <a:r>
              <a:rPr lang="zh-CN" altLang="zh-CN" b="1" kern="100">
                <a:solidFill>
                  <a:srgbClr val="FF7C80"/>
                </a:solidFill>
                <a:latin typeface="微软雅黑" panose="020B0503020204020204" pitchFamily="34" charset="-122"/>
                <a:ea typeface="微软雅黑" panose="020B0503020204020204" pitchFamily="34" charset="-122"/>
              </a:rPr>
              <a:t>真题集训</a:t>
            </a:r>
            <a:r>
              <a:rPr lang="en-US" altLang="zh-CN" b="1" kern="100">
                <a:solidFill>
                  <a:srgbClr val="FF7C80"/>
                </a:solidFill>
                <a:latin typeface="微软雅黑" panose="020B0503020204020204" pitchFamily="34" charset="-122"/>
                <a:ea typeface="微软雅黑" panose="020B0503020204020204" pitchFamily="34" charset="-122"/>
              </a:rPr>
              <a:t>】                                          </a:t>
            </a:r>
            <a:r>
              <a:rPr lang="zh-CN" altLang="zh-CN" b="1" kern="100">
                <a:solidFill>
                  <a:srgbClr val="FF7C80"/>
                </a:solidFill>
                <a:latin typeface="微软雅黑" panose="020B0503020204020204" pitchFamily="34" charset="-122"/>
                <a:ea typeface="微软雅黑" panose="020B0503020204020204" pitchFamily="34" charset="-122"/>
              </a:rPr>
              <a:t>•</a:t>
            </a:r>
            <a:r>
              <a:rPr lang="en-US" altLang="zh-CN" b="1" kern="100">
                <a:solidFill>
                  <a:srgbClr val="FF7C80"/>
                </a:solidFill>
                <a:latin typeface="微软雅黑" panose="020B0503020204020204" pitchFamily="34" charset="-122"/>
                <a:ea typeface="微软雅黑" panose="020B0503020204020204" pitchFamily="34" charset="-122"/>
              </a:rPr>
              <a:t>                                      【</a:t>
            </a:r>
            <a:r>
              <a:rPr lang="zh-CN" altLang="en-US" b="1" kern="100">
                <a:solidFill>
                  <a:srgbClr val="FF7C80"/>
                </a:solidFill>
                <a:latin typeface="微软雅黑" panose="020B0503020204020204" pitchFamily="34" charset="-122"/>
                <a:ea typeface="微软雅黑" panose="020B0503020204020204" pitchFamily="34" charset="-122"/>
              </a:rPr>
              <a:t>精准把脉</a:t>
            </a:r>
            <a:r>
              <a:rPr lang="en-US" altLang="zh-CN" b="1" kern="100">
                <a:solidFill>
                  <a:srgbClr val="FF7C80"/>
                </a:solidFill>
                <a:latin typeface="微软雅黑" panose="020B0503020204020204" pitchFamily="34" charset="-122"/>
                <a:ea typeface="微软雅黑" panose="020B0503020204020204" pitchFamily="34" charset="-122"/>
              </a:rPr>
              <a:t>】</a:t>
            </a:r>
            <a:endParaRPr lang="zh-CN" altLang="zh-CN" b="1" kern="100">
              <a:solidFill>
                <a:srgbClr val="FF7C80"/>
              </a:solidFill>
              <a:latin typeface="微软雅黑" panose="020B0503020204020204" pitchFamily="34" charset="-122"/>
              <a:ea typeface="微软雅黑" panose="020B0503020204020204" pitchFamily="34" charset="-122"/>
            </a:endParaRPr>
          </a:p>
        </p:txBody>
      </p:sp>
      <p:pic>
        <p:nvPicPr>
          <p:cNvPr id="33" name="图片 32"/>
          <p:cNvPicPr>
            <a:picLocks noChangeAspect="1"/>
          </p:cNvPicPr>
          <p:nvPr userDrawn="1"/>
        </p:nvPicPr>
        <p:blipFill>
          <a:blip r:embed="rId2">
            <a:alphaModFix amt="2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E001C10-F62B-4434-A996-20E70D348C7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32DE97-95D1-4DBE-8753-CB6A8DC2F146}"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过渡页1">
    <p:spTree>
      <p:nvGrpSpPr>
        <p:cNvPr id="1" name=""/>
        <p:cNvGrpSpPr/>
        <p:nvPr/>
      </p:nvGrpSpPr>
      <p:grpSpPr>
        <a:xfrm>
          <a:off x="0" y="0"/>
          <a:ext cx="0" cy="0"/>
          <a:chOff x="0" y="0"/>
          <a:chExt cx="0" cy="0"/>
        </a:xfrm>
      </p:grpSpPr>
      <p:sp>
        <p:nvSpPr>
          <p:cNvPr id="5" name="矩形 24"/>
          <p:cNvSpPr>
            <a:spLocks noChangeArrowheads="1"/>
          </p:cNvSpPr>
          <p:nvPr userDrawn="1"/>
        </p:nvSpPr>
        <p:spPr bwMode="auto">
          <a:xfrm>
            <a:off x="1056752" y="565810"/>
            <a:ext cx="1079839" cy="371255"/>
          </a:xfrm>
          <a:prstGeom prst="rect">
            <a:avLst/>
          </a:prstGeom>
          <a:noFill/>
          <a:ln w="9525">
            <a:noFill/>
            <a:miter lim="800000"/>
          </a:ln>
        </p:spPr>
        <p:txBody>
          <a:bodyPr wrap="square" lIns="0" tIns="0" rIns="0" bIns="0">
            <a:spAutoFit/>
          </a:bodyPr>
          <a:lstStyle/>
          <a:p>
            <a:pPr algn="ctr">
              <a:lnSpc>
                <a:spcPct val="150000"/>
              </a:lnSpc>
            </a:pPr>
            <a:r>
              <a:rPr lang="zh-CN" altLang="en-US" b="1" dirty="0">
                <a:solidFill>
                  <a:prstClr val="white"/>
                </a:solidFill>
                <a:ea typeface="微软雅黑" panose="020B0503020204020204" pitchFamily="34" charset="-122"/>
                <a:cs typeface="Arial Unicode MS" pitchFamily="34" charset="-122"/>
              </a:rPr>
              <a:t>第一章</a:t>
            </a:r>
            <a:endParaRPr lang="en-US" altLang="zh-CN" b="1" dirty="0">
              <a:solidFill>
                <a:prstClr val="white"/>
              </a:solidFill>
              <a:ea typeface="微软雅黑" panose="020B0503020204020204" pitchFamily="34" charset="-122"/>
              <a:cs typeface="Arial Unicode MS"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FE001C10-F62B-4434-A996-20E70D348C7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32DE97-95D1-4DBE-8753-CB6A8DC2F146}" type="slidenum">
              <a:rPr lang="zh-CN" altLang="en-US" smtClean="0"/>
            </a:fld>
            <a:endParaRPr lang="zh-CN" altLang="en-US"/>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E001C10-F62B-4434-A996-20E70D348C7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32DE97-95D1-4DBE-8753-CB6A8DC2F146}" type="slidenum">
              <a:rPr lang="zh-CN" altLang="en-US" smtClean="0"/>
            </a:fld>
            <a:endParaRPr lang="zh-CN" altLang="en-US"/>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FE001C10-F62B-4434-A996-20E70D348C7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32DE97-95D1-4DBE-8753-CB6A8DC2F146}" type="slidenum">
              <a:rPr lang="zh-CN" altLang="en-US" smtClean="0"/>
            </a:fld>
            <a:endParaRPr lang="zh-CN" alt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CE7C18B-4CF5-40F4-855B-88E9A8D3474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F8CA3C-22FD-4198-BF73-2B26A584DD28}" type="slidenum">
              <a:rPr lang="zh-CN" altLang="en-US" smtClean="0"/>
            </a:fld>
            <a:endParaRPr lang="zh-CN" alt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E7C18B-4CF5-40F4-855B-88E9A8D3474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F8CA3C-22FD-4198-BF73-2B26A584DD28}" type="slidenum">
              <a:rPr lang="zh-CN" altLang="en-US" smtClean="0"/>
            </a:fld>
            <a:endParaRPr lang="zh-CN" alt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CE7C18B-4CF5-40F4-855B-88E9A8D3474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F8CA3C-22FD-4198-BF73-2B26A584DD28}" type="slidenum">
              <a:rPr lang="zh-CN" altLang="en-US" smtClean="0"/>
            </a:fld>
            <a:endParaRPr lang="zh-CN" alt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CE7C18B-4CF5-40F4-855B-88E9A8D3474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F8CA3C-22FD-4198-BF73-2B26A584DD28}" type="slidenum">
              <a:rPr lang="zh-CN" altLang="en-US" smtClean="0"/>
            </a:fld>
            <a:endParaRPr lang="zh-CN" alt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CE7C18B-4CF5-40F4-855B-88E9A8D3474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0F8CA3C-22FD-4198-BF73-2B26A584DD28}" type="slidenum">
              <a:rPr lang="zh-CN" altLang="en-US" smtClean="0"/>
            </a:fld>
            <a:endParaRPr lang="zh-CN" alt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CE7C18B-4CF5-40F4-855B-88E9A8D3474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F8CA3C-22FD-4198-BF73-2B26A584DD28}" type="slidenum">
              <a:rPr lang="zh-CN" altLang="en-US" smtClean="0"/>
            </a:fld>
            <a:endParaRPr lang="zh-CN" alt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CE7C18B-4CF5-40F4-855B-88E9A8D3474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0F8CA3C-22FD-4198-BF73-2B26A584DD28}"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过渡页1">
    <p:spTree>
      <p:nvGrpSpPr>
        <p:cNvPr id="1" name=""/>
        <p:cNvGrpSpPr/>
        <p:nvPr/>
      </p:nvGrpSpPr>
      <p:grpSpPr>
        <a:xfrm>
          <a:off x="0" y="0"/>
          <a:ext cx="0" cy="0"/>
          <a:chOff x="0" y="0"/>
          <a:chExt cx="0" cy="0"/>
        </a:xfrm>
      </p:grpSpPr>
      <p:sp>
        <p:nvSpPr>
          <p:cNvPr id="3" name="矩形 24"/>
          <p:cNvSpPr>
            <a:spLocks noChangeArrowheads="1"/>
          </p:cNvSpPr>
          <p:nvPr userDrawn="1"/>
        </p:nvSpPr>
        <p:spPr bwMode="auto">
          <a:xfrm>
            <a:off x="1056752" y="565810"/>
            <a:ext cx="1079839" cy="371255"/>
          </a:xfrm>
          <a:prstGeom prst="rect">
            <a:avLst/>
          </a:prstGeom>
          <a:noFill/>
          <a:ln w="9525">
            <a:noFill/>
            <a:miter lim="800000"/>
          </a:ln>
        </p:spPr>
        <p:txBody>
          <a:bodyPr wrap="square" lIns="0" tIns="0" rIns="0" bIns="0">
            <a:spAutoFit/>
          </a:bodyPr>
          <a:lstStyle/>
          <a:p>
            <a:pPr algn="ctr">
              <a:lnSpc>
                <a:spcPct val="150000"/>
              </a:lnSpc>
            </a:pPr>
            <a:r>
              <a:rPr lang="zh-CN" altLang="en-US" b="1" dirty="0">
                <a:solidFill>
                  <a:prstClr val="white"/>
                </a:solidFill>
                <a:ea typeface="微软雅黑" panose="020B0503020204020204" pitchFamily="34" charset="-122"/>
                <a:cs typeface="Arial Unicode MS" pitchFamily="34" charset="-122"/>
              </a:rPr>
              <a:t>第二章</a:t>
            </a:r>
            <a:endParaRPr lang="en-US" altLang="zh-CN" b="1" dirty="0">
              <a:solidFill>
                <a:prstClr val="white"/>
              </a:solidFill>
              <a:ea typeface="微软雅黑" panose="020B0503020204020204" pitchFamily="34" charset="-122"/>
              <a:cs typeface="Arial Unicode MS"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CE7C18B-4CF5-40F4-855B-88E9A8D3474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F8CA3C-22FD-4198-BF73-2B26A584DD28}" type="slidenum">
              <a:rPr lang="zh-CN" altLang="en-US" smtClean="0"/>
            </a:fld>
            <a:endParaRPr lang="zh-CN" alt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CE7C18B-4CF5-40F4-855B-88E9A8D3474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F8CA3C-22FD-4198-BF73-2B26A584DD28}" type="slidenum">
              <a:rPr lang="zh-CN" altLang="en-US" smtClean="0"/>
            </a:fld>
            <a:endParaRPr lang="zh-CN" alt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E7C18B-4CF5-40F4-855B-88E9A8D3474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F8CA3C-22FD-4198-BF73-2B26A584DD28}" type="slidenum">
              <a:rPr lang="zh-CN" altLang="en-US" smtClean="0"/>
            </a:fld>
            <a:endParaRPr lang="zh-CN" alt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CE7C18B-4CF5-40F4-855B-88E9A8D3474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F8CA3C-22FD-4198-BF73-2B26A584DD28}" type="slidenum">
              <a:rPr lang="zh-CN" altLang="en-US" smtClean="0"/>
            </a:fld>
            <a:endParaRPr lang="zh-CN" alt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标题幻灯片">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
        <p:nvSpPr>
          <p:cNvPr id="7" name="矩形 6"/>
          <p:cNvSpPr/>
          <p:nvPr userDrawn="1">
            <p:custDataLst>
              <p:tags r:id="rId6"/>
            </p:custDataLst>
          </p:nvPr>
        </p:nvSpPr>
        <p:spPr>
          <a:xfrm>
            <a:off x="2736942" y="2026057"/>
            <a:ext cx="7142517" cy="2764031"/>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custDataLst>
              <p:tags r:id="rId7"/>
            </p:custDataLst>
          </p:nvPr>
        </p:nvSpPr>
        <p:spPr>
          <a:xfrm rot="21430004">
            <a:off x="2905214" y="2025417"/>
            <a:ext cx="6857650" cy="2839247"/>
          </a:xfrm>
          <a:prstGeom prst="rect">
            <a:avLst/>
          </a:prstGeom>
          <a:solidFill>
            <a:schemeClr val="bg2"/>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custDataLst>
              <p:tags r:id="rId8"/>
            </p:custDataLst>
          </p:nvPr>
        </p:nvPicPr>
        <p:blipFill>
          <a:blip r:embed="rId9"/>
          <a:stretch>
            <a:fillRect/>
          </a:stretch>
        </p:blipFill>
        <p:spPr>
          <a:xfrm>
            <a:off x="98198" y="-42441"/>
            <a:ext cx="4434841" cy="3535680"/>
          </a:xfrm>
          <a:prstGeom prst="rect">
            <a:avLst/>
          </a:prstGeom>
        </p:spPr>
      </p:pic>
      <p:cxnSp>
        <p:nvCxnSpPr>
          <p:cNvPr id="14" name="直接连接符 13"/>
          <p:cNvCxnSpPr/>
          <p:nvPr userDrawn="1">
            <p:custDataLst>
              <p:tags r:id="rId10"/>
            </p:custDataLst>
          </p:nvPr>
        </p:nvCxnSpPr>
        <p:spPr>
          <a:xfrm>
            <a:off x="6228019" y="4118039"/>
            <a:ext cx="43815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副标题 2"/>
          <p:cNvSpPr>
            <a:spLocks noGrp="1"/>
          </p:cNvSpPr>
          <p:nvPr>
            <p:ph type="subTitle" idx="1" hasCustomPrompt="1"/>
            <p:custDataLst>
              <p:tags r:id="rId11"/>
            </p:custDataLst>
          </p:nvPr>
        </p:nvSpPr>
        <p:spPr>
          <a:xfrm>
            <a:off x="4365592" y="3575336"/>
            <a:ext cx="4161600" cy="496800"/>
          </a:xfrm>
        </p:spPr>
        <p:txBody>
          <a:bodyPr lIns="90000" tIns="46800" rIns="90000" bIns="46800" anchor="t">
            <a:normAutofit/>
          </a:bodyPr>
          <a:lstStyle>
            <a:lvl1pPr marL="0" indent="0" algn="ctr" eaLnBrk="1" fontAlgn="auto" latinLnBrk="0" hangingPunct="1">
              <a:lnSpc>
                <a:spcPct val="100000"/>
              </a:lnSpc>
              <a:buFont typeface="Arial" panose="020B0604020202020204" pitchFamily="34" charset="0"/>
              <a:buNone/>
              <a:defRPr sz="2000" u="none" strike="noStrike" kern="1200" cap="none" spc="150" normalizeH="0" baseline="0">
                <a:solidFill>
                  <a:schemeClr val="tx1">
                    <a:lumMod val="85000"/>
                    <a:lumOff val="15000"/>
                  </a:schemeClr>
                </a:solidFill>
                <a:uFillTx/>
                <a:latin typeface="Arial" panose="020B0604020202020204" pitchFamily="34" charset="0"/>
                <a:ea typeface="幼圆" panose="02010509060101010101"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2" name="标题 1"/>
          <p:cNvSpPr>
            <a:spLocks noGrp="1"/>
          </p:cNvSpPr>
          <p:nvPr>
            <p:ph type="ctrTitle" hasCustomPrompt="1"/>
            <p:custDataLst>
              <p:tags r:id="rId12"/>
            </p:custDataLst>
          </p:nvPr>
        </p:nvSpPr>
        <p:spPr>
          <a:xfrm>
            <a:off x="3355449" y="2015591"/>
            <a:ext cx="6184800" cy="1515918"/>
          </a:xfrm>
        </p:spPr>
        <p:txBody>
          <a:bodyPr lIns="90000" tIns="46800" rIns="90000" bIns="46800" anchor="b" anchorCtr="0">
            <a:normAutofit/>
          </a:bodyPr>
          <a:lstStyle>
            <a:lvl1pPr algn="ctr">
              <a:lnSpc>
                <a:spcPct val="100000"/>
              </a:lnSpc>
              <a:defRPr sz="7800" b="0" u="none" strike="noStrike" kern="1200" cap="none" spc="0" normalizeH="0" baseline="0">
                <a:solidFill>
                  <a:schemeClr val="accent1"/>
                </a:solidFill>
                <a:uFillTx/>
                <a:latin typeface="Arial" panose="020B0604020202020204" pitchFamily="34" charset="0"/>
                <a:ea typeface="汉仪乐喵体W" panose="00020600040101010101" pitchFamily="18" charset="-122"/>
              </a:defRPr>
            </a:lvl1pPr>
          </a:lstStyle>
          <a:p>
            <a:r>
              <a:rPr lang="zh-CN" altLang="en-US"/>
              <a:t>单击编辑标题</a:t>
            </a:r>
            <a:endParaRPr lang="zh-CN" altLang="en-US"/>
          </a:p>
        </p:txBody>
      </p:sp>
      <p:sp>
        <p:nvSpPr>
          <p:cNvPr id="5" name="文本占位符 4"/>
          <p:cNvSpPr>
            <a:spLocks noGrp="1"/>
          </p:cNvSpPr>
          <p:nvPr>
            <p:ph type="body" sz="quarter" idx="13" hasCustomPrompt="1"/>
            <p:custDataLst>
              <p:tags r:id="rId13"/>
            </p:custDataLst>
          </p:nvPr>
        </p:nvSpPr>
        <p:spPr>
          <a:xfrm>
            <a:off x="4673531" y="4285016"/>
            <a:ext cx="1800000" cy="356400"/>
          </a:xfrm>
        </p:spPr>
        <p:txBody>
          <a:bodyPr lIns="90000" tIns="46800" rIns="90000" bIns="46800" anchor="ctr" anchorCtr="0">
            <a:normAutofit/>
          </a:bodyPr>
          <a:lstStyle>
            <a:lvl1pPr marL="0" indent="0" algn="ctr">
              <a:buNone/>
              <a:defRPr sz="1600" baseline="0">
                <a:latin typeface="Arial" panose="020B0604020202020204" pitchFamily="34" charset="0"/>
                <a:ea typeface="幼圆" panose="02010509060101010101" charset="-122"/>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a:t>编辑文本</a:t>
            </a:r>
            <a:endParaRPr lang="zh-CN" altLang="en-US"/>
          </a:p>
        </p:txBody>
      </p:sp>
      <p:sp>
        <p:nvSpPr>
          <p:cNvPr id="15" name="文本占位符 14"/>
          <p:cNvSpPr>
            <a:spLocks noGrp="1"/>
          </p:cNvSpPr>
          <p:nvPr>
            <p:ph type="body" sz="quarter" idx="14" hasCustomPrompt="1"/>
            <p:custDataLst>
              <p:tags r:id="rId14"/>
            </p:custDataLst>
          </p:nvPr>
        </p:nvSpPr>
        <p:spPr>
          <a:xfrm>
            <a:off x="6521550" y="4285816"/>
            <a:ext cx="1800000" cy="356400"/>
          </a:xfrm>
        </p:spPr>
        <p:txBody>
          <a:bodyPr lIns="90000" tIns="46800" rIns="90000" bIns="46800" anchor="ctr" anchorCtr="0">
            <a:normAutofit/>
          </a:bodyPr>
          <a:lstStyle>
            <a:lvl1pPr marL="0" indent="0" algn="ctr">
              <a:buNone/>
              <a:defRPr sz="1600" baseline="0">
                <a:latin typeface="Arial" panose="020B0604020202020204" pitchFamily="34" charset="0"/>
                <a:ea typeface="幼圆" panose="02010509060101010101" charset="-122"/>
              </a:defRPr>
            </a:lvl1pPr>
          </a:lstStyle>
          <a:p>
            <a:pPr lvl="0"/>
            <a:r>
              <a:rPr lang="zh-CN" altLang="en-US"/>
              <a:t>编辑文本</a:t>
            </a:r>
            <a:endParaRPr lang="zh-CN" alt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609600" y="1600201"/>
            <a:ext cx="10972800" cy="4525963"/>
          </a:xfrm>
        </p:spPr>
        <p:txBody>
          <a:bodyPr/>
          <a:lstStyle/>
          <a:p>
            <a:endParaRPr lang="zh-CN" altLang="en-US"/>
          </a:p>
        </p:txBody>
      </p:sp>
      <p:sp>
        <p:nvSpPr>
          <p:cNvPr id="4" name="日期占位符 3"/>
          <p:cNvSpPr>
            <a:spLocks noGrp="1"/>
          </p:cNvSpPr>
          <p:nvPr>
            <p:ph type="dt" sz="half" idx="10"/>
          </p:nvPr>
        </p:nvSpPr>
        <p:spPr>
          <a:xfrm>
            <a:off x="609600" y="6245225"/>
            <a:ext cx="2844800" cy="476250"/>
          </a:xfrm>
        </p:spPr>
        <p:txBody>
          <a:bodyPr/>
          <a:lstStyle>
            <a:lvl1pPr>
              <a:defRPr/>
            </a:lvl1pPr>
          </a:lstStyle>
          <a:p>
            <a:endParaRPr lang="en-US"/>
          </a:p>
        </p:txBody>
      </p:sp>
      <p:sp>
        <p:nvSpPr>
          <p:cNvPr id="5" name="页脚占位符 4"/>
          <p:cNvSpPr>
            <a:spLocks noGrp="1"/>
          </p:cNvSpPr>
          <p:nvPr>
            <p:ph type="ftr" sz="quarter" idx="11"/>
          </p:nvPr>
        </p:nvSpPr>
        <p:spPr>
          <a:xfrm>
            <a:off x="4165600" y="6245225"/>
            <a:ext cx="3860800" cy="476250"/>
          </a:xfrm>
        </p:spPr>
        <p:txBody>
          <a:bodyPr/>
          <a:lstStyle>
            <a:lvl1pPr>
              <a:defRPr/>
            </a:lvl1pPr>
          </a:lstStyle>
          <a:p>
            <a:endParaRPr lang="en-US"/>
          </a:p>
        </p:txBody>
      </p:sp>
      <p:sp>
        <p:nvSpPr>
          <p:cNvPr id="6" name="灯片编号占位符 5"/>
          <p:cNvSpPr>
            <a:spLocks noGrp="1"/>
          </p:cNvSpPr>
          <p:nvPr>
            <p:ph type="sldNum" sz="quarter" idx="12"/>
          </p:nvPr>
        </p:nvSpPr>
        <p:spPr>
          <a:xfrm>
            <a:off x="8737600" y="6245225"/>
            <a:ext cx="2844800" cy="476250"/>
          </a:xfrm>
        </p:spPr>
        <p:txBody>
          <a:bodyPr/>
          <a:lstStyle>
            <a:lvl1pPr>
              <a:defRPr/>
            </a:lvl1pPr>
          </a:lstStyle>
          <a:p>
            <a:fld id="{D254E3BB-1C2A-4060-97FD-3BCFD9B7CC91}" type="slidenum">
              <a:rPr lang="zh-CN" altLang="en-US"/>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6" name="TextBox 3"/>
          <p:cNvSpPr txBox="1"/>
          <p:nvPr userDrawn="1"/>
        </p:nvSpPr>
        <p:spPr>
          <a:xfrm>
            <a:off x="2280569" y="692254"/>
            <a:ext cx="3167527"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人事管理与人力资源管理</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7" name="矩形 24"/>
          <p:cNvSpPr>
            <a:spLocks noChangeArrowheads="1"/>
          </p:cNvSpPr>
          <p:nvPr userDrawn="1"/>
        </p:nvSpPr>
        <p:spPr bwMode="auto">
          <a:xfrm>
            <a:off x="1056752" y="565810"/>
            <a:ext cx="1079839" cy="630942"/>
          </a:xfrm>
          <a:prstGeom prst="rect">
            <a:avLst/>
          </a:prstGeom>
          <a:noFill/>
          <a:ln w="9525">
            <a:noFill/>
            <a:miter lim="800000"/>
          </a:ln>
        </p:spPr>
        <p:txBody>
          <a:bodyPr wrap="square" lIns="0" tIns="0" rIns="0" bIns="0">
            <a:spAutoFit/>
          </a:bodyPr>
          <a:lstStyle/>
          <a:p>
            <a:pPr algn="ctr">
              <a:lnSpc>
                <a:spcPct val="150000"/>
              </a:lnSpc>
            </a:pPr>
            <a:r>
              <a:rPr lang="zh-CN" altLang="en-US" b="1" dirty="0">
                <a:solidFill>
                  <a:prstClr val="white"/>
                </a:solidFill>
                <a:ea typeface="微软雅黑" panose="020B0503020204020204" pitchFamily="34" charset="-122"/>
                <a:cs typeface="Arial Unicode MS" pitchFamily="34" charset="-122"/>
              </a:rPr>
              <a:t>第二章</a:t>
            </a:r>
            <a:endParaRPr lang="en-US" altLang="zh-CN" b="1" dirty="0">
              <a:solidFill>
                <a:prstClr val="white"/>
              </a:solidFill>
              <a:ea typeface="微软雅黑" panose="020B0503020204020204" pitchFamily="34" charset="-122"/>
              <a:cs typeface="Arial Unicode MS" pitchFamily="34" charset="-122"/>
            </a:endParaRPr>
          </a:p>
          <a:p>
            <a:pPr algn="ctr"/>
            <a:r>
              <a:rPr lang="zh-CN" altLang="en-US" sz="1400" dirty="0">
                <a:solidFill>
                  <a:prstClr val="white"/>
                </a:solidFill>
                <a:ea typeface="微软雅黑" panose="020B0503020204020204" pitchFamily="34" charset="-122"/>
                <a:cs typeface="Arial Unicode MS" pitchFamily="34" charset="-122"/>
              </a:rPr>
              <a:t>正文</a:t>
            </a:r>
            <a:endParaRPr lang="en-US" altLang="zh-CN" sz="1400" dirty="0">
              <a:solidFill>
                <a:prstClr val="white"/>
              </a:solidFill>
              <a:ea typeface="微软雅黑" panose="020B0503020204020204" pitchFamily="34" charset="-122"/>
              <a:cs typeface="Arial Unicode MS"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
        <p:nvSpPr>
          <p:cNvPr id="5" name="矩形 24"/>
          <p:cNvSpPr>
            <a:spLocks noChangeArrowheads="1"/>
          </p:cNvSpPr>
          <p:nvPr userDrawn="1"/>
        </p:nvSpPr>
        <p:spPr bwMode="auto">
          <a:xfrm>
            <a:off x="1056752" y="565810"/>
            <a:ext cx="1079839" cy="371255"/>
          </a:xfrm>
          <a:prstGeom prst="rect">
            <a:avLst/>
          </a:prstGeom>
          <a:noFill/>
          <a:ln w="9525">
            <a:noFill/>
            <a:miter lim="800000"/>
          </a:ln>
        </p:spPr>
        <p:txBody>
          <a:bodyPr wrap="square" lIns="0" tIns="0" rIns="0" bIns="0">
            <a:spAutoFit/>
          </a:bodyPr>
          <a:lstStyle/>
          <a:p>
            <a:pPr algn="ctr">
              <a:lnSpc>
                <a:spcPct val="150000"/>
              </a:lnSpc>
            </a:pPr>
            <a:r>
              <a:rPr lang="zh-CN" altLang="en-US" b="1" dirty="0">
                <a:solidFill>
                  <a:prstClr val="white"/>
                </a:solidFill>
                <a:ea typeface="微软雅黑" panose="020B0503020204020204" pitchFamily="34" charset="-122"/>
                <a:cs typeface="Arial Unicode MS" pitchFamily="34" charset="-122"/>
              </a:rPr>
              <a:t>第三章</a:t>
            </a:r>
            <a:endParaRPr lang="en-US" altLang="zh-CN" b="1" dirty="0">
              <a:solidFill>
                <a:prstClr val="white"/>
              </a:solidFill>
              <a:ea typeface="微软雅黑" panose="020B0503020204020204" pitchFamily="34" charset="-122"/>
              <a:cs typeface="Arial Unicode MS"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两栏内容">
    <p:spTree>
      <p:nvGrpSpPr>
        <p:cNvPr id="1" name=""/>
        <p:cNvGrpSpPr/>
        <p:nvPr/>
      </p:nvGrpSpPr>
      <p:grpSpPr>
        <a:xfrm>
          <a:off x="0" y="0"/>
          <a:ext cx="0" cy="0"/>
          <a:chOff x="0" y="0"/>
          <a:chExt cx="0" cy="0"/>
        </a:xfrm>
      </p:grpSpPr>
      <p:sp>
        <p:nvSpPr>
          <p:cNvPr id="6" name="矩形 24"/>
          <p:cNvSpPr>
            <a:spLocks noChangeArrowheads="1"/>
          </p:cNvSpPr>
          <p:nvPr userDrawn="1"/>
        </p:nvSpPr>
        <p:spPr bwMode="auto">
          <a:xfrm>
            <a:off x="1056752" y="565810"/>
            <a:ext cx="1079839" cy="371255"/>
          </a:xfrm>
          <a:prstGeom prst="rect">
            <a:avLst/>
          </a:prstGeom>
          <a:noFill/>
          <a:ln w="9525">
            <a:noFill/>
            <a:miter lim="800000"/>
          </a:ln>
        </p:spPr>
        <p:txBody>
          <a:bodyPr wrap="square" lIns="0" tIns="0" rIns="0" bIns="0">
            <a:spAutoFit/>
          </a:bodyPr>
          <a:lstStyle/>
          <a:p>
            <a:pPr algn="ctr">
              <a:lnSpc>
                <a:spcPct val="150000"/>
              </a:lnSpc>
            </a:pPr>
            <a:r>
              <a:rPr lang="zh-CN" altLang="en-US" b="1" dirty="0">
                <a:solidFill>
                  <a:prstClr val="white"/>
                </a:solidFill>
                <a:ea typeface="微软雅黑" panose="020B0503020204020204" pitchFamily="34" charset="-122"/>
                <a:cs typeface="Arial Unicode MS" pitchFamily="34" charset="-122"/>
              </a:rPr>
              <a:t>第四章</a:t>
            </a:r>
            <a:endParaRPr lang="en-US" altLang="zh-CN" b="1" dirty="0">
              <a:solidFill>
                <a:prstClr val="white"/>
              </a:solidFill>
              <a:ea typeface="微软雅黑" panose="020B0503020204020204" pitchFamily="34" charset="-122"/>
              <a:cs typeface="Arial Unicode MS"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两栏内容">
    <p:spTree>
      <p:nvGrpSpPr>
        <p:cNvPr id="1" name=""/>
        <p:cNvGrpSpPr/>
        <p:nvPr/>
      </p:nvGrpSpPr>
      <p:grpSpPr>
        <a:xfrm>
          <a:off x="0" y="0"/>
          <a:ext cx="0" cy="0"/>
          <a:chOff x="0" y="0"/>
          <a:chExt cx="0" cy="0"/>
        </a:xfrm>
      </p:grpSpPr>
      <p:sp>
        <p:nvSpPr>
          <p:cNvPr id="6" name="矩形 24"/>
          <p:cNvSpPr>
            <a:spLocks noChangeArrowheads="1"/>
          </p:cNvSpPr>
          <p:nvPr userDrawn="1"/>
        </p:nvSpPr>
        <p:spPr bwMode="auto">
          <a:xfrm>
            <a:off x="1056752" y="565810"/>
            <a:ext cx="1079839" cy="371255"/>
          </a:xfrm>
          <a:prstGeom prst="rect">
            <a:avLst/>
          </a:prstGeom>
          <a:noFill/>
          <a:ln w="9525">
            <a:noFill/>
            <a:miter lim="800000"/>
          </a:ln>
        </p:spPr>
        <p:txBody>
          <a:bodyPr wrap="square" lIns="0" tIns="0" rIns="0" bIns="0">
            <a:spAutoFit/>
          </a:bodyPr>
          <a:lstStyle/>
          <a:p>
            <a:pPr algn="ctr">
              <a:lnSpc>
                <a:spcPct val="150000"/>
              </a:lnSpc>
            </a:pPr>
            <a:r>
              <a:rPr lang="zh-CN" altLang="en-US" b="1" dirty="0">
                <a:solidFill>
                  <a:prstClr val="white"/>
                </a:solidFill>
                <a:ea typeface="微软雅黑" panose="020B0503020204020204" pitchFamily="34" charset="-122"/>
                <a:cs typeface="Arial Unicode MS" pitchFamily="34" charset="-122"/>
              </a:rPr>
              <a:t>第五章</a:t>
            </a:r>
            <a:endParaRPr lang="en-US" altLang="zh-CN" b="1" dirty="0">
              <a:solidFill>
                <a:prstClr val="white"/>
              </a:solidFill>
              <a:ea typeface="微软雅黑" panose="020B0503020204020204" pitchFamily="34" charset="-122"/>
              <a:cs typeface="Arial Unicode MS"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2" Type="http://schemas.openxmlformats.org/officeDocument/2006/relationships/theme" Target="../theme/theme2.xml"/><Relationship Id="rId11" Type="http://schemas.openxmlformats.org/officeDocument/2006/relationships/image" Target="../media/image1.png"/><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9" Type="http://schemas.openxmlformats.org/officeDocument/2006/relationships/theme" Target="../theme/theme3.xml"/><Relationship Id="rId18" Type="http://schemas.openxmlformats.org/officeDocument/2006/relationships/image" Target="../media/image1.png"/><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image" Target="../media/image2.png"/><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5" Type="http://schemas.openxmlformats.org/officeDocument/2006/relationships/theme" Target="../theme/theme4.xml"/><Relationship Id="rId14" Type="http://schemas.openxmlformats.org/officeDocument/2006/relationships/image" Target="../media/image1.png"/><Relationship Id="rId13" Type="http://schemas.openxmlformats.org/officeDocument/2006/relationships/image" Target="file:///D:\qq&#25991;&#20214;\712321467\Image\C2C\Image2\%7b75232B38-A165-1FB7-499C-2E1C792CACB5%7d.png" TargetMode="External"/><Relationship Id="rId12" Type="http://schemas.openxmlformats.org/officeDocument/2006/relationships/image" Target="../media/image5.png"/><Relationship Id="rId11" Type="http://schemas.openxmlformats.org/officeDocument/2006/relationships/slideLayout" Target="../slideLayouts/slideLayout42.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1" Type="http://schemas.openxmlformats.org/officeDocument/2006/relationships/theme" Target="../theme/theme5.xml"/><Relationship Id="rId20" Type="http://schemas.openxmlformats.org/officeDocument/2006/relationships/image" Target="../media/image1.png"/><Relationship Id="rId2" Type="http://schemas.openxmlformats.org/officeDocument/2006/relationships/slideLayout" Target="../slideLayouts/slideLayout44.xml"/><Relationship Id="rId19" Type="http://schemas.openxmlformats.org/officeDocument/2006/relationships/image" Target="file:///D:\qq&#25991;&#20214;\712321467\Image\C2C\Image2\%7b75232B38-A165-1FB7-499C-2E1C792CACB5%7d.png" TargetMode="External"/><Relationship Id="rId18" Type="http://schemas.openxmlformats.org/officeDocument/2006/relationships/image" Target="../media/image5.png"/><Relationship Id="rId17" Type="http://schemas.openxmlformats.org/officeDocument/2006/relationships/image" Target="../media/image11.png"/><Relationship Id="rId16" Type="http://schemas.openxmlformats.org/officeDocument/2006/relationships/image" Target="../media/image10.png"/><Relationship Id="rId15" Type="http://schemas.openxmlformats.org/officeDocument/2006/relationships/image" Target="../media/image9.png"/><Relationship Id="rId14" Type="http://schemas.openxmlformats.org/officeDocument/2006/relationships/image" Target="../media/image8.png"/><Relationship Id="rId13" Type="http://schemas.openxmlformats.org/officeDocument/2006/relationships/slideLayout" Target="../slideLayouts/slideLayout55.xml"/><Relationship Id="rId12" Type="http://schemas.openxmlformats.org/officeDocument/2006/relationships/slideLayout" Target="../slideLayouts/slideLayout54.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五边形 18"/>
          <p:cNvSpPr/>
          <p:nvPr userDrawn="1"/>
        </p:nvSpPr>
        <p:spPr>
          <a:xfrm rot="5400000">
            <a:off x="1226035" y="502221"/>
            <a:ext cx="741272" cy="1079839"/>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userDrawn="1"/>
        </p:nvSpPr>
        <p:spPr>
          <a:xfrm>
            <a:off x="1056752" y="0"/>
            <a:ext cx="1079839" cy="6715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22" name="直接连接符 21"/>
          <p:cNvCxnSpPr/>
          <p:nvPr userDrawn="1"/>
        </p:nvCxnSpPr>
        <p:spPr>
          <a:xfrm>
            <a:off x="2264807" y="692696"/>
            <a:ext cx="0" cy="3600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 name="矩形 26"/>
          <p:cNvSpPr/>
          <p:nvPr userDrawn="1"/>
        </p:nvSpPr>
        <p:spPr>
          <a:xfrm>
            <a:off x="0" y="6265681"/>
            <a:ext cx="11397485" cy="43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矩形 27"/>
          <p:cNvSpPr/>
          <p:nvPr userDrawn="1"/>
        </p:nvSpPr>
        <p:spPr>
          <a:xfrm>
            <a:off x="11518379" y="6265681"/>
            <a:ext cx="673622" cy="432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TextBox 15"/>
          <p:cNvSpPr txBox="1"/>
          <p:nvPr userDrawn="1"/>
        </p:nvSpPr>
        <p:spPr>
          <a:xfrm>
            <a:off x="11646102" y="6312404"/>
            <a:ext cx="425005" cy="338554"/>
          </a:xfrm>
          <a:prstGeom prst="rect">
            <a:avLst/>
          </a:prstGeom>
          <a:noFill/>
        </p:spPr>
        <p:txBody>
          <a:bodyPr wrap="none" rtlCol="0">
            <a:spAutoFit/>
          </a:bodyPr>
          <a:lstStyle/>
          <a:p>
            <a:fld id="{2EEF1883-7A0E-4F66-9932-E581691AD397}" type="slidenum">
              <a:rPr lang="zh-CN" altLang="en-US" sz="1600">
                <a:solidFill>
                  <a:prstClr val="white"/>
                </a:solidFill>
              </a:rPr>
            </a:fld>
            <a:endParaRPr lang="zh-CN" altLang="en-US" sz="1600" dirty="0">
              <a:solidFill>
                <a:prstClr val="white"/>
              </a:solidFill>
              <a:latin typeface="微软雅黑" panose="020B0503020204020204" pitchFamily="34" charset="-122"/>
              <a:ea typeface="微软雅黑" panose="020B0503020204020204" pitchFamily="34" charset="-122"/>
            </a:endParaRPr>
          </a:p>
        </p:txBody>
      </p:sp>
      <p:pic>
        <p:nvPicPr>
          <p:cNvPr id="12" name="图片 11" descr="水印"/>
          <p:cNvPicPr>
            <a:picLocks noChangeAspect="1"/>
          </p:cNvPicPr>
          <p:nvPr userDrawn="1"/>
        </p:nvPicPr>
        <p:blipFill>
          <a:blip r:embed="rId11"/>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ltUpDiag">
          <a:fgClr>
            <a:srgbClr val="F2F2F2"/>
          </a:fgClr>
          <a:bgClr>
            <a:schemeClr val="bg1"/>
          </a:bgClr>
        </a:pattFill>
        <a:effectLst/>
      </p:bgPr>
    </p:bg>
    <p:spTree>
      <p:nvGrpSpPr>
        <p:cNvPr id="1" name=""/>
        <p:cNvGrpSpPr/>
        <p:nvPr/>
      </p:nvGrpSpPr>
      <p:grpSpPr>
        <a:xfrm>
          <a:off x="0" y="0"/>
          <a:ext cx="0" cy="0"/>
          <a:chOff x="0" y="0"/>
          <a:chExt cx="0" cy="0"/>
        </a:xfrm>
      </p:grpSpPr>
      <p:sp>
        <p:nvSpPr>
          <p:cNvPr id="32" name="TextBox 31" hidden="1"/>
          <p:cNvSpPr txBox="1"/>
          <p:nvPr userDrawn="1"/>
        </p:nvSpPr>
        <p:spPr>
          <a:xfrm>
            <a:off x="25136" y="-14371"/>
            <a:ext cx="2299839" cy="583565"/>
          </a:xfrm>
          <a:prstGeom prst="rect">
            <a:avLst/>
          </a:prstGeom>
          <a:noFill/>
        </p:spPr>
        <p:txBody>
          <a:bodyPr wrap="square" rtlCol="0">
            <a:spAutoFit/>
          </a:bodyPr>
          <a:lstStyle/>
          <a:p>
            <a:r>
              <a:rPr lang="en-US" altLang="zh-CN" sz="3200" dirty="0">
                <a:solidFill>
                  <a:srgbClr val="333333"/>
                </a:solidFill>
                <a:latin typeface="Gill Sans Ultra Bold" panose="020B0A02020104020203" pitchFamily="34" charset="0"/>
              </a:rPr>
              <a:t>LOGO</a:t>
            </a:r>
            <a:endParaRPr lang="zh-CN" altLang="en-US" sz="3200" dirty="0">
              <a:solidFill>
                <a:srgbClr val="333333"/>
              </a:solidFill>
              <a:latin typeface="Gill Sans Ultra Bold" panose="020B0A02020104020203" pitchFamily="34" charset="0"/>
            </a:endParaRPr>
          </a:p>
        </p:txBody>
      </p:sp>
      <p:grpSp>
        <p:nvGrpSpPr>
          <p:cNvPr id="59" name="组合 58"/>
          <p:cNvGrpSpPr/>
          <p:nvPr userDrawn="1"/>
        </p:nvGrpSpPr>
        <p:grpSpPr>
          <a:xfrm>
            <a:off x="4419648" y="-715238"/>
            <a:ext cx="1742672" cy="1397180"/>
            <a:chOff x="3314736" y="-715238"/>
            <a:chExt cx="1307004" cy="1397180"/>
          </a:xfrm>
        </p:grpSpPr>
        <p:grpSp>
          <p:nvGrpSpPr>
            <p:cNvPr id="34" name="组合 33"/>
            <p:cNvGrpSpPr/>
            <p:nvPr userDrawn="1"/>
          </p:nvGrpSpPr>
          <p:grpSpPr>
            <a:xfrm>
              <a:off x="3314736" y="-715238"/>
              <a:ext cx="1307004" cy="1397180"/>
              <a:chOff x="4227737" y="323875"/>
              <a:chExt cx="920327" cy="4473277"/>
            </a:xfrm>
          </p:grpSpPr>
          <p:sp>
            <p:nvSpPr>
              <p:cNvPr id="37" name="圆角矩形 36"/>
              <p:cNvSpPr/>
              <p:nvPr/>
            </p:nvSpPr>
            <p:spPr>
              <a:xfrm>
                <a:off x="4283968"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4227737" y="323875"/>
                <a:ext cx="879048" cy="4323744"/>
              </a:xfrm>
              <a:prstGeom prst="roundRect">
                <a:avLst/>
              </a:prstGeom>
              <a:solidFill>
                <a:srgbClr val="435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TextBox 34"/>
            <p:cNvSpPr txBox="1"/>
            <p:nvPr userDrawn="1"/>
          </p:nvSpPr>
          <p:spPr>
            <a:xfrm>
              <a:off x="3372889" y="44624"/>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01</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36" name="TextBox 35"/>
            <p:cNvSpPr txBox="1"/>
            <p:nvPr userDrawn="1"/>
          </p:nvSpPr>
          <p:spPr>
            <a:xfrm>
              <a:off x="3372889"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教学分析</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1" name="组合 60"/>
          <p:cNvGrpSpPr/>
          <p:nvPr userDrawn="1"/>
        </p:nvGrpSpPr>
        <p:grpSpPr>
          <a:xfrm>
            <a:off x="8210956" y="-708071"/>
            <a:ext cx="1714191" cy="1393350"/>
            <a:chOff x="6158217" y="-708071"/>
            <a:chExt cx="1285643" cy="1393350"/>
          </a:xfrm>
        </p:grpSpPr>
        <p:grpSp>
          <p:nvGrpSpPr>
            <p:cNvPr id="40" name="组合 39"/>
            <p:cNvGrpSpPr/>
            <p:nvPr userDrawn="1"/>
          </p:nvGrpSpPr>
          <p:grpSpPr>
            <a:xfrm>
              <a:off x="6158217" y="-708071"/>
              <a:ext cx="1285643" cy="1393350"/>
              <a:chOff x="6475026" y="329329"/>
              <a:chExt cx="905286" cy="4461015"/>
            </a:xfrm>
          </p:grpSpPr>
          <p:sp>
            <p:nvSpPr>
              <p:cNvPr id="43" name="圆角矩形 42"/>
              <p:cNvSpPr/>
              <p:nvPr/>
            </p:nvSpPr>
            <p:spPr>
              <a:xfrm>
                <a:off x="6516216" y="422267"/>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a:off x="6475026" y="329329"/>
                <a:ext cx="864096" cy="4323744"/>
              </a:xfrm>
              <a:prstGeom prst="roundRect">
                <a:avLst/>
              </a:prstGeom>
              <a:solidFill>
                <a:srgbClr val="2A8F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40"/>
            <p:cNvSpPr txBox="1"/>
            <p:nvPr userDrawn="1"/>
          </p:nvSpPr>
          <p:spPr>
            <a:xfrm>
              <a:off x="6226223"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03</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2" name="TextBox 41"/>
            <p:cNvSpPr txBox="1"/>
            <p:nvPr userDrawn="1"/>
          </p:nvSpPr>
          <p:spPr>
            <a:xfrm>
              <a:off x="620951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教学过程</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2" name="组合 61"/>
          <p:cNvGrpSpPr/>
          <p:nvPr userDrawn="1"/>
        </p:nvGrpSpPr>
        <p:grpSpPr>
          <a:xfrm>
            <a:off x="10128745" y="-700407"/>
            <a:ext cx="1705296" cy="1393103"/>
            <a:chOff x="7596559" y="-700407"/>
            <a:chExt cx="1278972" cy="1393103"/>
          </a:xfrm>
        </p:grpSpPr>
        <p:grpSp>
          <p:nvGrpSpPr>
            <p:cNvPr id="46" name="组合 45"/>
            <p:cNvGrpSpPr/>
            <p:nvPr userDrawn="1"/>
          </p:nvGrpSpPr>
          <p:grpSpPr>
            <a:xfrm>
              <a:off x="7596559" y="-700407"/>
              <a:ext cx="1278972" cy="1393103"/>
              <a:chOff x="7631852" y="336928"/>
              <a:chExt cx="900588" cy="4460224"/>
            </a:xfrm>
          </p:grpSpPr>
          <p:sp>
            <p:nvSpPr>
              <p:cNvPr id="49" name="圆角矩形 48"/>
              <p:cNvSpPr/>
              <p:nvPr/>
            </p:nvSpPr>
            <p:spPr>
              <a:xfrm>
                <a:off x="7668344" y="429075"/>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圆角矩形 49"/>
              <p:cNvSpPr/>
              <p:nvPr/>
            </p:nvSpPr>
            <p:spPr>
              <a:xfrm>
                <a:off x="7631852" y="336928"/>
                <a:ext cx="864096" cy="4323744"/>
              </a:xfrm>
              <a:prstGeom prst="roundRect">
                <a:avLst/>
              </a:prstGeom>
              <a:solidFill>
                <a:srgbClr val="E4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7" name="TextBox 46"/>
            <p:cNvSpPr txBox="1"/>
            <p:nvPr userDrawn="1"/>
          </p:nvSpPr>
          <p:spPr>
            <a:xfrm>
              <a:off x="7692665" y="67741"/>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04</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48" name="TextBox 47"/>
            <p:cNvSpPr txBox="1"/>
            <p:nvPr userDrawn="1"/>
          </p:nvSpPr>
          <p:spPr>
            <a:xfrm>
              <a:off x="769908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教学效果</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grpSp>
        <p:nvGrpSpPr>
          <p:cNvPr id="60" name="组合 59"/>
          <p:cNvGrpSpPr/>
          <p:nvPr userDrawn="1"/>
        </p:nvGrpSpPr>
        <p:grpSpPr>
          <a:xfrm>
            <a:off x="6301953" y="-711878"/>
            <a:ext cx="1714296" cy="1394349"/>
            <a:chOff x="4726465" y="-711878"/>
            <a:chExt cx="1285722" cy="1394349"/>
          </a:xfrm>
        </p:grpSpPr>
        <p:grpSp>
          <p:nvGrpSpPr>
            <p:cNvPr id="52" name="组合 51"/>
            <p:cNvGrpSpPr/>
            <p:nvPr userDrawn="1"/>
          </p:nvGrpSpPr>
          <p:grpSpPr>
            <a:xfrm>
              <a:off x="4726465" y="-711878"/>
              <a:ext cx="1285722" cy="1394349"/>
              <a:chOff x="5322842" y="326129"/>
              <a:chExt cx="905342" cy="4464216"/>
            </a:xfrm>
          </p:grpSpPr>
          <p:sp>
            <p:nvSpPr>
              <p:cNvPr id="55" name="圆角矩形 54"/>
              <p:cNvSpPr/>
              <p:nvPr/>
            </p:nvSpPr>
            <p:spPr>
              <a:xfrm>
                <a:off x="5364088" y="422268"/>
                <a:ext cx="864096" cy="4368077"/>
              </a:xfrm>
              <a:prstGeom prst="roundRect">
                <a:avLst/>
              </a:prstGeom>
              <a:solidFill>
                <a:srgbClr val="BC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圆角矩形 55"/>
              <p:cNvSpPr/>
              <p:nvPr/>
            </p:nvSpPr>
            <p:spPr>
              <a:xfrm>
                <a:off x="5322842" y="326129"/>
                <a:ext cx="864096" cy="4323744"/>
              </a:xfrm>
              <a:prstGeom prst="roundRect">
                <a:avLst/>
              </a:prstGeom>
              <a:solidFill>
                <a:srgbClr val="1E6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TextBox 52"/>
            <p:cNvSpPr txBox="1"/>
            <p:nvPr userDrawn="1"/>
          </p:nvSpPr>
          <p:spPr>
            <a:xfrm>
              <a:off x="4794471" y="56183"/>
              <a:ext cx="533716" cy="368300"/>
            </a:xfrm>
            <a:prstGeom prst="rect">
              <a:avLst/>
            </a:prstGeom>
            <a:noFill/>
          </p:spPr>
          <p:txBody>
            <a:bodyPr wrap="square" rtlCol="0">
              <a:spAutoFit/>
            </a:bodyPr>
            <a:lstStyle/>
            <a:p>
              <a:r>
                <a:rPr lang="en-US" altLang="zh-CN" b="1" dirty="0">
                  <a:solidFill>
                    <a:schemeClr val="bg1"/>
                  </a:solidFill>
                  <a:latin typeface="Gill Sans MT Condensed" panose="020B0506020104020203" pitchFamily="34" charset="0"/>
                  <a:ea typeface="Arial Unicode MS" pitchFamily="34" charset="-122"/>
                  <a:cs typeface="Arial Unicode MS" pitchFamily="34" charset="-122"/>
                </a:rPr>
                <a:t>02</a:t>
              </a:r>
              <a:endParaRPr lang="zh-CN" altLang="en-US" b="1" dirty="0">
                <a:solidFill>
                  <a:schemeClr val="bg1"/>
                </a:solidFill>
                <a:latin typeface="Gill Sans MT Condensed" panose="020B0506020104020203" pitchFamily="34" charset="0"/>
                <a:ea typeface="Arial Unicode MS" pitchFamily="34" charset="-122"/>
                <a:cs typeface="Arial Unicode MS" pitchFamily="34" charset="-122"/>
              </a:endParaRPr>
            </a:p>
          </p:txBody>
        </p:sp>
        <p:sp>
          <p:nvSpPr>
            <p:cNvPr id="54" name="TextBox 53"/>
            <p:cNvSpPr txBox="1"/>
            <p:nvPr userDrawn="1"/>
          </p:nvSpPr>
          <p:spPr>
            <a:xfrm>
              <a:off x="4779942" y="278230"/>
              <a:ext cx="1147290" cy="36830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rPr>
                <a:t>教学策略</a:t>
              </a:r>
              <a:endParaRPr lang="zh-CN" altLang="en-US" b="1" dirty="0">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grpSp>
      <p:cxnSp>
        <p:nvCxnSpPr>
          <p:cNvPr id="57" name="直接连接符 56"/>
          <p:cNvCxnSpPr/>
          <p:nvPr userDrawn="1"/>
        </p:nvCxnSpPr>
        <p:spPr>
          <a:xfrm>
            <a:off x="197904" y="6499448"/>
            <a:ext cx="1149976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userDrawn="1"/>
        </p:nvSpPr>
        <p:spPr>
          <a:xfrm>
            <a:off x="5039883" y="6552783"/>
            <a:ext cx="6776399" cy="306705"/>
          </a:xfrm>
          <a:prstGeom prst="rect">
            <a:avLst/>
          </a:prstGeom>
          <a:noFill/>
        </p:spPr>
        <p:txBody>
          <a:bodyPr wrap="square" rtlCol="0" anchor="b">
            <a:spAutoFit/>
          </a:bodyPr>
          <a:lstStyle/>
          <a:p>
            <a:pPr algn="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在此处可以输入您的设计完整标题或删除文本框</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2" name="图片 11" descr="水印"/>
          <p:cNvPicPr>
            <a:picLocks noChangeAspect="1"/>
          </p:cNvPicPr>
          <p:nvPr userDrawn="1"/>
        </p:nvPicPr>
        <p:blipFill>
          <a:blip r:embed="rId11"/>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E24BF-67B8-48BD-9ABF-36DACBACC99B}"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64AD9-C849-45B6-BBCC-5E990A5EEF54}" type="slidenum">
              <a:rPr lang="zh-CN" altLang="en-US" smtClean="0"/>
            </a:fld>
            <a:endParaRPr lang="zh-CN" altLang="en-US"/>
          </a:p>
        </p:txBody>
      </p:sp>
      <p:pic>
        <p:nvPicPr>
          <p:cNvPr id="12" name="图片 11" descr="水印"/>
          <p:cNvPicPr>
            <a:picLocks noChangeAspect="1"/>
          </p:cNvPicPr>
          <p:nvPr userDrawn="1"/>
        </p:nvPicPr>
        <p:blipFill>
          <a:blip r:embed="rId18"/>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01C10-F62B-4434-A996-20E70D348C7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32DE97-95D1-4DBE-8753-CB6A8DC2F146}" type="slidenum">
              <a:rPr lang="zh-CN" altLang="en-US" smtClean="0"/>
            </a:fld>
            <a:endParaRPr lang="zh-CN" altLang="en-US"/>
          </a:p>
        </p:txBody>
      </p:sp>
      <p:pic>
        <p:nvPicPr>
          <p:cNvPr id="7" name="图片 1073743875" descr="学科网 zxxk.com"/>
          <p:cNvPicPr>
            <a:picLocks noChangeAspect="1"/>
          </p:cNvPicPr>
          <p:nvPr userDrawn="1"/>
        </p:nvPicPr>
        <p:blipFill>
          <a:blip r:embed="rId12" r:link="rId13"/>
          <a:stretch>
            <a:fillRect/>
          </a:stretch>
        </p:blipFill>
        <p:spPr>
          <a:xfrm>
            <a:off x="838200" y="365125"/>
            <a:ext cx="9525" cy="9525"/>
          </a:xfrm>
          <a:prstGeom prst="rect">
            <a:avLst/>
          </a:prstGeom>
          <a:noFill/>
          <a:ln>
            <a:noFill/>
            <a:miter lim="800000"/>
            <a:headEnd/>
            <a:tailEnd/>
          </a:ln>
        </p:spPr>
      </p:pic>
      <p:pic>
        <p:nvPicPr>
          <p:cNvPr id="12" name="图片 11" descr="水印"/>
          <p:cNvPicPr>
            <a:picLocks noChangeAspect="1"/>
          </p:cNvPicPr>
          <p:nvPr userDrawn="1"/>
        </p:nvPicPr>
        <p:blipFill>
          <a:blip r:embed="rId14"/>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E7C18B-4CF5-40F4-855B-88E9A8D3474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F8CA3C-22FD-4198-BF73-2B26A584DD28}" type="slidenum">
              <a:rPr lang="zh-CN" altLang="en-US" smtClean="0"/>
            </a:fld>
            <a:endParaRPr lang="zh-CN" altLang="en-US"/>
          </a:p>
        </p:txBody>
      </p:sp>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828" y="-406988"/>
            <a:ext cx="12041171" cy="7264988"/>
          </a:xfrm>
          <a:prstGeom prst="rect">
            <a:avLst/>
          </a:prstGeom>
        </p:spPr>
      </p:pic>
      <p:pic>
        <p:nvPicPr>
          <p:cNvPr id="8" name="图片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573927" y="5295"/>
            <a:ext cx="3034634" cy="1429189"/>
          </a:xfrm>
          <a:prstGeom prst="rect">
            <a:avLst/>
          </a:prstGeom>
        </p:spPr>
      </p:pic>
      <p:pic>
        <p:nvPicPr>
          <p:cNvPr id="9" name="图片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5714" y="4025069"/>
            <a:ext cx="2879884" cy="2886075"/>
          </a:xfrm>
          <a:prstGeom prst="rect">
            <a:avLst/>
          </a:prstGeom>
        </p:spPr>
      </p:pic>
      <p:pic>
        <p:nvPicPr>
          <p:cNvPr id="10" name="图片 9"/>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232942" y="3275956"/>
            <a:ext cx="2726391" cy="3635188"/>
          </a:xfrm>
          <a:prstGeom prst="rect">
            <a:avLst/>
          </a:prstGeom>
        </p:spPr>
      </p:pic>
      <p:pic>
        <p:nvPicPr>
          <p:cNvPr id="11" name="图片 1073743875" descr="学科网 zxxk.com"/>
          <p:cNvPicPr>
            <a:picLocks noChangeAspect="1"/>
          </p:cNvPicPr>
          <p:nvPr userDrawn="1"/>
        </p:nvPicPr>
        <p:blipFill>
          <a:blip r:embed="rId18" r:link="rId19"/>
          <a:stretch>
            <a:fillRect/>
          </a:stretch>
        </p:blipFill>
        <p:spPr>
          <a:xfrm>
            <a:off x="838200" y="365125"/>
            <a:ext cx="9525" cy="9525"/>
          </a:xfrm>
          <a:prstGeom prst="rect">
            <a:avLst/>
          </a:prstGeom>
          <a:noFill/>
          <a:ln>
            <a:noFill/>
            <a:miter lim="800000"/>
            <a:headEnd/>
            <a:tailEnd/>
          </a:ln>
        </p:spPr>
      </p:pic>
      <p:pic>
        <p:nvPicPr>
          <p:cNvPr id="12" name="图片 11" descr="水印"/>
          <p:cNvPicPr>
            <a:picLocks noChangeAspect="1"/>
          </p:cNvPicPr>
          <p:nvPr userDrawn="1"/>
        </p:nvPicPr>
        <p:blipFill>
          <a:blip r:embed="rId20"/>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8.xml"/><Relationship Id="rId1" Type="http://schemas.openxmlformats.org/officeDocument/2006/relationships/image" Target="../media/image12.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49.xml"/><Relationship Id="rId6" Type="http://schemas.openxmlformats.org/officeDocument/2006/relationships/tags" Target="../tags/tag93.xml"/><Relationship Id="rId5" Type="http://schemas.openxmlformats.org/officeDocument/2006/relationships/image" Target="../media/image9.png"/><Relationship Id="rId4" Type="http://schemas.openxmlformats.org/officeDocument/2006/relationships/image" Target="../media/image10.png"/><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8.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image" Target="../media/image47.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chart" Target="../charts/char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48.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image" Target="../media/image25.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9.xml"/><Relationship Id="rId1" Type="http://schemas.openxmlformats.org/officeDocument/2006/relationships/image" Target="../media/image49.png"/></Relationships>
</file>

<file path=ppt/slides/_rels/slide128.xml.rels><?xml version="1.0" encoding="UTF-8" standalone="yes"?>
<Relationships xmlns="http://schemas.openxmlformats.org/package/2006/relationships"><Relationship Id="rId8" Type="http://schemas.openxmlformats.org/officeDocument/2006/relationships/notesSlide" Target="../notesSlides/notesSlide39.xml"/><Relationship Id="rId7"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png"/></Relationships>
</file>

<file path=ppt/slides/_rels/slide129.xml.rels><?xml version="1.0" encoding="UTF-8" standalone="yes"?>
<Relationships xmlns="http://schemas.openxmlformats.org/package/2006/relationships"><Relationship Id="rId4" Type="http://schemas.openxmlformats.org/officeDocument/2006/relationships/notesSlide" Target="../notesSlides/notesSlide40.xml"/><Relationship Id="rId3" Type="http://schemas.openxmlformats.org/officeDocument/2006/relationships/slideLayout" Target="../slideLayouts/slideLayout1.xml"/><Relationship Id="rId2" Type="http://schemas.openxmlformats.org/officeDocument/2006/relationships/image" Target="../media/image57.png"/><Relationship Id="rId1" Type="http://schemas.openxmlformats.org/officeDocument/2006/relationships/image" Target="../media/image5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58.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9.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15.png"/><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49.xml"/><Relationship Id="rId6" Type="http://schemas.openxmlformats.org/officeDocument/2006/relationships/tags" Target="../tags/tag109.xml"/><Relationship Id="rId5" Type="http://schemas.openxmlformats.org/officeDocument/2006/relationships/image" Target="../media/image9.png"/><Relationship Id="rId4" Type="http://schemas.openxmlformats.org/officeDocument/2006/relationships/image" Target="../media/image10.png"/><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15.png"/><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15.png"/><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49.xml"/><Relationship Id="rId6" Type="http://schemas.openxmlformats.org/officeDocument/2006/relationships/tags" Target="../tags/tag116.xml"/><Relationship Id="rId5" Type="http://schemas.openxmlformats.org/officeDocument/2006/relationships/image" Target="../media/image9.png"/><Relationship Id="rId4" Type="http://schemas.openxmlformats.org/officeDocument/2006/relationships/image" Target="../media/image10.png"/><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8.xml"/><Relationship Id="rId1" Type="http://schemas.openxmlformats.org/officeDocument/2006/relationships/image" Target="../media/image13.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15.png"/><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15.png"/><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15.png"/><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49.xml"/><Relationship Id="rId4" Type="http://schemas.openxmlformats.org/officeDocument/2006/relationships/image" Target="../media/image15.png"/><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49.xml"/><Relationship Id="rId4" Type="http://schemas.openxmlformats.org/officeDocument/2006/relationships/image" Target="../media/image15.png"/><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49.xml"/><Relationship Id="rId4" Type="http://schemas.openxmlformats.org/officeDocument/2006/relationships/image" Target="../media/image15.png"/><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8.xml"/><Relationship Id="rId2" Type="http://schemas.openxmlformats.org/officeDocument/2006/relationships/image" Target="../media/image17.png"/><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tags" Target="../tags/tag136.xml"/><Relationship Id="rId1" Type="http://schemas.openxmlformats.org/officeDocument/2006/relationships/tags" Target="../tags/tag135.xml"/></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49.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image" Target="../media/image9.png"/><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41.xml"/><Relationship Id="rId1" Type="http://schemas.openxmlformats.org/officeDocument/2006/relationships/tags" Target="../tags/tag140.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3.png"/><Relationship Id="rId2" Type="http://schemas.openxmlformats.org/officeDocument/2006/relationships/tags" Target="../tags/tag143.xml"/><Relationship Id="rId1" Type="http://schemas.openxmlformats.org/officeDocument/2006/relationships/tags" Target="../tags/tag142.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24.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54.xml"/><Relationship Id="rId1" Type="http://schemas.openxmlformats.org/officeDocument/2006/relationships/tags" Target="../tags/tag15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56.xml"/><Relationship Id="rId1" Type="http://schemas.openxmlformats.org/officeDocument/2006/relationships/tags" Target="../tags/tag155.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5.png"/><Relationship Id="rId2" Type="http://schemas.openxmlformats.org/officeDocument/2006/relationships/tags" Target="../tags/tag158.xml"/><Relationship Id="rId1" Type="http://schemas.openxmlformats.org/officeDocument/2006/relationships/tags" Target="../tags/tag157.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49.xml"/><Relationship Id="rId6" Type="http://schemas.openxmlformats.org/officeDocument/2006/relationships/tags" Target="../tags/tag77.xml"/><Relationship Id="rId5" Type="http://schemas.openxmlformats.org/officeDocument/2006/relationships/image" Target="../media/image9.png"/><Relationship Id="rId4" Type="http://schemas.openxmlformats.org/officeDocument/2006/relationships/image" Target="../media/image10.png"/><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160.xml"/><Relationship Id="rId1" Type="http://schemas.openxmlformats.org/officeDocument/2006/relationships/tags" Target="../tags/tag159.xml"/></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162.xml"/><Relationship Id="rId1" Type="http://schemas.openxmlformats.org/officeDocument/2006/relationships/tags" Target="../tags/tag161.xml"/></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164.xml"/><Relationship Id="rId1" Type="http://schemas.openxmlformats.org/officeDocument/2006/relationships/tags" Target="../tags/tag16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27.jpe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69.xml"/><Relationship Id="rId1" Type="http://schemas.openxmlformats.org/officeDocument/2006/relationships/tags" Target="../tags/tag168.xml"/></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171.xml"/><Relationship Id="rId1" Type="http://schemas.openxmlformats.org/officeDocument/2006/relationships/tags" Target="../tags/tag170.xml"/></Relationships>
</file>

<file path=ppt/slides/_rels/slide47.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173.xml"/><Relationship Id="rId1" Type="http://schemas.openxmlformats.org/officeDocument/2006/relationships/tags" Target="../tags/tag172.xml"/></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175.xml"/><Relationship Id="rId1" Type="http://schemas.openxmlformats.org/officeDocument/2006/relationships/tags" Target="../tags/tag174.xml"/></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177.xml"/><Relationship Id="rId1" Type="http://schemas.openxmlformats.org/officeDocument/2006/relationships/tags" Target="../tags/tag176.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15.png"/><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179.xml"/><Relationship Id="rId1" Type="http://schemas.openxmlformats.org/officeDocument/2006/relationships/tags" Target="../tags/tag178.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28.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184.xml"/><Relationship Id="rId1" Type="http://schemas.openxmlformats.org/officeDocument/2006/relationships/tags" Target="../tags/tag183.xml"/></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186.xml"/><Relationship Id="rId1" Type="http://schemas.openxmlformats.org/officeDocument/2006/relationships/tags" Target="../tags/tag185.xml"/></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188.xml"/><Relationship Id="rId1" Type="http://schemas.openxmlformats.org/officeDocument/2006/relationships/tags" Target="../tags/tag187.xml"/></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190.xml"/><Relationship Id="rId1" Type="http://schemas.openxmlformats.org/officeDocument/2006/relationships/tags" Target="../tags/tag189.xml"/></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192.xml"/><Relationship Id="rId1" Type="http://schemas.openxmlformats.org/officeDocument/2006/relationships/tags" Target="../tags/tag191.xml"/></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194.xml"/><Relationship Id="rId1" Type="http://schemas.openxmlformats.org/officeDocument/2006/relationships/tags" Target="../tags/tag193.xml"/></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196.xml"/><Relationship Id="rId1" Type="http://schemas.openxmlformats.org/officeDocument/2006/relationships/tags" Target="../tags/tag195.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15.png"/><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s>
</file>

<file path=ppt/slides/_rels/slide60.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198.xml"/><Relationship Id="rId1" Type="http://schemas.openxmlformats.org/officeDocument/2006/relationships/tags" Target="../tags/tag197.xml"/></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200.xml"/><Relationship Id="rId1" Type="http://schemas.openxmlformats.org/officeDocument/2006/relationships/tags" Target="../tags/tag199.xml"/></Relationships>
</file>

<file path=ppt/slides/_rels/slide62.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202.xml"/><Relationship Id="rId1" Type="http://schemas.openxmlformats.org/officeDocument/2006/relationships/tags" Target="../tags/tag201.xml"/></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204.xml"/><Relationship Id="rId1" Type="http://schemas.openxmlformats.org/officeDocument/2006/relationships/tags" Target="../tags/tag203.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29.png"/></Relationships>
</file>

<file path=ppt/slides/_rels/slide65.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s>
</file>

<file path=ppt/slides/_rels/slide66.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30.png"/><Relationship Id="rId2" Type="http://schemas.openxmlformats.org/officeDocument/2006/relationships/tags" Target="../tags/tag209.xml"/><Relationship Id="rId1" Type="http://schemas.openxmlformats.org/officeDocument/2006/relationships/tags" Target="../tags/tag208.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11.xml"/><Relationship Id="rId1" Type="http://schemas.openxmlformats.org/officeDocument/2006/relationships/tags" Target="../tags/tag210.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13.xml"/><Relationship Id="rId1" Type="http://schemas.openxmlformats.org/officeDocument/2006/relationships/tags" Target="../tags/tag212.xml"/></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215.xml"/><Relationship Id="rId1" Type="http://schemas.openxmlformats.org/officeDocument/2006/relationships/tags" Target="../tags/tag214.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15.png"/><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s>
</file>

<file path=ppt/slides/_rels/slide70.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217.xml"/><Relationship Id="rId1" Type="http://schemas.openxmlformats.org/officeDocument/2006/relationships/tags" Target="../tags/tag216.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19.xml"/><Relationship Id="rId1" Type="http://schemas.openxmlformats.org/officeDocument/2006/relationships/tags" Target="../tags/tag218.xml"/></Relationships>
</file>

<file path=ppt/slides/_rels/slide72.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221.xml"/><Relationship Id="rId1" Type="http://schemas.openxmlformats.org/officeDocument/2006/relationships/tags" Target="../tags/tag220.xml"/></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223.xml"/><Relationship Id="rId1" Type="http://schemas.openxmlformats.org/officeDocument/2006/relationships/tags" Target="../tags/tag222.xml"/></Relationships>
</file>

<file path=ppt/slides/_rels/slide74.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30.png"/><Relationship Id="rId2" Type="http://schemas.openxmlformats.org/officeDocument/2006/relationships/tags" Target="../tags/tag225.xml"/><Relationship Id="rId1" Type="http://schemas.openxmlformats.org/officeDocument/2006/relationships/tags" Target="../tags/tag224.xml"/></Relationships>
</file>

<file path=ppt/slides/_rels/slide75.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30.png"/><Relationship Id="rId2" Type="http://schemas.openxmlformats.org/officeDocument/2006/relationships/tags" Target="../tags/tag227.xml"/><Relationship Id="rId1" Type="http://schemas.openxmlformats.org/officeDocument/2006/relationships/tags" Target="../tags/tag226.xml"/></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229.xml"/><Relationship Id="rId1" Type="http://schemas.openxmlformats.org/officeDocument/2006/relationships/tags" Target="../tags/tag228.xml"/></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231.xml"/><Relationship Id="rId1" Type="http://schemas.openxmlformats.org/officeDocument/2006/relationships/tags" Target="../tags/tag230.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31.png"/></Relationships>
</file>

<file path=ppt/slides/_rels/slide79.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15.png"/><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32.png"/><Relationship Id="rId2" Type="http://schemas.openxmlformats.org/officeDocument/2006/relationships/tags" Target="../tags/tag236.xml"/><Relationship Id="rId1" Type="http://schemas.openxmlformats.org/officeDocument/2006/relationships/tags" Target="../tags/tag235.xml"/></Relationships>
</file>

<file path=ppt/slides/_rels/slide81.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238.xml"/><Relationship Id="rId1" Type="http://schemas.openxmlformats.org/officeDocument/2006/relationships/tags" Target="../tags/tag237.xml"/></Relationships>
</file>

<file path=ppt/slides/_rels/slide82.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240.xml"/><Relationship Id="rId1" Type="http://schemas.openxmlformats.org/officeDocument/2006/relationships/tags" Target="../tags/tag239.xml"/></Relationships>
</file>

<file path=ppt/slides/_rels/slide83.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242.xml"/><Relationship Id="rId1" Type="http://schemas.openxmlformats.org/officeDocument/2006/relationships/tags" Target="../tags/tag241.xml"/></Relationships>
</file>

<file path=ppt/slides/_rels/slide84.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tags" Target="../tags/tag244.xml"/><Relationship Id="rId1" Type="http://schemas.openxmlformats.org/officeDocument/2006/relationships/tags" Target="../tags/tag243.xml"/></Relationships>
</file>

<file path=ppt/slides/_rels/slide85.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tags" Target="../tags/tag247.xml"/><Relationship Id="rId7" Type="http://schemas.microsoft.com/office/2007/relationships/hdphoto" Target="../media/image35.wdp"/><Relationship Id="rId6" Type="http://schemas.openxmlformats.org/officeDocument/2006/relationships/image" Target="../media/image34.jpeg"/><Relationship Id="rId5" Type="http://schemas.openxmlformats.org/officeDocument/2006/relationships/tags" Target="../tags/tag246.xml"/><Relationship Id="rId4" Type="http://schemas.openxmlformats.org/officeDocument/2006/relationships/image" Target="../media/image33.png"/><Relationship Id="rId3" Type="http://schemas.openxmlformats.org/officeDocument/2006/relationships/tags" Target="../tags/tag245.xml"/><Relationship Id="rId27" Type="http://schemas.openxmlformats.org/officeDocument/2006/relationships/notesSlide" Target="../notesSlides/notesSlide6.xml"/><Relationship Id="rId26" Type="http://schemas.openxmlformats.org/officeDocument/2006/relationships/slideLayout" Target="../slideLayouts/slideLayout21.xml"/><Relationship Id="rId25" Type="http://schemas.openxmlformats.org/officeDocument/2006/relationships/image" Target="../media/image38.png"/><Relationship Id="rId24" Type="http://schemas.openxmlformats.org/officeDocument/2006/relationships/image" Target="../media/image37.jpeg"/><Relationship Id="rId23" Type="http://schemas.openxmlformats.org/officeDocument/2006/relationships/tags" Target="../tags/tag261.xml"/><Relationship Id="rId22" Type="http://schemas.openxmlformats.org/officeDocument/2006/relationships/tags" Target="../tags/tag260.xml"/><Relationship Id="rId21" Type="http://schemas.openxmlformats.org/officeDocument/2006/relationships/tags" Target="../tags/tag259.xml"/><Relationship Id="rId20" Type="http://schemas.openxmlformats.org/officeDocument/2006/relationships/tags" Target="../tags/tag258.xml"/><Relationship Id="rId2" Type="http://schemas.microsoft.com/office/2007/relationships/media" Target="../media/audio1.wav"/><Relationship Id="rId19" Type="http://schemas.openxmlformats.org/officeDocument/2006/relationships/tags" Target="../tags/tag257.xml"/><Relationship Id="rId18" Type="http://schemas.openxmlformats.org/officeDocument/2006/relationships/tags" Target="../tags/tag256.xml"/><Relationship Id="rId17" Type="http://schemas.openxmlformats.org/officeDocument/2006/relationships/tags" Target="../tags/tag255.xml"/><Relationship Id="rId16" Type="http://schemas.openxmlformats.org/officeDocument/2006/relationships/tags" Target="../tags/tag254.xml"/><Relationship Id="rId15" Type="http://schemas.openxmlformats.org/officeDocument/2006/relationships/tags" Target="../tags/tag253.xml"/><Relationship Id="rId14" Type="http://schemas.openxmlformats.org/officeDocument/2006/relationships/tags" Target="../tags/tag252.xml"/><Relationship Id="rId13" Type="http://schemas.openxmlformats.org/officeDocument/2006/relationships/tags" Target="../tags/tag251.xml"/><Relationship Id="rId12" Type="http://schemas.openxmlformats.org/officeDocument/2006/relationships/tags" Target="../tags/tag250.xml"/><Relationship Id="rId11" Type="http://schemas.openxmlformats.org/officeDocument/2006/relationships/tags" Target="../tags/tag249.xml"/><Relationship Id="rId10" Type="http://schemas.openxmlformats.org/officeDocument/2006/relationships/image" Target="../media/image36.jpeg"/><Relationship Id="rId1" Type="http://schemas.openxmlformats.org/officeDocument/2006/relationships/audio" Target="../media/audio1.wav"/></Relationships>
</file>

<file path=ppt/slides/_rels/slide86.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26.png"/><Relationship Id="rId2" Type="http://schemas.openxmlformats.org/officeDocument/2006/relationships/image" Target="../media/image39.jpeg"/><Relationship Id="rId1" Type="http://schemas.openxmlformats.org/officeDocument/2006/relationships/image" Target="../media/image30.pn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40.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41.jpe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42.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49.xml"/><Relationship Id="rId4" Type="http://schemas.openxmlformats.org/officeDocument/2006/relationships/image" Target="../media/image15.png"/><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43.jpe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28.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28.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44.jpeg"/></Relationships>
</file>

<file path=ppt/slides/_rels/slide9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45.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46.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32.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3479" y="0"/>
            <a:ext cx="9144000" cy="685800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635" y="1951990"/>
            <a:ext cx="7065645" cy="3287395"/>
          </a:xfrm>
          <a:prstGeom prst="rect">
            <a:avLst/>
          </a:prstGeom>
        </p:spPr>
      </p:pic>
      <p:sp>
        <p:nvSpPr>
          <p:cNvPr id="11" name="文本框 10"/>
          <p:cNvSpPr txBox="1"/>
          <p:nvPr/>
        </p:nvSpPr>
        <p:spPr>
          <a:xfrm>
            <a:off x="3912235" y="3106749"/>
            <a:ext cx="3870960" cy="977265"/>
          </a:xfrm>
          <a:prstGeom prst="rect">
            <a:avLst/>
          </a:prstGeom>
          <a:noFill/>
        </p:spPr>
        <p:txBody>
          <a:bodyPr wrap="none" rtlCol="0">
            <a:spAutoFit/>
            <a:scene3d>
              <a:camera prst="orthographicFront"/>
              <a:lightRig rig="threePt" dir="t"/>
            </a:scene3d>
          </a:bodyPr>
          <a:lstStyle/>
          <a:p>
            <a:pPr algn="l" eaLnBrk="1" hangingPunct="1">
              <a:lnSpc>
                <a:spcPct val="120000"/>
              </a:lnSpc>
            </a:pPr>
            <a:r>
              <a:rPr lang="zh-CN" altLang="en-US" sz="4800" b="1">
                <a:effectLst>
                  <a:outerShdw blurRad="38100" dist="19050" dir="2700000" algn="tl" rotWithShape="0">
                    <a:schemeClr val="dk1">
                      <a:alpha val="40000"/>
                    </a:schemeClr>
                  </a:outerShdw>
                </a:effectLst>
                <a:latin typeface="站酷快乐体2016修订版" panose="02010600030101010101" charset="-122"/>
                <a:ea typeface="站酷快乐体2016修订版" panose="02010600030101010101" charset="-122"/>
                <a:sym typeface="+mn-ea"/>
              </a:rPr>
              <a:t>Teenage Life</a:t>
            </a:r>
            <a:endParaRPr lang="zh-CN" altLang="en-US" sz="4800" b="1">
              <a:effectLst>
                <a:outerShdw blurRad="38100" dist="19050" dir="2700000" algn="tl" rotWithShape="0">
                  <a:schemeClr val="dk1">
                    <a:alpha val="40000"/>
                  </a:schemeClr>
                </a:outerShdw>
              </a:effectLst>
              <a:latin typeface="站酷快乐体2016修订版" panose="02010600030101010101" charset="-122"/>
              <a:ea typeface="站酷快乐体2016修订版" panose="02010600030101010101" charset="-122"/>
              <a:sym typeface="+mn-ea"/>
            </a:endParaRPr>
          </a:p>
        </p:txBody>
      </p:sp>
      <p:cxnSp>
        <p:nvCxnSpPr>
          <p:cNvPr id="13" name="直接连接符 12"/>
          <p:cNvCxnSpPr/>
          <p:nvPr/>
        </p:nvCxnSpPr>
        <p:spPr>
          <a:xfrm>
            <a:off x="5181577" y="4190002"/>
            <a:ext cx="1161778" cy="0"/>
          </a:xfrm>
          <a:prstGeom prst="lin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14" name="文本框 13"/>
          <p:cNvSpPr txBox="1"/>
          <p:nvPr/>
        </p:nvSpPr>
        <p:spPr>
          <a:xfrm>
            <a:off x="4210804" y="1654001"/>
            <a:ext cx="2948940" cy="1198880"/>
          </a:xfrm>
          <a:prstGeom prst="rect">
            <a:avLst/>
          </a:prstGeom>
          <a:noFill/>
        </p:spPr>
        <p:txBody>
          <a:bodyPr wrap="none" rtlCol="0">
            <a:spAutoFit/>
          </a:bodyPr>
          <a:lstStyle/>
          <a:p>
            <a:pPr algn="l"/>
            <a:r>
              <a:rPr lang="en-US" altLang="zh-CN" sz="7200" b="1">
                <a:solidFill>
                  <a:schemeClr val="accent2"/>
                </a:solidFill>
                <a:latin typeface="FZHei-B01S" panose="02010601030101010101" pitchFamily="2" charset="-122"/>
                <a:ea typeface="FZHei-B01S" panose="02010601030101010101" pitchFamily="2" charset="-122"/>
                <a:sym typeface="FZHei-B01S" panose="02010601030101010101" pitchFamily="2" charset="-122"/>
              </a:rPr>
              <a:t>Unit-1</a:t>
            </a:r>
            <a:endParaRPr lang="zh-CN" altLang="en-US" sz="7200" b="1">
              <a:solidFill>
                <a:schemeClr val="accent2"/>
              </a:solidFill>
              <a:latin typeface="FZHei-B01S" panose="02010601030101010101" pitchFamily="2" charset="-122"/>
              <a:ea typeface="FZHei-B01S" panose="02010601030101010101" pitchFamily="2" charset="-122"/>
              <a:sym typeface="FZHei-B01S" panose="02010601030101010101"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0673" y="3665383"/>
            <a:ext cx="2726391" cy="3635188"/>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709" y="4189732"/>
            <a:ext cx="2879884" cy="2886075"/>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0162" y="53144"/>
            <a:ext cx="3034634" cy="1429189"/>
          </a:xfrm>
          <a:prstGeom prst="rect">
            <a:avLst/>
          </a:prstGeom>
        </p:spPr>
      </p:pic>
    </p:spTree>
    <p:custDataLst>
      <p:tags r:id="rId6"/>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childTnLst>
                          </p:cTn>
                        </p:par>
                        <p:par>
                          <p:cTn id="10" fill="hold">
                            <p:stCondLst>
                              <p:cond delay="2099"/>
                            </p:stCondLst>
                            <p:childTnLst>
                              <p:par>
                                <p:cTn id="11" presetID="16" presetClass="entr" presetSubtype="37"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说教材</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1.3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grpSp>
        <p:nvGrpSpPr>
          <p:cNvPr id="14" name="淘宝网chenying0907出品 13"/>
          <p:cNvGrpSpPr/>
          <p:nvPr/>
        </p:nvGrpSpPr>
        <p:grpSpPr>
          <a:xfrm>
            <a:off x="5942716" y="1907286"/>
            <a:ext cx="1018492" cy="1026254"/>
            <a:chOff x="4644008" y="1988840"/>
            <a:chExt cx="966398" cy="973763"/>
          </a:xfrm>
        </p:grpSpPr>
        <p:sp>
          <p:nvSpPr>
            <p:cNvPr id="15" name="圆角淘宝网chenying0907出品 1"/>
            <p:cNvSpPr/>
            <p:nvPr/>
          </p:nvSpPr>
          <p:spPr>
            <a:xfrm>
              <a:off x="4644008" y="1988840"/>
              <a:ext cx="864096" cy="866686"/>
            </a:xfrm>
            <a:custGeom>
              <a:avLst/>
              <a:gdLst/>
              <a:ahLst/>
              <a:cxnLst/>
              <a:rect l="l" t="t" r="r" b="b"/>
              <a:pathLst>
                <a:path w="864096" h="866686">
                  <a:moveTo>
                    <a:pt x="180020" y="0"/>
                  </a:moveTo>
                  <a:lnTo>
                    <a:pt x="684076" y="0"/>
                  </a:lnTo>
                  <a:cubicBezTo>
                    <a:pt x="783498" y="0"/>
                    <a:pt x="864096" y="80598"/>
                    <a:pt x="864096" y="180020"/>
                  </a:cubicBezTo>
                  <a:cubicBezTo>
                    <a:pt x="864096" y="279442"/>
                    <a:pt x="783498" y="360040"/>
                    <a:pt x="684076" y="360040"/>
                  </a:cubicBezTo>
                  <a:lnTo>
                    <a:pt x="360040" y="360040"/>
                  </a:lnTo>
                  <a:lnTo>
                    <a:pt x="360040" y="686666"/>
                  </a:lnTo>
                  <a:cubicBezTo>
                    <a:pt x="360040" y="786088"/>
                    <a:pt x="279442" y="866686"/>
                    <a:pt x="180020" y="866686"/>
                  </a:cubicBezTo>
                  <a:cubicBezTo>
                    <a:pt x="80598" y="866686"/>
                    <a:pt x="0" y="786088"/>
                    <a:pt x="0" y="686666"/>
                  </a:cubicBezTo>
                  <a:lnTo>
                    <a:pt x="0" y="182610"/>
                  </a:lnTo>
                  <a:lnTo>
                    <a:pt x="131" y="181315"/>
                  </a:lnTo>
                  <a:cubicBezTo>
                    <a:pt x="2" y="180884"/>
                    <a:pt x="0" y="180452"/>
                    <a:pt x="0" y="180020"/>
                  </a:cubicBezTo>
                  <a:cubicBezTo>
                    <a:pt x="0" y="80598"/>
                    <a:pt x="80598" y="0"/>
                    <a:pt x="180020" y="0"/>
                  </a:cubicBezTo>
                  <a:close/>
                </a:path>
              </a:pathLst>
            </a:custGeom>
            <a:solidFill>
              <a:srgbClr val="0070C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6"/>
            <p:cNvSpPr/>
            <p:nvPr/>
          </p:nvSpPr>
          <p:spPr>
            <a:xfrm>
              <a:off x="5049264" y="2407296"/>
              <a:ext cx="561142" cy="555307"/>
            </a:xfrm>
            <a:custGeom>
              <a:avLst/>
              <a:gdLst/>
              <a:ahLst/>
              <a:cxnLst/>
              <a:rect l="l" t="t" r="r" b="b"/>
              <a:pathLst>
                <a:path w="561142" h="555307">
                  <a:moveTo>
                    <a:pt x="0" y="0"/>
                  </a:moveTo>
                  <a:lnTo>
                    <a:pt x="260421" y="0"/>
                  </a:lnTo>
                  <a:lnTo>
                    <a:pt x="561142" y="300720"/>
                  </a:lnTo>
                  <a:cubicBezTo>
                    <a:pt x="631443" y="371022"/>
                    <a:pt x="631443" y="485005"/>
                    <a:pt x="561142" y="555307"/>
                  </a:cubicBezTo>
                  <a:cubicBezTo>
                    <a:pt x="490840" y="625609"/>
                    <a:pt x="376857" y="625609"/>
                    <a:pt x="306555" y="555307"/>
                  </a:cubicBezTo>
                  <a:lnTo>
                    <a:pt x="0" y="248753"/>
                  </a:lnTo>
                  <a:close/>
                </a:path>
              </a:pathLst>
            </a:custGeom>
            <a:solidFill>
              <a:srgbClr val="0070C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淘宝网chenying0907出品 16"/>
            <p:cNvSpPr/>
            <p:nvPr/>
          </p:nvSpPr>
          <p:spPr>
            <a:xfrm>
              <a:off x="4691074" y="2038333"/>
              <a:ext cx="346448" cy="346448"/>
            </a:xfrm>
            <a:prstGeom prst="ellipse">
              <a:avLst/>
            </a:prstGeom>
            <a:gradFill flip="none" rotWithShape="1">
              <a:gsLst>
                <a:gs pos="0">
                  <a:srgbClr val="C9CBC8"/>
                </a:gs>
                <a:gs pos="100000">
                  <a:srgbClr val="FCFCFC"/>
                </a:gs>
              </a:gsLst>
              <a:lin ang="8100000" scaled="1"/>
              <a:tileRect/>
            </a:gra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淘宝网chenying0907出品 55"/>
            <p:cNvSpPr txBox="1"/>
            <p:nvPr/>
          </p:nvSpPr>
          <p:spPr>
            <a:xfrm>
              <a:off x="4691074" y="2061776"/>
              <a:ext cx="384982" cy="292035"/>
            </a:xfrm>
            <a:prstGeom prst="rect">
              <a:avLst/>
            </a:prstGeom>
            <a:noFill/>
          </p:spPr>
          <p:txBody>
            <a:bodyPr wrap="square" rtlCol="0">
              <a:spAutoFit/>
            </a:bodyPr>
            <a:lstStyle/>
            <a:p>
              <a:pPr algn="ctr"/>
              <a:r>
                <a:rPr lang="en-US" altLang="zh-CN" sz="1400" dirty="0">
                  <a:latin typeface="Impact" panose="020B0806030902050204" pitchFamily="34" charset="0"/>
                </a:rPr>
                <a:t>01</a:t>
              </a:r>
              <a:endParaRPr lang="zh-CN" altLang="en-US" sz="1400" dirty="0">
                <a:latin typeface="Impact" panose="020B0806030902050204" pitchFamily="34" charset="0"/>
              </a:endParaRPr>
            </a:p>
          </p:txBody>
        </p:sp>
      </p:grpSp>
      <p:grpSp>
        <p:nvGrpSpPr>
          <p:cNvPr id="19" name="淘宝网chenying0907出品 18"/>
          <p:cNvGrpSpPr/>
          <p:nvPr/>
        </p:nvGrpSpPr>
        <p:grpSpPr>
          <a:xfrm>
            <a:off x="4854152" y="3352586"/>
            <a:ext cx="1018493" cy="1026254"/>
            <a:chOff x="4823407" y="3433269"/>
            <a:chExt cx="1018493" cy="1026254"/>
          </a:xfrm>
        </p:grpSpPr>
        <p:sp>
          <p:nvSpPr>
            <p:cNvPr id="20" name="圆角淘宝网chenying0907出品 1"/>
            <p:cNvSpPr/>
            <p:nvPr/>
          </p:nvSpPr>
          <p:spPr>
            <a:xfrm>
              <a:off x="4823407" y="3433269"/>
              <a:ext cx="910676" cy="913405"/>
            </a:xfrm>
            <a:custGeom>
              <a:avLst/>
              <a:gdLst/>
              <a:ahLst/>
              <a:cxnLst/>
              <a:rect l="l" t="t" r="r" b="b"/>
              <a:pathLst>
                <a:path w="864096" h="866686">
                  <a:moveTo>
                    <a:pt x="180020" y="0"/>
                  </a:moveTo>
                  <a:lnTo>
                    <a:pt x="684076" y="0"/>
                  </a:lnTo>
                  <a:cubicBezTo>
                    <a:pt x="783498" y="0"/>
                    <a:pt x="864096" y="80598"/>
                    <a:pt x="864096" y="180020"/>
                  </a:cubicBezTo>
                  <a:cubicBezTo>
                    <a:pt x="864096" y="279442"/>
                    <a:pt x="783498" y="360040"/>
                    <a:pt x="684076" y="360040"/>
                  </a:cubicBezTo>
                  <a:lnTo>
                    <a:pt x="360040" y="360040"/>
                  </a:lnTo>
                  <a:lnTo>
                    <a:pt x="360040" y="686666"/>
                  </a:lnTo>
                  <a:cubicBezTo>
                    <a:pt x="360040" y="786088"/>
                    <a:pt x="279442" y="866686"/>
                    <a:pt x="180020" y="866686"/>
                  </a:cubicBezTo>
                  <a:cubicBezTo>
                    <a:pt x="80598" y="866686"/>
                    <a:pt x="0" y="786088"/>
                    <a:pt x="0" y="686666"/>
                  </a:cubicBezTo>
                  <a:lnTo>
                    <a:pt x="0" y="182610"/>
                  </a:lnTo>
                  <a:lnTo>
                    <a:pt x="131" y="181315"/>
                  </a:lnTo>
                  <a:cubicBezTo>
                    <a:pt x="2" y="180884"/>
                    <a:pt x="0" y="180452"/>
                    <a:pt x="0" y="180020"/>
                  </a:cubicBezTo>
                  <a:cubicBezTo>
                    <a:pt x="0" y="80598"/>
                    <a:pt x="80598" y="0"/>
                    <a:pt x="180020" y="0"/>
                  </a:cubicBezTo>
                  <a:close/>
                </a:path>
              </a:pathLst>
            </a:custGeom>
            <a:solidFill>
              <a:srgbClr val="00B05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淘宝网chenying0907出品 6"/>
            <p:cNvSpPr/>
            <p:nvPr/>
          </p:nvSpPr>
          <p:spPr>
            <a:xfrm>
              <a:off x="5250509" y="3874282"/>
              <a:ext cx="591391" cy="585241"/>
            </a:xfrm>
            <a:custGeom>
              <a:avLst/>
              <a:gdLst/>
              <a:ahLst/>
              <a:cxnLst/>
              <a:rect l="l" t="t" r="r" b="b"/>
              <a:pathLst>
                <a:path w="561142" h="555307">
                  <a:moveTo>
                    <a:pt x="0" y="0"/>
                  </a:moveTo>
                  <a:lnTo>
                    <a:pt x="260421" y="0"/>
                  </a:lnTo>
                  <a:lnTo>
                    <a:pt x="561142" y="300720"/>
                  </a:lnTo>
                  <a:cubicBezTo>
                    <a:pt x="631443" y="371022"/>
                    <a:pt x="631443" y="485005"/>
                    <a:pt x="561142" y="555307"/>
                  </a:cubicBezTo>
                  <a:cubicBezTo>
                    <a:pt x="490840" y="625609"/>
                    <a:pt x="376857" y="625609"/>
                    <a:pt x="306555" y="555307"/>
                  </a:cubicBezTo>
                  <a:lnTo>
                    <a:pt x="0" y="248753"/>
                  </a:lnTo>
                  <a:close/>
                </a:path>
              </a:pathLst>
            </a:custGeom>
            <a:solidFill>
              <a:srgbClr val="00B05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淘宝网chenying0907出品 21"/>
            <p:cNvSpPr/>
            <p:nvPr/>
          </p:nvSpPr>
          <p:spPr>
            <a:xfrm>
              <a:off x="4873010" y="3485430"/>
              <a:ext cx="365124" cy="365124"/>
            </a:xfrm>
            <a:prstGeom prst="ellipse">
              <a:avLst/>
            </a:prstGeom>
            <a:gradFill flip="none" rotWithShape="1">
              <a:gsLst>
                <a:gs pos="0">
                  <a:srgbClr val="C9CBC8"/>
                </a:gs>
                <a:gs pos="100000">
                  <a:srgbClr val="FCFCFC"/>
                </a:gs>
              </a:gsLst>
              <a:lin ang="8100000" scaled="1"/>
              <a:tileRect/>
            </a:gra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淘宝网chenying0907出品 59"/>
            <p:cNvSpPr txBox="1"/>
            <p:nvPr/>
          </p:nvSpPr>
          <p:spPr>
            <a:xfrm>
              <a:off x="4873010" y="3510137"/>
              <a:ext cx="405735" cy="307777"/>
            </a:xfrm>
            <a:prstGeom prst="rect">
              <a:avLst/>
            </a:prstGeom>
            <a:noFill/>
          </p:spPr>
          <p:txBody>
            <a:bodyPr wrap="square" rtlCol="0">
              <a:spAutoFit/>
            </a:bodyPr>
            <a:lstStyle/>
            <a:p>
              <a:pPr algn="ctr"/>
              <a:r>
                <a:rPr lang="en-US" altLang="zh-CN" sz="1400" dirty="0">
                  <a:latin typeface="Impact" panose="020B0806030902050204" pitchFamily="34" charset="0"/>
                </a:rPr>
                <a:t>02</a:t>
              </a:r>
              <a:endParaRPr lang="zh-CN" altLang="en-US" sz="1400" dirty="0">
                <a:latin typeface="Impact" panose="020B0806030902050204" pitchFamily="34" charset="0"/>
              </a:endParaRPr>
            </a:p>
          </p:txBody>
        </p:sp>
      </p:grpSp>
      <p:grpSp>
        <p:nvGrpSpPr>
          <p:cNvPr id="24" name="淘宝网chenying0907出品 23"/>
          <p:cNvGrpSpPr/>
          <p:nvPr/>
        </p:nvGrpSpPr>
        <p:grpSpPr>
          <a:xfrm>
            <a:off x="5942716" y="3352586"/>
            <a:ext cx="1018831" cy="1026254"/>
            <a:chOff x="4644008" y="3137107"/>
            <a:chExt cx="966719" cy="973763"/>
          </a:xfrm>
        </p:grpSpPr>
        <p:sp>
          <p:nvSpPr>
            <p:cNvPr id="25" name="圆角淘宝网chenying0907出品 1"/>
            <p:cNvSpPr/>
            <p:nvPr/>
          </p:nvSpPr>
          <p:spPr>
            <a:xfrm flipH="1" flipV="1">
              <a:off x="4746310" y="3244184"/>
              <a:ext cx="864096" cy="866686"/>
            </a:xfrm>
            <a:custGeom>
              <a:avLst/>
              <a:gdLst/>
              <a:ahLst/>
              <a:cxnLst/>
              <a:rect l="l" t="t" r="r" b="b"/>
              <a:pathLst>
                <a:path w="864096" h="866686">
                  <a:moveTo>
                    <a:pt x="180020" y="0"/>
                  </a:moveTo>
                  <a:lnTo>
                    <a:pt x="684076" y="0"/>
                  </a:lnTo>
                  <a:cubicBezTo>
                    <a:pt x="783498" y="0"/>
                    <a:pt x="864096" y="80598"/>
                    <a:pt x="864096" y="180020"/>
                  </a:cubicBezTo>
                  <a:cubicBezTo>
                    <a:pt x="864096" y="279442"/>
                    <a:pt x="783498" y="360040"/>
                    <a:pt x="684076" y="360040"/>
                  </a:cubicBezTo>
                  <a:lnTo>
                    <a:pt x="360040" y="360040"/>
                  </a:lnTo>
                  <a:lnTo>
                    <a:pt x="360040" y="686666"/>
                  </a:lnTo>
                  <a:cubicBezTo>
                    <a:pt x="360040" y="786088"/>
                    <a:pt x="279442" y="866686"/>
                    <a:pt x="180020" y="866686"/>
                  </a:cubicBezTo>
                  <a:cubicBezTo>
                    <a:pt x="80598" y="866686"/>
                    <a:pt x="0" y="786088"/>
                    <a:pt x="0" y="686666"/>
                  </a:cubicBezTo>
                  <a:lnTo>
                    <a:pt x="0" y="182610"/>
                  </a:lnTo>
                  <a:lnTo>
                    <a:pt x="131" y="181315"/>
                  </a:lnTo>
                  <a:cubicBezTo>
                    <a:pt x="2" y="180884"/>
                    <a:pt x="0" y="180452"/>
                    <a:pt x="0" y="180020"/>
                  </a:cubicBezTo>
                  <a:cubicBezTo>
                    <a:pt x="0" y="80598"/>
                    <a:pt x="80598" y="0"/>
                    <a:pt x="180020" y="0"/>
                  </a:cubicBezTo>
                  <a:close/>
                </a:path>
              </a:pathLst>
            </a:custGeom>
            <a:solidFill>
              <a:srgbClr val="00B0F0"/>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淘宝网chenying0907出品 6"/>
            <p:cNvSpPr/>
            <p:nvPr/>
          </p:nvSpPr>
          <p:spPr>
            <a:xfrm flipH="1" flipV="1">
              <a:off x="4644008" y="3137107"/>
              <a:ext cx="561142" cy="555307"/>
            </a:xfrm>
            <a:custGeom>
              <a:avLst/>
              <a:gdLst/>
              <a:ahLst/>
              <a:cxnLst/>
              <a:rect l="l" t="t" r="r" b="b"/>
              <a:pathLst>
                <a:path w="561142" h="555307">
                  <a:moveTo>
                    <a:pt x="0" y="0"/>
                  </a:moveTo>
                  <a:lnTo>
                    <a:pt x="260421" y="0"/>
                  </a:lnTo>
                  <a:lnTo>
                    <a:pt x="561142" y="300720"/>
                  </a:lnTo>
                  <a:cubicBezTo>
                    <a:pt x="631443" y="371022"/>
                    <a:pt x="631443" y="485005"/>
                    <a:pt x="561142" y="555307"/>
                  </a:cubicBezTo>
                  <a:cubicBezTo>
                    <a:pt x="490840" y="625609"/>
                    <a:pt x="376857" y="625609"/>
                    <a:pt x="306555" y="555307"/>
                  </a:cubicBezTo>
                  <a:lnTo>
                    <a:pt x="0" y="248753"/>
                  </a:lnTo>
                  <a:close/>
                </a:path>
              </a:pathLst>
            </a:custGeom>
            <a:solidFill>
              <a:srgbClr val="00B0F0"/>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淘宝网chenying0907出品 36"/>
            <p:cNvSpPr/>
            <p:nvPr/>
          </p:nvSpPr>
          <p:spPr>
            <a:xfrm>
              <a:off x="5225745" y="3721454"/>
              <a:ext cx="346448" cy="346448"/>
            </a:xfrm>
            <a:prstGeom prst="ellipse">
              <a:avLst/>
            </a:prstGeom>
            <a:gradFill flip="none" rotWithShape="1">
              <a:gsLst>
                <a:gs pos="0">
                  <a:srgbClr val="C9CBC8"/>
                </a:gs>
                <a:gs pos="100000">
                  <a:srgbClr val="FCFCFC"/>
                </a:gs>
              </a:gsLst>
              <a:lin ang="8100000" scaled="1"/>
              <a:tileRect/>
            </a:gra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淘宝网chenying0907出品 63"/>
            <p:cNvSpPr txBox="1"/>
            <p:nvPr/>
          </p:nvSpPr>
          <p:spPr>
            <a:xfrm>
              <a:off x="5225745" y="3744897"/>
              <a:ext cx="384982" cy="292035"/>
            </a:xfrm>
            <a:prstGeom prst="rect">
              <a:avLst/>
            </a:prstGeom>
            <a:noFill/>
          </p:spPr>
          <p:txBody>
            <a:bodyPr wrap="square" rtlCol="0">
              <a:spAutoFit/>
            </a:bodyPr>
            <a:lstStyle/>
            <a:p>
              <a:pPr algn="ctr"/>
              <a:r>
                <a:rPr lang="en-US" altLang="zh-CN" sz="1400" dirty="0">
                  <a:latin typeface="Impact" panose="020B0806030902050204" pitchFamily="34" charset="0"/>
                </a:rPr>
                <a:t>03</a:t>
              </a:r>
              <a:endParaRPr lang="zh-CN" altLang="en-US" sz="1400" dirty="0">
                <a:latin typeface="Impact" panose="020B0806030902050204" pitchFamily="34" charset="0"/>
              </a:endParaRPr>
            </a:p>
          </p:txBody>
        </p:sp>
      </p:grpSp>
      <p:grpSp>
        <p:nvGrpSpPr>
          <p:cNvPr id="39" name="淘宝网chenying0907出品 38"/>
          <p:cNvGrpSpPr/>
          <p:nvPr/>
        </p:nvGrpSpPr>
        <p:grpSpPr>
          <a:xfrm>
            <a:off x="4854152" y="4797885"/>
            <a:ext cx="1018831" cy="1026254"/>
            <a:chOff x="4644008" y="3137107"/>
            <a:chExt cx="966719" cy="973763"/>
          </a:xfrm>
        </p:grpSpPr>
        <p:sp>
          <p:nvSpPr>
            <p:cNvPr id="40" name="圆角淘宝网chenying0907出品 1"/>
            <p:cNvSpPr/>
            <p:nvPr/>
          </p:nvSpPr>
          <p:spPr>
            <a:xfrm flipH="1" flipV="1">
              <a:off x="4746310" y="3244184"/>
              <a:ext cx="864096" cy="866686"/>
            </a:xfrm>
            <a:custGeom>
              <a:avLst/>
              <a:gdLst/>
              <a:ahLst/>
              <a:cxnLst/>
              <a:rect l="l" t="t" r="r" b="b"/>
              <a:pathLst>
                <a:path w="864096" h="866686">
                  <a:moveTo>
                    <a:pt x="180020" y="0"/>
                  </a:moveTo>
                  <a:lnTo>
                    <a:pt x="684076" y="0"/>
                  </a:lnTo>
                  <a:cubicBezTo>
                    <a:pt x="783498" y="0"/>
                    <a:pt x="864096" y="80598"/>
                    <a:pt x="864096" y="180020"/>
                  </a:cubicBezTo>
                  <a:cubicBezTo>
                    <a:pt x="864096" y="279442"/>
                    <a:pt x="783498" y="360040"/>
                    <a:pt x="684076" y="360040"/>
                  </a:cubicBezTo>
                  <a:lnTo>
                    <a:pt x="360040" y="360040"/>
                  </a:lnTo>
                  <a:lnTo>
                    <a:pt x="360040" y="686666"/>
                  </a:lnTo>
                  <a:cubicBezTo>
                    <a:pt x="360040" y="786088"/>
                    <a:pt x="279442" y="866686"/>
                    <a:pt x="180020" y="866686"/>
                  </a:cubicBezTo>
                  <a:cubicBezTo>
                    <a:pt x="80598" y="866686"/>
                    <a:pt x="0" y="786088"/>
                    <a:pt x="0" y="686666"/>
                  </a:cubicBezTo>
                  <a:lnTo>
                    <a:pt x="0" y="182610"/>
                  </a:lnTo>
                  <a:lnTo>
                    <a:pt x="131" y="181315"/>
                  </a:lnTo>
                  <a:cubicBezTo>
                    <a:pt x="2" y="180884"/>
                    <a:pt x="0" y="180452"/>
                    <a:pt x="0" y="180020"/>
                  </a:cubicBezTo>
                  <a:cubicBezTo>
                    <a:pt x="0" y="80598"/>
                    <a:pt x="80598" y="0"/>
                    <a:pt x="180020" y="0"/>
                  </a:cubicBezTo>
                  <a:close/>
                </a:path>
              </a:pathLst>
            </a:custGeom>
            <a:solidFill>
              <a:srgbClr val="92D050"/>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淘宝网chenying0907出品 6"/>
            <p:cNvSpPr/>
            <p:nvPr/>
          </p:nvSpPr>
          <p:spPr>
            <a:xfrm flipH="1" flipV="1">
              <a:off x="4644008" y="3137107"/>
              <a:ext cx="561142" cy="555307"/>
            </a:xfrm>
            <a:custGeom>
              <a:avLst/>
              <a:gdLst/>
              <a:ahLst/>
              <a:cxnLst/>
              <a:rect l="l" t="t" r="r" b="b"/>
              <a:pathLst>
                <a:path w="561142" h="555307">
                  <a:moveTo>
                    <a:pt x="0" y="0"/>
                  </a:moveTo>
                  <a:lnTo>
                    <a:pt x="260421" y="0"/>
                  </a:lnTo>
                  <a:lnTo>
                    <a:pt x="561142" y="300720"/>
                  </a:lnTo>
                  <a:cubicBezTo>
                    <a:pt x="631443" y="371022"/>
                    <a:pt x="631443" y="485005"/>
                    <a:pt x="561142" y="555307"/>
                  </a:cubicBezTo>
                  <a:cubicBezTo>
                    <a:pt x="490840" y="625609"/>
                    <a:pt x="376857" y="625609"/>
                    <a:pt x="306555" y="555307"/>
                  </a:cubicBezTo>
                  <a:lnTo>
                    <a:pt x="0" y="248753"/>
                  </a:lnTo>
                  <a:close/>
                </a:path>
              </a:pathLst>
            </a:custGeom>
            <a:solidFill>
              <a:srgbClr val="92D050"/>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淘宝网chenying0907出品 41"/>
            <p:cNvSpPr/>
            <p:nvPr/>
          </p:nvSpPr>
          <p:spPr>
            <a:xfrm>
              <a:off x="5225745" y="3721454"/>
              <a:ext cx="346448" cy="346448"/>
            </a:xfrm>
            <a:prstGeom prst="ellipse">
              <a:avLst/>
            </a:prstGeom>
            <a:gradFill flip="none" rotWithShape="1">
              <a:gsLst>
                <a:gs pos="0">
                  <a:srgbClr val="C9CBC8"/>
                </a:gs>
                <a:gs pos="100000">
                  <a:srgbClr val="FCFCFC"/>
                </a:gs>
              </a:gsLst>
              <a:lin ang="8100000" scaled="1"/>
              <a:tileRect/>
            </a:gra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淘宝网chenying0907出品 68"/>
            <p:cNvSpPr txBox="1"/>
            <p:nvPr/>
          </p:nvSpPr>
          <p:spPr>
            <a:xfrm>
              <a:off x="5225745" y="3744897"/>
              <a:ext cx="384982" cy="292035"/>
            </a:xfrm>
            <a:prstGeom prst="rect">
              <a:avLst/>
            </a:prstGeom>
            <a:noFill/>
          </p:spPr>
          <p:txBody>
            <a:bodyPr wrap="square" rtlCol="0">
              <a:spAutoFit/>
            </a:bodyPr>
            <a:lstStyle/>
            <a:p>
              <a:pPr algn="ctr"/>
              <a:r>
                <a:rPr lang="en-US" altLang="zh-CN" sz="1400" dirty="0">
                  <a:latin typeface="Impact" panose="020B0806030902050204" pitchFamily="34" charset="0"/>
                </a:rPr>
                <a:t>04</a:t>
              </a:r>
              <a:endParaRPr lang="zh-CN" altLang="en-US" sz="1400" dirty="0">
                <a:latin typeface="Impact" panose="020B0806030902050204" pitchFamily="34" charset="0"/>
              </a:endParaRPr>
            </a:p>
          </p:txBody>
        </p:sp>
      </p:grpSp>
      <p:grpSp>
        <p:nvGrpSpPr>
          <p:cNvPr id="44" name="淘宝网chenying0907出品 43"/>
          <p:cNvGrpSpPr/>
          <p:nvPr/>
        </p:nvGrpSpPr>
        <p:grpSpPr>
          <a:xfrm>
            <a:off x="695694" y="3382476"/>
            <a:ext cx="4069514" cy="1315698"/>
            <a:chOff x="997338" y="3464644"/>
            <a:chExt cx="3278191" cy="1059859"/>
          </a:xfrm>
        </p:grpSpPr>
        <p:sp>
          <p:nvSpPr>
            <p:cNvPr id="45" name="淘宝网chenying0907出品 44"/>
            <p:cNvSpPr/>
            <p:nvPr/>
          </p:nvSpPr>
          <p:spPr>
            <a:xfrm>
              <a:off x="997338" y="3464644"/>
              <a:ext cx="346448" cy="346448"/>
            </a:xfrm>
            <a:prstGeom prst="ellipse">
              <a:avLst/>
            </a:prstGeom>
            <a:gradFill flip="none" rotWithShape="1">
              <a:gsLst>
                <a:gs pos="0">
                  <a:srgbClr val="C9CBC8"/>
                </a:gs>
                <a:gs pos="100000">
                  <a:srgbClr val="FCFCFC"/>
                </a:gs>
              </a:gsLst>
              <a:lin ang="8100000" scaled="1"/>
              <a:tileRect/>
            </a:gra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燕尾形 45"/>
            <p:cNvSpPr/>
            <p:nvPr/>
          </p:nvSpPr>
          <p:spPr>
            <a:xfrm>
              <a:off x="1112710" y="3582932"/>
              <a:ext cx="115704" cy="150835"/>
            </a:xfrm>
            <a:prstGeom prst="chevron">
              <a:avLst>
                <a:gd name="adj" fmla="val 67365"/>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淘宝网chenying0907出品 71"/>
            <p:cNvSpPr txBox="1"/>
            <p:nvPr/>
          </p:nvSpPr>
          <p:spPr>
            <a:xfrm>
              <a:off x="1449513" y="3484456"/>
              <a:ext cx="2208676" cy="322308"/>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单击此处添加标题</a:t>
              </a:r>
              <a:endParaRPr lang="zh-CN" altLang="en-US" sz="2000" b="1" dirty="0">
                <a:latin typeface="微软雅黑" panose="020B0503020204020204" pitchFamily="34" charset="-122"/>
                <a:ea typeface="微软雅黑" panose="020B0503020204020204" pitchFamily="34" charset="-122"/>
              </a:endParaRPr>
            </a:p>
          </p:txBody>
        </p:sp>
        <p:sp>
          <p:nvSpPr>
            <p:cNvPr id="48" name="淘宝网chenying0907出品 72"/>
            <p:cNvSpPr txBox="1"/>
            <p:nvPr/>
          </p:nvSpPr>
          <p:spPr>
            <a:xfrm>
              <a:off x="1449512" y="3855094"/>
              <a:ext cx="2826017" cy="669409"/>
            </a:xfrm>
            <a:prstGeom prst="rect">
              <a:avLst/>
            </a:prstGeom>
            <a:noFill/>
          </p:spPr>
          <p:txBody>
            <a:bodyPr wrap="square" rtlCol="0">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单击此处添加文本单击此处添加文本单击此处添加文本单击此处添加文本</a:t>
              </a:r>
              <a:endParaRPr lang="zh-CN" altLang="en-US" sz="1600" dirty="0">
                <a:latin typeface="微软雅黑" panose="020B0503020204020204" pitchFamily="34" charset="-122"/>
                <a:ea typeface="微软雅黑" panose="020B0503020204020204" pitchFamily="34" charset="-122"/>
              </a:endParaRPr>
            </a:p>
          </p:txBody>
        </p:sp>
      </p:grpSp>
      <p:grpSp>
        <p:nvGrpSpPr>
          <p:cNvPr id="49" name="淘宝网chenying0907出品 48"/>
          <p:cNvGrpSpPr/>
          <p:nvPr/>
        </p:nvGrpSpPr>
        <p:grpSpPr>
          <a:xfrm>
            <a:off x="1417865" y="1671755"/>
            <a:ext cx="4069514" cy="1322696"/>
            <a:chOff x="997338" y="3464644"/>
            <a:chExt cx="3231537" cy="1050332"/>
          </a:xfrm>
        </p:grpSpPr>
        <p:sp>
          <p:nvSpPr>
            <p:cNvPr id="50" name="淘宝网chenying0907出品 49"/>
            <p:cNvSpPr/>
            <p:nvPr/>
          </p:nvSpPr>
          <p:spPr>
            <a:xfrm>
              <a:off x="997338" y="3464644"/>
              <a:ext cx="346448" cy="346448"/>
            </a:xfrm>
            <a:prstGeom prst="ellipse">
              <a:avLst/>
            </a:prstGeom>
            <a:gradFill flip="none" rotWithShape="1">
              <a:gsLst>
                <a:gs pos="0">
                  <a:srgbClr val="C9CBC8"/>
                </a:gs>
                <a:gs pos="100000">
                  <a:srgbClr val="FCFCFC"/>
                </a:gs>
              </a:gsLst>
              <a:lin ang="8100000" scaled="1"/>
              <a:tileRect/>
            </a:gra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燕尾形 50"/>
            <p:cNvSpPr/>
            <p:nvPr/>
          </p:nvSpPr>
          <p:spPr>
            <a:xfrm>
              <a:off x="1112710" y="3582932"/>
              <a:ext cx="115704" cy="150835"/>
            </a:xfrm>
            <a:prstGeom prst="chevron">
              <a:avLst>
                <a:gd name="adj" fmla="val 67365"/>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淘宝网chenying0907出品 76"/>
            <p:cNvSpPr txBox="1"/>
            <p:nvPr/>
          </p:nvSpPr>
          <p:spPr>
            <a:xfrm>
              <a:off x="1449513" y="3484456"/>
              <a:ext cx="2208676" cy="317721"/>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单击此处添加标题</a:t>
              </a:r>
              <a:endParaRPr lang="zh-CN" altLang="en-US" sz="2000" b="1" dirty="0">
                <a:latin typeface="微软雅黑" panose="020B0503020204020204" pitchFamily="34" charset="-122"/>
                <a:ea typeface="微软雅黑" panose="020B0503020204020204" pitchFamily="34" charset="-122"/>
              </a:endParaRPr>
            </a:p>
          </p:txBody>
        </p:sp>
        <p:sp>
          <p:nvSpPr>
            <p:cNvPr id="53" name="淘宝网chenying0907出品 77"/>
            <p:cNvSpPr txBox="1"/>
            <p:nvPr/>
          </p:nvSpPr>
          <p:spPr>
            <a:xfrm>
              <a:off x="1449512" y="3855094"/>
              <a:ext cx="2779363" cy="659882"/>
            </a:xfrm>
            <a:prstGeom prst="rect">
              <a:avLst/>
            </a:prstGeom>
            <a:noFill/>
          </p:spPr>
          <p:txBody>
            <a:bodyPr wrap="square" rtlCol="0">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单击此处添加文本单击此处添加文本单击此处添加文本单击此处添加文本</a:t>
              </a:r>
              <a:endParaRPr lang="zh-CN" altLang="en-US" sz="1600" dirty="0">
                <a:latin typeface="微软雅黑" panose="020B0503020204020204" pitchFamily="34" charset="-122"/>
                <a:ea typeface="微软雅黑" panose="020B0503020204020204" pitchFamily="34" charset="-122"/>
              </a:endParaRPr>
            </a:p>
          </p:txBody>
        </p:sp>
      </p:grpSp>
      <p:grpSp>
        <p:nvGrpSpPr>
          <p:cNvPr id="54" name="淘宝网chenying0907出品 53"/>
          <p:cNvGrpSpPr/>
          <p:nvPr/>
        </p:nvGrpSpPr>
        <p:grpSpPr>
          <a:xfrm>
            <a:off x="6451962" y="4812285"/>
            <a:ext cx="4188512" cy="1334453"/>
            <a:chOff x="997338" y="3464644"/>
            <a:chExt cx="3248357" cy="1034921"/>
          </a:xfrm>
        </p:grpSpPr>
        <p:sp>
          <p:nvSpPr>
            <p:cNvPr id="55" name="淘宝网chenying0907出品 54"/>
            <p:cNvSpPr/>
            <p:nvPr/>
          </p:nvSpPr>
          <p:spPr>
            <a:xfrm>
              <a:off x="997338" y="3464644"/>
              <a:ext cx="346448" cy="346448"/>
            </a:xfrm>
            <a:prstGeom prst="ellipse">
              <a:avLst/>
            </a:prstGeom>
            <a:gradFill flip="none" rotWithShape="1">
              <a:gsLst>
                <a:gs pos="0">
                  <a:srgbClr val="C9CBC8"/>
                </a:gs>
                <a:gs pos="100000">
                  <a:srgbClr val="FCFCFC"/>
                </a:gs>
              </a:gsLst>
              <a:lin ang="8100000" scaled="1"/>
              <a:tileRect/>
            </a:gra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燕尾形 55"/>
            <p:cNvSpPr/>
            <p:nvPr/>
          </p:nvSpPr>
          <p:spPr>
            <a:xfrm>
              <a:off x="1112710" y="3582932"/>
              <a:ext cx="115704" cy="150835"/>
            </a:xfrm>
            <a:prstGeom prst="chevron">
              <a:avLst>
                <a:gd name="adj" fmla="val 67365"/>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淘宝网chenying0907出品 84"/>
            <p:cNvSpPr txBox="1"/>
            <p:nvPr/>
          </p:nvSpPr>
          <p:spPr>
            <a:xfrm>
              <a:off x="1449513" y="3484456"/>
              <a:ext cx="2208676" cy="310301"/>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单击此处添加标题</a:t>
              </a:r>
              <a:endParaRPr lang="zh-CN" altLang="en-US" sz="2000" b="1" dirty="0">
                <a:latin typeface="微软雅黑" panose="020B0503020204020204" pitchFamily="34" charset="-122"/>
                <a:ea typeface="微软雅黑" panose="020B0503020204020204" pitchFamily="34" charset="-122"/>
              </a:endParaRPr>
            </a:p>
          </p:txBody>
        </p:sp>
        <p:sp>
          <p:nvSpPr>
            <p:cNvPr id="58" name="淘宝网chenying0907出品 95"/>
            <p:cNvSpPr txBox="1"/>
            <p:nvPr/>
          </p:nvSpPr>
          <p:spPr>
            <a:xfrm>
              <a:off x="1449512" y="3855094"/>
              <a:ext cx="2796183" cy="644471"/>
            </a:xfrm>
            <a:prstGeom prst="rect">
              <a:avLst/>
            </a:prstGeom>
            <a:noFill/>
          </p:spPr>
          <p:txBody>
            <a:bodyPr wrap="square" rtlCol="0">
              <a:spAutoFit/>
            </a:bodyPr>
            <a:lstStyle/>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单击此处添加文本单击此处添加文本单击此处添加文本单击此处添加文本</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9" name="淘宝网chenying0907出品 58"/>
          <p:cNvGrpSpPr/>
          <p:nvPr/>
        </p:nvGrpSpPr>
        <p:grpSpPr>
          <a:xfrm>
            <a:off x="7314364" y="2981460"/>
            <a:ext cx="4213617" cy="1345376"/>
            <a:chOff x="997338" y="3464644"/>
            <a:chExt cx="3198432" cy="1021235"/>
          </a:xfrm>
        </p:grpSpPr>
        <p:sp>
          <p:nvSpPr>
            <p:cNvPr id="60" name="淘宝网chenying0907出品 59"/>
            <p:cNvSpPr/>
            <p:nvPr/>
          </p:nvSpPr>
          <p:spPr>
            <a:xfrm>
              <a:off x="997338" y="3464644"/>
              <a:ext cx="346448" cy="346448"/>
            </a:xfrm>
            <a:prstGeom prst="ellipse">
              <a:avLst/>
            </a:prstGeom>
            <a:gradFill flip="none" rotWithShape="1">
              <a:gsLst>
                <a:gs pos="0">
                  <a:srgbClr val="C9CBC8"/>
                </a:gs>
                <a:gs pos="100000">
                  <a:srgbClr val="FCFCFC"/>
                </a:gs>
              </a:gsLst>
              <a:lin ang="8100000" scaled="1"/>
              <a:tileRect/>
            </a:gra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燕尾形 60"/>
            <p:cNvSpPr/>
            <p:nvPr/>
          </p:nvSpPr>
          <p:spPr>
            <a:xfrm>
              <a:off x="1112710" y="3582932"/>
              <a:ext cx="115704" cy="150835"/>
            </a:xfrm>
            <a:prstGeom prst="chevron">
              <a:avLst>
                <a:gd name="adj" fmla="val 67365"/>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2" name="淘宝网chenying0907出品 99"/>
            <p:cNvSpPr txBox="1"/>
            <p:nvPr/>
          </p:nvSpPr>
          <p:spPr>
            <a:xfrm>
              <a:off x="1449513" y="3484456"/>
              <a:ext cx="2208676" cy="303712"/>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单击此处添加标题</a:t>
              </a:r>
              <a:endParaRPr lang="zh-CN" altLang="en-US" sz="2000" b="1" dirty="0">
                <a:latin typeface="微软雅黑" panose="020B0503020204020204" pitchFamily="34" charset="-122"/>
                <a:ea typeface="微软雅黑" panose="020B0503020204020204" pitchFamily="34" charset="-122"/>
              </a:endParaRPr>
            </a:p>
          </p:txBody>
        </p:sp>
        <p:sp>
          <p:nvSpPr>
            <p:cNvPr id="63" name="淘宝网chenying0907出品 100"/>
            <p:cNvSpPr txBox="1"/>
            <p:nvPr/>
          </p:nvSpPr>
          <p:spPr>
            <a:xfrm>
              <a:off x="1449512" y="3855094"/>
              <a:ext cx="2746258" cy="630785"/>
            </a:xfrm>
            <a:prstGeom prst="rect">
              <a:avLst/>
            </a:prstGeom>
            <a:noFill/>
          </p:spPr>
          <p:txBody>
            <a:bodyPr wrap="square" rtlCol="0">
              <a:spAutoFit/>
            </a:bodyPr>
            <a:lstStyle/>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单击此处添加文本单击此处添加文本单击此处添加文本单击此处添加文本</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250"/>
                                        <p:tgtEl>
                                          <p:spTgt spid="14"/>
                                        </p:tgtEl>
                                        <p:attrNameLst>
                                          <p:attrName>ppt_y</p:attrName>
                                        </p:attrNameLst>
                                      </p:cBhvr>
                                      <p:tavLst>
                                        <p:tav tm="0">
                                          <p:val>
                                            <p:strVal val="#ppt_y+#ppt_h*1.125000"/>
                                          </p:val>
                                        </p:tav>
                                        <p:tav tm="100000">
                                          <p:val>
                                            <p:strVal val="#ppt_y"/>
                                          </p:val>
                                        </p:tav>
                                      </p:tavLst>
                                    </p:anim>
                                    <p:animEffect transition="in" filter="wipe(up)">
                                      <p:cBhvr>
                                        <p:cTn id="8" dur="250"/>
                                        <p:tgtEl>
                                          <p:spTgt spid="14"/>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50"/>
                                        <p:tgtEl>
                                          <p:spTgt spid="19"/>
                                        </p:tgtEl>
                                        <p:attrNameLst>
                                          <p:attrName>ppt_y</p:attrName>
                                        </p:attrNameLst>
                                      </p:cBhvr>
                                      <p:tavLst>
                                        <p:tav tm="0">
                                          <p:val>
                                            <p:strVal val="#ppt_y+#ppt_h*1.125000"/>
                                          </p:val>
                                        </p:tav>
                                        <p:tav tm="100000">
                                          <p:val>
                                            <p:strVal val="#ppt_y"/>
                                          </p:val>
                                        </p:tav>
                                      </p:tavLst>
                                    </p:anim>
                                    <p:animEffect transition="in" filter="wipe(up)">
                                      <p:cBhvr>
                                        <p:cTn id="13" dur="250"/>
                                        <p:tgtEl>
                                          <p:spTgt spid="19"/>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50"/>
                                        <p:tgtEl>
                                          <p:spTgt spid="24"/>
                                        </p:tgtEl>
                                        <p:attrNameLst>
                                          <p:attrName>ppt_y</p:attrName>
                                        </p:attrNameLst>
                                      </p:cBhvr>
                                      <p:tavLst>
                                        <p:tav tm="0">
                                          <p:val>
                                            <p:strVal val="#ppt_y+#ppt_h*1.125000"/>
                                          </p:val>
                                        </p:tav>
                                        <p:tav tm="100000">
                                          <p:val>
                                            <p:strVal val="#ppt_y"/>
                                          </p:val>
                                        </p:tav>
                                      </p:tavLst>
                                    </p:anim>
                                    <p:animEffect transition="in" filter="wipe(up)">
                                      <p:cBhvr>
                                        <p:cTn id="18" dur="250"/>
                                        <p:tgtEl>
                                          <p:spTgt spid="24"/>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250"/>
                                        <p:tgtEl>
                                          <p:spTgt spid="39"/>
                                        </p:tgtEl>
                                        <p:attrNameLst>
                                          <p:attrName>ppt_y</p:attrName>
                                        </p:attrNameLst>
                                      </p:cBhvr>
                                      <p:tavLst>
                                        <p:tav tm="0">
                                          <p:val>
                                            <p:strVal val="#ppt_y+#ppt_h*1.125000"/>
                                          </p:val>
                                        </p:tav>
                                        <p:tav tm="100000">
                                          <p:val>
                                            <p:strVal val="#ppt_y"/>
                                          </p:val>
                                        </p:tav>
                                      </p:tavLst>
                                    </p:anim>
                                    <p:animEffect transition="in" filter="wipe(up)">
                                      <p:cBhvr>
                                        <p:cTn id="23" dur="250"/>
                                        <p:tgtEl>
                                          <p:spTgt spid="39"/>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up)">
                                      <p:cBhvr>
                                        <p:cTn id="27" dur="500"/>
                                        <p:tgtEl>
                                          <p:spTgt spid="49"/>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up)">
                                      <p:cBhvr>
                                        <p:cTn id="31" dur="500"/>
                                        <p:tgtEl>
                                          <p:spTgt spid="44"/>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up)">
                                      <p:cBhvr>
                                        <p:cTn id="35" dur="500"/>
                                        <p:tgtEl>
                                          <p:spTgt spid="59"/>
                                        </p:tgtEl>
                                      </p:cBhvr>
                                    </p:animEffect>
                                  </p:childTnLst>
                                </p:cTn>
                              </p:par>
                            </p:childTnLst>
                          </p:cTn>
                        </p:par>
                        <p:par>
                          <p:cTn id="36" fill="hold">
                            <p:stCondLst>
                              <p:cond delay="3500"/>
                            </p:stCondLst>
                            <p:childTnLst>
                              <p:par>
                                <p:cTn id="37" presetID="22" presetClass="entr" presetSubtype="1" fill="hold"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up)">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说教材</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1.4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cxnSp>
        <p:nvCxnSpPr>
          <p:cNvPr id="4" name="直接连接符 3"/>
          <p:cNvCxnSpPr/>
          <p:nvPr/>
        </p:nvCxnSpPr>
        <p:spPr>
          <a:xfrm>
            <a:off x="5516087" y="2045683"/>
            <a:ext cx="0" cy="327446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淘宝网chenying0907出品 4"/>
          <p:cNvSpPr/>
          <p:nvPr/>
        </p:nvSpPr>
        <p:spPr>
          <a:xfrm>
            <a:off x="6101917" y="1877198"/>
            <a:ext cx="4998651" cy="2308324"/>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请输入您想要的文字请输入您想要的文字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请输入您想要的文字请输入您想要的文字</a:t>
            </a:r>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6" name="淘宝网chenying0907出品 5"/>
          <p:cNvSpPr/>
          <p:nvPr/>
        </p:nvSpPr>
        <p:spPr>
          <a:xfrm>
            <a:off x="6101917" y="3970079"/>
            <a:ext cx="4998651" cy="2308324"/>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请输入您想要的文字请输入您想要的文字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请输入您想要的文字请输入您想要的文字</a:t>
            </a:r>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68753" y="2132596"/>
            <a:ext cx="4119305" cy="29916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说教材</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1.4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grpSp>
        <p:nvGrpSpPr>
          <p:cNvPr id="8" name="Group 2"/>
          <p:cNvGrpSpPr/>
          <p:nvPr/>
        </p:nvGrpSpPr>
        <p:grpSpPr bwMode="auto">
          <a:xfrm rot="-1142007">
            <a:off x="1419629" y="2042571"/>
            <a:ext cx="2292350" cy="2292350"/>
            <a:chOff x="0" y="0"/>
            <a:chExt cx="1200" cy="1200"/>
          </a:xfrm>
        </p:grpSpPr>
        <p:sp>
          <p:nvSpPr>
            <p:cNvPr id="9" name="AutoShape 32"/>
            <p:cNvSpPr/>
            <p:nvPr/>
          </p:nvSpPr>
          <p:spPr bwMode="auto">
            <a:xfrm>
              <a:off x="96" y="96"/>
              <a:ext cx="1007" cy="1007"/>
            </a:xfrm>
            <a:custGeom>
              <a:avLst/>
              <a:gdLst>
                <a:gd name="T0" fmla="*/ 0 w 21600"/>
                <a:gd name="T1" fmla="*/ 23 h 21600"/>
                <a:gd name="T2" fmla="*/ 23 w 21600"/>
                <a:gd name="T3" fmla="*/ 0 h 21600"/>
                <a:gd name="T4" fmla="*/ 47 w 21600"/>
                <a:gd name="T5" fmla="*/ 23 h 21600"/>
                <a:gd name="T6" fmla="*/ 23 w 21600"/>
                <a:gd name="T7" fmla="*/ 47 h 21600"/>
                <a:gd name="T8" fmla="*/ 0 w 21600"/>
                <a:gd name="T9" fmla="*/ 23 h 21600"/>
                <a:gd name="T10" fmla="*/ 7 w 21600"/>
                <a:gd name="T11" fmla="*/ 23 h 21600"/>
                <a:gd name="T12" fmla="*/ 23 w 21600"/>
                <a:gd name="T13" fmla="*/ 40 h 21600"/>
                <a:gd name="T14" fmla="*/ 40 w 21600"/>
                <a:gd name="T15" fmla="*/ 23 h 21600"/>
                <a:gd name="T16" fmla="*/ 23 w 21600"/>
                <a:gd name="T17" fmla="*/ 7 h 21600"/>
                <a:gd name="T18" fmla="*/ 7 w 21600"/>
                <a:gd name="T19" fmla="*/ 23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53 w 21600"/>
                <a:gd name="T31" fmla="*/ 3153 h 21600"/>
                <a:gd name="T32" fmla="*/ 18447 w 21600"/>
                <a:gd name="T33" fmla="*/ 184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3" y="10800"/>
                  </a:moveTo>
                  <a:cubicBezTo>
                    <a:pt x="3003" y="15106"/>
                    <a:pt x="6494" y="18597"/>
                    <a:pt x="10800" y="18597"/>
                  </a:cubicBezTo>
                  <a:cubicBezTo>
                    <a:pt x="15106" y="18597"/>
                    <a:pt x="18597" y="15106"/>
                    <a:pt x="18597" y="10800"/>
                  </a:cubicBezTo>
                  <a:cubicBezTo>
                    <a:pt x="18597" y="6494"/>
                    <a:pt x="15106" y="3003"/>
                    <a:pt x="10800" y="3003"/>
                  </a:cubicBezTo>
                  <a:cubicBezTo>
                    <a:pt x="6494" y="3003"/>
                    <a:pt x="3003" y="6494"/>
                    <a:pt x="3003" y="10800"/>
                  </a:cubicBezTo>
                  <a:close/>
                </a:path>
              </a:pathLst>
            </a:custGeom>
            <a:solidFill>
              <a:srgbClr val="FF66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10" name="Group 4"/>
            <p:cNvGrpSpPr/>
            <p:nvPr/>
          </p:nvGrpSpPr>
          <p:grpSpPr bwMode="auto">
            <a:xfrm>
              <a:off x="456" y="0"/>
              <a:ext cx="288" cy="1200"/>
              <a:chOff x="0" y="0"/>
              <a:chExt cx="288" cy="1200"/>
            </a:xfrm>
          </p:grpSpPr>
          <p:sp>
            <p:nvSpPr>
              <p:cNvPr id="20" name="AutoShape 34"/>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1" name="AutoShape 35"/>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1" name="Group 7"/>
            <p:cNvGrpSpPr/>
            <p:nvPr/>
          </p:nvGrpSpPr>
          <p:grpSpPr bwMode="auto">
            <a:xfrm rot="-5400000">
              <a:off x="456" y="0"/>
              <a:ext cx="288" cy="1200"/>
              <a:chOff x="0" y="0"/>
              <a:chExt cx="288" cy="1200"/>
            </a:xfrm>
          </p:grpSpPr>
          <p:sp>
            <p:nvSpPr>
              <p:cNvPr id="18" name="AutoShape 37"/>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9" name="AutoShape 38"/>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2" name="Group 10"/>
            <p:cNvGrpSpPr/>
            <p:nvPr/>
          </p:nvGrpSpPr>
          <p:grpSpPr bwMode="auto">
            <a:xfrm rot="-2700000">
              <a:off x="456" y="0"/>
              <a:ext cx="288" cy="1200"/>
              <a:chOff x="0" y="0"/>
              <a:chExt cx="288" cy="1200"/>
            </a:xfrm>
          </p:grpSpPr>
          <p:sp>
            <p:nvSpPr>
              <p:cNvPr id="16" name="AutoShape 40"/>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 name="AutoShape 41"/>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3" name="Group 13"/>
            <p:cNvGrpSpPr/>
            <p:nvPr/>
          </p:nvGrpSpPr>
          <p:grpSpPr bwMode="auto">
            <a:xfrm rot="2700000" flipH="1">
              <a:off x="457" y="0"/>
              <a:ext cx="288" cy="1200"/>
              <a:chOff x="0" y="0"/>
              <a:chExt cx="288" cy="1200"/>
            </a:xfrm>
          </p:grpSpPr>
          <p:sp>
            <p:nvSpPr>
              <p:cNvPr id="14" name="AutoShape 43"/>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AutoShape 44"/>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FF66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22" name="Group 16"/>
          <p:cNvGrpSpPr/>
          <p:nvPr/>
        </p:nvGrpSpPr>
        <p:grpSpPr bwMode="auto">
          <a:xfrm rot="-1142007">
            <a:off x="1419629" y="2042571"/>
            <a:ext cx="2292350" cy="2292350"/>
            <a:chOff x="0" y="0"/>
            <a:chExt cx="1200" cy="1200"/>
          </a:xfrm>
          <a:solidFill>
            <a:srgbClr val="00B0F0"/>
          </a:solidFill>
        </p:grpSpPr>
        <p:sp>
          <p:nvSpPr>
            <p:cNvPr id="23" name="AutoShape 46"/>
            <p:cNvSpPr/>
            <p:nvPr/>
          </p:nvSpPr>
          <p:spPr bwMode="auto">
            <a:xfrm>
              <a:off x="96" y="96"/>
              <a:ext cx="1007" cy="1007"/>
            </a:xfrm>
            <a:custGeom>
              <a:avLst/>
              <a:gdLst>
                <a:gd name="T0" fmla="*/ 0 w 21600"/>
                <a:gd name="T1" fmla="*/ 23 h 21600"/>
                <a:gd name="T2" fmla="*/ 23 w 21600"/>
                <a:gd name="T3" fmla="*/ 0 h 21600"/>
                <a:gd name="T4" fmla="*/ 47 w 21600"/>
                <a:gd name="T5" fmla="*/ 23 h 21600"/>
                <a:gd name="T6" fmla="*/ 23 w 21600"/>
                <a:gd name="T7" fmla="*/ 47 h 21600"/>
                <a:gd name="T8" fmla="*/ 0 w 21600"/>
                <a:gd name="T9" fmla="*/ 23 h 21600"/>
                <a:gd name="T10" fmla="*/ 7 w 21600"/>
                <a:gd name="T11" fmla="*/ 23 h 21600"/>
                <a:gd name="T12" fmla="*/ 23 w 21600"/>
                <a:gd name="T13" fmla="*/ 40 h 21600"/>
                <a:gd name="T14" fmla="*/ 40 w 21600"/>
                <a:gd name="T15" fmla="*/ 23 h 21600"/>
                <a:gd name="T16" fmla="*/ 23 w 21600"/>
                <a:gd name="T17" fmla="*/ 7 h 21600"/>
                <a:gd name="T18" fmla="*/ 7 w 21600"/>
                <a:gd name="T19" fmla="*/ 23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53 w 21600"/>
                <a:gd name="T31" fmla="*/ 3153 h 21600"/>
                <a:gd name="T32" fmla="*/ 18447 w 21600"/>
                <a:gd name="T33" fmla="*/ 184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3" y="10800"/>
                  </a:moveTo>
                  <a:cubicBezTo>
                    <a:pt x="3003" y="15106"/>
                    <a:pt x="6494" y="18597"/>
                    <a:pt x="10800" y="18597"/>
                  </a:cubicBezTo>
                  <a:cubicBezTo>
                    <a:pt x="15106" y="18597"/>
                    <a:pt x="18597" y="15106"/>
                    <a:pt x="18597" y="10800"/>
                  </a:cubicBezTo>
                  <a:cubicBezTo>
                    <a:pt x="18597" y="6494"/>
                    <a:pt x="15106" y="3003"/>
                    <a:pt x="10800" y="3003"/>
                  </a:cubicBezTo>
                  <a:cubicBezTo>
                    <a:pt x="6494" y="3003"/>
                    <a:pt x="3003" y="6494"/>
                    <a:pt x="3003" y="10800"/>
                  </a:cubicBez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24" name="Group 18"/>
            <p:cNvGrpSpPr/>
            <p:nvPr/>
          </p:nvGrpSpPr>
          <p:grpSpPr bwMode="auto">
            <a:xfrm>
              <a:off x="456" y="0"/>
              <a:ext cx="288" cy="1200"/>
              <a:chOff x="0" y="0"/>
              <a:chExt cx="288" cy="1200"/>
            </a:xfrm>
            <a:grpFill/>
          </p:grpSpPr>
          <p:sp>
            <p:nvSpPr>
              <p:cNvPr id="34" name="AutoShape 48"/>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5" name="AutoShape 49"/>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5" name="Group 21"/>
            <p:cNvGrpSpPr/>
            <p:nvPr/>
          </p:nvGrpSpPr>
          <p:grpSpPr bwMode="auto">
            <a:xfrm rot="-5400000">
              <a:off x="456" y="0"/>
              <a:ext cx="288" cy="1200"/>
              <a:chOff x="0" y="0"/>
              <a:chExt cx="288" cy="1200"/>
            </a:xfrm>
            <a:grpFill/>
          </p:grpSpPr>
          <p:sp>
            <p:nvSpPr>
              <p:cNvPr id="32" name="AutoShape 51"/>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 name="AutoShape 52"/>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6" name="Group 24"/>
            <p:cNvGrpSpPr/>
            <p:nvPr/>
          </p:nvGrpSpPr>
          <p:grpSpPr bwMode="auto">
            <a:xfrm rot="-2700000">
              <a:off x="456" y="0"/>
              <a:ext cx="288" cy="1200"/>
              <a:chOff x="0" y="0"/>
              <a:chExt cx="288" cy="1200"/>
            </a:xfrm>
            <a:grpFill/>
          </p:grpSpPr>
          <p:sp>
            <p:nvSpPr>
              <p:cNvPr id="30" name="AutoShape 54"/>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 name="AutoShape 55"/>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7" name="Group 27"/>
            <p:cNvGrpSpPr/>
            <p:nvPr/>
          </p:nvGrpSpPr>
          <p:grpSpPr bwMode="auto">
            <a:xfrm rot="2700000" flipH="1">
              <a:off x="457" y="0"/>
              <a:ext cx="288" cy="1200"/>
              <a:chOff x="0" y="0"/>
              <a:chExt cx="288" cy="1200"/>
            </a:xfrm>
            <a:grpFill/>
          </p:grpSpPr>
          <p:sp>
            <p:nvSpPr>
              <p:cNvPr id="28" name="AutoShape 57"/>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9" name="AutoShape 58"/>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36" name="Group 30"/>
          <p:cNvGrpSpPr/>
          <p:nvPr/>
        </p:nvGrpSpPr>
        <p:grpSpPr bwMode="auto">
          <a:xfrm>
            <a:off x="3342092" y="2628359"/>
            <a:ext cx="3148012" cy="3148012"/>
            <a:chOff x="0" y="0"/>
            <a:chExt cx="1200" cy="1200"/>
          </a:xfrm>
        </p:grpSpPr>
        <p:sp>
          <p:nvSpPr>
            <p:cNvPr id="37" name="AutoShape 60"/>
            <p:cNvSpPr/>
            <p:nvPr/>
          </p:nvSpPr>
          <p:spPr bwMode="auto">
            <a:xfrm>
              <a:off x="96" y="96"/>
              <a:ext cx="1007" cy="1007"/>
            </a:xfrm>
            <a:custGeom>
              <a:avLst/>
              <a:gdLst>
                <a:gd name="T0" fmla="*/ 0 w 21600"/>
                <a:gd name="T1" fmla="*/ 23 h 21600"/>
                <a:gd name="T2" fmla="*/ 23 w 21600"/>
                <a:gd name="T3" fmla="*/ 0 h 21600"/>
                <a:gd name="T4" fmla="*/ 47 w 21600"/>
                <a:gd name="T5" fmla="*/ 23 h 21600"/>
                <a:gd name="T6" fmla="*/ 23 w 21600"/>
                <a:gd name="T7" fmla="*/ 47 h 21600"/>
                <a:gd name="T8" fmla="*/ 0 w 21600"/>
                <a:gd name="T9" fmla="*/ 23 h 21600"/>
                <a:gd name="T10" fmla="*/ 7 w 21600"/>
                <a:gd name="T11" fmla="*/ 23 h 21600"/>
                <a:gd name="T12" fmla="*/ 23 w 21600"/>
                <a:gd name="T13" fmla="*/ 40 h 21600"/>
                <a:gd name="T14" fmla="*/ 40 w 21600"/>
                <a:gd name="T15" fmla="*/ 23 h 21600"/>
                <a:gd name="T16" fmla="*/ 23 w 21600"/>
                <a:gd name="T17" fmla="*/ 7 h 21600"/>
                <a:gd name="T18" fmla="*/ 7 w 21600"/>
                <a:gd name="T19" fmla="*/ 23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53 w 21600"/>
                <a:gd name="T31" fmla="*/ 3153 h 21600"/>
                <a:gd name="T32" fmla="*/ 18447 w 21600"/>
                <a:gd name="T33" fmla="*/ 184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3" y="10800"/>
                  </a:moveTo>
                  <a:cubicBezTo>
                    <a:pt x="3003" y="15106"/>
                    <a:pt x="6494" y="18597"/>
                    <a:pt x="10800" y="18597"/>
                  </a:cubicBezTo>
                  <a:cubicBezTo>
                    <a:pt x="15106" y="18597"/>
                    <a:pt x="18597" y="15106"/>
                    <a:pt x="18597" y="10800"/>
                  </a:cubicBezTo>
                  <a:cubicBezTo>
                    <a:pt x="18597" y="6494"/>
                    <a:pt x="15106" y="3003"/>
                    <a:pt x="10800" y="3003"/>
                  </a:cubicBezTo>
                  <a:cubicBezTo>
                    <a:pt x="6494" y="3003"/>
                    <a:pt x="3003" y="6494"/>
                    <a:pt x="3003" y="10800"/>
                  </a:cubicBezTo>
                  <a:close/>
                </a:path>
              </a:pathLst>
            </a:custGeom>
            <a:solidFill>
              <a:srgbClr val="008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8" name="Group 32"/>
            <p:cNvGrpSpPr/>
            <p:nvPr/>
          </p:nvGrpSpPr>
          <p:grpSpPr bwMode="auto">
            <a:xfrm>
              <a:off x="456" y="0"/>
              <a:ext cx="288" cy="1200"/>
              <a:chOff x="0" y="0"/>
              <a:chExt cx="288" cy="1200"/>
            </a:xfrm>
          </p:grpSpPr>
          <p:sp>
            <p:nvSpPr>
              <p:cNvPr id="48" name="AutoShape 62"/>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9" name="AutoShape 63"/>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39" name="Group 35"/>
            <p:cNvGrpSpPr/>
            <p:nvPr/>
          </p:nvGrpSpPr>
          <p:grpSpPr bwMode="auto">
            <a:xfrm rot="-5400000">
              <a:off x="456" y="0"/>
              <a:ext cx="288" cy="1200"/>
              <a:chOff x="0" y="0"/>
              <a:chExt cx="288" cy="1200"/>
            </a:xfrm>
          </p:grpSpPr>
          <p:sp>
            <p:nvSpPr>
              <p:cNvPr id="46" name="AutoShape 65"/>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7" name="AutoShape 66"/>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40" name="Group 38"/>
            <p:cNvGrpSpPr/>
            <p:nvPr/>
          </p:nvGrpSpPr>
          <p:grpSpPr bwMode="auto">
            <a:xfrm rot="-2700000">
              <a:off x="456" y="0"/>
              <a:ext cx="288" cy="1200"/>
              <a:chOff x="0" y="0"/>
              <a:chExt cx="288" cy="1200"/>
            </a:xfrm>
          </p:grpSpPr>
          <p:sp>
            <p:nvSpPr>
              <p:cNvPr id="44" name="AutoShape 68"/>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5" name="AutoShape 69"/>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41" name="Group 41"/>
            <p:cNvGrpSpPr/>
            <p:nvPr/>
          </p:nvGrpSpPr>
          <p:grpSpPr bwMode="auto">
            <a:xfrm rot="2700000" flipH="1">
              <a:off x="457" y="0"/>
              <a:ext cx="288" cy="1200"/>
              <a:chOff x="0" y="0"/>
              <a:chExt cx="288" cy="1200"/>
            </a:xfrm>
          </p:grpSpPr>
          <p:sp>
            <p:nvSpPr>
              <p:cNvPr id="42" name="AutoShape 71"/>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3" name="AutoShape 72"/>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008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50" name="Group 44"/>
          <p:cNvGrpSpPr/>
          <p:nvPr/>
        </p:nvGrpSpPr>
        <p:grpSpPr bwMode="auto">
          <a:xfrm>
            <a:off x="3335742" y="2629946"/>
            <a:ext cx="3155950" cy="3155950"/>
            <a:chOff x="0" y="0"/>
            <a:chExt cx="1200" cy="1200"/>
          </a:xfrm>
          <a:solidFill>
            <a:srgbClr val="0070C0"/>
          </a:solidFill>
        </p:grpSpPr>
        <p:sp>
          <p:nvSpPr>
            <p:cNvPr id="51" name="AutoShape 74"/>
            <p:cNvSpPr/>
            <p:nvPr/>
          </p:nvSpPr>
          <p:spPr bwMode="auto">
            <a:xfrm>
              <a:off x="96" y="96"/>
              <a:ext cx="1007" cy="1007"/>
            </a:xfrm>
            <a:custGeom>
              <a:avLst/>
              <a:gdLst>
                <a:gd name="T0" fmla="*/ 0 w 21600"/>
                <a:gd name="T1" fmla="*/ 23 h 21600"/>
                <a:gd name="T2" fmla="*/ 23 w 21600"/>
                <a:gd name="T3" fmla="*/ 0 h 21600"/>
                <a:gd name="T4" fmla="*/ 47 w 21600"/>
                <a:gd name="T5" fmla="*/ 23 h 21600"/>
                <a:gd name="T6" fmla="*/ 23 w 21600"/>
                <a:gd name="T7" fmla="*/ 47 h 21600"/>
                <a:gd name="T8" fmla="*/ 0 w 21600"/>
                <a:gd name="T9" fmla="*/ 23 h 21600"/>
                <a:gd name="T10" fmla="*/ 7 w 21600"/>
                <a:gd name="T11" fmla="*/ 23 h 21600"/>
                <a:gd name="T12" fmla="*/ 23 w 21600"/>
                <a:gd name="T13" fmla="*/ 40 h 21600"/>
                <a:gd name="T14" fmla="*/ 40 w 21600"/>
                <a:gd name="T15" fmla="*/ 23 h 21600"/>
                <a:gd name="T16" fmla="*/ 23 w 21600"/>
                <a:gd name="T17" fmla="*/ 7 h 21600"/>
                <a:gd name="T18" fmla="*/ 7 w 21600"/>
                <a:gd name="T19" fmla="*/ 23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53 w 21600"/>
                <a:gd name="T31" fmla="*/ 3153 h 21600"/>
                <a:gd name="T32" fmla="*/ 18447 w 21600"/>
                <a:gd name="T33" fmla="*/ 184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3" y="10800"/>
                  </a:moveTo>
                  <a:cubicBezTo>
                    <a:pt x="3003" y="15106"/>
                    <a:pt x="6494" y="18597"/>
                    <a:pt x="10800" y="18597"/>
                  </a:cubicBezTo>
                  <a:cubicBezTo>
                    <a:pt x="15106" y="18597"/>
                    <a:pt x="18597" y="15106"/>
                    <a:pt x="18597" y="10800"/>
                  </a:cubicBezTo>
                  <a:cubicBezTo>
                    <a:pt x="18597" y="6494"/>
                    <a:pt x="15106" y="3003"/>
                    <a:pt x="10800" y="3003"/>
                  </a:cubicBezTo>
                  <a:cubicBezTo>
                    <a:pt x="6494" y="3003"/>
                    <a:pt x="3003" y="6494"/>
                    <a:pt x="3003" y="10800"/>
                  </a:cubicBez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52" name="Group 46"/>
            <p:cNvGrpSpPr/>
            <p:nvPr/>
          </p:nvGrpSpPr>
          <p:grpSpPr bwMode="auto">
            <a:xfrm>
              <a:off x="456" y="0"/>
              <a:ext cx="288" cy="1200"/>
              <a:chOff x="0" y="0"/>
              <a:chExt cx="288" cy="1200"/>
            </a:xfrm>
            <a:grpFill/>
          </p:grpSpPr>
          <p:sp>
            <p:nvSpPr>
              <p:cNvPr id="62" name="AutoShape 76"/>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3" name="AutoShape 77"/>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3" name="Group 49"/>
            <p:cNvGrpSpPr/>
            <p:nvPr/>
          </p:nvGrpSpPr>
          <p:grpSpPr bwMode="auto">
            <a:xfrm rot="-5400000">
              <a:off x="456" y="0"/>
              <a:ext cx="288" cy="1200"/>
              <a:chOff x="0" y="0"/>
              <a:chExt cx="288" cy="1200"/>
            </a:xfrm>
            <a:grpFill/>
          </p:grpSpPr>
          <p:sp>
            <p:nvSpPr>
              <p:cNvPr id="60" name="AutoShape 79"/>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61" name="AutoShape 80"/>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4" name="Group 52"/>
            <p:cNvGrpSpPr/>
            <p:nvPr/>
          </p:nvGrpSpPr>
          <p:grpSpPr bwMode="auto">
            <a:xfrm rot="-2700000">
              <a:off x="456" y="0"/>
              <a:ext cx="288" cy="1200"/>
              <a:chOff x="0" y="0"/>
              <a:chExt cx="288" cy="1200"/>
            </a:xfrm>
            <a:grpFill/>
          </p:grpSpPr>
          <p:sp>
            <p:nvSpPr>
              <p:cNvPr id="58" name="AutoShape 82"/>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9" name="AutoShape 83"/>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5" name="Group 55"/>
            <p:cNvGrpSpPr/>
            <p:nvPr/>
          </p:nvGrpSpPr>
          <p:grpSpPr bwMode="auto">
            <a:xfrm rot="2700000" flipH="1">
              <a:off x="457" y="0"/>
              <a:ext cx="288" cy="1200"/>
              <a:chOff x="0" y="0"/>
              <a:chExt cx="288" cy="1200"/>
            </a:xfrm>
            <a:grpFill/>
          </p:grpSpPr>
          <p:sp>
            <p:nvSpPr>
              <p:cNvPr id="56" name="AutoShape 85"/>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7" name="AutoShape 86"/>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64" name="Group 58"/>
          <p:cNvGrpSpPr/>
          <p:nvPr/>
        </p:nvGrpSpPr>
        <p:grpSpPr bwMode="auto">
          <a:xfrm rot="1282349">
            <a:off x="6099579" y="1698084"/>
            <a:ext cx="2801938" cy="2801937"/>
            <a:chOff x="0" y="0"/>
            <a:chExt cx="1200" cy="1200"/>
          </a:xfrm>
        </p:grpSpPr>
        <p:sp>
          <p:nvSpPr>
            <p:cNvPr id="65" name="AutoShape 88"/>
            <p:cNvSpPr/>
            <p:nvPr/>
          </p:nvSpPr>
          <p:spPr bwMode="auto">
            <a:xfrm>
              <a:off x="96" y="96"/>
              <a:ext cx="1007" cy="1007"/>
            </a:xfrm>
            <a:custGeom>
              <a:avLst/>
              <a:gdLst>
                <a:gd name="T0" fmla="*/ 0 w 21600"/>
                <a:gd name="T1" fmla="*/ 23 h 21600"/>
                <a:gd name="T2" fmla="*/ 23 w 21600"/>
                <a:gd name="T3" fmla="*/ 0 h 21600"/>
                <a:gd name="T4" fmla="*/ 47 w 21600"/>
                <a:gd name="T5" fmla="*/ 23 h 21600"/>
                <a:gd name="T6" fmla="*/ 23 w 21600"/>
                <a:gd name="T7" fmla="*/ 47 h 21600"/>
                <a:gd name="T8" fmla="*/ 0 w 21600"/>
                <a:gd name="T9" fmla="*/ 23 h 21600"/>
                <a:gd name="T10" fmla="*/ 7 w 21600"/>
                <a:gd name="T11" fmla="*/ 23 h 21600"/>
                <a:gd name="T12" fmla="*/ 23 w 21600"/>
                <a:gd name="T13" fmla="*/ 40 h 21600"/>
                <a:gd name="T14" fmla="*/ 40 w 21600"/>
                <a:gd name="T15" fmla="*/ 23 h 21600"/>
                <a:gd name="T16" fmla="*/ 23 w 21600"/>
                <a:gd name="T17" fmla="*/ 7 h 21600"/>
                <a:gd name="T18" fmla="*/ 7 w 21600"/>
                <a:gd name="T19" fmla="*/ 23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53 w 21600"/>
                <a:gd name="T31" fmla="*/ 3153 h 21600"/>
                <a:gd name="T32" fmla="*/ 18447 w 21600"/>
                <a:gd name="T33" fmla="*/ 184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3" y="10800"/>
                  </a:moveTo>
                  <a:cubicBezTo>
                    <a:pt x="3003" y="15106"/>
                    <a:pt x="6494" y="18597"/>
                    <a:pt x="10800" y="18597"/>
                  </a:cubicBezTo>
                  <a:cubicBezTo>
                    <a:pt x="15106" y="18597"/>
                    <a:pt x="18597" y="15106"/>
                    <a:pt x="18597" y="10800"/>
                  </a:cubicBezTo>
                  <a:cubicBezTo>
                    <a:pt x="18597" y="6494"/>
                    <a:pt x="15106" y="3003"/>
                    <a:pt x="10800" y="3003"/>
                  </a:cubicBezTo>
                  <a:cubicBezTo>
                    <a:pt x="6494" y="3003"/>
                    <a:pt x="3003" y="6494"/>
                    <a:pt x="3003" y="10800"/>
                  </a:cubicBezTo>
                  <a:close/>
                </a:path>
              </a:pathLst>
            </a:custGeom>
            <a:solidFill>
              <a:srgbClr val="CC9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66" name="Group 60"/>
            <p:cNvGrpSpPr/>
            <p:nvPr/>
          </p:nvGrpSpPr>
          <p:grpSpPr bwMode="auto">
            <a:xfrm>
              <a:off x="456" y="0"/>
              <a:ext cx="288" cy="1200"/>
              <a:chOff x="0" y="0"/>
              <a:chExt cx="288" cy="1200"/>
            </a:xfrm>
          </p:grpSpPr>
          <p:sp>
            <p:nvSpPr>
              <p:cNvPr id="76" name="AutoShape 90"/>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7" name="AutoShape 91"/>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7" name="Group 63"/>
            <p:cNvGrpSpPr/>
            <p:nvPr/>
          </p:nvGrpSpPr>
          <p:grpSpPr bwMode="auto">
            <a:xfrm rot="-5400000">
              <a:off x="456" y="0"/>
              <a:ext cx="288" cy="1200"/>
              <a:chOff x="0" y="0"/>
              <a:chExt cx="288" cy="1200"/>
            </a:xfrm>
          </p:grpSpPr>
          <p:sp>
            <p:nvSpPr>
              <p:cNvPr id="74" name="AutoShape 93"/>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5" name="AutoShape 94"/>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8" name="Group 66"/>
            <p:cNvGrpSpPr/>
            <p:nvPr/>
          </p:nvGrpSpPr>
          <p:grpSpPr bwMode="auto">
            <a:xfrm rot="-2700000">
              <a:off x="456" y="0"/>
              <a:ext cx="288" cy="1200"/>
              <a:chOff x="0" y="0"/>
              <a:chExt cx="288" cy="1200"/>
            </a:xfrm>
          </p:grpSpPr>
          <p:sp>
            <p:nvSpPr>
              <p:cNvPr id="72" name="AutoShape 96"/>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3" name="AutoShape 97"/>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9" name="Group 69"/>
            <p:cNvGrpSpPr/>
            <p:nvPr/>
          </p:nvGrpSpPr>
          <p:grpSpPr bwMode="auto">
            <a:xfrm rot="2700000" flipH="1">
              <a:off x="457" y="0"/>
              <a:ext cx="288" cy="1200"/>
              <a:chOff x="0" y="0"/>
              <a:chExt cx="288" cy="1200"/>
            </a:xfrm>
          </p:grpSpPr>
          <p:sp>
            <p:nvSpPr>
              <p:cNvPr id="70" name="AutoShape 99"/>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1" name="AutoShape 100"/>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CC9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78" name="Group 72"/>
          <p:cNvGrpSpPr/>
          <p:nvPr/>
        </p:nvGrpSpPr>
        <p:grpSpPr bwMode="auto">
          <a:xfrm rot="1283135">
            <a:off x="6093229" y="1699671"/>
            <a:ext cx="2808288" cy="2808288"/>
            <a:chOff x="0" y="0"/>
            <a:chExt cx="1200" cy="1200"/>
          </a:xfrm>
          <a:solidFill>
            <a:srgbClr val="00B050"/>
          </a:solidFill>
        </p:grpSpPr>
        <p:sp>
          <p:nvSpPr>
            <p:cNvPr id="79" name="AutoShape 102"/>
            <p:cNvSpPr/>
            <p:nvPr/>
          </p:nvSpPr>
          <p:spPr bwMode="auto">
            <a:xfrm>
              <a:off x="96" y="96"/>
              <a:ext cx="1007" cy="1007"/>
            </a:xfrm>
            <a:custGeom>
              <a:avLst/>
              <a:gdLst>
                <a:gd name="T0" fmla="*/ 0 w 21600"/>
                <a:gd name="T1" fmla="*/ 23 h 21600"/>
                <a:gd name="T2" fmla="*/ 23 w 21600"/>
                <a:gd name="T3" fmla="*/ 0 h 21600"/>
                <a:gd name="T4" fmla="*/ 47 w 21600"/>
                <a:gd name="T5" fmla="*/ 23 h 21600"/>
                <a:gd name="T6" fmla="*/ 23 w 21600"/>
                <a:gd name="T7" fmla="*/ 47 h 21600"/>
                <a:gd name="T8" fmla="*/ 0 w 21600"/>
                <a:gd name="T9" fmla="*/ 23 h 21600"/>
                <a:gd name="T10" fmla="*/ 7 w 21600"/>
                <a:gd name="T11" fmla="*/ 23 h 21600"/>
                <a:gd name="T12" fmla="*/ 23 w 21600"/>
                <a:gd name="T13" fmla="*/ 40 h 21600"/>
                <a:gd name="T14" fmla="*/ 40 w 21600"/>
                <a:gd name="T15" fmla="*/ 23 h 21600"/>
                <a:gd name="T16" fmla="*/ 23 w 21600"/>
                <a:gd name="T17" fmla="*/ 7 h 21600"/>
                <a:gd name="T18" fmla="*/ 7 w 21600"/>
                <a:gd name="T19" fmla="*/ 23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53 w 21600"/>
                <a:gd name="T31" fmla="*/ 3153 h 21600"/>
                <a:gd name="T32" fmla="*/ 18447 w 21600"/>
                <a:gd name="T33" fmla="*/ 184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3" y="10800"/>
                  </a:moveTo>
                  <a:cubicBezTo>
                    <a:pt x="3003" y="15106"/>
                    <a:pt x="6494" y="18597"/>
                    <a:pt x="10800" y="18597"/>
                  </a:cubicBezTo>
                  <a:cubicBezTo>
                    <a:pt x="15106" y="18597"/>
                    <a:pt x="18597" y="15106"/>
                    <a:pt x="18597" y="10800"/>
                  </a:cubicBezTo>
                  <a:cubicBezTo>
                    <a:pt x="18597" y="6494"/>
                    <a:pt x="15106" y="3003"/>
                    <a:pt x="10800" y="3003"/>
                  </a:cubicBezTo>
                  <a:cubicBezTo>
                    <a:pt x="6494" y="3003"/>
                    <a:pt x="3003" y="6494"/>
                    <a:pt x="3003" y="10800"/>
                  </a:cubicBez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80" name="Group 74"/>
            <p:cNvGrpSpPr/>
            <p:nvPr/>
          </p:nvGrpSpPr>
          <p:grpSpPr bwMode="auto">
            <a:xfrm>
              <a:off x="456" y="0"/>
              <a:ext cx="288" cy="1200"/>
              <a:chOff x="0" y="0"/>
              <a:chExt cx="288" cy="1200"/>
            </a:xfrm>
            <a:grpFill/>
          </p:grpSpPr>
          <p:sp>
            <p:nvSpPr>
              <p:cNvPr id="90" name="AutoShape 104"/>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1" name="AutoShape 105"/>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1" name="Group 77"/>
            <p:cNvGrpSpPr/>
            <p:nvPr/>
          </p:nvGrpSpPr>
          <p:grpSpPr bwMode="auto">
            <a:xfrm rot="-5400000">
              <a:off x="456" y="0"/>
              <a:ext cx="288" cy="1200"/>
              <a:chOff x="0" y="0"/>
              <a:chExt cx="288" cy="1200"/>
            </a:xfrm>
            <a:grpFill/>
          </p:grpSpPr>
          <p:sp>
            <p:nvSpPr>
              <p:cNvPr id="88" name="AutoShape 107"/>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9" name="AutoShape 108"/>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2" name="Group 80"/>
            <p:cNvGrpSpPr/>
            <p:nvPr/>
          </p:nvGrpSpPr>
          <p:grpSpPr bwMode="auto">
            <a:xfrm rot="-2700000">
              <a:off x="456" y="0"/>
              <a:ext cx="288" cy="1200"/>
              <a:chOff x="0" y="0"/>
              <a:chExt cx="288" cy="1200"/>
            </a:xfrm>
            <a:grpFill/>
          </p:grpSpPr>
          <p:sp>
            <p:nvSpPr>
              <p:cNvPr id="86" name="AutoShape 110"/>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7" name="AutoShape 111"/>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3" name="Group 83"/>
            <p:cNvGrpSpPr/>
            <p:nvPr/>
          </p:nvGrpSpPr>
          <p:grpSpPr bwMode="auto">
            <a:xfrm rot="2700000" flipH="1">
              <a:off x="457" y="0"/>
              <a:ext cx="288" cy="1200"/>
              <a:chOff x="0" y="0"/>
              <a:chExt cx="288" cy="1200"/>
            </a:xfrm>
            <a:grpFill/>
          </p:grpSpPr>
          <p:sp>
            <p:nvSpPr>
              <p:cNvPr id="84" name="AutoShape 113"/>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5" name="AutoShape 114"/>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92" name="Group 86"/>
          <p:cNvGrpSpPr/>
          <p:nvPr/>
        </p:nvGrpSpPr>
        <p:grpSpPr bwMode="auto">
          <a:xfrm>
            <a:off x="8626879" y="2904584"/>
            <a:ext cx="2227263" cy="2227262"/>
            <a:chOff x="0" y="0"/>
            <a:chExt cx="1200" cy="1200"/>
          </a:xfrm>
        </p:grpSpPr>
        <p:sp>
          <p:nvSpPr>
            <p:cNvPr id="93" name="AutoShape 116"/>
            <p:cNvSpPr/>
            <p:nvPr/>
          </p:nvSpPr>
          <p:spPr bwMode="auto">
            <a:xfrm>
              <a:off x="96" y="96"/>
              <a:ext cx="1007" cy="1007"/>
            </a:xfrm>
            <a:custGeom>
              <a:avLst/>
              <a:gdLst>
                <a:gd name="T0" fmla="*/ 0 w 21600"/>
                <a:gd name="T1" fmla="*/ 23 h 21600"/>
                <a:gd name="T2" fmla="*/ 23 w 21600"/>
                <a:gd name="T3" fmla="*/ 0 h 21600"/>
                <a:gd name="T4" fmla="*/ 47 w 21600"/>
                <a:gd name="T5" fmla="*/ 23 h 21600"/>
                <a:gd name="T6" fmla="*/ 23 w 21600"/>
                <a:gd name="T7" fmla="*/ 47 h 21600"/>
                <a:gd name="T8" fmla="*/ 0 w 21600"/>
                <a:gd name="T9" fmla="*/ 23 h 21600"/>
                <a:gd name="T10" fmla="*/ 7 w 21600"/>
                <a:gd name="T11" fmla="*/ 23 h 21600"/>
                <a:gd name="T12" fmla="*/ 23 w 21600"/>
                <a:gd name="T13" fmla="*/ 40 h 21600"/>
                <a:gd name="T14" fmla="*/ 40 w 21600"/>
                <a:gd name="T15" fmla="*/ 23 h 21600"/>
                <a:gd name="T16" fmla="*/ 23 w 21600"/>
                <a:gd name="T17" fmla="*/ 7 h 21600"/>
                <a:gd name="T18" fmla="*/ 7 w 21600"/>
                <a:gd name="T19" fmla="*/ 23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53 w 21600"/>
                <a:gd name="T31" fmla="*/ 3153 h 21600"/>
                <a:gd name="T32" fmla="*/ 18447 w 21600"/>
                <a:gd name="T33" fmla="*/ 184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3" y="10800"/>
                  </a:moveTo>
                  <a:cubicBezTo>
                    <a:pt x="3003" y="15106"/>
                    <a:pt x="6494" y="18597"/>
                    <a:pt x="10800" y="18597"/>
                  </a:cubicBezTo>
                  <a:cubicBezTo>
                    <a:pt x="15106" y="18597"/>
                    <a:pt x="18597" y="15106"/>
                    <a:pt x="18597" y="10800"/>
                  </a:cubicBezTo>
                  <a:cubicBezTo>
                    <a:pt x="18597" y="6494"/>
                    <a:pt x="15106" y="3003"/>
                    <a:pt x="10800" y="3003"/>
                  </a:cubicBezTo>
                  <a:cubicBezTo>
                    <a:pt x="6494" y="3003"/>
                    <a:pt x="3003" y="6494"/>
                    <a:pt x="3003" y="10800"/>
                  </a:cubicBezTo>
                  <a:close/>
                </a:path>
              </a:pathLst>
            </a:custGeom>
            <a:solidFill>
              <a:srgbClr val="800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94" name="Group 88"/>
            <p:cNvGrpSpPr/>
            <p:nvPr/>
          </p:nvGrpSpPr>
          <p:grpSpPr bwMode="auto">
            <a:xfrm>
              <a:off x="456" y="0"/>
              <a:ext cx="288" cy="1200"/>
              <a:chOff x="0" y="0"/>
              <a:chExt cx="288" cy="1200"/>
            </a:xfrm>
          </p:grpSpPr>
          <p:sp>
            <p:nvSpPr>
              <p:cNvPr id="104" name="AutoShape 118"/>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5" name="AutoShape 119"/>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5" name="Group 91"/>
            <p:cNvGrpSpPr/>
            <p:nvPr/>
          </p:nvGrpSpPr>
          <p:grpSpPr bwMode="auto">
            <a:xfrm rot="-5400000">
              <a:off x="456" y="0"/>
              <a:ext cx="288" cy="1200"/>
              <a:chOff x="0" y="0"/>
              <a:chExt cx="288" cy="1200"/>
            </a:xfrm>
          </p:grpSpPr>
          <p:sp>
            <p:nvSpPr>
              <p:cNvPr id="102" name="AutoShape 121"/>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 name="AutoShape 122"/>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6" name="Group 94"/>
            <p:cNvGrpSpPr/>
            <p:nvPr/>
          </p:nvGrpSpPr>
          <p:grpSpPr bwMode="auto">
            <a:xfrm rot="-2700000">
              <a:off x="456" y="0"/>
              <a:ext cx="288" cy="1200"/>
              <a:chOff x="0" y="0"/>
              <a:chExt cx="288" cy="1200"/>
            </a:xfrm>
          </p:grpSpPr>
          <p:sp>
            <p:nvSpPr>
              <p:cNvPr id="100" name="AutoShape 124"/>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 name="AutoShape 125"/>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97" name="Group 97"/>
            <p:cNvGrpSpPr/>
            <p:nvPr/>
          </p:nvGrpSpPr>
          <p:grpSpPr bwMode="auto">
            <a:xfrm rot="2700000" flipH="1">
              <a:off x="457" y="0"/>
              <a:ext cx="288" cy="1200"/>
              <a:chOff x="0" y="0"/>
              <a:chExt cx="288" cy="1200"/>
            </a:xfrm>
          </p:grpSpPr>
          <p:sp>
            <p:nvSpPr>
              <p:cNvPr id="98" name="AutoShape 127"/>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 name="AutoShape 128"/>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solidFill>
                <a:srgbClr val="80008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nvGrpSpPr>
          <p:cNvPr id="106" name="Group 100"/>
          <p:cNvGrpSpPr/>
          <p:nvPr/>
        </p:nvGrpSpPr>
        <p:grpSpPr bwMode="auto">
          <a:xfrm>
            <a:off x="8620529" y="2906171"/>
            <a:ext cx="2233613" cy="2233613"/>
            <a:chOff x="0" y="0"/>
            <a:chExt cx="1200" cy="1200"/>
          </a:xfrm>
          <a:solidFill>
            <a:srgbClr val="92D050"/>
          </a:solidFill>
        </p:grpSpPr>
        <p:sp>
          <p:nvSpPr>
            <p:cNvPr id="107" name="AutoShape 130"/>
            <p:cNvSpPr/>
            <p:nvPr/>
          </p:nvSpPr>
          <p:spPr bwMode="auto">
            <a:xfrm>
              <a:off x="96" y="96"/>
              <a:ext cx="1007" cy="1007"/>
            </a:xfrm>
            <a:custGeom>
              <a:avLst/>
              <a:gdLst>
                <a:gd name="T0" fmla="*/ 0 w 21600"/>
                <a:gd name="T1" fmla="*/ 23 h 21600"/>
                <a:gd name="T2" fmla="*/ 23 w 21600"/>
                <a:gd name="T3" fmla="*/ 0 h 21600"/>
                <a:gd name="T4" fmla="*/ 47 w 21600"/>
                <a:gd name="T5" fmla="*/ 23 h 21600"/>
                <a:gd name="T6" fmla="*/ 23 w 21600"/>
                <a:gd name="T7" fmla="*/ 47 h 21600"/>
                <a:gd name="T8" fmla="*/ 0 w 21600"/>
                <a:gd name="T9" fmla="*/ 23 h 21600"/>
                <a:gd name="T10" fmla="*/ 7 w 21600"/>
                <a:gd name="T11" fmla="*/ 23 h 21600"/>
                <a:gd name="T12" fmla="*/ 23 w 21600"/>
                <a:gd name="T13" fmla="*/ 40 h 21600"/>
                <a:gd name="T14" fmla="*/ 40 w 21600"/>
                <a:gd name="T15" fmla="*/ 23 h 21600"/>
                <a:gd name="T16" fmla="*/ 23 w 21600"/>
                <a:gd name="T17" fmla="*/ 7 h 21600"/>
                <a:gd name="T18" fmla="*/ 7 w 21600"/>
                <a:gd name="T19" fmla="*/ 23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3153 w 21600"/>
                <a:gd name="T31" fmla="*/ 3153 h 21600"/>
                <a:gd name="T32" fmla="*/ 18447 w 21600"/>
                <a:gd name="T33" fmla="*/ 184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03" y="10800"/>
                  </a:moveTo>
                  <a:cubicBezTo>
                    <a:pt x="3003" y="15106"/>
                    <a:pt x="6494" y="18597"/>
                    <a:pt x="10800" y="18597"/>
                  </a:cubicBezTo>
                  <a:cubicBezTo>
                    <a:pt x="15106" y="18597"/>
                    <a:pt x="18597" y="15106"/>
                    <a:pt x="18597" y="10800"/>
                  </a:cubicBezTo>
                  <a:cubicBezTo>
                    <a:pt x="18597" y="6494"/>
                    <a:pt x="15106" y="3003"/>
                    <a:pt x="10800" y="3003"/>
                  </a:cubicBezTo>
                  <a:cubicBezTo>
                    <a:pt x="6494" y="3003"/>
                    <a:pt x="3003" y="6494"/>
                    <a:pt x="3003" y="10800"/>
                  </a:cubicBez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108" name="Group 102"/>
            <p:cNvGrpSpPr/>
            <p:nvPr/>
          </p:nvGrpSpPr>
          <p:grpSpPr bwMode="auto">
            <a:xfrm>
              <a:off x="456" y="0"/>
              <a:ext cx="288" cy="1200"/>
              <a:chOff x="0" y="0"/>
              <a:chExt cx="288" cy="1200"/>
            </a:xfrm>
            <a:grpFill/>
          </p:grpSpPr>
          <p:sp>
            <p:nvSpPr>
              <p:cNvPr id="118" name="AutoShape 132"/>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9" name="AutoShape 133"/>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09" name="Group 105"/>
            <p:cNvGrpSpPr/>
            <p:nvPr/>
          </p:nvGrpSpPr>
          <p:grpSpPr bwMode="auto">
            <a:xfrm rot="-5400000">
              <a:off x="456" y="0"/>
              <a:ext cx="288" cy="1200"/>
              <a:chOff x="0" y="0"/>
              <a:chExt cx="288" cy="1200"/>
            </a:xfrm>
            <a:grpFill/>
          </p:grpSpPr>
          <p:sp>
            <p:nvSpPr>
              <p:cNvPr id="116" name="AutoShape 135"/>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7" name="AutoShape 136"/>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10" name="Group 108"/>
            <p:cNvGrpSpPr/>
            <p:nvPr/>
          </p:nvGrpSpPr>
          <p:grpSpPr bwMode="auto">
            <a:xfrm rot="-2700000">
              <a:off x="456" y="0"/>
              <a:ext cx="288" cy="1200"/>
              <a:chOff x="0" y="0"/>
              <a:chExt cx="288" cy="1200"/>
            </a:xfrm>
            <a:grpFill/>
          </p:grpSpPr>
          <p:sp>
            <p:nvSpPr>
              <p:cNvPr id="114" name="AutoShape 138"/>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5" name="AutoShape 139"/>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111" name="Group 111"/>
            <p:cNvGrpSpPr/>
            <p:nvPr/>
          </p:nvGrpSpPr>
          <p:grpSpPr bwMode="auto">
            <a:xfrm rot="2700000" flipH="1">
              <a:off x="457" y="0"/>
              <a:ext cx="288" cy="1200"/>
              <a:chOff x="0" y="0"/>
              <a:chExt cx="288" cy="1200"/>
            </a:xfrm>
            <a:grpFill/>
          </p:grpSpPr>
          <p:sp>
            <p:nvSpPr>
              <p:cNvPr id="112" name="AutoShape 141"/>
              <p:cNvSpPr/>
              <p:nvPr/>
            </p:nvSpPr>
            <p:spPr bwMode="auto">
              <a:xfrm>
                <a:off x="0" y="983"/>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3" name="AutoShape 142"/>
              <p:cNvSpPr/>
              <p:nvPr/>
            </p:nvSpPr>
            <p:spPr bwMode="auto">
              <a:xfrm flipV="1">
                <a:off x="0" y="0"/>
                <a:ext cx="288" cy="217"/>
              </a:xfrm>
              <a:custGeom>
                <a:avLst/>
                <a:gdLst>
                  <a:gd name="T0" fmla="*/ 0 w 21600"/>
                  <a:gd name="T1" fmla="*/ 0 h 21600"/>
                  <a:gd name="T2" fmla="*/ 1 w 21600"/>
                  <a:gd name="T3" fmla="*/ 2 h 21600"/>
                  <a:gd name="T4" fmla="*/ 3 w 21600"/>
                  <a:gd name="T5" fmla="*/ 2 h 21600"/>
                  <a:gd name="T6" fmla="*/ 4 w 21600"/>
                  <a:gd name="T7" fmla="*/ 0 h 21600"/>
                  <a:gd name="T8" fmla="*/ 0 w 21600"/>
                  <a:gd name="T9" fmla="*/ 0 h 21600"/>
                  <a:gd name="T10" fmla="*/ 0 60000 65536"/>
                  <a:gd name="T11" fmla="*/ 0 60000 65536"/>
                  <a:gd name="T12" fmla="*/ 0 60000 65536"/>
                  <a:gd name="T13" fmla="*/ 0 60000 65536"/>
                  <a:gd name="T14" fmla="*/ 0 60000 65536"/>
                  <a:gd name="T15" fmla="*/ 4500 w 21600"/>
                  <a:gd name="T16" fmla="*/ 4479 h 21600"/>
                  <a:gd name="T17" fmla="*/ 17100 w 21600"/>
                  <a:gd name="T18" fmla="*/ 17121 h 21600"/>
                </a:gdLst>
                <a:ahLst/>
                <a:cxnLst>
                  <a:cxn ang="T10">
                    <a:pos x="T0" y="T1"/>
                  </a:cxn>
                  <a:cxn ang="T11">
                    <a:pos x="T2" y="T3"/>
                  </a:cxn>
                  <a:cxn ang="T12">
                    <a:pos x="T4" y="T5"/>
                  </a:cxn>
                  <a:cxn ang="T13">
                    <a:pos x="T6" y="T7"/>
                  </a:cxn>
                  <a:cxn ang="T14">
                    <a:pos x="T8" y="T9"/>
                  </a:cxn>
                </a:cxnLst>
                <a:rect l="T15" t="T16" r="T17" b="T18"/>
                <a:pathLst>
                  <a:path w="21600" h="21600">
                    <a:moveTo>
                      <a:pt x="0" y="0"/>
                    </a:moveTo>
                    <a:lnTo>
                      <a:pt x="5400" y="21600"/>
                    </a:lnTo>
                    <a:lnTo>
                      <a:pt x="16200" y="21600"/>
                    </a:lnTo>
                    <a:lnTo>
                      <a:pt x="21600" y="0"/>
                    </a:lnTo>
                    <a:lnTo>
                      <a:pt x="0" y="0"/>
                    </a:lnTo>
                    <a:close/>
                  </a:path>
                </a:pathLst>
              </a:custGeom>
              <a:grp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
        <p:nvSpPr>
          <p:cNvPr id="120" name="AutoShape 143"/>
          <p:cNvSpPr>
            <a:spLocks noChangeArrowheads="1"/>
          </p:cNvSpPr>
          <p:nvPr/>
        </p:nvSpPr>
        <p:spPr bwMode="auto">
          <a:xfrm>
            <a:off x="1635529" y="1483771"/>
            <a:ext cx="2057400" cy="574675"/>
          </a:xfrm>
          <a:prstGeom prst="roundRect">
            <a:avLst>
              <a:gd name="adj" fmla="val 50000"/>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lvl1pPr eaLnBrk="0" hangingPunct="0">
              <a:defRPr sz="2800" b="1">
                <a:solidFill>
                  <a:schemeClr val="tx1"/>
                </a:solidFill>
                <a:latin typeface="Arial" panose="020B0604020202020204" pitchFamily="34" charset="0"/>
                <a:ea typeface="宋体" panose="02010600030101010101" pitchFamily="2" charset="-122"/>
              </a:defRPr>
            </a:lvl1pPr>
            <a:lvl2pPr marL="742950" indent="-285750" eaLnBrk="0" hangingPunct="0">
              <a:defRPr sz="2800" b="1">
                <a:solidFill>
                  <a:schemeClr val="tx1"/>
                </a:solidFill>
                <a:latin typeface="Arial" panose="020B0604020202020204" pitchFamily="34" charset="0"/>
                <a:ea typeface="宋体" panose="02010600030101010101" pitchFamily="2" charset="-122"/>
              </a:defRPr>
            </a:lvl2pPr>
            <a:lvl3pPr marL="1143000" indent="-228600" eaLnBrk="0" hangingPunct="0">
              <a:defRPr sz="2800" b="1">
                <a:solidFill>
                  <a:schemeClr val="tx1"/>
                </a:solidFill>
                <a:latin typeface="Arial" panose="020B0604020202020204" pitchFamily="34" charset="0"/>
                <a:ea typeface="宋体" panose="02010600030101010101" pitchFamily="2" charset="-122"/>
              </a:defRPr>
            </a:lvl3pPr>
            <a:lvl4pPr marL="1600200" indent="-228600" eaLnBrk="0" hangingPunct="0">
              <a:defRPr sz="2800" b="1">
                <a:solidFill>
                  <a:schemeClr val="tx1"/>
                </a:solidFill>
                <a:latin typeface="Arial" panose="020B0604020202020204" pitchFamily="34" charset="0"/>
                <a:ea typeface="宋体" panose="02010600030101010101" pitchFamily="2" charset="-122"/>
              </a:defRPr>
            </a:lvl4pPr>
            <a:lvl5pPr marL="2057400" indent="-228600" eaLnBrk="0" hangingPunct="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9pPr>
          </a:lstStyle>
          <a:p>
            <a:pPr algn="ctr"/>
            <a:r>
              <a:rPr lang="zh-CN" altLang="en-US" sz="1800" dirty="0">
                <a:latin typeface="微软雅黑" panose="020B0503020204020204" pitchFamily="34" charset="-122"/>
                <a:ea typeface="微软雅黑" panose="020B0503020204020204" pitchFamily="34" charset="-122"/>
              </a:rPr>
              <a:t>添加段落文字</a:t>
            </a:r>
            <a:endParaRPr lang="zh-CN" altLang="en-US" sz="1800" dirty="0">
              <a:latin typeface="微软雅黑" panose="020B0503020204020204" pitchFamily="34" charset="-122"/>
              <a:ea typeface="微软雅黑" panose="020B0503020204020204" pitchFamily="34" charset="-122"/>
            </a:endParaRPr>
          </a:p>
        </p:txBody>
      </p:sp>
      <p:sp>
        <p:nvSpPr>
          <p:cNvPr id="121" name="AutoShape 144"/>
          <p:cNvSpPr>
            <a:spLocks noChangeArrowheads="1"/>
          </p:cNvSpPr>
          <p:nvPr/>
        </p:nvSpPr>
        <p:spPr bwMode="auto">
          <a:xfrm>
            <a:off x="3899304" y="1940971"/>
            <a:ext cx="2057400" cy="574675"/>
          </a:xfrm>
          <a:prstGeom prst="roundRect">
            <a:avLst>
              <a:gd name="adj" fmla="val 50000"/>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lvl1pPr eaLnBrk="0" hangingPunct="0">
              <a:defRPr sz="2800" b="1">
                <a:solidFill>
                  <a:schemeClr val="tx1"/>
                </a:solidFill>
                <a:latin typeface="Arial" panose="020B0604020202020204" pitchFamily="34" charset="0"/>
                <a:ea typeface="宋体" panose="02010600030101010101" pitchFamily="2" charset="-122"/>
              </a:defRPr>
            </a:lvl1pPr>
            <a:lvl2pPr marL="742950" indent="-285750" eaLnBrk="0" hangingPunct="0">
              <a:defRPr sz="2800" b="1">
                <a:solidFill>
                  <a:schemeClr val="tx1"/>
                </a:solidFill>
                <a:latin typeface="Arial" panose="020B0604020202020204" pitchFamily="34" charset="0"/>
                <a:ea typeface="宋体" panose="02010600030101010101" pitchFamily="2" charset="-122"/>
              </a:defRPr>
            </a:lvl2pPr>
            <a:lvl3pPr marL="1143000" indent="-228600" eaLnBrk="0" hangingPunct="0">
              <a:defRPr sz="2800" b="1">
                <a:solidFill>
                  <a:schemeClr val="tx1"/>
                </a:solidFill>
                <a:latin typeface="Arial" panose="020B0604020202020204" pitchFamily="34" charset="0"/>
                <a:ea typeface="宋体" panose="02010600030101010101" pitchFamily="2" charset="-122"/>
              </a:defRPr>
            </a:lvl3pPr>
            <a:lvl4pPr marL="1600200" indent="-228600" eaLnBrk="0" hangingPunct="0">
              <a:defRPr sz="2800" b="1">
                <a:solidFill>
                  <a:schemeClr val="tx1"/>
                </a:solidFill>
                <a:latin typeface="Arial" panose="020B0604020202020204" pitchFamily="34" charset="0"/>
                <a:ea typeface="宋体" panose="02010600030101010101" pitchFamily="2" charset="-122"/>
              </a:defRPr>
            </a:lvl4pPr>
            <a:lvl5pPr marL="2057400" indent="-228600" eaLnBrk="0" hangingPunct="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9pPr>
          </a:lstStyle>
          <a:p>
            <a:pPr algn="ctr"/>
            <a:r>
              <a:rPr lang="zh-CN" altLang="en-US" sz="1800">
                <a:latin typeface="微软雅黑" panose="020B0503020204020204" pitchFamily="34" charset="-122"/>
                <a:ea typeface="微软雅黑" panose="020B0503020204020204" pitchFamily="34" charset="-122"/>
              </a:rPr>
              <a:t>添加段落文字</a:t>
            </a:r>
            <a:endParaRPr lang="zh-CN" altLang="en-US" sz="1800">
              <a:latin typeface="微软雅黑" panose="020B0503020204020204" pitchFamily="34" charset="-122"/>
              <a:ea typeface="微软雅黑" panose="020B0503020204020204" pitchFamily="34" charset="-122"/>
            </a:endParaRPr>
          </a:p>
        </p:txBody>
      </p:sp>
      <p:sp>
        <p:nvSpPr>
          <p:cNvPr id="122" name="AutoShape 145"/>
          <p:cNvSpPr>
            <a:spLocks noChangeArrowheads="1"/>
          </p:cNvSpPr>
          <p:nvPr/>
        </p:nvSpPr>
        <p:spPr bwMode="auto">
          <a:xfrm>
            <a:off x="6507567" y="4674646"/>
            <a:ext cx="2057400" cy="574675"/>
          </a:xfrm>
          <a:prstGeom prst="roundRect">
            <a:avLst>
              <a:gd name="adj" fmla="val 50000"/>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lvl1pPr eaLnBrk="0" hangingPunct="0">
              <a:defRPr sz="2800" b="1">
                <a:solidFill>
                  <a:schemeClr val="tx1"/>
                </a:solidFill>
                <a:latin typeface="Arial" panose="020B0604020202020204" pitchFamily="34" charset="0"/>
                <a:ea typeface="宋体" panose="02010600030101010101" pitchFamily="2" charset="-122"/>
              </a:defRPr>
            </a:lvl1pPr>
            <a:lvl2pPr marL="742950" indent="-285750" eaLnBrk="0" hangingPunct="0">
              <a:defRPr sz="2800" b="1">
                <a:solidFill>
                  <a:schemeClr val="tx1"/>
                </a:solidFill>
                <a:latin typeface="Arial" panose="020B0604020202020204" pitchFamily="34" charset="0"/>
                <a:ea typeface="宋体" panose="02010600030101010101" pitchFamily="2" charset="-122"/>
              </a:defRPr>
            </a:lvl2pPr>
            <a:lvl3pPr marL="1143000" indent="-228600" eaLnBrk="0" hangingPunct="0">
              <a:defRPr sz="2800" b="1">
                <a:solidFill>
                  <a:schemeClr val="tx1"/>
                </a:solidFill>
                <a:latin typeface="Arial" panose="020B0604020202020204" pitchFamily="34" charset="0"/>
                <a:ea typeface="宋体" panose="02010600030101010101" pitchFamily="2" charset="-122"/>
              </a:defRPr>
            </a:lvl3pPr>
            <a:lvl4pPr marL="1600200" indent="-228600" eaLnBrk="0" hangingPunct="0">
              <a:defRPr sz="2800" b="1">
                <a:solidFill>
                  <a:schemeClr val="tx1"/>
                </a:solidFill>
                <a:latin typeface="Arial" panose="020B0604020202020204" pitchFamily="34" charset="0"/>
                <a:ea typeface="宋体" panose="02010600030101010101" pitchFamily="2" charset="-122"/>
              </a:defRPr>
            </a:lvl4pPr>
            <a:lvl5pPr marL="2057400" indent="-228600" eaLnBrk="0" hangingPunct="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9pPr>
          </a:lstStyle>
          <a:p>
            <a:pPr algn="ctr"/>
            <a:r>
              <a:rPr lang="zh-CN" altLang="en-US" sz="1800" dirty="0">
                <a:latin typeface="微软雅黑" panose="020B0503020204020204" pitchFamily="34" charset="-122"/>
                <a:ea typeface="微软雅黑" panose="020B0503020204020204" pitchFamily="34" charset="-122"/>
              </a:rPr>
              <a:t>添加段落文字</a:t>
            </a:r>
            <a:endParaRPr lang="zh-CN" altLang="en-US" sz="1800" dirty="0">
              <a:latin typeface="微软雅黑" panose="020B0503020204020204" pitchFamily="34" charset="-122"/>
              <a:ea typeface="微软雅黑" panose="020B0503020204020204" pitchFamily="34" charset="-122"/>
            </a:endParaRPr>
          </a:p>
        </p:txBody>
      </p:sp>
      <p:sp>
        <p:nvSpPr>
          <p:cNvPr id="123" name="AutoShape 146"/>
          <p:cNvSpPr>
            <a:spLocks noChangeArrowheads="1"/>
          </p:cNvSpPr>
          <p:nvPr/>
        </p:nvSpPr>
        <p:spPr bwMode="auto">
          <a:xfrm>
            <a:off x="8682442" y="2075909"/>
            <a:ext cx="2057400" cy="574675"/>
          </a:xfrm>
          <a:prstGeom prst="roundRect">
            <a:avLst>
              <a:gd name="adj" fmla="val 50000"/>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63500" dir="3187806" algn="ctr" rotWithShape="0">
                    <a:srgbClr val="001D3A"/>
                  </a:outerShdw>
                </a:effectLst>
              </a14:hiddenEffects>
            </a:ext>
          </a:extLst>
        </p:spPr>
        <p:txBody>
          <a:bodyPr wrap="none" anchor="ctr"/>
          <a:lstStyle>
            <a:lvl1pPr eaLnBrk="0" hangingPunct="0">
              <a:defRPr sz="2800" b="1">
                <a:solidFill>
                  <a:schemeClr val="tx1"/>
                </a:solidFill>
                <a:latin typeface="Arial" panose="020B0604020202020204" pitchFamily="34" charset="0"/>
                <a:ea typeface="宋体" panose="02010600030101010101" pitchFamily="2" charset="-122"/>
              </a:defRPr>
            </a:lvl1pPr>
            <a:lvl2pPr marL="742950" indent="-285750" eaLnBrk="0" hangingPunct="0">
              <a:defRPr sz="2800" b="1">
                <a:solidFill>
                  <a:schemeClr val="tx1"/>
                </a:solidFill>
                <a:latin typeface="Arial" panose="020B0604020202020204" pitchFamily="34" charset="0"/>
                <a:ea typeface="宋体" panose="02010600030101010101" pitchFamily="2" charset="-122"/>
              </a:defRPr>
            </a:lvl2pPr>
            <a:lvl3pPr marL="1143000" indent="-228600" eaLnBrk="0" hangingPunct="0">
              <a:defRPr sz="2800" b="1">
                <a:solidFill>
                  <a:schemeClr val="tx1"/>
                </a:solidFill>
                <a:latin typeface="Arial" panose="020B0604020202020204" pitchFamily="34" charset="0"/>
                <a:ea typeface="宋体" panose="02010600030101010101" pitchFamily="2" charset="-122"/>
              </a:defRPr>
            </a:lvl3pPr>
            <a:lvl4pPr marL="1600200" indent="-228600" eaLnBrk="0" hangingPunct="0">
              <a:defRPr sz="2800" b="1">
                <a:solidFill>
                  <a:schemeClr val="tx1"/>
                </a:solidFill>
                <a:latin typeface="Arial" panose="020B0604020202020204" pitchFamily="34" charset="0"/>
                <a:ea typeface="宋体" panose="02010600030101010101" pitchFamily="2" charset="-122"/>
              </a:defRPr>
            </a:lvl4pPr>
            <a:lvl5pPr marL="2057400" indent="-228600" eaLnBrk="0" hangingPunct="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9pPr>
          </a:lstStyle>
          <a:p>
            <a:pPr algn="ctr"/>
            <a:r>
              <a:rPr lang="zh-CN" altLang="en-US" sz="1800">
                <a:latin typeface="微软雅黑" panose="020B0503020204020204" pitchFamily="34" charset="-122"/>
                <a:ea typeface="微软雅黑" panose="020B0503020204020204" pitchFamily="34" charset="-122"/>
              </a:rPr>
              <a:t>添加段落文字</a:t>
            </a:r>
            <a:endParaRPr lang="zh-CN" altLang="en-US" sz="1800">
              <a:latin typeface="微软雅黑" panose="020B0503020204020204" pitchFamily="34" charset="-122"/>
              <a:ea typeface="微软雅黑" panose="020B0503020204020204" pitchFamily="34" charset="-122"/>
            </a:endParaRPr>
          </a:p>
        </p:txBody>
      </p:sp>
      <p:sp>
        <p:nvSpPr>
          <p:cNvPr id="124" name="Rectangle 147"/>
          <p:cNvSpPr>
            <a:spLocks noChangeArrowheads="1"/>
          </p:cNvSpPr>
          <p:nvPr/>
        </p:nvSpPr>
        <p:spPr bwMode="auto">
          <a:xfrm>
            <a:off x="1819679" y="2610896"/>
            <a:ext cx="1457325" cy="1127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b="1">
                <a:solidFill>
                  <a:schemeClr val="tx1"/>
                </a:solidFill>
                <a:latin typeface="Arial" panose="020B0604020202020204" pitchFamily="34" charset="0"/>
                <a:ea typeface="宋体" panose="02010600030101010101" pitchFamily="2" charset="-122"/>
              </a:defRPr>
            </a:lvl1pPr>
            <a:lvl2pPr marL="742950" indent="-285750" eaLnBrk="0" hangingPunct="0">
              <a:defRPr sz="2800" b="1">
                <a:solidFill>
                  <a:schemeClr val="tx1"/>
                </a:solidFill>
                <a:latin typeface="Arial" panose="020B0604020202020204" pitchFamily="34" charset="0"/>
                <a:ea typeface="宋体" panose="02010600030101010101" pitchFamily="2" charset="-122"/>
              </a:defRPr>
            </a:lvl2pPr>
            <a:lvl3pPr marL="1143000" indent="-228600" eaLnBrk="0" hangingPunct="0">
              <a:defRPr sz="2800" b="1">
                <a:solidFill>
                  <a:schemeClr val="tx1"/>
                </a:solidFill>
                <a:latin typeface="Arial" panose="020B0604020202020204" pitchFamily="34" charset="0"/>
                <a:ea typeface="宋体" panose="02010600030101010101" pitchFamily="2" charset="-122"/>
              </a:defRPr>
            </a:lvl3pPr>
            <a:lvl4pPr marL="1600200" indent="-228600" eaLnBrk="0" hangingPunct="0">
              <a:defRPr sz="2800" b="1">
                <a:solidFill>
                  <a:schemeClr val="tx1"/>
                </a:solidFill>
                <a:latin typeface="Arial" panose="020B0604020202020204" pitchFamily="34" charset="0"/>
                <a:ea typeface="宋体" panose="02010600030101010101" pitchFamily="2" charset="-122"/>
              </a:defRPr>
            </a:lvl4pPr>
            <a:lvl5pPr marL="2057400" indent="-228600" eaLnBrk="0" hangingPunct="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b="0" dirty="0">
                <a:latin typeface="微软雅黑" panose="020B0503020204020204" pitchFamily="34" charset="-122"/>
                <a:ea typeface="微软雅黑" panose="020B0503020204020204" pitchFamily="34" charset="-122"/>
              </a:rPr>
              <a:t>点击添加文本</a:t>
            </a:r>
            <a:endParaRPr lang="zh-CN" altLang="en-US" sz="1400" b="0" dirty="0">
              <a:latin typeface="微软雅黑" panose="020B0503020204020204" pitchFamily="34" charset="-122"/>
              <a:ea typeface="微软雅黑" panose="020B0503020204020204" pitchFamily="34" charset="-122"/>
            </a:endParaRPr>
          </a:p>
          <a:p>
            <a:pPr algn="ctr" eaLnBrk="1" hangingPunct="1"/>
            <a:r>
              <a:rPr lang="zh-CN" altLang="en-US" sz="1400" b="0" dirty="0">
                <a:latin typeface="微软雅黑" panose="020B0503020204020204" pitchFamily="34" charset="-122"/>
                <a:ea typeface="微软雅黑" panose="020B0503020204020204" pitchFamily="34" charset="-122"/>
              </a:rPr>
              <a:t>点击添加文本</a:t>
            </a:r>
            <a:endParaRPr lang="zh-CN" altLang="en-US" sz="1400" b="0" dirty="0">
              <a:latin typeface="微软雅黑" panose="020B0503020204020204" pitchFamily="34" charset="-122"/>
              <a:ea typeface="微软雅黑" panose="020B0503020204020204" pitchFamily="34" charset="-122"/>
            </a:endParaRPr>
          </a:p>
          <a:p>
            <a:pPr algn="ctr" eaLnBrk="1" hangingPunct="1"/>
            <a:r>
              <a:rPr lang="zh-CN" altLang="en-US" sz="1400" b="0" dirty="0">
                <a:latin typeface="微软雅黑" panose="020B0503020204020204" pitchFamily="34" charset="-122"/>
                <a:ea typeface="微软雅黑" panose="020B0503020204020204" pitchFamily="34" charset="-122"/>
              </a:rPr>
              <a:t>点击添加文本</a:t>
            </a:r>
            <a:endParaRPr lang="zh-CN" altLang="en-US" sz="1400" b="0" dirty="0">
              <a:latin typeface="微软雅黑" panose="020B0503020204020204" pitchFamily="34" charset="-122"/>
              <a:ea typeface="微软雅黑" panose="020B0503020204020204" pitchFamily="34" charset="-122"/>
            </a:endParaRPr>
          </a:p>
        </p:txBody>
      </p:sp>
      <p:sp>
        <p:nvSpPr>
          <p:cNvPr id="125" name="Rectangle 148"/>
          <p:cNvSpPr>
            <a:spLocks noChangeArrowheads="1"/>
          </p:cNvSpPr>
          <p:nvPr/>
        </p:nvSpPr>
        <p:spPr bwMode="auto">
          <a:xfrm>
            <a:off x="4154892" y="3642771"/>
            <a:ext cx="1457325" cy="1127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b="1">
                <a:solidFill>
                  <a:schemeClr val="tx1"/>
                </a:solidFill>
                <a:latin typeface="Arial" panose="020B0604020202020204" pitchFamily="34" charset="0"/>
                <a:ea typeface="宋体" panose="02010600030101010101" pitchFamily="2" charset="-122"/>
              </a:defRPr>
            </a:lvl1pPr>
            <a:lvl2pPr marL="742950" indent="-285750" eaLnBrk="0" hangingPunct="0">
              <a:defRPr sz="2800" b="1">
                <a:solidFill>
                  <a:schemeClr val="tx1"/>
                </a:solidFill>
                <a:latin typeface="Arial" panose="020B0604020202020204" pitchFamily="34" charset="0"/>
                <a:ea typeface="宋体" panose="02010600030101010101" pitchFamily="2" charset="-122"/>
              </a:defRPr>
            </a:lvl2pPr>
            <a:lvl3pPr marL="1143000" indent="-228600" eaLnBrk="0" hangingPunct="0">
              <a:defRPr sz="2800" b="1">
                <a:solidFill>
                  <a:schemeClr val="tx1"/>
                </a:solidFill>
                <a:latin typeface="Arial" panose="020B0604020202020204" pitchFamily="34" charset="0"/>
                <a:ea typeface="宋体" panose="02010600030101010101" pitchFamily="2" charset="-122"/>
              </a:defRPr>
            </a:lvl3pPr>
            <a:lvl4pPr marL="1600200" indent="-228600" eaLnBrk="0" hangingPunct="0">
              <a:defRPr sz="2800" b="1">
                <a:solidFill>
                  <a:schemeClr val="tx1"/>
                </a:solidFill>
                <a:latin typeface="Arial" panose="020B0604020202020204" pitchFamily="34" charset="0"/>
                <a:ea typeface="宋体" panose="02010600030101010101" pitchFamily="2" charset="-122"/>
              </a:defRPr>
            </a:lvl4pPr>
            <a:lvl5pPr marL="2057400" indent="-228600" eaLnBrk="0" hangingPunct="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00" b="0" dirty="0">
                <a:latin typeface="微软雅黑" panose="020B0503020204020204" pitchFamily="34" charset="-122"/>
                <a:ea typeface="微软雅黑" panose="020B0503020204020204" pitchFamily="34" charset="-122"/>
              </a:rPr>
              <a:t>点击添加文本</a:t>
            </a:r>
            <a:endParaRPr lang="zh-CN" altLang="en-US" sz="1800" b="0" dirty="0">
              <a:latin typeface="微软雅黑" panose="020B0503020204020204" pitchFamily="34" charset="-122"/>
              <a:ea typeface="微软雅黑" panose="020B0503020204020204" pitchFamily="34" charset="-122"/>
            </a:endParaRPr>
          </a:p>
          <a:p>
            <a:pPr algn="ctr" eaLnBrk="1" hangingPunct="1"/>
            <a:r>
              <a:rPr lang="zh-CN" altLang="en-US" sz="1800" b="0" dirty="0">
                <a:latin typeface="微软雅黑" panose="020B0503020204020204" pitchFamily="34" charset="-122"/>
                <a:ea typeface="微软雅黑" panose="020B0503020204020204" pitchFamily="34" charset="-122"/>
              </a:rPr>
              <a:t>点击添加文本</a:t>
            </a:r>
            <a:endParaRPr lang="zh-CN" altLang="en-US" sz="1800" b="0" dirty="0">
              <a:latin typeface="微软雅黑" panose="020B0503020204020204" pitchFamily="34" charset="-122"/>
              <a:ea typeface="微软雅黑" panose="020B0503020204020204" pitchFamily="34" charset="-122"/>
            </a:endParaRPr>
          </a:p>
          <a:p>
            <a:pPr algn="ctr" eaLnBrk="1" hangingPunct="1"/>
            <a:r>
              <a:rPr lang="zh-CN" altLang="en-US" sz="1800" b="0" dirty="0">
                <a:latin typeface="微软雅黑" panose="020B0503020204020204" pitchFamily="34" charset="-122"/>
                <a:ea typeface="微软雅黑" panose="020B0503020204020204" pitchFamily="34" charset="-122"/>
              </a:rPr>
              <a:t>点击添加文本</a:t>
            </a:r>
            <a:endParaRPr lang="zh-CN" altLang="en-US" sz="1800" b="0" dirty="0">
              <a:latin typeface="微软雅黑" panose="020B0503020204020204" pitchFamily="34" charset="-122"/>
              <a:ea typeface="微软雅黑" panose="020B0503020204020204" pitchFamily="34" charset="-122"/>
            </a:endParaRPr>
          </a:p>
        </p:txBody>
      </p:sp>
      <p:sp>
        <p:nvSpPr>
          <p:cNvPr id="126" name="Rectangle 149"/>
          <p:cNvSpPr>
            <a:spLocks noChangeArrowheads="1"/>
          </p:cNvSpPr>
          <p:nvPr/>
        </p:nvSpPr>
        <p:spPr bwMode="auto">
          <a:xfrm>
            <a:off x="6739342" y="2521996"/>
            <a:ext cx="1457325" cy="1127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b="1">
                <a:solidFill>
                  <a:schemeClr val="tx1"/>
                </a:solidFill>
                <a:latin typeface="Arial" panose="020B0604020202020204" pitchFamily="34" charset="0"/>
                <a:ea typeface="宋体" panose="02010600030101010101" pitchFamily="2" charset="-122"/>
              </a:defRPr>
            </a:lvl1pPr>
            <a:lvl2pPr marL="742950" indent="-285750" eaLnBrk="0" hangingPunct="0">
              <a:defRPr sz="2800" b="1">
                <a:solidFill>
                  <a:schemeClr val="tx1"/>
                </a:solidFill>
                <a:latin typeface="Arial" panose="020B0604020202020204" pitchFamily="34" charset="0"/>
                <a:ea typeface="宋体" panose="02010600030101010101" pitchFamily="2" charset="-122"/>
              </a:defRPr>
            </a:lvl2pPr>
            <a:lvl3pPr marL="1143000" indent="-228600" eaLnBrk="0" hangingPunct="0">
              <a:defRPr sz="2800" b="1">
                <a:solidFill>
                  <a:schemeClr val="tx1"/>
                </a:solidFill>
                <a:latin typeface="Arial" panose="020B0604020202020204" pitchFamily="34" charset="0"/>
                <a:ea typeface="宋体" panose="02010600030101010101" pitchFamily="2" charset="-122"/>
              </a:defRPr>
            </a:lvl3pPr>
            <a:lvl4pPr marL="1600200" indent="-228600" eaLnBrk="0" hangingPunct="0">
              <a:defRPr sz="2800" b="1">
                <a:solidFill>
                  <a:schemeClr val="tx1"/>
                </a:solidFill>
                <a:latin typeface="Arial" panose="020B0604020202020204" pitchFamily="34" charset="0"/>
                <a:ea typeface="宋体" panose="02010600030101010101" pitchFamily="2" charset="-122"/>
              </a:defRPr>
            </a:lvl4pPr>
            <a:lvl5pPr marL="2057400" indent="-228600" eaLnBrk="0" hangingPunct="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00" b="0" dirty="0">
                <a:latin typeface="微软雅黑" panose="020B0503020204020204" pitchFamily="34" charset="-122"/>
                <a:ea typeface="微软雅黑" panose="020B0503020204020204" pitchFamily="34" charset="-122"/>
              </a:rPr>
              <a:t>点击添加文本</a:t>
            </a:r>
            <a:endParaRPr lang="zh-CN" altLang="en-US" sz="1800" b="0" dirty="0">
              <a:latin typeface="微软雅黑" panose="020B0503020204020204" pitchFamily="34" charset="-122"/>
              <a:ea typeface="微软雅黑" panose="020B0503020204020204" pitchFamily="34" charset="-122"/>
            </a:endParaRPr>
          </a:p>
          <a:p>
            <a:pPr algn="ctr" eaLnBrk="1" hangingPunct="1"/>
            <a:r>
              <a:rPr lang="zh-CN" altLang="en-US" sz="1800" b="0" dirty="0">
                <a:latin typeface="微软雅黑" panose="020B0503020204020204" pitchFamily="34" charset="-122"/>
                <a:ea typeface="微软雅黑" panose="020B0503020204020204" pitchFamily="34" charset="-122"/>
              </a:rPr>
              <a:t>点击添加文本</a:t>
            </a:r>
            <a:endParaRPr lang="zh-CN" altLang="en-US" sz="1800" b="0" dirty="0">
              <a:latin typeface="微软雅黑" panose="020B0503020204020204" pitchFamily="34" charset="-122"/>
              <a:ea typeface="微软雅黑" panose="020B0503020204020204" pitchFamily="34" charset="-122"/>
            </a:endParaRPr>
          </a:p>
          <a:p>
            <a:pPr algn="ctr" eaLnBrk="1" hangingPunct="1"/>
            <a:r>
              <a:rPr lang="zh-CN" altLang="en-US" sz="1800" b="0" dirty="0">
                <a:latin typeface="微软雅黑" panose="020B0503020204020204" pitchFamily="34" charset="-122"/>
                <a:ea typeface="微软雅黑" panose="020B0503020204020204" pitchFamily="34" charset="-122"/>
              </a:rPr>
              <a:t>点击添加文本</a:t>
            </a:r>
            <a:endParaRPr lang="zh-CN" altLang="en-US" sz="1800" b="0" dirty="0">
              <a:latin typeface="微软雅黑" panose="020B0503020204020204" pitchFamily="34" charset="-122"/>
              <a:ea typeface="微软雅黑" panose="020B0503020204020204" pitchFamily="34" charset="-122"/>
            </a:endParaRPr>
          </a:p>
        </p:txBody>
      </p:sp>
      <p:sp>
        <p:nvSpPr>
          <p:cNvPr id="127" name="Rectangle 150"/>
          <p:cNvSpPr>
            <a:spLocks noChangeArrowheads="1"/>
          </p:cNvSpPr>
          <p:nvPr/>
        </p:nvSpPr>
        <p:spPr bwMode="auto">
          <a:xfrm>
            <a:off x="8996767" y="3442746"/>
            <a:ext cx="1457325" cy="1127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b="1">
                <a:solidFill>
                  <a:schemeClr val="tx1"/>
                </a:solidFill>
                <a:latin typeface="Arial" panose="020B0604020202020204" pitchFamily="34" charset="0"/>
                <a:ea typeface="宋体" panose="02010600030101010101" pitchFamily="2" charset="-122"/>
              </a:defRPr>
            </a:lvl1pPr>
            <a:lvl2pPr marL="742950" indent="-285750" eaLnBrk="0" hangingPunct="0">
              <a:defRPr sz="2800" b="1">
                <a:solidFill>
                  <a:schemeClr val="tx1"/>
                </a:solidFill>
                <a:latin typeface="Arial" panose="020B0604020202020204" pitchFamily="34" charset="0"/>
                <a:ea typeface="宋体" panose="02010600030101010101" pitchFamily="2" charset="-122"/>
              </a:defRPr>
            </a:lvl2pPr>
            <a:lvl3pPr marL="1143000" indent="-228600" eaLnBrk="0" hangingPunct="0">
              <a:defRPr sz="2800" b="1">
                <a:solidFill>
                  <a:schemeClr val="tx1"/>
                </a:solidFill>
                <a:latin typeface="Arial" panose="020B0604020202020204" pitchFamily="34" charset="0"/>
                <a:ea typeface="宋体" panose="02010600030101010101" pitchFamily="2" charset="-122"/>
              </a:defRPr>
            </a:lvl3pPr>
            <a:lvl4pPr marL="1600200" indent="-228600" eaLnBrk="0" hangingPunct="0">
              <a:defRPr sz="2800" b="1">
                <a:solidFill>
                  <a:schemeClr val="tx1"/>
                </a:solidFill>
                <a:latin typeface="Arial" panose="020B0604020202020204" pitchFamily="34" charset="0"/>
                <a:ea typeface="宋体" panose="02010600030101010101" pitchFamily="2" charset="-122"/>
              </a:defRPr>
            </a:lvl4pPr>
            <a:lvl5pPr marL="2057400" indent="-228600" eaLnBrk="0" hangingPunct="0">
              <a:defRPr sz="2800"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2800" b="1">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b="0" dirty="0">
                <a:latin typeface="微软雅黑" panose="020B0503020204020204" pitchFamily="34" charset="-122"/>
                <a:ea typeface="微软雅黑" panose="020B0503020204020204" pitchFamily="34" charset="-122"/>
              </a:rPr>
              <a:t>点击添加文本</a:t>
            </a:r>
            <a:endParaRPr lang="zh-CN" altLang="en-US" sz="1400" b="0" dirty="0">
              <a:latin typeface="微软雅黑" panose="020B0503020204020204" pitchFamily="34" charset="-122"/>
              <a:ea typeface="微软雅黑" panose="020B0503020204020204" pitchFamily="34" charset="-122"/>
            </a:endParaRPr>
          </a:p>
          <a:p>
            <a:pPr algn="ctr" eaLnBrk="1" hangingPunct="1"/>
            <a:r>
              <a:rPr lang="zh-CN" altLang="en-US" sz="1400" b="0" dirty="0">
                <a:latin typeface="微软雅黑" panose="020B0503020204020204" pitchFamily="34" charset="-122"/>
                <a:ea typeface="微软雅黑" panose="020B0503020204020204" pitchFamily="34" charset="-122"/>
              </a:rPr>
              <a:t>点击添加文本</a:t>
            </a:r>
            <a:endParaRPr lang="zh-CN" altLang="en-US" sz="1400" b="0" dirty="0">
              <a:latin typeface="微软雅黑" panose="020B0503020204020204" pitchFamily="34" charset="-122"/>
              <a:ea typeface="微软雅黑" panose="020B0503020204020204" pitchFamily="34" charset="-122"/>
            </a:endParaRPr>
          </a:p>
          <a:p>
            <a:pPr algn="ctr" eaLnBrk="1" hangingPunct="1"/>
            <a:r>
              <a:rPr lang="zh-CN" altLang="en-US" sz="1400" b="0" dirty="0">
                <a:latin typeface="微软雅黑" panose="020B0503020204020204" pitchFamily="34" charset="-122"/>
                <a:ea typeface="微软雅黑" panose="020B0503020204020204" pitchFamily="34" charset="-122"/>
              </a:rPr>
              <a:t>点击添加文本</a:t>
            </a:r>
            <a:endParaRPr lang="zh-CN" altLang="en-US" sz="1400" b="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childTnLst>
                                </p:cTn>
                              </p:par>
                              <p:par>
                                <p:cTn id="9" presetID="1" presetClass="entr" presetSubtype="0" fill="hold" nodeType="withEffect">
                                  <p:stCondLst>
                                    <p:cond delay="300"/>
                                  </p:stCondLst>
                                  <p:childTnLst>
                                    <p:set>
                                      <p:cBhvr>
                                        <p:cTn id="10" dur="1" fill="hold">
                                          <p:stCondLst>
                                            <p:cond delay="0"/>
                                          </p:stCondLst>
                                        </p:cTn>
                                        <p:tgtEl>
                                          <p:spTgt spid="22"/>
                                        </p:tgtEl>
                                        <p:attrNameLst>
                                          <p:attrName>style.visibility</p:attrName>
                                        </p:attrNameLst>
                                      </p:cBhvr>
                                      <p:to>
                                        <p:strVal val="visible"/>
                                      </p:to>
                                    </p:set>
                                  </p:childTnLst>
                                </p:cTn>
                              </p:par>
                              <p:par>
                                <p:cTn id="11" presetID="6" presetClass="emph" presetSubtype="0" fill="hold" nodeType="withEffect">
                                  <p:stCondLst>
                                    <p:cond delay="300"/>
                                  </p:stCondLst>
                                  <p:childTnLst>
                                    <p:animScale>
                                      <p:cBhvr>
                                        <p:cTn id="12" dur="200" fill="hold"/>
                                        <p:tgtEl>
                                          <p:spTgt spid="22"/>
                                        </p:tgtEl>
                                      </p:cBhvr>
                                      <p:by x="150000" y="150000"/>
                                    </p:animScale>
                                  </p:childTnLst>
                                </p:cTn>
                              </p:par>
                              <p:par>
                                <p:cTn id="13" presetID="10" presetClass="exit" presetSubtype="0" fill="hold" nodeType="withEffect">
                                  <p:stCondLst>
                                    <p:cond delay="300"/>
                                  </p:stCondLst>
                                  <p:childTnLst>
                                    <p:animEffect transition="out" filter="fade">
                                      <p:cBhvr>
                                        <p:cTn id="14" dur="200"/>
                                        <p:tgtEl>
                                          <p:spTgt spid="22"/>
                                        </p:tgtEl>
                                      </p:cBhvr>
                                    </p:animEffect>
                                    <p:set>
                                      <p:cBhvr>
                                        <p:cTn id="15" dur="1" fill="hold">
                                          <p:stCondLst>
                                            <p:cond delay="199"/>
                                          </p:stCondLst>
                                        </p:cTn>
                                        <p:tgtEl>
                                          <p:spTgt spid="22"/>
                                        </p:tgtEl>
                                        <p:attrNameLst>
                                          <p:attrName>style.visibility</p:attrName>
                                        </p:attrNameLst>
                                      </p:cBhvr>
                                      <p:to>
                                        <p:strVal val="hidden"/>
                                      </p:to>
                                    </p:set>
                                  </p:childTnLst>
                                </p:cTn>
                              </p:par>
                            </p:childTnLst>
                          </p:cTn>
                        </p:par>
                        <p:par>
                          <p:cTn id="16" fill="hold">
                            <p:stCondLst>
                              <p:cond delay="500"/>
                            </p:stCondLst>
                            <p:childTnLst>
                              <p:par>
                                <p:cTn id="17" presetID="23" presetClass="entr" presetSubtype="16"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300" fill="hold"/>
                                        <p:tgtEl>
                                          <p:spTgt spid="36"/>
                                        </p:tgtEl>
                                        <p:attrNameLst>
                                          <p:attrName>ppt_w</p:attrName>
                                        </p:attrNameLst>
                                      </p:cBhvr>
                                      <p:tavLst>
                                        <p:tav tm="0">
                                          <p:val>
                                            <p:fltVal val="0"/>
                                          </p:val>
                                        </p:tav>
                                        <p:tav tm="100000">
                                          <p:val>
                                            <p:strVal val="#ppt_w"/>
                                          </p:val>
                                        </p:tav>
                                      </p:tavLst>
                                    </p:anim>
                                    <p:anim calcmode="lin" valueType="num">
                                      <p:cBhvr>
                                        <p:cTn id="20" dur="300" fill="hold"/>
                                        <p:tgtEl>
                                          <p:spTgt spid="36"/>
                                        </p:tgtEl>
                                        <p:attrNameLst>
                                          <p:attrName>ppt_h</p:attrName>
                                        </p:attrNameLst>
                                      </p:cBhvr>
                                      <p:tavLst>
                                        <p:tav tm="0">
                                          <p:val>
                                            <p:fltVal val="0"/>
                                          </p:val>
                                        </p:tav>
                                        <p:tav tm="100000">
                                          <p:val>
                                            <p:strVal val="#ppt_h"/>
                                          </p:val>
                                        </p:tav>
                                      </p:tavLst>
                                    </p:anim>
                                  </p:childTnLst>
                                </p:cTn>
                              </p:par>
                              <p:par>
                                <p:cTn id="21" presetID="1" presetClass="entr" presetSubtype="0" fill="hold" nodeType="withEffect">
                                  <p:stCondLst>
                                    <p:cond delay="300"/>
                                  </p:stCondLst>
                                  <p:childTnLst>
                                    <p:set>
                                      <p:cBhvr>
                                        <p:cTn id="22" dur="1" fill="hold">
                                          <p:stCondLst>
                                            <p:cond delay="0"/>
                                          </p:stCondLst>
                                        </p:cTn>
                                        <p:tgtEl>
                                          <p:spTgt spid="50"/>
                                        </p:tgtEl>
                                        <p:attrNameLst>
                                          <p:attrName>style.visibility</p:attrName>
                                        </p:attrNameLst>
                                      </p:cBhvr>
                                      <p:to>
                                        <p:strVal val="visible"/>
                                      </p:to>
                                    </p:set>
                                  </p:childTnLst>
                                </p:cTn>
                              </p:par>
                              <p:par>
                                <p:cTn id="23" presetID="6" presetClass="emph" presetSubtype="0" fill="hold" nodeType="withEffect">
                                  <p:stCondLst>
                                    <p:cond delay="300"/>
                                  </p:stCondLst>
                                  <p:childTnLst>
                                    <p:animScale>
                                      <p:cBhvr>
                                        <p:cTn id="24" dur="200" fill="hold"/>
                                        <p:tgtEl>
                                          <p:spTgt spid="50"/>
                                        </p:tgtEl>
                                      </p:cBhvr>
                                      <p:by x="150000" y="150000"/>
                                    </p:animScale>
                                  </p:childTnLst>
                                </p:cTn>
                              </p:par>
                              <p:par>
                                <p:cTn id="25" presetID="10" presetClass="exit" presetSubtype="0" fill="hold" nodeType="withEffect">
                                  <p:stCondLst>
                                    <p:cond delay="300"/>
                                  </p:stCondLst>
                                  <p:childTnLst>
                                    <p:animEffect transition="out" filter="fade">
                                      <p:cBhvr>
                                        <p:cTn id="26" dur="200"/>
                                        <p:tgtEl>
                                          <p:spTgt spid="50"/>
                                        </p:tgtEl>
                                      </p:cBhvr>
                                    </p:animEffect>
                                    <p:set>
                                      <p:cBhvr>
                                        <p:cTn id="27" dur="1" fill="hold">
                                          <p:stCondLst>
                                            <p:cond delay="199"/>
                                          </p:stCondLst>
                                        </p:cTn>
                                        <p:tgtEl>
                                          <p:spTgt spid="50"/>
                                        </p:tgtEl>
                                        <p:attrNameLst>
                                          <p:attrName>style.visibility</p:attrName>
                                        </p:attrNameLst>
                                      </p:cBhvr>
                                      <p:to>
                                        <p:strVal val="hidden"/>
                                      </p:to>
                                    </p:set>
                                  </p:childTnLst>
                                </p:cTn>
                              </p:par>
                            </p:childTnLst>
                          </p:cTn>
                        </p:par>
                        <p:par>
                          <p:cTn id="28" fill="hold">
                            <p:stCondLst>
                              <p:cond delay="1000"/>
                            </p:stCondLst>
                            <p:childTnLst>
                              <p:par>
                                <p:cTn id="29" presetID="23" presetClass="entr" presetSubtype="16"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300" fill="hold"/>
                                        <p:tgtEl>
                                          <p:spTgt spid="64"/>
                                        </p:tgtEl>
                                        <p:attrNameLst>
                                          <p:attrName>ppt_w</p:attrName>
                                        </p:attrNameLst>
                                      </p:cBhvr>
                                      <p:tavLst>
                                        <p:tav tm="0">
                                          <p:val>
                                            <p:fltVal val="0"/>
                                          </p:val>
                                        </p:tav>
                                        <p:tav tm="100000">
                                          <p:val>
                                            <p:strVal val="#ppt_w"/>
                                          </p:val>
                                        </p:tav>
                                      </p:tavLst>
                                    </p:anim>
                                    <p:anim calcmode="lin" valueType="num">
                                      <p:cBhvr>
                                        <p:cTn id="32" dur="300" fill="hold"/>
                                        <p:tgtEl>
                                          <p:spTgt spid="64"/>
                                        </p:tgtEl>
                                        <p:attrNameLst>
                                          <p:attrName>ppt_h</p:attrName>
                                        </p:attrNameLst>
                                      </p:cBhvr>
                                      <p:tavLst>
                                        <p:tav tm="0">
                                          <p:val>
                                            <p:fltVal val="0"/>
                                          </p:val>
                                        </p:tav>
                                        <p:tav tm="100000">
                                          <p:val>
                                            <p:strVal val="#ppt_h"/>
                                          </p:val>
                                        </p:tav>
                                      </p:tavLst>
                                    </p:anim>
                                  </p:childTnLst>
                                </p:cTn>
                              </p:par>
                              <p:par>
                                <p:cTn id="33" presetID="1" presetClass="entr" presetSubtype="0" fill="hold" nodeType="withEffect">
                                  <p:stCondLst>
                                    <p:cond delay="300"/>
                                  </p:stCondLst>
                                  <p:childTnLst>
                                    <p:set>
                                      <p:cBhvr>
                                        <p:cTn id="34" dur="1" fill="hold">
                                          <p:stCondLst>
                                            <p:cond delay="0"/>
                                          </p:stCondLst>
                                        </p:cTn>
                                        <p:tgtEl>
                                          <p:spTgt spid="78"/>
                                        </p:tgtEl>
                                        <p:attrNameLst>
                                          <p:attrName>style.visibility</p:attrName>
                                        </p:attrNameLst>
                                      </p:cBhvr>
                                      <p:to>
                                        <p:strVal val="visible"/>
                                      </p:to>
                                    </p:set>
                                  </p:childTnLst>
                                </p:cTn>
                              </p:par>
                              <p:par>
                                <p:cTn id="35" presetID="6" presetClass="emph" presetSubtype="0" fill="hold" nodeType="withEffect">
                                  <p:stCondLst>
                                    <p:cond delay="300"/>
                                  </p:stCondLst>
                                  <p:childTnLst>
                                    <p:animScale>
                                      <p:cBhvr>
                                        <p:cTn id="36" dur="200" fill="hold"/>
                                        <p:tgtEl>
                                          <p:spTgt spid="78"/>
                                        </p:tgtEl>
                                      </p:cBhvr>
                                      <p:by x="150000" y="150000"/>
                                    </p:animScale>
                                  </p:childTnLst>
                                </p:cTn>
                              </p:par>
                              <p:par>
                                <p:cTn id="37" presetID="10" presetClass="exit" presetSubtype="0" fill="hold" nodeType="withEffect">
                                  <p:stCondLst>
                                    <p:cond delay="300"/>
                                  </p:stCondLst>
                                  <p:childTnLst>
                                    <p:animEffect transition="out" filter="fade">
                                      <p:cBhvr>
                                        <p:cTn id="38" dur="200"/>
                                        <p:tgtEl>
                                          <p:spTgt spid="78"/>
                                        </p:tgtEl>
                                      </p:cBhvr>
                                    </p:animEffect>
                                    <p:set>
                                      <p:cBhvr>
                                        <p:cTn id="39" dur="1" fill="hold">
                                          <p:stCondLst>
                                            <p:cond delay="199"/>
                                          </p:stCondLst>
                                        </p:cTn>
                                        <p:tgtEl>
                                          <p:spTgt spid="78"/>
                                        </p:tgtEl>
                                        <p:attrNameLst>
                                          <p:attrName>style.visibility</p:attrName>
                                        </p:attrNameLst>
                                      </p:cBhvr>
                                      <p:to>
                                        <p:strVal val="hidden"/>
                                      </p:to>
                                    </p:set>
                                  </p:childTnLst>
                                </p:cTn>
                              </p:par>
                            </p:childTnLst>
                          </p:cTn>
                        </p:par>
                        <p:par>
                          <p:cTn id="40" fill="hold">
                            <p:stCondLst>
                              <p:cond delay="1500"/>
                            </p:stCondLst>
                            <p:childTnLst>
                              <p:par>
                                <p:cTn id="41" presetID="23" presetClass="entr" presetSubtype="16" fill="hold" nodeType="afterEffect">
                                  <p:stCondLst>
                                    <p:cond delay="0"/>
                                  </p:stCondLst>
                                  <p:childTnLst>
                                    <p:set>
                                      <p:cBhvr>
                                        <p:cTn id="42" dur="1" fill="hold">
                                          <p:stCondLst>
                                            <p:cond delay="0"/>
                                          </p:stCondLst>
                                        </p:cTn>
                                        <p:tgtEl>
                                          <p:spTgt spid="92"/>
                                        </p:tgtEl>
                                        <p:attrNameLst>
                                          <p:attrName>style.visibility</p:attrName>
                                        </p:attrNameLst>
                                      </p:cBhvr>
                                      <p:to>
                                        <p:strVal val="visible"/>
                                      </p:to>
                                    </p:set>
                                    <p:anim calcmode="lin" valueType="num">
                                      <p:cBhvr>
                                        <p:cTn id="43" dur="300" fill="hold"/>
                                        <p:tgtEl>
                                          <p:spTgt spid="92"/>
                                        </p:tgtEl>
                                        <p:attrNameLst>
                                          <p:attrName>ppt_w</p:attrName>
                                        </p:attrNameLst>
                                      </p:cBhvr>
                                      <p:tavLst>
                                        <p:tav tm="0">
                                          <p:val>
                                            <p:fltVal val="0"/>
                                          </p:val>
                                        </p:tav>
                                        <p:tav tm="100000">
                                          <p:val>
                                            <p:strVal val="#ppt_w"/>
                                          </p:val>
                                        </p:tav>
                                      </p:tavLst>
                                    </p:anim>
                                    <p:anim calcmode="lin" valueType="num">
                                      <p:cBhvr>
                                        <p:cTn id="44" dur="300" fill="hold"/>
                                        <p:tgtEl>
                                          <p:spTgt spid="92"/>
                                        </p:tgtEl>
                                        <p:attrNameLst>
                                          <p:attrName>ppt_h</p:attrName>
                                        </p:attrNameLst>
                                      </p:cBhvr>
                                      <p:tavLst>
                                        <p:tav tm="0">
                                          <p:val>
                                            <p:fltVal val="0"/>
                                          </p:val>
                                        </p:tav>
                                        <p:tav tm="100000">
                                          <p:val>
                                            <p:strVal val="#ppt_h"/>
                                          </p:val>
                                        </p:tav>
                                      </p:tavLst>
                                    </p:anim>
                                  </p:childTnLst>
                                </p:cTn>
                              </p:par>
                              <p:par>
                                <p:cTn id="45" presetID="1" presetClass="entr" presetSubtype="0" fill="hold" nodeType="withEffect">
                                  <p:stCondLst>
                                    <p:cond delay="300"/>
                                  </p:stCondLst>
                                  <p:childTnLst>
                                    <p:set>
                                      <p:cBhvr>
                                        <p:cTn id="46" dur="1" fill="hold">
                                          <p:stCondLst>
                                            <p:cond delay="0"/>
                                          </p:stCondLst>
                                        </p:cTn>
                                        <p:tgtEl>
                                          <p:spTgt spid="106"/>
                                        </p:tgtEl>
                                        <p:attrNameLst>
                                          <p:attrName>style.visibility</p:attrName>
                                        </p:attrNameLst>
                                      </p:cBhvr>
                                      <p:to>
                                        <p:strVal val="visible"/>
                                      </p:to>
                                    </p:set>
                                  </p:childTnLst>
                                </p:cTn>
                              </p:par>
                              <p:par>
                                <p:cTn id="47" presetID="6" presetClass="emph" presetSubtype="0" fill="hold" nodeType="withEffect">
                                  <p:stCondLst>
                                    <p:cond delay="300"/>
                                  </p:stCondLst>
                                  <p:childTnLst>
                                    <p:animScale>
                                      <p:cBhvr>
                                        <p:cTn id="48" dur="200" fill="hold"/>
                                        <p:tgtEl>
                                          <p:spTgt spid="106"/>
                                        </p:tgtEl>
                                      </p:cBhvr>
                                      <p:by x="150000" y="150000"/>
                                    </p:animScale>
                                  </p:childTnLst>
                                </p:cTn>
                              </p:par>
                              <p:par>
                                <p:cTn id="49" presetID="10" presetClass="exit" presetSubtype="0" fill="hold" nodeType="withEffect">
                                  <p:stCondLst>
                                    <p:cond delay="300"/>
                                  </p:stCondLst>
                                  <p:childTnLst>
                                    <p:animEffect transition="out" filter="fade">
                                      <p:cBhvr>
                                        <p:cTn id="50" dur="200"/>
                                        <p:tgtEl>
                                          <p:spTgt spid="106"/>
                                        </p:tgtEl>
                                      </p:cBhvr>
                                    </p:animEffect>
                                    <p:set>
                                      <p:cBhvr>
                                        <p:cTn id="51" dur="1" fill="hold">
                                          <p:stCondLst>
                                            <p:cond delay="199"/>
                                          </p:stCondLst>
                                        </p:cTn>
                                        <p:tgtEl>
                                          <p:spTgt spid="106"/>
                                        </p:tgtEl>
                                        <p:attrNameLst>
                                          <p:attrName>style.visibility</p:attrName>
                                        </p:attrNameLst>
                                      </p:cBhvr>
                                      <p:to>
                                        <p:strVal val="hidden"/>
                                      </p:to>
                                    </p:set>
                                  </p:childTnLst>
                                </p:cTn>
                              </p:par>
                            </p:childTnLst>
                          </p:cTn>
                        </p:par>
                        <p:par>
                          <p:cTn id="52" fill="hold">
                            <p:stCondLst>
                              <p:cond delay="2000"/>
                            </p:stCondLst>
                            <p:childTnLst>
                              <p:par>
                                <p:cTn id="53" presetID="8" presetClass="emph" presetSubtype="0" fill="hold" nodeType="afterEffect">
                                  <p:stCondLst>
                                    <p:cond delay="0"/>
                                  </p:stCondLst>
                                  <p:childTnLst>
                                    <p:animRot by="-43199940">
                                      <p:cBhvr>
                                        <p:cTn id="54" dur="2000" fill="hold"/>
                                        <p:tgtEl>
                                          <p:spTgt spid="8"/>
                                        </p:tgtEl>
                                        <p:attrNameLst>
                                          <p:attrName>r</p:attrName>
                                        </p:attrNameLst>
                                      </p:cBhvr>
                                    </p:animRot>
                                  </p:childTnLst>
                                </p:cTn>
                              </p:par>
                              <p:par>
                                <p:cTn id="55" presetID="8" presetClass="emph" presetSubtype="0" fill="hold" nodeType="withEffect">
                                  <p:stCondLst>
                                    <p:cond delay="0"/>
                                  </p:stCondLst>
                                  <p:childTnLst>
                                    <p:animRot by="-43199940">
                                      <p:cBhvr>
                                        <p:cTn id="56" dur="2000" fill="hold"/>
                                        <p:tgtEl>
                                          <p:spTgt spid="36"/>
                                        </p:tgtEl>
                                        <p:attrNameLst>
                                          <p:attrName>r</p:attrName>
                                        </p:attrNameLst>
                                      </p:cBhvr>
                                    </p:animRot>
                                  </p:childTnLst>
                                </p:cTn>
                              </p:par>
                              <p:par>
                                <p:cTn id="57" presetID="8" presetClass="emph" presetSubtype="0" fill="hold" nodeType="withEffect">
                                  <p:stCondLst>
                                    <p:cond delay="0"/>
                                  </p:stCondLst>
                                  <p:childTnLst>
                                    <p:animRot by="-43199940">
                                      <p:cBhvr>
                                        <p:cTn id="58" dur="2000" fill="hold"/>
                                        <p:tgtEl>
                                          <p:spTgt spid="64"/>
                                        </p:tgtEl>
                                        <p:attrNameLst>
                                          <p:attrName>r</p:attrName>
                                        </p:attrNameLst>
                                      </p:cBhvr>
                                    </p:animRot>
                                  </p:childTnLst>
                                </p:cTn>
                              </p:par>
                              <p:par>
                                <p:cTn id="59" presetID="8" presetClass="emph" presetSubtype="0" fill="hold" nodeType="withEffect">
                                  <p:stCondLst>
                                    <p:cond delay="0"/>
                                  </p:stCondLst>
                                  <p:childTnLst>
                                    <p:animRot by="-43199940">
                                      <p:cBhvr>
                                        <p:cTn id="60" dur="2000" fill="hold"/>
                                        <p:tgtEl>
                                          <p:spTgt spid="92"/>
                                        </p:tgtEl>
                                        <p:attrNameLst>
                                          <p:attrName>r</p:attrName>
                                        </p:attrNameLst>
                                      </p:cBhvr>
                                    </p:animRot>
                                  </p:childTnLst>
                                </p:cTn>
                              </p:par>
                              <p:par>
                                <p:cTn id="61" presetID="42" presetClass="entr" presetSubtype="0" fill="hold" grpId="0" nodeType="withEffect">
                                  <p:stCondLst>
                                    <p:cond delay="1000"/>
                                  </p:stCondLst>
                                  <p:childTnLst>
                                    <p:set>
                                      <p:cBhvr>
                                        <p:cTn id="62" dur="1" fill="hold">
                                          <p:stCondLst>
                                            <p:cond delay="0"/>
                                          </p:stCondLst>
                                        </p:cTn>
                                        <p:tgtEl>
                                          <p:spTgt spid="120"/>
                                        </p:tgtEl>
                                        <p:attrNameLst>
                                          <p:attrName>style.visibility</p:attrName>
                                        </p:attrNameLst>
                                      </p:cBhvr>
                                      <p:to>
                                        <p:strVal val="visible"/>
                                      </p:to>
                                    </p:set>
                                    <p:animEffect transition="in" filter="fade">
                                      <p:cBhvr>
                                        <p:cTn id="63" dur="1000"/>
                                        <p:tgtEl>
                                          <p:spTgt spid="120"/>
                                        </p:tgtEl>
                                      </p:cBhvr>
                                    </p:animEffect>
                                    <p:anim calcmode="lin" valueType="num">
                                      <p:cBhvr>
                                        <p:cTn id="64" dur="1000" fill="hold"/>
                                        <p:tgtEl>
                                          <p:spTgt spid="120"/>
                                        </p:tgtEl>
                                        <p:attrNameLst>
                                          <p:attrName>ppt_x</p:attrName>
                                        </p:attrNameLst>
                                      </p:cBhvr>
                                      <p:tavLst>
                                        <p:tav tm="0">
                                          <p:val>
                                            <p:strVal val="#ppt_x"/>
                                          </p:val>
                                        </p:tav>
                                        <p:tav tm="100000">
                                          <p:val>
                                            <p:strVal val="#ppt_x"/>
                                          </p:val>
                                        </p:tav>
                                      </p:tavLst>
                                    </p:anim>
                                    <p:anim calcmode="lin" valueType="num">
                                      <p:cBhvr>
                                        <p:cTn id="65" dur="1000" fill="hold"/>
                                        <p:tgtEl>
                                          <p:spTgt spid="12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1000"/>
                                  </p:stCondLst>
                                  <p:childTnLst>
                                    <p:set>
                                      <p:cBhvr>
                                        <p:cTn id="67" dur="1" fill="hold">
                                          <p:stCondLst>
                                            <p:cond delay="0"/>
                                          </p:stCondLst>
                                        </p:cTn>
                                        <p:tgtEl>
                                          <p:spTgt spid="121"/>
                                        </p:tgtEl>
                                        <p:attrNameLst>
                                          <p:attrName>style.visibility</p:attrName>
                                        </p:attrNameLst>
                                      </p:cBhvr>
                                      <p:to>
                                        <p:strVal val="visible"/>
                                      </p:to>
                                    </p:set>
                                    <p:animEffect transition="in" filter="fade">
                                      <p:cBhvr>
                                        <p:cTn id="68" dur="1000"/>
                                        <p:tgtEl>
                                          <p:spTgt spid="121"/>
                                        </p:tgtEl>
                                      </p:cBhvr>
                                    </p:animEffect>
                                    <p:anim calcmode="lin" valueType="num">
                                      <p:cBhvr>
                                        <p:cTn id="69" dur="1000" fill="hold"/>
                                        <p:tgtEl>
                                          <p:spTgt spid="121"/>
                                        </p:tgtEl>
                                        <p:attrNameLst>
                                          <p:attrName>ppt_x</p:attrName>
                                        </p:attrNameLst>
                                      </p:cBhvr>
                                      <p:tavLst>
                                        <p:tav tm="0">
                                          <p:val>
                                            <p:strVal val="#ppt_x"/>
                                          </p:val>
                                        </p:tav>
                                        <p:tav tm="100000">
                                          <p:val>
                                            <p:strVal val="#ppt_x"/>
                                          </p:val>
                                        </p:tav>
                                      </p:tavLst>
                                    </p:anim>
                                    <p:anim calcmode="lin" valueType="num">
                                      <p:cBhvr>
                                        <p:cTn id="70" dur="1000" fill="hold"/>
                                        <p:tgtEl>
                                          <p:spTgt spid="1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1000"/>
                                  </p:stCondLst>
                                  <p:childTnLst>
                                    <p:set>
                                      <p:cBhvr>
                                        <p:cTn id="72" dur="1" fill="hold">
                                          <p:stCondLst>
                                            <p:cond delay="0"/>
                                          </p:stCondLst>
                                        </p:cTn>
                                        <p:tgtEl>
                                          <p:spTgt spid="122"/>
                                        </p:tgtEl>
                                        <p:attrNameLst>
                                          <p:attrName>style.visibility</p:attrName>
                                        </p:attrNameLst>
                                      </p:cBhvr>
                                      <p:to>
                                        <p:strVal val="visible"/>
                                      </p:to>
                                    </p:set>
                                    <p:animEffect transition="in" filter="fade">
                                      <p:cBhvr>
                                        <p:cTn id="73" dur="1000"/>
                                        <p:tgtEl>
                                          <p:spTgt spid="122"/>
                                        </p:tgtEl>
                                      </p:cBhvr>
                                    </p:animEffect>
                                    <p:anim calcmode="lin" valueType="num">
                                      <p:cBhvr>
                                        <p:cTn id="74" dur="1000" fill="hold"/>
                                        <p:tgtEl>
                                          <p:spTgt spid="122"/>
                                        </p:tgtEl>
                                        <p:attrNameLst>
                                          <p:attrName>ppt_x</p:attrName>
                                        </p:attrNameLst>
                                      </p:cBhvr>
                                      <p:tavLst>
                                        <p:tav tm="0">
                                          <p:val>
                                            <p:strVal val="#ppt_x"/>
                                          </p:val>
                                        </p:tav>
                                        <p:tav tm="100000">
                                          <p:val>
                                            <p:strVal val="#ppt_x"/>
                                          </p:val>
                                        </p:tav>
                                      </p:tavLst>
                                    </p:anim>
                                    <p:anim calcmode="lin" valueType="num">
                                      <p:cBhvr>
                                        <p:cTn id="75" dur="1000" fill="hold"/>
                                        <p:tgtEl>
                                          <p:spTgt spid="122"/>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1000"/>
                                  </p:stCondLst>
                                  <p:childTnLst>
                                    <p:set>
                                      <p:cBhvr>
                                        <p:cTn id="77" dur="1" fill="hold">
                                          <p:stCondLst>
                                            <p:cond delay="0"/>
                                          </p:stCondLst>
                                        </p:cTn>
                                        <p:tgtEl>
                                          <p:spTgt spid="123"/>
                                        </p:tgtEl>
                                        <p:attrNameLst>
                                          <p:attrName>style.visibility</p:attrName>
                                        </p:attrNameLst>
                                      </p:cBhvr>
                                      <p:to>
                                        <p:strVal val="visible"/>
                                      </p:to>
                                    </p:set>
                                    <p:animEffect transition="in" filter="fade">
                                      <p:cBhvr>
                                        <p:cTn id="78" dur="1000"/>
                                        <p:tgtEl>
                                          <p:spTgt spid="123"/>
                                        </p:tgtEl>
                                      </p:cBhvr>
                                    </p:animEffect>
                                    <p:anim calcmode="lin" valueType="num">
                                      <p:cBhvr>
                                        <p:cTn id="79" dur="1000" fill="hold"/>
                                        <p:tgtEl>
                                          <p:spTgt spid="123"/>
                                        </p:tgtEl>
                                        <p:attrNameLst>
                                          <p:attrName>ppt_x</p:attrName>
                                        </p:attrNameLst>
                                      </p:cBhvr>
                                      <p:tavLst>
                                        <p:tav tm="0">
                                          <p:val>
                                            <p:strVal val="#ppt_x"/>
                                          </p:val>
                                        </p:tav>
                                        <p:tav tm="100000">
                                          <p:val>
                                            <p:strVal val="#ppt_x"/>
                                          </p:val>
                                        </p:tav>
                                      </p:tavLst>
                                    </p:anim>
                                    <p:anim calcmode="lin" valueType="num">
                                      <p:cBhvr>
                                        <p:cTn id="80" dur="1000" fill="hold"/>
                                        <p:tgtEl>
                                          <p:spTgt spid="123"/>
                                        </p:tgtEl>
                                        <p:attrNameLst>
                                          <p:attrName>ppt_y</p:attrName>
                                        </p:attrNameLst>
                                      </p:cBhvr>
                                      <p:tavLst>
                                        <p:tav tm="0">
                                          <p:val>
                                            <p:strVal val="#ppt_y+.1"/>
                                          </p:val>
                                        </p:tav>
                                        <p:tav tm="100000">
                                          <p:val>
                                            <p:strVal val="#ppt_y"/>
                                          </p:val>
                                        </p:tav>
                                      </p:tavLst>
                                    </p:anim>
                                  </p:childTnLst>
                                </p:cTn>
                              </p:par>
                              <p:par>
                                <p:cTn id="81" presetID="10" presetClass="entr" presetSubtype="0" fill="hold" grpId="0" nodeType="withEffect">
                                  <p:stCondLst>
                                    <p:cond delay="1500"/>
                                  </p:stCondLst>
                                  <p:childTnLst>
                                    <p:set>
                                      <p:cBhvr>
                                        <p:cTn id="82" dur="1" fill="hold">
                                          <p:stCondLst>
                                            <p:cond delay="0"/>
                                          </p:stCondLst>
                                        </p:cTn>
                                        <p:tgtEl>
                                          <p:spTgt spid="124"/>
                                        </p:tgtEl>
                                        <p:attrNameLst>
                                          <p:attrName>style.visibility</p:attrName>
                                        </p:attrNameLst>
                                      </p:cBhvr>
                                      <p:to>
                                        <p:strVal val="visible"/>
                                      </p:to>
                                    </p:set>
                                    <p:animEffect transition="in" filter="fade">
                                      <p:cBhvr>
                                        <p:cTn id="83" dur="800"/>
                                        <p:tgtEl>
                                          <p:spTgt spid="124"/>
                                        </p:tgtEl>
                                      </p:cBhvr>
                                    </p:animEffect>
                                  </p:childTnLst>
                                </p:cTn>
                              </p:par>
                              <p:par>
                                <p:cTn id="84" presetID="10" presetClass="entr" presetSubtype="0" fill="hold" grpId="0" nodeType="withEffect">
                                  <p:stCondLst>
                                    <p:cond delay="1500"/>
                                  </p:stCondLst>
                                  <p:childTnLst>
                                    <p:set>
                                      <p:cBhvr>
                                        <p:cTn id="85" dur="1" fill="hold">
                                          <p:stCondLst>
                                            <p:cond delay="0"/>
                                          </p:stCondLst>
                                        </p:cTn>
                                        <p:tgtEl>
                                          <p:spTgt spid="125"/>
                                        </p:tgtEl>
                                        <p:attrNameLst>
                                          <p:attrName>style.visibility</p:attrName>
                                        </p:attrNameLst>
                                      </p:cBhvr>
                                      <p:to>
                                        <p:strVal val="visible"/>
                                      </p:to>
                                    </p:set>
                                    <p:animEffect transition="in" filter="fade">
                                      <p:cBhvr>
                                        <p:cTn id="86" dur="800"/>
                                        <p:tgtEl>
                                          <p:spTgt spid="125"/>
                                        </p:tgtEl>
                                      </p:cBhvr>
                                    </p:animEffect>
                                  </p:childTnLst>
                                </p:cTn>
                              </p:par>
                              <p:par>
                                <p:cTn id="87" presetID="10" presetClass="entr" presetSubtype="0" fill="hold" grpId="0" nodeType="withEffect">
                                  <p:stCondLst>
                                    <p:cond delay="1500"/>
                                  </p:stCondLst>
                                  <p:childTnLst>
                                    <p:set>
                                      <p:cBhvr>
                                        <p:cTn id="88" dur="1" fill="hold">
                                          <p:stCondLst>
                                            <p:cond delay="0"/>
                                          </p:stCondLst>
                                        </p:cTn>
                                        <p:tgtEl>
                                          <p:spTgt spid="126"/>
                                        </p:tgtEl>
                                        <p:attrNameLst>
                                          <p:attrName>style.visibility</p:attrName>
                                        </p:attrNameLst>
                                      </p:cBhvr>
                                      <p:to>
                                        <p:strVal val="visible"/>
                                      </p:to>
                                    </p:set>
                                    <p:animEffect transition="in" filter="fade">
                                      <p:cBhvr>
                                        <p:cTn id="89" dur="800"/>
                                        <p:tgtEl>
                                          <p:spTgt spid="126"/>
                                        </p:tgtEl>
                                      </p:cBhvr>
                                    </p:animEffect>
                                  </p:childTnLst>
                                </p:cTn>
                              </p:par>
                              <p:par>
                                <p:cTn id="90" presetID="10" presetClass="entr" presetSubtype="0" fill="hold" grpId="0" nodeType="withEffect">
                                  <p:stCondLst>
                                    <p:cond delay="1500"/>
                                  </p:stCondLst>
                                  <p:childTnLst>
                                    <p:set>
                                      <p:cBhvr>
                                        <p:cTn id="91" dur="1" fill="hold">
                                          <p:stCondLst>
                                            <p:cond delay="0"/>
                                          </p:stCondLst>
                                        </p:cTn>
                                        <p:tgtEl>
                                          <p:spTgt spid="127"/>
                                        </p:tgtEl>
                                        <p:attrNameLst>
                                          <p:attrName>style.visibility</p:attrName>
                                        </p:attrNameLst>
                                      </p:cBhvr>
                                      <p:to>
                                        <p:strVal val="visible"/>
                                      </p:to>
                                    </p:set>
                                    <p:animEffect transition="in" filter="fade">
                                      <p:cBhvr>
                                        <p:cTn id="92" dur="8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utoUpdateAnimBg="0"/>
      <p:bldP spid="121" grpId="0" autoUpdateAnimBg="0"/>
      <p:bldP spid="122" grpId="0" autoUpdateAnimBg="0"/>
      <p:bldP spid="123" grpId="0" autoUpdateAnimBg="0"/>
      <p:bldP spid="124" grpId="0" autoUpdateAnimBg="0"/>
      <p:bldP spid="125" grpId="0" autoUpdateAnimBg="0"/>
      <p:bldP spid="126" grpId="0" autoUpdateAnimBg="0"/>
      <p:bldP spid="127"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说教材</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1.4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grpSp>
        <p:nvGrpSpPr>
          <p:cNvPr id="128" name="淘宝网chenying0907出品 127"/>
          <p:cNvGrpSpPr/>
          <p:nvPr/>
        </p:nvGrpSpPr>
        <p:grpSpPr>
          <a:xfrm>
            <a:off x="1921503" y="1848820"/>
            <a:ext cx="2806701" cy="1000700"/>
            <a:chOff x="1518042" y="1406979"/>
            <a:chExt cx="2806701" cy="1000700"/>
          </a:xfrm>
        </p:grpSpPr>
        <p:grpSp>
          <p:nvGrpSpPr>
            <p:cNvPr id="129" name="淘宝网chenying0907出品 128"/>
            <p:cNvGrpSpPr/>
            <p:nvPr/>
          </p:nvGrpSpPr>
          <p:grpSpPr>
            <a:xfrm>
              <a:off x="1529155" y="1760992"/>
              <a:ext cx="2795588" cy="646687"/>
              <a:chOff x="1529155" y="1760992"/>
              <a:chExt cx="2795588" cy="646687"/>
            </a:xfrm>
          </p:grpSpPr>
          <p:grpSp>
            <p:nvGrpSpPr>
              <p:cNvPr id="131" name="淘宝网chenying0907出品 44"/>
              <p:cNvGrpSpPr/>
              <p:nvPr/>
            </p:nvGrpSpPr>
            <p:grpSpPr bwMode="auto">
              <a:xfrm flipH="1">
                <a:off x="1529155" y="1822904"/>
                <a:ext cx="2795588" cy="584775"/>
                <a:chOff x="-362770" y="3102960"/>
                <a:chExt cx="2183514" cy="584775"/>
              </a:xfrm>
            </p:grpSpPr>
            <p:sp>
              <p:nvSpPr>
                <p:cNvPr id="133" name="淘宝网chenying0907出品 11"/>
                <p:cNvSpPr txBox="1">
                  <a:spLocks noChangeArrowheads="1"/>
                </p:cNvSpPr>
                <p:nvPr/>
              </p:nvSpPr>
              <p:spPr bwMode="auto">
                <a:xfrm>
                  <a:off x="675034" y="3102960"/>
                  <a:ext cx="1145710" cy="584775"/>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1600" kern="0" dirty="0">
                      <a:latin typeface="微软雅黑" panose="020B0503020204020204" pitchFamily="34" charset="-122"/>
                      <a:ea typeface="微软雅黑" panose="020B0503020204020204" pitchFamily="34" charset="-122"/>
                      <a:cs typeface="+mn-cs"/>
                    </a:rPr>
                    <a:t>点击添加文本    </a:t>
                  </a:r>
                  <a:endParaRPr lang="en-US" altLang="zh-CN" sz="1600" kern="0" dirty="0">
                    <a:latin typeface="微软雅黑" panose="020B0503020204020204" pitchFamily="34" charset="-122"/>
                    <a:ea typeface="微软雅黑" panose="020B0503020204020204" pitchFamily="34" charset="-122"/>
                    <a:cs typeface="+mn-cs"/>
                  </a:endParaRPr>
                </a:p>
                <a:p>
                  <a:pPr eaLnBrk="1" fontAlgn="auto" hangingPunct="1">
                    <a:spcBef>
                      <a:spcPts val="0"/>
                    </a:spcBef>
                    <a:spcAft>
                      <a:spcPts val="0"/>
                    </a:spcAft>
                    <a:defRPr/>
                  </a:pPr>
                  <a:r>
                    <a:rPr lang="zh-CN" altLang="en-US" sz="1600" kern="0" dirty="0">
                      <a:latin typeface="微软雅黑" panose="020B0503020204020204" pitchFamily="34" charset="-122"/>
                      <a:ea typeface="微软雅黑" panose="020B0503020204020204" pitchFamily="34" charset="-122"/>
                      <a:cs typeface="+mn-cs"/>
                    </a:rPr>
                    <a:t>点击添加文本</a:t>
                  </a:r>
                  <a:endParaRPr lang="en-US" altLang="zh-CN" sz="1600" kern="0" dirty="0">
                    <a:latin typeface="微软雅黑" panose="020B0503020204020204" pitchFamily="34" charset="-122"/>
                    <a:ea typeface="微软雅黑" panose="020B0503020204020204" pitchFamily="34" charset="-122"/>
                    <a:cs typeface="+mn-cs"/>
                  </a:endParaRPr>
                </a:p>
              </p:txBody>
            </p:sp>
            <p:sp>
              <p:nvSpPr>
                <p:cNvPr id="134" name="淘宝网chenying0907出品 11"/>
                <p:cNvSpPr txBox="1">
                  <a:spLocks noChangeArrowheads="1"/>
                </p:cNvSpPr>
                <p:nvPr/>
              </p:nvSpPr>
              <p:spPr bwMode="auto">
                <a:xfrm>
                  <a:off x="-362770" y="3102960"/>
                  <a:ext cx="1145710" cy="584775"/>
                </a:xfrm>
                <a:prstGeom prst="rect">
                  <a:avLst/>
                </a:prstGeom>
                <a:no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1600" kern="0" dirty="0">
                      <a:latin typeface="微软雅黑" panose="020B0503020204020204" pitchFamily="34" charset="-122"/>
                      <a:ea typeface="微软雅黑" panose="020B0503020204020204" pitchFamily="34" charset="-122"/>
                      <a:cs typeface="+mn-cs"/>
                    </a:rPr>
                    <a:t>点击添加文本    </a:t>
                  </a:r>
                  <a:endParaRPr lang="en-US" altLang="zh-CN" sz="1600" kern="0" dirty="0">
                    <a:latin typeface="微软雅黑" panose="020B0503020204020204" pitchFamily="34" charset="-122"/>
                    <a:ea typeface="微软雅黑" panose="020B0503020204020204" pitchFamily="34" charset="-122"/>
                    <a:cs typeface="+mn-cs"/>
                  </a:endParaRPr>
                </a:p>
                <a:p>
                  <a:pPr eaLnBrk="1" fontAlgn="auto" hangingPunct="1">
                    <a:spcBef>
                      <a:spcPts val="0"/>
                    </a:spcBef>
                    <a:spcAft>
                      <a:spcPts val="0"/>
                    </a:spcAft>
                    <a:defRPr/>
                  </a:pPr>
                  <a:r>
                    <a:rPr lang="zh-CN" altLang="en-US" sz="1600" kern="0" dirty="0">
                      <a:latin typeface="微软雅黑" panose="020B0503020204020204" pitchFamily="34" charset="-122"/>
                      <a:ea typeface="微软雅黑" panose="020B0503020204020204" pitchFamily="34" charset="-122"/>
                      <a:cs typeface="+mn-cs"/>
                    </a:rPr>
                    <a:t>点击添加文本</a:t>
                  </a:r>
                  <a:endParaRPr lang="en-US" altLang="zh-CN" sz="1600" kern="0" dirty="0">
                    <a:latin typeface="微软雅黑" panose="020B0503020204020204" pitchFamily="34" charset="-122"/>
                    <a:ea typeface="微软雅黑" panose="020B0503020204020204" pitchFamily="34" charset="-122"/>
                    <a:cs typeface="+mn-cs"/>
                  </a:endParaRPr>
                </a:p>
              </p:txBody>
            </p:sp>
          </p:grpSp>
          <p:sp>
            <p:nvSpPr>
              <p:cNvPr id="132" name="淘宝网chenying0907出品 131"/>
              <p:cNvSpPr/>
              <p:nvPr/>
            </p:nvSpPr>
            <p:spPr>
              <a:xfrm>
                <a:off x="1576780" y="1760992"/>
                <a:ext cx="2136775" cy="36512"/>
              </a:xfrm>
              <a:prstGeom prst="rect">
                <a:avLst/>
              </a:prstGeom>
              <a:solidFill>
                <a:srgbClr val="BE12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130" name="淘宝网chenying0907出品 11"/>
            <p:cNvSpPr txBox="1">
              <a:spLocks noChangeArrowheads="1"/>
            </p:cNvSpPr>
            <p:nvPr/>
          </p:nvSpPr>
          <p:spPr bwMode="auto">
            <a:xfrm flipH="1">
              <a:off x="1518042" y="1406979"/>
              <a:ext cx="1878300" cy="40011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b="1" kern="0" dirty="0">
                  <a:latin typeface="微软雅黑" panose="020B0503020204020204" pitchFamily="34" charset="-122"/>
                  <a:ea typeface="微软雅黑" panose="020B0503020204020204" pitchFamily="34" charset="-122"/>
                  <a:cs typeface="+mn-cs"/>
                </a:rPr>
                <a:t>点击添加文本    </a:t>
              </a:r>
              <a:endParaRPr lang="en-US" altLang="zh-CN" sz="2000" b="1" kern="0" dirty="0">
                <a:latin typeface="微软雅黑" panose="020B0503020204020204" pitchFamily="34" charset="-122"/>
                <a:ea typeface="微软雅黑" panose="020B0503020204020204" pitchFamily="34" charset="-122"/>
                <a:cs typeface="+mn-cs"/>
              </a:endParaRPr>
            </a:p>
          </p:txBody>
        </p:sp>
      </p:grpSp>
      <p:grpSp>
        <p:nvGrpSpPr>
          <p:cNvPr id="135" name="淘宝网chenying0907出品 134"/>
          <p:cNvGrpSpPr/>
          <p:nvPr/>
        </p:nvGrpSpPr>
        <p:grpSpPr>
          <a:xfrm>
            <a:off x="5445880" y="2074820"/>
            <a:ext cx="4231242" cy="777875"/>
            <a:chOff x="4853380" y="1792742"/>
            <a:chExt cx="4231242" cy="777875"/>
          </a:xfrm>
        </p:grpSpPr>
        <p:grpSp>
          <p:nvGrpSpPr>
            <p:cNvPr id="136" name="淘宝网chenying0907出品 13"/>
            <p:cNvGrpSpPr/>
            <p:nvPr/>
          </p:nvGrpSpPr>
          <p:grpSpPr bwMode="auto">
            <a:xfrm>
              <a:off x="4853380" y="1938792"/>
              <a:ext cx="1304925" cy="631825"/>
              <a:chOff x="3787140" y="1484250"/>
              <a:chExt cx="1569720" cy="759442"/>
            </a:xfrm>
          </p:grpSpPr>
          <p:sp>
            <p:nvSpPr>
              <p:cNvPr id="140" name="淘宝网chenying0907出品 4"/>
              <p:cNvSpPr/>
              <p:nvPr/>
            </p:nvSpPr>
            <p:spPr>
              <a:xfrm>
                <a:off x="3787140" y="1484250"/>
                <a:ext cx="1569720" cy="759442"/>
              </a:xfrm>
              <a:custGeom>
                <a:avLst/>
                <a:gdLst>
                  <a:gd name="connsiteX0" fmla="*/ 1027019 w 2120411"/>
                  <a:gd name="connsiteY0" fmla="*/ 5 h 676678"/>
                  <a:gd name="connsiteX1" fmla="*/ 2120411 w 2120411"/>
                  <a:gd name="connsiteY1" fmla="*/ 492487 h 676678"/>
                  <a:gd name="connsiteX2" fmla="*/ 1027019 w 2120411"/>
                  <a:gd name="connsiteY2" fmla="*/ 676678 h 676678"/>
                  <a:gd name="connsiteX3" fmla="*/ 0 w 2120411"/>
                  <a:gd name="connsiteY3" fmla="*/ 485693 h 676678"/>
                  <a:gd name="connsiteX4" fmla="*/ 1027019 w 2120411"/>
                  <a:gd name="connsiteY4" fmla="*/ 5 h 676678"/>
                  <a:gd name="connsiteX0-1" fmla="*/ 1027019 w 2120411"/>
                  <a:gd name="connsiteY0-2" fmla="*/ 5 h 676678"/>
                  <a:gd name="connsiteX1-3" fmla="*/ 2120411 w 2120411"/>
                  <a:gd name="connsiteY1-4" fmla="*/ 492487 h 676678"/>
                  <a:gd name="connsiteX2-5" fmla="*/ 1027019 w 2120411"/>
                  <a:gd name="connsiteY2-6" fmla="*/ 676678 h 676678"/>
                  <a:gd name="connsiteX3-7" fmla="*/ 0 w 2120411"/>
                  <a:gd name="connsiteY3-8" fmla="*/ 485693 h 676678"/>
                  <a:gd name="connsiteX4-9" fmla="*/ 1027019 w 2120411"/>
                  <a:gd name="connsiteY4-10" fmla="*/ 5 h 676678"/>
                  <a:gd name="connsiteX0-11" fmla="*/ 1027019 w 2054038"/>
                  <a:gd name="connsiteY0-12" fmla="*/ 5 h 676678"/>
                  <a:gd name="connsiteX1-13" fmla="*/ 2054038 w 2054038"/>
                  <a:gd name="connsiteY1-14" fmla="*/ 492487 h 676678"/>
                  <a:gd name="connsiteX2-15" fmla="*/ 1027019 w 2054038"/>
                  <a:gd name="connsiteY2-16" fmla="*/ 676678 h 676678"/>
                  <a:gd name="connsiteX3-17" fmla="*/ 0 w 2054038"/>
                  <a:gd name="connsiteY3-18" fmla="*/ 485693 h 676678"/>
                  <a:gd name="connsiteX4-19" fmla="*/ 1027019 w 2054038"/>
                  <a:gd name="connsiteY4-20" fmla="*/ 5 h 676678"/>
                  <a:gd name="connsiteX0-21" fmla="*/ 1027019 w 2054038"/>
                  <a:gd name="connsiteY0-22" fmla="*/ 5 h 676678"/>
                  <a:gd name="connsiteX1-23" fmla="*/ 2054038 w 2054038"/>
                  <a:gd name="connsiteY1-24" fmla="*/ 492487 h 676678"/>
                  <a:gd name="connsiteX2-25" fmla="*/ 1027019 w 2054038"/>
                  <a:gd name="connsiteY2-26" fmla="*/ 676678 h 676678"/>
                  <a:gd name="connsiteX3-27" fmla="*/ 0 w 2054038"/>
                  <a:gd name="connsiteY3-28" fmla="*/ 485693 h 676678"/>
                  <a:gd name="connsiteX4-29" fmla="*/ 1027019 w 2054038"/>
                  <a:gd name="connsiteY4-30" fmla="*/ 5 h 676678"/>
                  <a:gd name="connsiteX0-31" fmla="*/ 1027019 w 2054038"/>
                  <a:gd name="connsiteY0-32" fmla="*/ 5 h 676678"/>
                  <a:gd name="connsiteX1-33" fmla="*/ 2054038 w 2054038"/>
                  <a:gd name="connsiteY1-34" fmla="*/ 492487 h 676678"/>
                  <a:gd name="connsiteX2-35" fmla="*/ 1027019 w 2054038"/>
                  <a:gd name="connsiteY2-36" fmla="*/ 676678 h 676678"/>
                  <a:gd name="connsiteX3-37" fmla="*/ 0 w 2054038"/>
                  <a:gd name="connsiteY3-38" fmla="*/ 485693 h 676678"/>
                  <a:gd name="connsiteX4-39" fmla="*/ 1027019 w 2054038"/>
                  <a:gd name="connsiteY4-40" fmla="*/ 5 h 676678"/>
                  <a:gd name="connsiteX0-41" fmla="*/ 1027019 w 2054038"/>
                  <a:gd name="connsiteY0-42" fmla="*/ 476 h 677149"/>
                  <a:gd name="connsiteX1-43" fmla="*/ 2054038 w 2054038"/>
                  <a:gd name="connsiteY1-44" fmla="*/ 492958 h 677149"/>
                  <a:gd name="connsiteX2-45" fmla="*/ 1027019 w 2054038"/>
                  <a:gd name="connsiteY2-46" fmla="*/ 677149 h 677149"/>
                  <a:gd name="connsiteX3-47" fmla="*/ 0 w 2054038"/>
                  <a:gd name="connsiteY3-48" fmla="*/ 486164 h 677149"/>
                  <a:gd name="connsiteX4-49" fmla="*/ 1027019 w 2054038"/>
                  <a:gd name="connsiteY4-50" fmla="*/ 476 h 6771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54038" h="677149">
                    <a:moveTo>
                      <a:pt x="1027019" y="476"/>
                    </a:moveTo>
                    <a:cubicBezTo>
                      <a:pt x="1493997" y="-11131"/>
                      <a:pt x="1853323" y="190395"/>
                      <a:pt x="2054038" y="492958"/>
                    </a:cubicBezTo>
                    <a:cubicBezTo>
                      <a:pt x="1757656" y="608038"/>
                      <a:pt x="1442853" y="677149"/>
                      <a:pt x="1027019" y="677149"/>
                    </a:cubicBezTo>
                    <a:cubicBezTo>
                      <a:pt x="611185" y="677149"/>
                      <a:pt x="296382" y="601244"/>
                      <a:pt x="0" y="486164"/>
                    </a:cubicBezTo>
                    <a:cubicBezTo>
                      <a:pt x="210197" y="190396"/>
                      <a:pt x="684679" y="-656"/>
                      <a:pt x="1027019" y="476"/>
                    </a:cubicBezTo>
                    <a:close/>
                  </a:path>
                </a:pathLst>
              </a:cu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a:solidFill>
                    <a:schemeClr val="tx1"/>
                  </a:solidFill>
                  <a:latin typeface="微软雅黑" panose="020B0503020204020204" pitchFamily="34" charset="-122"/>
                  <a:ea typeface="微软雅黑" panose="020B0503020204020204" pitchFamily="34" charset="-122"/>
                </a:endParaRPr>
              </a:p>
            </p:txBody>
          </p:sp>
          <p:sp>
            <p:nvSpPr>
              <p:cNvPr id="141" name="淘宝网chenying0907出品 140"/>
              <p:cNvSpPr/>
              <p:nvPr/>
            </p:nvSpPr>
            <p:spPr>
              <a:xfrm rot="277197">
                <a:off x="4282249" y="1554131"/>
                <a:ext cx="815299" cy="564065"/>
              </a:xfrm>
              <a:prstGeom prst="ellipse">
                <a:avLst/>
              </a:prstGeom>
              <a:gradFill flip="none" rotWithShape="1">
                <a:gsLst>
                  <a:gs pos="55000">
                    <a:schemeClr val="bg1">
                      <a:alpha val="0"/>
                    </a:schemeClr>
                  </a:gs>
                  <a:gs pos="12000">
                    <a:schemeClr val="bg1">
                      <a:alpha val="34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a:solidFill>
                    <a:schemeClr val="tx1"/>
                  </a:solidFill>
                  <a:latin typeface="微软雅黑" panose="020B0503020204020204" pitchFamily="34" charset="-122"/>
                  <a:ea typeface="微软雅黑" panose="020B0503020204020204" pitchFamily="34" charset="-122"/>
                </a:endParaRPr>
              </a:p>
            </p:txBody>
          </p:sp>
        </p:grpSp>
        <p:cxnSp>
          <p:nvCxnSpPr>
            <p:cNvPr id="137" name="直接连接符 136"/>
            <p:cNvCxnSpPr/>
            <p:nvPr/>
          </p:nvCxnSpPr>
          <p:spPr>
            <a:xfrm>
              <a:off x="5960535" y="2439073"/>
              <a:ext cx="3124087" cy="0"/>
            </a:xfrm>
            <a:prstGeom prst="line">
              <a:avLst/>
            </a:prstGeom>
            <a:ln>
              <a:solidFill>
                <a:schemeClr val="tx1"/>
              </a:solidFill>
              <a:prstDash val="sysDash"/>
              <a:headEnd type="oval"/>
            </a:ln>
          </p:spPr>
          <p:style>
            <a:lnRef idx="1">
              <a:schemeClr val="accent1"/>
            </a:lnRef>
            <a:fillRef idx="0">
              <a:schemeClr val="accent1"/>
            </a:fillRef>
            <a:effectRef idx="0">
              <a:schemeClr val="accent1"/>
            </a:effectRef>
            <a:fontRef idx="minor">
              <a:schemeClr val="tx1"/>
            </a:fontRef>
          </p:style>
        </p:cxnSp>
        <p:sp>
          <p:nvSpPr>
            <p:cNvPr id="138" name="淘宝网chenying0907出品 11"/>
            <p:cNvSpPr txBox="1">
              <a:spLocks noChangeArrowheads="1"/>
            </p:cNvSpPr>
            <p:nvPr/>
          </p:nvSpPr>
          <p:spPr bwMode="auto">
            <a:xfrm flipH="1">
              <a:off x="7302892" y="1792742"/>
              <a:ext cx="1781730" cy="707886"/>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kern="0" dirty="0">
                  <a:latin typeface="微软雅黑" panose="020B0503020204020204" pitchFamily="34" charset="-122"/>
                  <a:ea typeface="微软雅黑" panose="020B0503020204020204" pitchFamily="34" charset="-122"/>
                </a:rPr>
                <a:t>点击添加文本    </a:t>
              </a:r>
              <a:endParaRPr lang="en-US" altLang="zh-CN" sz="2000" kern="0" dirty="0">
                <a:latin typeface="微软雅黑" panose="020B0503020204020204" pitchFamily="34" charset="-122"/>
                <a:ea typeface="微软雅黑" panose="020B0503020204020204" pitchFamily="34" charset="-122"/>
              </a:endParaRPr>
            </a:p>
            <a:p>
              <a:pPr eaLnBrk="1" fontAlgn="auto" hangingPunct="1">
                <a:spcBef>
                  <a:spcPts val="0"/>
                </a:spcBef>
                <a:spcAft>
                  <a:spcPts val="0"/>
                </a:spcAft>
                <a:defRPr/>
              </a:pPr>
              <a:r>
                <a:rPr lang="zh-CN" altLang="en-US" sz="2000" kern="0" dirty="0">
                  <a:latin typeface="微软雅黑" panose="020B0503020204020204" pitchFamily="34" charset="-122"/>
                  <a:ea typeface="微软雅黑" panose="020B0503020204020204" pitchFamily="34" charset="-122"/>
                </a:rPr>
                <a:t>点击添加文本</a:t>
              </a:r>
              <a:endParaRPr lang="en-US" altLang="zh-CN" sz="2000" kern="0" dirty="0">
                <a:latin typeface="微软雅黑" panose="020B0503020204020204" pitchFamily="34" charset="-122"/>
                <a:ea typeface="微软雅黑" panose="020B0503020204020204" pitchFamily="34" charset="-122"/>
              </a:endParaRPr>
            </a:p>
          </p:txBody>
        </p:sp>
        <p:sp>
          <p:nvSpPr>
            <p:cNvPr id="139" name="淘宝网chenying0907出品 11"/>
            <p:cNvSpPr txBox="1">
              <a:spLocks noChangeArrowheads="1"/>
            </p:cNvSpPr>
            <p:nvPr/>
          </p:nvSpPr>
          <p:spPr bwMode="auto">
            <a:xfrm flipH="1">
              <a:off x="4923230" y="2151517"/>
              <a:ext cx="1309688" cy="40011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2000" kern="0" dirty="0">
                  <a:latin typeface="微软雅黑" panose="020B0503020204020204" pitchFamily="34" charset="-122"/>
                  <a:ea typeface="微软雅黑" panose="020B0503020204020204" pitchFamily="34" charset="-122"/>
                </a:rPr>
                <a:t>text1</a:t>
              </a:r>
              <a:endParaRPr lang="en-US" altLang="zh-CN" sz="2000" kern="0" dirty="0">
                <a:latin typeface="微软雅黑" panose="020B0503020204020204" pitchFamily="34" charset="-122"/>
                <a:ea typeface="微软雅黑" panose="020B0503020204020204" pitchFamily="34" charset="-122"/>
              </a:endParaRPr>
            </a:p>
          </p:txBody>
        </p:sp>
      </p:grpSp>
      <p:grpSp>
        <p:nvGrpSpPr>
          <p:cNvPr id="142" name="淘宝网chenying0907出品 141"/>
          <p:cNvGrpSpPr/>
          <p:nvPr/>
        </p:nvGrpSpPr>
        <p:grpSpPr>
          <a:xfrm>
            <a:off x="5145843" y="2789195"/>
            <a:ext cx="4531279" cy="868362"/>
            <a:chOff x="4553343" y="2507117"/>
            <a:chExt cx="4531279" cy="868362"/>
          </a:xfrm>
        </p:grpSpPr>
        <p:grpSp>
          <p:nvGrpSpPr>
            <p:cNvPr id="143" name="淘宝网chenying0907出品 10"/>
            <p:cNvGrpSpPr/>
            <p:nvPr/>
          </p:nvGrpSpPr>
          <p:grpSpPr bwMode="auto">
            <a:xfrm>
              <a:off x="4553343" y="2507117"/>
              <a:ext cx="1906587" cy="868362"/>
              <a:chOff x="2359836" y="2583197"/>
              <a:chExt cx="1906927" cy="868230"/>
            </a:xfrm>
          </p:grpSpPr>
          <p:sp>
            <p:nvSpPr>
              <p:cNvPr id="147" name="淘宝网chenying0907出品 6"/>
              <p:cNvSpPr/>
              <p:nvPr/>
            </p:nvSpPr>
            <p:spPr>
              <a:xfrm>
                <a:off x="2359836" y="2694305"/>
                <a:ext cx="1906927" cy="757122"/>
              </a:xfrm>
              <a:custGeom>
                <a:avLst/>
                <a:gdLst/>
                <a:ahLst/>
                <a:cxnLst/>
                <a:rect l="l" t="t" r="r" b="b"/>
                <a:pathLst>
                  <a:path w="2852836" h="812079">
                    <a:moveTo>
                      <a:pt x="334026" y="0"/>
                    </a:moveTo>
                    <a:cubicBezTo>
                      <a:pt x="629853" y="114341"/>
                      <a:pt x="1009624" y="182893"/>
                      <a:pt x="1423773" y="182893"/>
                    </a:cubicBezTo>
                    <a:cubicBezTo>
                      <a:pt x="1807753" y="182893"/>
                      <a:pt x="2162182" y="123965"/>
                      <a:pt x="2447320" y="23572"/>
                    </a:cubicBezTo>
                    <a:cubicBezTo>
                      <a:pt x="2470720" y="18147"/>
                      <a:pt x="2493390" y="11141"/>
                      <a:pt x="2514376" y="1055"/>
                    </a:cubicBezTo>
                    <a:cubicBezTo>
                      <a:pt x="2679522" y="179535"/>
                      <a:pt x="2797076" y="401441"/>
                      <a:pt x="2852836" y="646891"/>
                    </a:cubicBezTo>
                    <a:cubicBezTo>
                      <a:pt x="2427255" y="752598"/>
                      <a:pt x="1941751" y="812079"/>
                      <a:pt x="1426418" y="812079"/>
                    </a:cubicBezTo>
                    <a:cubicBezTo>
                      <a:pt x="911085" y="812079"/>
                      <a:pt x="425581" y="752598"/>
                      <a:pt x="0" y="646891"/>
                    </a:cubicBezTo>
                    <a:cubicBezTo>
                      <a:pt x="55592" y="402182"/>
                      <a:pt x="172605" y="180875"/>
                      <a:pt x="334026" y="0"/>
                    </a:cubicBezTo>
                    <a:close/>
                  </a:path>
                </a:pathLst>
              </a:custGeom>
              <a:solidFill>
                <a:srgbClr val="92D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a:solidFill>
                    <a:schemeClr val="tx1"/>
                  </a:solidFill>
                  <a:latin typeface="微软雅黑" panose="020B0503020204020204" pitchFamily="34" charset="-122"/>
                  <a:ea typeface="微软雅黑" panose="020B0503020204020204" pitchFamily="34" charset="-122"/>
                </a:endParaRPr>
              </a:p>
            </p:txBody>
          </p:sp>
          <p:sp>
            <p:nvSpPr>
              <p:cNvPr id="148" name="淘宝网chenying0907出品 10"/>
              <p:cNvSpPr/>
              <p:nvPr/>
            </p:nvSpPr>
            <p:spPr>
              <a:xfrm>
                <a:off x="2586888" y="2583197"/>
                <a:ext cx="1451234" cy="280944"/>
              </a:xfrm>
              <a:custGeom>
                <a:avLst/>
                <a:gdLst>
                  <a:gd name="connsiteX0" fmla="*/ 0 w 1747836"/>
                  <a:gd name="connsiteY0" fmla="*/ 99883 h 199766"/>
                  <a:gd name="connsiteX1" fmla="*/ 873918 w 1747836"/>
                  <a:gd name="connsiteY1" fmla="*/ 0 h 199766"/>
                  <a:gd name="connsiteX2" fmla="*/ 1747836 w 1747836"/>
                  <a:gd name="connsiteY2" fmla="*/ 99883 h 199766"/>
                  <a:gd name="connsiteX3" fmla="*/ 873918 w 1747836"/>
                  <a:gd name="connsiteY3" fmla="*/ 199766 h 199766"/>
                  <a:gd name="connsiteX4" fmla="*/ 0 w 1747836"/>
                  <a:gd name="connsiteY4" fmla="*/ 99883 h 199766"/>
                  <a:gd name="connsiteX0-1" fmla="*/ 93 w 1747929"/>
                  <a:gd name="connsiteY0-2" fmla="*/ 99883 h 304541"/>
                  <a:gd name="connsiteX1-3" fmla="*/ 874011 w 1747929"/>
                  <a:gd name="connsiteY1-4" fmla="*/ 0 h 304541"/>
                  <a:gd name="connsiteX2-5" fmla="*/ 1747929 w 1747929"/>
                  <a:gd name="connsiteY2-6" fmla="*/ 99883 h 304541"/>
                  <a:gd name="connsiteX3-7" fmla="*/ 833530 w 1747929"/>
                  <a:gd name="connsiteY3-8" fmla="*/ 304541 h 304541"/>
                  <a:gd name="connsiteX4-9" fmla="*/ 93 w 1747929"/>
                  <a:gd name="connsiteY4-10" fmla="*/ 99883 h 304541"/>
                  <a:gd name="connsiteX0-11" fmla="*/ 48 w 1747884"/>
                  <a:gd name="connsiteY0-12" fmla="*/ 133220 h 337878"/>
                  <a:gd name="connsiteX1-13" fmla="*/ 862060 w 1747884"/>
                  <a:gd name="connsiteY1-14" fmla="*/ 0 h 337878"/>
                  <a:gd name="connsiteX2-15" fmla="*/ 1747884 w 1747884"/>
                  <a:gd name="connsiteY2-16" fmla="*/ 133220 h 337878"/>
                  <a:gd name="connsiteX3-17" fmla="*/ 833485 w 1747884"/>
                  <a:gd name="connsiteY3-18" fmla="*/ 337878 h 337878"/>
                  <a:gd name="connsiteX4-19" fmla="*/ 48 w 1747884"/>
                  <a:gd name="connsiteY4-20" fmla="*/ 133220 h 337878"/>
                  <a:gd name="connsiteX0-21" fmla="*/ 2146 w 1749982"/>
                  <a:gd name="connsiteY0-22" fmla="*/ 133220 h 337878"/>
                  <a:gd name="connsiteX1-23" fmla="*/ 864158 w 1749982"/>
                  <a:gd name="connsiteY1-24" fmla="*/ 0 h 337878"/>
                  <a:gd name="connsiteX2-25" fmla="*/ 1749982 w 1749982"/>
                  <a:gd name="connsiteY2-26" fmla="*/ 133220 h 337878"/>
                  <a:gd name="connsiteX3-27" fmla="*/ 835583 w 1749982"/>
                  <a:gd name="connsiteY3-28" fmla="*/ 337878 h 337878"/>
                  <a:gd name="connsiteX4-29" fmla="*/ 2146 w 1749982"/>
                  <a:gd name="connsiteY4-30" fmla="*/ 133220 h 337878"/>
                  <a:gd name="connsiteX0-31" fmla="*/ 0 w 1747836"/>
                  <a:gd name="connsiteY0-32" fmla="*/ 133220 h 337878"/>
                  <a:gd name="connsiteX1-33" fmla="*/ 862012 w 1747836"/>
                  <a:gd name="connsiteY1-34" fmla="*/ 0 h 337878"/>
                  <a:gd name="connsiteX2-35" fmla="*/ 1747836 w 1747836"/>
                  <a:gd name="connsiteY2-36" fmla="*/ 133220 h 337878"/>
                  <a:gd name="connsiteX3-37" fmla="*/ 833437 w 1747836"/>
                  <a:gd name="connsiteY3-38" fmla="*/ 337878 h 337878"/>
                  <a:gd name="connsiteX4-39" fmla="*/ 0 w 1747836"/>
                  <a:gd name="connsiteY4-40" fmla="*/ 133220 h 337878"/>
                  <a:gd name="connsiteX0-41" fmla="*/ 0 w 1747836"/>
                  <a:gd name="connsiteY0-42" fmla="*/ 133220 h 337878"/>
                  <a:gd name="connsiteX1-43" fmla="*/ 862012 w 1747836"/>
                  <a:gd name="connsiteY1-44" fmla="*/ 0 h 337878"/>
                  <a:gd name="connsiteX2-45" fmla="*/ 1747836 w 1747836"/>
                  <a:gd name="connsiteY2-46" fmla="*/ 133220 h 337878"/>
                  <a:gd name="connsiteX3-47" fmla="*/ 833437 w 1747836"/>
                  <a:gd name="connsiteY3-48" fmla="*/ 337878 h 337878"/>
                  <a:gd name="connsiteX4-49" fmla="*/ 0 w 1747836"/>
                  <a:gd name="connsiteY4-50" fmla="*/ 133220 h 337878"/>
                  <a:gd name="connsiteX0-51" fmla="*/ 0 w 1747836"/>
                  <a:gd name="connsiteY0-52" fmla="*/ 133220 h 337878"/>
                  <a:gd name="connsiteX1-53" fmla="*/ 862012 w 1747836"/>
                  <a:gd name="connsiteY1-54" fmla="*/ 0 h 337878"/>
                  <a:gd name="connsiteX2-55" fmla="*/ 1747836 w 1747836"/>
                  <a:gd name="connsiteY2-56" fmla="*/ 133220 h 337878"/>
                  <a:gd name="connsiteX3-57" fmla="*/ 833437 w 1747836"/>
                  <a:gd name="connsiteY3-58" fmla="*/ 337878 h 337878"/>
                  <a:gd name="connsiteX4-59" fmla="*/ 0 w 1747836"/>
                  <a:gd name="connsiteY4-60" fmla="*/ 133220 h 337878"/>
                  <a:gd name="connsiteX0-61" fmla="*/ 0 w 1747836"/>
                  <a:gd name="connsiteY0-62" fmla="*/ 133220 h 337878"/>
                  <a:gd name="connsiteX1-63" fmla="*/ 862012 w 1747836"/>
                  <a:gd name="connsiteY1-64" fmla="*/ 0 h 337878"/>
                  <a:gd name="connsiteX2-65" fmla="*/ 1747836 w 1747836"/>
                  <a:gd name="connsiteY2-66" fmla="*/ 133220 h 337878"/>
                  <a:gd name="connsiteX3-67" fmla="*/ 833437 w 1747836"/>
                  <a:gd name="connsiteY3-68" fmla="*/ 337878 h 337878"/>
                  <a:gd name="connsiteX4-69" fmla="*/ 0 w 1747836"/>
                  <a:gd name="connsiteY4-70" fmla="*/ 133220 h 337878"/>
                  <a:gd name="connsiteX0-71" fmla="*/ 0 w 1747836"/>
                  <a:gd name="connsiteY0-72" fmla="*/ 133220 h 338503"/>
                  <a:gd name="connsiteX1-73" fmla="*/ 862012 w 1747836"/>
                  <a:gd name="connsiteY1-74" fmla="*/ 0 h 338503"/>
                  <a:gd name="connsiteX2-75" fmla="*/ 1747836 w 1747836"/>
                  <a:gd name="connsiteY2-76" fmla="*/ 133220 h 338503"/>
                  <a:gd name="connsiteX3-77" fmla="*/ 833437 w 1747836"/>
                  <a:gd name="connsiteY3-78" fmla="*/ 337878 h 338503"/>
                  <a:gd name="connsiteX4-79" fmla="*/ 0 w 1747836"/>
                  <a:gd name="connsiteY4-80" fmla="*/ 133220 h 33850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47836" h="338503">
                    <a:moveTo>
                      <a:pt x="0" y="133220"/>
                    </a:moveTo>
                    <a:cubicBezTo>
                      <a:pt x="4763" y="65001"/>
                      <a:pt x="379360" y="0"/>
                      <a:pt x="862012" y="0"/>
                    </a:cubicBezTo>
                    <a:cubicBezTo>
                      <a:pt x="1344664" y="0"/>
                      <a:pt x="1704974" y="39955"/>
                      <a:pt x="1747836" y="133220"/>
                    </a:cubicBezTo>
                    <a:cubicBezTo>
                      <a:pt x="1704974" y="188384"/>
                      <a:pt x="1306538" y="349785"/>
                      <a:pt x="833437" y="337878"/>
                    </a:cubicBezTo>
                    <a:cubicBezTo>
                      <a:pt x="350785" y="337878"/>
                      <a:pt x="35718" y="189533"/>
                      <a:pt x="0" y="133220"/>
                    </a:cubicBezTo>
                    <a:close/>
                  </a:path>
                </a:pathLst>
              </a:custGeom>
              <a:gradFill flip="none" rotWithShape="1">
                <a:gsLst>
                  <a:gs pos="43000">
                    <a:schemeClr val="accent5">
                      <a:lumMod val="60000"/>
                      <a:lumOff val="40000"/>
                    </a:schemeClr>
                  </a:gs>
                  <a:gs pos="75000">
                    <a:srgbClr val="92D050"/>
                  </a:gs>
                  <a:gs pos="100000">
                    <a:schemeClr val="accent5">
                      <a:lumMod val="75000"/>
                    </a:schemeClr>
                  </a:gs>
                  <a:gs pos="0">
                    <a:srgbClr val="92D050"/>
                  </a:gs>
                  <a:gs pos="88000">
                    <a:schemeClr val="accent5">
                      <a:lumMod val="20000"/>
                      <a:lumOff val="80000"/>
                    </a:schemeClr>
                  </a:gs>
                </a:gsLst>
                <a:lin ang="150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a:solidFill>
                    <a:schemeClr val="tx1"/>
                  </a:solidFill>
                  <a:latin typeface="微软雅黑" panose="020B0503020204020204" pitchFamily="34" charset="-122"/>
                  <a:ea typeface="微软雅黑" panose="020B0503020204020204" pitchFamily="34" charset="-122"/>
                </a:endParaRPr>
              </a:p>
            </p:txBody>
          </p:sp>
        </p:grpSp>
        <p:cxnSp>
          <p:nvCxnSpPr>
            <p:cNvPr id="144" name="直接连接符 143"/>
            <p:cNvCxnSpPr/>
            <p:nvPr/>
          </p:nvCxnSpPr>
          <p:spPr>
            <a:xfrm>
              <a:off x="6231330" y="3268024"/>
              <a:ext cx="2853292" cy="0"/>
            </a:xfrm>
            <a:prstGeom prst="line">
              <a:avLst/>
            </a:prstGeom>
            <a:ln>
              <a:solidFill>
                <a:schemeClr val="tx1"/>
              </a:solidFill>
              <a:prstDash val="sysDash"/>
              <a:headEnd type="oval"/>
            </a:ln>
          </p:spPr>
          <p:style>
            <a:lnRef idx="1">
              <a:schemeClr val="accent1"/>
            </a:lnRef>
            <a:fillRef idx="0">
              <a:schemeClr val="accent1"/>
            </a:fillRef>
            <a:effectRef idx="0">
              <a:schemeClr val="accent1"/>
            </a:effectRef>
            <a:fontRef idx="minor">
              <a:schemeClr val="tx1"/>
            </a:fontRef>
          </p:style>
        </p:cxnSp>
        <p:sp>
          <p:nvSpPr>
            <p:cNvPr id="145" name="淘宝网chenying0907出品 11"/>
            <p:cNvSpPr txBox="1">
              <a:spLocks noChangeArrowheads="1"/>
            </p:cNvSpPr>
            <p:nvPr/>
          </p:nvSpPr>
          <p:spPr bwMode="auto">
            <a:xfrm flipH="1">
              <a:off x="7302892" y="2567442"/>
              <a:ext cx="1781730" cy="707886"/>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kern="0" dirty="0">
                  <a:latin typeface="微软雅黑" panose="020B0503020204020204" pitchFamily="34" charset="-122"/>
                  <a:ea typeface="微软雅黑" panose="020B0503020204020204" pitchFamily="34" charset="-122"/>
                </a:rPr>
                <a:t>点击添加文本    </a:t>
              </a:r>
              <a:endParaRPr lang="en-US" altLang="zh-CN" sz="2000" kern="0" dirty="0">
                <a:latin typeface="微软雅黑" panose="020B0503020204020204" pitchFamily="34" charset="-122"/>
                <a:ea typeface="微软雅黑" panose="020B0503020204020204" pitchFamily="34" charset="-122"/>
              </a:endParaRPr>
            </a:p>
            <a:p>
              <a:pPr eaLnBrk="1" fontAlgn="auto" hangingPunct="1">
                <a:spcBef>
                  <a:spcPts val="0"/>
                </a:spcBef>
                <a:spcAft>
                  <a:spcPts val="0"/>
                </a:spcAft>
                <a:defRPr/>
              </a:pPr>
              <a:r>
                <a:rPr lang="zh-CN" altLang="en-US" sz="2000" kern="0" dirty="0">
                  <a:latin typeface="微软雅黑" panose="020B0503020204020204" pitchFamily="34" charset="-122"/>
                  <a:ea typeface="微软雅黑" panose="020B0503020204020204" pitchFamily="34" charset="-122"/>
                </a:rPr>
                <a:t>点击添加文本</a:t>
              </a:r>
              <a:endParaRPr lang="en-US" altLang="zh-CN" sz="2000" kern="0" dirty="0">
                <a:latin typeface="微软雅黑" panose="020B0503020204020204" pitchFamily="34" charset="-122"/>
                <a:ea typeface="微软雅黑" panose="020B0503020204020204" pitchFamily="34" charset="-122"/>
              </a:endParaRPr>
            </a:p>
          </p:txBody>
        </p:sp>
        <p:sp>
          <p:nvSpPr>
            <p:cNvPr id="146" name="淘宝网chenying0907出品 11"/>
            <p:cNvSpPr txBox="1">
              <a:spLocks noChangeArrowheads="1"/>
            </p:cNvSpPr>
            <p:nvPr/>
          </p:nvSpPr>
          <p:spPr bwMode="auto">
            <a:xfrm flipH="1">
              <a:off x="4923230" y="2911929"/>
              <a:ext cx="1309688" cy="40011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2000" kern="0" dirty="0">
                  <a:latin typeface="微软雅黑" panose="020B0503020204020204" pitchFamily="34" charset="-122"/>
                  <a:ea typeface="微软雅黑" panose="020B0503020204020204" pitchFamily="34" charset="-122"/>
                </a:rPr>
                <a:t>text2</a:t>
              </a:r>
              <a:endParaRPr lang="en-US" altLang="zh-CN" sz="2000" kern="0" dirty="0">
                <a:latin typeface="微软雅黑" panose="020B0503020204020204" pitchFamily="34" charset="-122"/>
                <a:ea typeface="微软雅黑" panose="020B0503020204020204" pitchFamily="34" charset="-122"/>
              </a:endParaRPr>
            </a:p>
          </p:txBody>
        </p:sp>
      </p:grpSp>
      <p:grpSp>
        <p:nvGrpSpPr>
          <p:cNvPr id="149" name="淘宝网chenying0907出品 148"/>
          <p:cNvGrpSpPr/>
          <p:nvPr/>
        </p:nvGrpSpPr>
        <p:grpSpPr>
          <a:xfrm>
            <a:off x="5102980" y="3670257"/>
            <a:ext cx="4574142" cy="1006475"/>
            <a:chOff x="4510480" y="3388179"/>
            <a:chExt cx="4574142" cy="1006475"/>
          </a:xfrm>
        </p:grpSpPr>
        <p:grpSp>
          <p:nvGrpSpPr>
            <p:cNvPr id="150" name="淘宝网chenying0907出品 7"/>
            <p:cNvGrpSpPr/>
            <p:nvPr/>
          </p:nvGrpSpPr>
          <p:grpSpPr bwMode="auto">
            <a:xfrm>
              <a:off x="4510480" y="3388179"/>
              <a:ext cx="1997075" cy="1006475"/>
              <a:chOff x="2317398" y="3463386"/>
              <a:chExt cx="1996450" cy="1006832"/>
            </a:xfrm>
          </p:grpSpPr>
          <p:sp>
            <p:nvSpPr>
              <p:cNvPr id="154" name="淘宝网chenying0907出品 11"/>
              <p:cNvSpPr/>
              <p:nvPr/>
            </p:nvSpPr>
            <p:spPr>
              <a:xfrm>
                <a:off x="2317398" y="3604724"/>
                <a:ext cx="1996450" cy="865494"/>
              </a:xfrm>
              <a:custGeom>
                <a:avLst/>
                <a:gdLst>
                  <a:gd name="connsiteX0" fmla="*/ 38236 w 2929388"/>
                  <a:gd name="connsiteY0" fmla="*/ 0 h 928410"/>
                  <a:gd name="connsiteX1" fmla="*/ 40502 w 2929388"/>
                  <a:gd name="connsiteY1" fmla="*/ 249 h 928410"/>
                  <a:gd name="connsiteX2" fmla="*/ 1464694 w 2929388"/>
                  <a:gd name="connsiteY2" fmla="*/ 164962 h 928410"/>
                  <a:gd name="connsiteX3" fmla="*/ 2736593 w 2929388"/>
                  <a:gd name="connsiteY3" fmla="*/ 32746 h 928410"/>
                  <a:gd name="connsiteX4" fmla="*/ 2892996 w 2929388"/>
                  <a:gd name="connsiteY4" fmla="*/ 10365 h 928410"/>
                  <a:gd name="connsiteX5" fmla="*/ 2929388 w 2929388"/>
                  <a:gd name="connsiteY5" fmla="*/ 328092 h 928410"/>
                  <a:gd name="connsiteX6" fmla="*/ 2849103 w 2929388"/>
                  <a:gd name="connsiteY6" fmla="*/ 803087 h 928410"/>
                  <a:gd name="connsiteX7" fmla="*/ 1445730 w 2929388"/>
                  <a:gd name="connsiteY7" fmla="*/ 928410 h 928410"/>
                  <a:gd name="connsiteX8" fmla="*/ 80285 w 2929388"/>
                  <a:gd name="connsiteY8" fmla="*/ 803087 h 928410"/>
                  <a:gd name="connsiteX9" fmla="*/ 0 w 2929388"/>
                  <a:gd name="connsiteY9" fmla="*/ 328092 h 928410"/>
                  <a:gd name="connsiteX10" fmla="*/ 38236 w 2929388"/>
                  <a:gd name="connsiteY10" fmla="*/ 0 h 92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9388" h="928410">
                    <a:moveTo>
                      <a:pt x="38236" y="0"/>
                    </a:moveTo>
                    <a:lnTo>
                      <a:pt x="40502" y="249"/>
                    </a:lnTo>
                    <a:cubicBezTo>
                      <a:pt x="465536" y="105687"/>
                      <a:pt x="950252" y="164962"/>
                      <a:pt x="1464694" y="164962"/>
                    </a:cubicBezTo>
                    <a:cubicBezTo>
                      <a:pt x="1918892" y="164962"/>
                      <a:pt x="2349918" y="118757"/>
                      <a:pt x="2736593" y="32746"/>
                    </a:cubicBezTo>
                    <a:cubicBezTo>
                      <a:pt x="2788729" y="28638"/>
                      <a:pt x="2840843" y="21068"/>
                      <a:pt x="2892996" y="10365"/>
                    </a:cubicBezTo>
                    <a:cubicBezTo>
                      <a:pt x="2917427" y="112386"/>
                      <a:pt x="2929388" y="218843"/>
                      <a:pt x="2929388" y="328092"/>
                    </a:cubicBezTo>
                    <a:cubicBezTo>
                      <a:pt x="2929388" y="494525"/>
                      <a:pt x="2901629" y="654473"/>
                      <a:pt x="2849103" y="803087"/>
                    </a:cubicBezTo>
                    <a:cubicBezTo>
                      <a:pt x="2411952" y="866921"/>
                      <a:pt x="1927963" y="928410"/>
                      <a:pt x="1445730" y="928410"/>
                    </a:cubicBezTo>
                    <a:cubicBezTo>
                      <a:pt x="963497" y="928410"/>
                      <a:pt x="517436" y="866921"/>
                      <a:pt x="80285" y="803087"/>
                    </a:cubicBezTo>
                    <a:cubicBezTo>
                      <a:pt x="27759" y="654473"/>
                      <a:pt x="0" y="494525"/>
                      <a:pt x="0" y="328092"/>
                    </a:cubicBezTo>
                    <a:cubicBezTo>
                      <a:pt x="0" y="215192"/>
                      <a:pt x="12774" y="105274"/>
                      <a:pt x="38236" y="0"/>
                    </a:cubicBezTo>
                    <a:close/>
                  </a:path>
                </a:pathLst>
              </a:custGeom>
              <a:solidFill>
                <a:srgbClr val="00B05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a:solidFill>
                    <a:schemeClr val="tx1"/>
                  </a:solidFill>
                  <a:latin typeface="微软雅黑" panose="020B0503020204020204" pitchFamily="34" charset="-122"/>
                  <a:ea typeface="微软雅黑" panose="020B0503020204020204" pitchFamily="34" charset="-122"/>
                </a:endParaRPr>
              </a:p>
            </p:txBody>
          </p:sp>
          <p:sp>
            <p:nvSpPr>
              <p:cNvPr id="155" name="淘宝网chenying0907出品 10"/>
              <p:cNvSpPr/>
              <p:nvPr/>
            </p:nvSpPr>
            <p:spPr>
              <a:xfrm>
                <a:off x="2345964" y="3463386"/>
                <a:ext cx="1939318" cy="295380"/>
              </a:xfrm>
              <a:custGeom>
                <a:avLst/>
                <a:gdLst>
                  <a:gd name="connsiteX0" fmla="*/ 0 w 1747836"/>
                  <a:gd name="connsiteY0" fmla="*/ 99883 h 199766"/>
                  <a:gd name="connsiteX1" fmla="*/ 873918 w 1747836"/>
                  <a:gd name="connsiteY1" fmla="*/ 0 h 199766"/>
                  <a:gd name="connsiteX2" fmla="*/ 1747836 w 1747836"/>
                  <a:gd name="connsiteY2" fmla="*/ 99883 h 199766"/>
                  <a:gd name="connsiteX3" fmla="*/ 873918 w 1747836"/>
                  <a:gd name="connsiteY3" fmla="*/ 199766 h 199766"/>
                  <a:gd name="connsiteX4" fmla="*/ 0 w 1747836"/>
                  <a:gd name="connsiteY4" fmla="*/ 99883 h 199766"/>
                  <a:gd name="connsiteX0-1" fmla="*/ 93 w 1747929"/>
                  <a:gd name="connsiteY0-2" fmla="*/ 99883 h 304541"/>
                  <a:gd name="connsiteX1-3" fmla="*/ 874011 w 1747929"/>
                  <a:gd name="connsiteY1-4" fmla="*/ 0 h 304541"/>
                  <a:gd name="connsiteX2-5" fmla="*/ 1747929 w 1747929"/>
                  <a:gd name="connsiteY2-6" fmla="*/ 99883 h 304541"/>
                  <a:gd name="connsiteX3-7" fmla="*/ 833530 w 1747929"/>
                  <a:gd name="connsiteY3-8" fmla="*/ 304541 h 304541"/>
                  <a:gd name="connsiteX4-9" fmla="*/ 93 w 1747929"/>
                  <a:gd name="connsiteY4-10" fmla="*/ 99883 h 304541"/>
                  <a:gd name="connsiteX0-11" fmla="*/ 48 w 1747884"/>
                  <a:gd name="connsiteY0-12" fmla="*/ 133220 h 337878"/>
                  <a:gd name="connsiteX1-13" fmla="*/ 862060 w 1747884"/>
                  <a:gd name="connsiteY1-14" fmla="*/ 0 h 337878"/>
                  <a:gd name="connsiteX2-15" fmla="*/ 1747884 w 1747884"/>
                  <a:gd name="connsiteY2-16" fmla="*/ 133220 h 337878"/>
                  <a:gd name="connsiteX3-17" fmla="*/ 833485 w 1747884"/>
                  <a:gd name="connsiteY3-18" fmla="*/ 337878 h 337878"/>
                  <a:gd name="connsiteX4-19" fmla="*/ 48 w 1747884"/>
                  <a:gd name="connsiteY4-20" fmla="*/ 133220 h 337878"/>
                  <a:gd name="connsiteX0-21" fmla="*/ 2146 w 1749982"/>
                  <a:gd name="connsiteY0-22" fmla="*/ 133220 h 337878"/>
                  <a:gd name="connsiteX1-23" fmla="*/ 864158 w 1749982"/>
                  <a:gd name="connsiteY1-24" fmla="*/ 0 h 337878"/>
                  <a:gd name="connsiteX2-25" fmla="*/ 1749982 w 1749982"/>
                  <a:gd name="connsiteY2-26" fmla="*/ 133220 h 337878"/>
                  <a:gd name="connsiteX3-27" fmla="*/ 835583 w 1749982"/>
                  <a:gd name="connsiteY3-28" fmla="*/ 337878 h 337878"/>
                  <a:gd name="connsiteX4-29" fmla="*/ 2146 w 1749982"/>
                  <a:gd name="connsiteY4-30" fmla="*/ 133220 h 337878"/>
                  <a:gd name="connsiteX0-31" fmla="*/ 0 w 1747836"/>
                  <a:gd name="connsiteY0-32" fmla="*/ 133220 h 337878"/>
                  <a:gd name="connsiteX1-33" fmla="*/ 862012 w 1747836"/>
                  <a:gd name="connsiteY1-34" fmla="*/ 0 h 337878"/>
                  <a:gd name="connsiteX2-35" fmla="*/ 1747836 w 1747836"/>
                  <a:gd name="connsiteY2-36" fmla="*/ 133220 h 337878"/>
                  <a:gd name="connsiteX3-37" fmla="*/ 833437 w 1747836"/>
                  <a:gd name="connsiteY3-38" fmla="*/ 337878 h 337878"/>
                  <a:gd name="connsiteX4-39" fmla="*/ 0 w 1747836"/>
                  <a:gd name="connsiteY4-40" fmla="*/ 133220 h 337878"/>
                  <a:gd name="connsiteX0-41" fmla="*/ 0 w 1747836"/>
                  <a:gd name="connsiteY0-42" fmla="*/ 133220 h 337878"/>
                  <a:gd name="connsiteX1-43" fmla="*/ 862012 w 1747836"/>
                  <a:gd name="connsiteY1-44" fmla="*/ 0 h 337878"/>
                  <a:gd name="connsiteX2-45" fmla="*/ 1747836 w 1747836"/>
                  <a:gd name="connsiteY2-46" fmla="*/ 133220 h 337878"/>
                  <a:gd name="connsiteX3-47" fmla="*/ 833437 w 1747836"/>
                  <a:gd name="connsiteY3-48" fmla="*/ 337878 h 337878"/>
                  <a:gd name="connsiteX4-49" fmla="*/ 0 w 1747836"/>
                  <a:gd name="connsiteY4-50" fmla="*/ 133220 h 337878"/>
                  <a:gd name="connsiteX0-51" fmla="*/ 0 w 1747836"/>
                  <a:gd name="connsiteY0-52" fmla="*/ 133220 h 337878"/>
                  <a:gd name="connsiteX1-53" fmla="*/ 862012 w 1747836"/>
                  <a:gd name="connsiteY1-54" fmla="*/ 0 h 337878"/>
                  <a:gd name="connsiteX2-55" fmla="*/ 1747836 w 1747836"/>
                  <a:gd name="connsiteY2-56" fmla="*/ 133220 h 337878"/>
                  <a:gd name="connsiteX3-57" fmla="*/ 833437 w 1747836"/>
                  <a:gd name="connsiteY3-58" fmla="*/ 337878 h 337878"/>
                  <a:gd name="connsiteX4-59" fmla="*/ 0 w 1747836"/>
                  <a:gd name="connsiteY4-60" fmla="*/ 133220 h 337878"/>
                  <a:gd name="connsiteX0-61" fmla="*/ 0 w 1747836"/>
                  <a:gd name="connsiteY0-62" fmla="*/ 133220 h 337878"/>
                  <a:gd name="connsiteX1-63" fmla="*/ 862012 w 1747836"/>
                  <a:gd name="connsiteY1-64" fmla="*/ 0 h 337878"/>
                  <a:gd name="connsiteX2-65" fmla="*/ 1747836 w 1747836"/>
                  <a:gd name="connsiteY2-66" fmla="*/ 133220 h 337878"/>
                  <a:gd name="connsiteX3-67" fmla="*/ 833437 w 1747836"/>
                  <a:gd name="connsiteY3-68" fmla="*/ 337878 h 337878"/>
                  <a:gd name="connsiteX4-69" fmla="*/ 0 w 1747836"/>
                  <a:gd name="connsiteY4-70" fmla="*/ 133220 h 337878"/>
                  <a:gd name="connsiteX0-71" fmla="*/ 0 w 1747836"/>
                  <a:gd name="connsiteY0-72" fmla="*/ 133220 h 338503"/>
                  <a:gd name="connsiteX1-73" fmla="*/ 862012 w 1747836"/>
                  <a:gd name="connsiteY1-74" fmla="*/ 0 h 338503"/>
                  <a:gd name="connsiteX2-75" fmla="*/ 1747836 w 1747836"/>
                  <a:gd name="connsiteY2-76" fmla="*/ 133220 h 338503"/>
                  <a:gd name="connsiteX3-77" fmla="*/ 833437 w 1747836"/>
                  <a:gd name="connsiteY3-78" fmla="*/ 337878 h 338503"/>
                  <a:gd name="connsiteX4-79" fmla="*/ 0 w 1747836"/>
                  <a:gd name="connsiteY4-80" fmla="*/ 133220 h 338503"/>
                  <a:gd name="connsiteX0-81" fmla="*/ 0 w 1747836"/>
                  <a:gd name="connsiteY0-82" fmla="*/ 133220 h 272914"/>
                  <a:gd name="connsiteX1-83" fmla="*/ 862012 w 1747836"/>
                  <a:gd name="connsiteY1-84" fmla="*/ 0 h 272914"/>
                  <a:gd name="connsiteX2-85" fmla="*/ 1747836 w 1747836"/>
                  <a:gd name="connsiteY2-86" fmla="*/ 133220 h 272914"/>
                  <a:gd name="connsiteX3-87" fmla="*/ 833437 w 1747836"/>
                  <a:gd name="connsiteY3-88" fmla="*/ 271897 h 272914"/>
                  <a:gd name="connsiteX4-89" fmla="*/ 0 w 1747836"/>
                  <a:gd name="connsiteY4-90" fmla="*/ 133220 h 272914"/>
                  <a:gd name="connsiteX0-91" fmla="*/ 0 w 1747836"/>
                  <a:gd name="connsiteY0-92" fmla="*/ 133220 h 335514"/>
                  <a:gd name="connsiteX1-93" fmla="*/ 862012 w 1747836"/>
                  <a:gd name="connsiteY1-94" fmla="*/ 0 h 335514"/>
                  <a:gd name="connsiteX2-95" fmla="*/ 1747836 w 1747836"/>
                  <a:gd name="connsiteY2-96" fmla="*/ 133220 h 335514"/>
                  <a:gd name="connsiteX3-97" fmla="*/ 835857 w 1747836"/>
                  <a:gd name="connsiteY3-98" fmla="*/ 334878 h 335514"/>
                  <a:gd name="connsiteX4-99" fmla="*/ 0 w 1747836"/>
                  <a:gd name="connsiteY4-100" fmla="*/ 133220 h 335514"/>
                  <a:gd name="connsiteX0-101" fmla="*/ 0 w 1772041"/>
                  <a:gd name="connsiteY0-102" fmla="*/ 133575 h 336043"/>
                  <a:gd name="connsiteX1-103" fmla="*/ 862012 w 1772041"/>
                  <a:gd name="connsiteY1-104" fmla="*/ 355 h 336043"/>
                  <a:gd name="connsiteX2-105" fmla="*/ 1772041 w 1772041"/>
                  <a:gd name="connsiteY2-106" fmla="*/ 169565 h 336043"/>
                  <a:gd name="connsiteX3-107" fmla="*/ 835857 w 1772041"/>
                  <a:gd name="connsiteY3-108" fmla="*/ 335233 h 336043"/>
                  <a:gd name="connsiteX4-109" fmla="*/ 0 w 1772041"/>
                  <a:gd name="connsiteY4-110" fmla="*/ 133575 h 336043"/>
                  <a:gd name="connsiteX0-111" fmla="*/ 0 w 1784143"/>
                  <a:gd name="connsiteY0-112" fmla="*/ 160230 h 335706"/>
                  <a:gd name="connsiteX1-113" fmla="*/ 874114 w 1784143"/>
                  <a:gd name="connsiteY1-114" fmla="*/ 18 h 335706"/>
                  <a:gd name="connsiteX2-115" fmla="*/ 1784143 w 1784143"/>
                  <a:gd name="connsiteY2-116" fmla="*/ 169228 h 335706"/>
                  <a:gd name="connsiteX3-117" fmla="*/ 847959 w 1784143"/>
                  <a:gd name="connsiteY3-118" fmla="*/ 334896 h 335706"/>
                  <a:gd name="connsiteX4-119" fmla="*/ 0 w 1784143"/>
                  <a:gd name="connsiteY4-120" fmla="*/ 160230 h 335706"/>
                  <a:gd name="connsiteX0-121" fmla="*/ 0 w 1776882"/>
                  <a:gd name="connsiteY0-122" fmla="*/ 160220 h 335678"/>
                  <a:gd name="connsiteX1-123" fmla="*/ 874114 w 1776882"/>
                  <a:gd name="connsiteY1-124" fmla="*/ 8 h 335678"/>
                  <a:gd name="connsiteX2-125" fmla="*/ 1776882 w 1776882"/>
                  <a:gd name="connsiteY2-126" fmla="*/ 166219 h 335678"/>
                  <a:gd name="connsiteX3-127" fmla="*/ 847959 w 1776882"/>
                  <a:gd name="connsiteY3-128" fmla="*/ 334886 h 335678"/>
                  <a:gd name="connsiteX4-129" fmla="*/ 0 w 1776882"/>
                  <a:gd name="connsiteY4-130" fmla="*/ 160220 h 3356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76882" h="335678">
                    <a:moveTo>
                      <a:pt x="0" y="160220"/>
                    </a:moveTo>
                    <a:cubicBezTo>
                      <a:pt x="4763" y="92001"/>
                      <a:pt x="577967" y="-992"/>
                      <a:pt x="874114" y="8"/>
                    </a:cubicBezTo>
                    <a:cubicBezTo>
                      <a:pt x="1170261" y="1008"/>
                      <a:pt x="1734020" y="72954"/>
                      <a:pt x="1776882" y="166219"/>
                    </a:cubicBezTo>
                    <a:cubicBezTo>
                      <a:pt x="1734020" y="221383"/>
                      <a:pt x="1321060" y="346793"/>
                      <a:pt x="847959" y="334886"/>
                    </a:cubicBezTo>
                    <a:cubicBezTo>
                      <a:pt x="365307" y="334886"/>
                      <a:pt x="35718" y="216533"/>
                      <a:pt x="0" y="160220"/>
                    </a:cubicBezTo>
                    <a:close/>
                  </a:path>
                </a:pathLst>
              </a:custGeom>
              <a:gradFill flip="none" rotWithShape="1">
                <a:gsLst>
                  <a:gs pos="18000">
                    <a:srgbClr val="0E7C06"/>
                  </a:gs>
                  <a:gs pos="67000">
                    <a:srgbClr val="8AD53F"/>
                  </a:gs>
                  <a:gs pos="100000">
                    <a:srgbClr val="BCEB6F"/>
                  </a:gs>
                </a:gsLst>
                <a:lin ang="156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a:solidFill>
                    <a:schemeClr val="tx1"/>
                  </a:solidFill>
                  <a:latin typeface="微软雅黑" panose="020B0503020204020204" pitchFamily="34" charset="-122"/>
                  <a:ea typeface="微软雅黑" panose="020B0503020204020204" pitchFamily="34" charset="-122"/>
                </a:endParaRPr>
              </a:p>
            </p:txBody>
          </p:sp>
        </p:grpSp>
        <p:cxnSp>
          <p:nvCxnSpPr>
            <p:cNvPr id="151" name="直接连接符 150"/>
            <p:cNvCxnSpPr/>
            <p:nvPr/>
          </p:nvCxnSpPr>
          <p:spPr>
            <a:xfrm>
              <a:off x="6313880" y="4254390"/>
              <a:ext cx="2770742" cy="0"/>
            </a:xfrm>
            <a:prstGeom prst="line">
              <a:avLst/>
            </a:prstGeom>
            <a:ln>
              <a:solidFill>
                <a:schemeClr val="tx1"/>
              </a:solidFill>
              <a:prstDash val="sysDash"/>
              <a:headEnd type="oval"/>
            </a:ln>
          </p:spPr>
          <p:style>
            <a:lnRef idx="1">
              <a:schemeClr val="accent1"/>
            </a:lnRef>
            <a:fillRef idx="0">
              <a:schemeClr val="accent1"/>
            </a:fillRef>
            <a:effectRef idx="0">
              <a:schemeClr val="accent1"/>
            </a:effectRef>
            <a:fontRef idx="minor">
              <a:schemeClr val="tx1"/>
            </a:fontRef>
          </p:style>
        </p:cxnSp>
        <p:sp>
          <p:nvSpPr>
            <p:cNvPr id="152" name="淘宝网chenying0907出品 11"/>
            <p:cNvSpPr txBox="1">
              <a:spLocks noChangeArrowheads="1"/>
            </p:cNvSpPr>
            <p:nvPr/>
          </p:nvSpPr>
          <p:spPr bwMode="auto">
            <a:xfrm flipH="1">
              <a:off x="7302892" y="3610429"/>
              <a:ext cx="1781730" cy="707886"/>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kern="0" dirty="0">
                  <a:latin typeface="微软雅黑" panose="020B0503020204020204" pitchFamily="34" charset="-122"/>
                  <a:ea typeface="微软雅黑" panose="020B0503020204020204" pitchFamily="34" charset="-122"/>
                </a:rPr>
                <a:t>点击添加文本    </a:t>
              </a:r>
              <a:endParaRPr lang="en-US" altLang="zh-CN" sz="2000" kern="0" dirty="0">
                <a:latin typeface="微软雅黑" panose="020B0503020204020204" pitchFamily="34" charset="-122"/>
                <a:ea typeface="微软雅黑" panose="020B0503020204020204" pitchFamily="34" charset="-122"/>
              </a:endParaRPr>
            </a:p>
            <a:p>
              <a:pPr eaLnBrk="1" fontAlgn="auto" hangingPunct="1">
                <a:spcBef>
                  <a:spcPts val="0"/>
                </a:spcBef>
                <a:spcAft>
                  <a:spcPts val="0"/>
                </a:spcAft>
                <a:defRPr/>
              </a:pPr>
              <a:r>
                <a:rPr lang="zh-CN" altLang="en-US" sz="2000" kern="0" dirty="0">
                  <a:latin typeface="微软雅黑" panose="020B0503020204020204" pitchFamily="34" charset="-122"/>
                  <a:ea typeface="微软雅黑" panose="020B0503020204020204" pitchFamily="34" charset="-122"/>
                </a:rPr>
                <a:t>点击添加文本</a:t>
              </a:r>
              <a:endParaRPr lang="en-US" altLang="zh-CN" sz="2000" kern="0" dirty="0">
                <a:latin typeface="微软雅黑" panose="020B0503020204020204" pitchFamily="34" charset="-122"/>
                <a:ea typeface="微软雅黑" panose="020B0503020204020204" pitchFamily="34" charset="-122"/>
              </a:endParaRPr>
            </a:p>
          </p:txBody>
        </p:sp>
        <p:sp>
          <p:nvSpPr>
            <p:cNvPr id="153" name="淘宝网chenying0907出品 11"/>
            <p:cNvSpPr txBox="1">
              <a:spLocks noChangeArrowheads="1"/>
            </p:cNvSpPr>
            <p:nvPr/>
          </p:nvSpPr>
          <p:spPr bwMode="auto">
            <a:xfrm flipH="1">
              <a:off x="4923230" y="3910467"/>
              <a:ext cx="1309688" cy="40011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2000" kern="0" dirty="0">
                  <a:latin typeface="微软雅黑" panose="020B0503020204020204" pitchFamily="34" charset="-122"/>
                  <a:ea typeface="微软雅黑" panose="020B0503020204020204" pitchFamily="34" charset="-122"/>
                </a:rPr>
                <a:t>text3</a:t>
              </a:r>
              <a:endParaRPr lang="en-US" altLang="zh-CN" sz="2000" kern="0" dirty="0">
                <a:latin typeface="微软雅黑" panose="020B0503020204020204" pitchFamily="34" charset="-122"/>
                <a:ea typeface="微软雅黑" panose="020B0503020204020204" pitchFamily="34" charset="-122"/>
              </a:endParaRPr>
            </a:p>
          </p:txBody>
        </p:sp>
      </p:grpSp>
      <p:grpSp>
        <p:nvGrpSpPr>
          <p:cNvPr id="156" name="淘宝网chenying0907出品 155"/>
          <p:cNvGrpSpPr/>
          <p:nvPr/>
        </p:nvGrpSpPr>
        <p:grpSpPr>
          <a:xfrm>
            <a:off x="5176005" y="4705307"/>
            <a:ext cx="4596121" cy="1049338"/>
            <a:chOff x="4583505" y="4423229"/>
            <a:chExt cx="4596121" cy="1049338"/>
          </a:xfrm>
        </p:grpSpPr>
        <p:grpSp>
          <p:nvGrpSpPr>
            <p:cNvPr id="157" name="淘宝网chenying0907出品 4"/>
            <p:cNvGrpSpPr/>
            <p:nvPr/>
          </p:nvGrpSpPr>
          <p:grpSpPr bwMode="auto">
            <a:xfrm>
              <a:off x="4583505" y="4423229"/>
              <a:ext cx="1851025" cy="1049338"/>
              <a:chOff x="2390105" y="4499508"/>
              <a:chExt cx="1850766" cy="1048162"/>
            </a:xfrm>
          </p:grpSpPr>
          <p:sp>
            <p:nvSpPr>
              <p:cNvPr id="161" name="淘宝网chenying0907出品 2"/>
              <p:cNvSpPr/>
              <p:nvPr/>
            </p:nvSpPr>
            <p:spPr>
              <a:xfrm>
                <a:off x="2390105" y="4624780"/>
                <a:ext cx="1850766" cy="922890"/>
              </a:xfrm>
              <a:custGeom>
                <a:avLst/>
                <a:gdLst>
                  <a:gd name="connsiteX0" fmla="*/ 0 w 2768819"/>
                  <a:gd name="connsiteY0" fmla="*/ 0 h 989699"/>
                  <a:gd name="connsiteX1" fmla="*/ 1365445 w 2768819"/>
                  <a:gd name="connsiteY1" fmla="*/ 152500 h 989699"/>
                  <a:gd name="connsiteX2" fmla="*/ 2768819 w 2768819"/>
                  <a:gd name="connsiteY2" fmla="*/ 0 h 989699"/>
                  <a:gd name="connsiteX3" fmla="*/ 1384409 w 2768819"/>
                  <a:gd name="connsiteY3" fmla="*/ 989699 h 989699"/>
                  <a:gd name="connsiteX4" fmla="*/ 0 w 2768819"/>
                  <a:gd name="connsiteY4" fmla="*/ 0 h 989699"/>
                  <a:gd name="connsiteX0-1" fmla="*/ 0 w 2768819"/>
                  <a:gd name="connsiteY0-2" fmla="*/ 0 h 989699"/>
                  <a:gd name="connsiteX1-3" fmla="*/ 1365445 w 2768819"/>
                  <a:gd name="connsiteY1-4" fmla="*/ 152500 h 989699"/>
                  <a:gd name="connsiteX2-5" fmla="*/ 2768819 w 2768819"/>
                  <a:gd name="connsiteY2-6" fmla="*/ 0 h 989699"/>
                  <a:gd name="connsiteX3-7" fmla="*/ 1384409 w 2768819"/>
                  <a:gd name="connsiteY3-8" fmla="*/ 989699 h 989699"/>
                  <a:gd name="connsiteX4-9" fmla="*/ 0 w 2768819"/>
                  <a:gd name="connsiteY4-10" fmla="*/ 0 h 989699"/>
                  <a:gd name="connsiteX0-11" fmla="*/ 0 w 2768819"/>
                  <a:gd name="connsiteY0-12" fmla="*/ 0 h 989699"/>
                  <a:gd name="connsiteX1-13" fmla="*/ 1365445 w 2768819"/>
                  <a:gd name="connsiteY1-14" fmla="*/ 152500 h 989699"/>
                  <a:gd name="connsiteX2-15" fmla="*/ 2768819 w 2768819"/>
                  <a:gd name="connsiteY2-16" fmla="*/ 0 h 989699"/>
                  <a:gd name="connsiteX3-17" fmla="*/ 1384409 w 2768819"/>
                  <a:gd name="connsiteY3-18" fmla="*/ 989699 h 989699"/>
                  <a:gd name="connsiteX4-19" fmla="*/ 0 w 2768819"/>
                  <a:gd name="connsiteY4-20" fmla="*/ 0 h 9896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68819" h="989699">
                    <a:moveTo>
                      <a:pt x="0" y="0"/>
                    </a:moveTo>
                    <a:cubicBezTo>
                      <a:pt x="380260" y="70629"/>
                      <a:pt x="883212" y="152500"/>
                      <a:pt x="1365445" y="152500"/>
                    </a:cubicBezTo>
                    <a:cubicBezTo>
                      <a:pt x="1847678" y="152500"/>
                      <a:pt x="2284258" y="91012"/>
                      <a:pt x="2768819" y="0"/>
                    </a:cubicBezTo>
                    <a:cubicBezTo>
                      <a:pt x="2572779" y="576015"/>
                      <a:pt x="2026905" y="989699"/>
                      <a:pt x="1384409" y="989699"/>
                    </a:cubicBezTo>
                    <a:cubicBezTo>
                      <a:pt x="741914" y="989699"/>
                      <a:pt x="196039" y="576015"/>
                      <a:pt x="0" y="0"/>
                    </a:cubicBezTo>
                    <a:close/>
                  </a:path>
                </a:pathLst>
              </a:custGeom>
              <a:solidFill>
                <a:srgbClr val="00B0F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a:solidFill>
                    <a:schemeClr val="tx1"/>
                  </a:solidFill>
                  <a:latin typeface="微软雅黑" panose="020B0503020204020204" pitchFamily="34" charset="-122"/>
                  <a:ea typeface="微软雅黑" panose="020B0503020204020204" pitchFamily="34" charset="-122"/>
                </a:endParaRPr>
              </a:p>
            </p:txBody>
          </p:sp>
          <p:sp>
            <p:nvSpPr>
              <p:cNvPr id="162" name="淘宝网chenying0907出品 10"/>
              <p:cNvSpPr/>
              <p:nvPr/>
            </p:nvSpPr>
            <p:spPr>
              <a:xfrm>
                <a:off x="2390105" y="4499508"/>
                <a:ext cx="1850766" cy="267987"/>
              </a:xfrm>
              <a:custGeom>
                <a:avLst/>
                <a:gdLst>
                  <a:gd name="connsiteX0" fmla="*/ 0 w 1747836"/>
                  <a:gd name="connsiteY0" fmla="*/ 99883 h 199766"/>
                  <a:gd name="connsiteX1" fmla="*/ 873918 w 1747836"/>
                  <a:gd name="connsiteY1" fmla="*/ 0 h 199766"/>
                  <a:gd name="connsiteX2" fmla="*/ 1747836 w 1747836"/>
                  <a:gd name="connsiteY2" fmla="*/ 99883 h 199766"/>
                  <a:gd name="connsiteX3" fmla="*/ 873918 w 1747836"/>
                  <a:gd name="connsiteY3" fmla="*/ 199766 h 199766"/>
                  <a:gd name="connsiteX4" fmla="*/ 0 w 1747836"/>
                  <a:gd name="connsiteY4" fmla="*/ 99883 h 199766"/>
                  <a:gd name="connsiteX0-1" fmla="*/ 93 w 1747929"/>
                  <a:gd name="connsiteY0-2" fmla="*/ 99883 h 304541"/>
                  <a:gd name="connsiteX1-3" fmla="*/ 874011 w 1747929"/>
                  <a:gd name="connsiteY1-4" fmla="*/ 0 h 304541"/>
                  <a:gd name="connsiteX2-5" fmla="*/ 1747929 w 1747929"/>
                  <a:gd name="connsiteY2-6" fmla="*/ 99883 h 304541"/>
                  <a:gd name="connsiteX3-7" fmla="*/ 833530 w 1747929"/>
                  <a:gd name="connsiteY3-8" fmla="*/ 304541 h 304541"/>
                  <a:gd name="connsiteX4-9" fmla="*/ 93 w 1747929"/>
                  <a:gd name="connsiteY4-10" fmla="*/ 99883 h 304541"/>
                  <a:gd name="connsiteX0-11" fmla="*/ 48 w 1747884"/>
                  <a:gd name="connsiteY0-12" fmla="*/ 133220 h 337878"/>
                  <a:gd name="connsiteX1-13" fmla="*/ 862060 w 1747884"/>
                  <a:gd name="connsiteY1-14" fmla="*/ 0 h 337878"/>
                  <a:gd name="connsiteX2-15" fmla="*/ 1747884 w 1747884"/>
                  <a:gd name="connsiteY2-16" fmla="*/ 133220 h 337878"/>
                  <a:gd name="connsiteX3-17" fmla="*/ 833485 w 1747884"/>
                  <a:gd name="connsiteY3-18" fmla="*/ 337878 h 337878"/>
                  <a:gd name="connsiteX4-19" fmla="*/ 48 w 1747884"/>
                  <a:gd name="connsiteY4-20" fmla="*/ 133220 h 337878"/>
                  <a:gd name="connsiteX0-21" fmla="*/ 2146 w 1749982"/>
                  <a:gd name="connsiteY0-22" fmla="*/ 133220 h 337878"/>
                  <a:gd name="connsiteX1-23" fmla="*/ 864158 w 1749982"/>
                  <a:gd name="connsiteY1-24" fmla="*/ 0 h 337878"/>
                  <a:gd name="connsiteX2-25" fmla="*/ 1749982 w 1749982"/>
                  <a:gd name="connsiteY2-26" fmla="*/ 133220 h 337878"/>
                  <a:gd name="connsiteX3-27" fmla="*/ 835583 w 1749982"/>
                  <a:gd name="connsiteY3-28" fmla="*/ 337878 h 337878"/>
                  <a:gd name="connsiteX4-29" fmla="*/ 2146 w 1749982"/>
                  <a:gd name="connsiteY4-30" fmla="*/ 133220 h 337878"/>
                  <a:gd name="connsiteX0-31" fmla="*/ 0 w 1747836"/>
                  <a:gd name="connsiteY0-32" fmla="*/ 133220 h 337878"/>
                  <a:gd name="connsiteX1-33" fmla="*/ 862012 w 1747836"/>
                  <a:gd name="connsiteY1-34" fmla="*/ 0 h 337878"/>
                  <a:gd name="connsiteX2-35" fmla="*/ 1747836 w 1747836"/>
                  <a:gd name="connsiteY2-36" fmla="*/ 133220 h 337878"/>
                  <a:gd name="connsiteX3-37" fmla="*/ 833437 w 1747836"/>
                  <a:gd name="connsiteY3-38" fmla="*/ 337878 h 337878"/>
                  <a:gd name="connsiteX4-39" fmla="*/ 0 w 1747836"/>
                  <a:gd name="connsiteY4-40" fmla="*/ 133220 h 337878"/>
                  <a:gd name="connsiteX0-41" fmla="*/ 0 w 1747836"/>
                  <a:gd name="connsiteY0-42" fmla="*/ 133220 h 337878"/>
                  <a:gd name="connsiteX1-43" fmla="*/ 862012 w 1747836"/>
                  <a:gd name="connsiteY1-44" fmla="*/ 0 h 337878"/>
                  <a:gd name="connsiteX2-45" fmla="*/ 1747836 w 1747836"/>
                  <a:gd name="connsiteY2-46" fmla="*/ 133220 h 337878"/>
                  <a:gd name="connsiteX3-47" fmla="*/ 833437 w 1747836"/>
                  <a:gd name="connsiteY3-48" fmla="*/ 337878 h 337878"/>
                  <a:gd name="connsiteX4-49" fmla="*/ 0 w 1747836"/>
                  <a:gd name="connsiteY4-50" fmla="*/ 133220 h 337878"/>
                  <a:gd name="connsiteX0-51" fmla="*/ 0 w 1747836"/>
                  <a:gd name="connsiteY0-52" fmla="*/ 133220 h 337878"/>
                  <a:gd name="connsiteX1-53" fmla="*/ 862012 w 1747836"/>
                  <a:gd name="connsiteY1-54" fmla="*/ 0 h 337878"/>
                  <a:gd name="connsiteX2-55" fmla="*/ 1747836 w 1747836"/>
                  <a:gd name="connsiteY2-56" fmla="*/ 133220 h 337878"/>
                  <a:gd name="connsiteX3-57" fmla="*/ 833437 w 1747836"/>
                  <a:gd name="connsiteY3-58" fmla="*/ 337878 h 337878"/>
                  <a:gd name="connsiteX4-59" fmla="*/ 0 w 1747836"/>
                  <a:gd name="connsiteY4-60" fmla="*/ 133220 h 337878"/>
                  <a:gd name="connsiteX0-61" fmla="*/ 0 w 1747836"/>
                  <a:gd name="connsiteY0-62" fmla="*/ 133220 h 337878"/>
                  <a:gd name="connsiteX1-63" fmla="*/ 862012 w 1747836"/>
                  <a:gd name="connsiteY1-64" fmla="*/ 0 h 337878"/>
                  <a:gd name="connsiteX2-65" fmla="*/ 1747836 w 1747836"/>
                  <a:gd name="connsiteY2-66" fmla="*/ 133220 h 337878"/>
                  <a:gd name="connsiteX3-67" fmla="*/ 833437 w 1747836"/>
                  <a:gd name="connsiteY3-68" fmla="*/ 337878 h 337878"/>
                  <a:gd name="connsiteX4-69" fmla="*/ 0 w 1747836"/>
                  <a:gd name="connsiteY4-70" fmla="*/ 133220 h 337878"/>
                  <a:gd name="connsiteX0-71" fmla="*/ 0 w 1747836"/>
                  <a:gd name="connsiteY0-72" fmla="*/ 133220 h 338503"/>
                  <a:gd name="connsiteX1-73" fmla="*/ 862012 w 1747836"/>
                  <a:gd name="connsiteY1-74" fmla="*/ 0 h 338503"/>
                  <a:gd name="connsiteX2-75" fmla="*/ 1747836 w 1747836"/>
                  <a:gd name="connsiteY2-76" fmla="*/ 133220 h 338503"/>
                  <a:gd name="connsiteX3-77" fmla="*/ 833437 w 1747836"/>
                  <a:gd name="connsiteY3-78" fmla="*/ 337878 h 338503"/>
                  <a:gd name="connsiteX4-79" fmla="*/ 0 w 1747836"/>
                  <a:gd name="connsiteY4-80" fmla="*/ 133220 h 338503"/>
                  <a:gd name="connsiteX0-81" fmla="*/ 0 w 1800801"/>
                  <a:gd name="connsiteY0-82" fmla="*/ 133363 h 338739"/>
                  <a:gd name="connsiteX1-83" fmla="*/ 862012 w 1800801"/>
                  <a:gd name="connsiteY1-84" fmla="*/ 143 h 338739"/>
                  <a:gd name="connsiteX2-85" fmla="*/ 1800801 w 1800801"/>
                  <a:gd name="connsiteY2-86" fmla="*/ 155588 h 338739"/>
                  <a:gd name="connsiteX3-87" fmla="*/ 833437 w 1800801"/>
                  <a:gd name="connsiteY3-88" fmla="*/ 338021 h 338739"/>
                  <a:gd name="connsiteX4-89" fmla="*/ 0 w 1800801"/>
                  <a:gd name="connsiteY4-90" fmla="*/ 133363 h 338739"/>
                  <a:gd name="connsiteX0-91" fmla="*/ 0 w 1853766"/>
                  <a:gd name="connsiteY0-92" fmla="*/ 174606 h 338707"/>
                  <a:gd name="connsiteX1-93" fmla="*/ 914977 w 1853766"/>
                  <a:gd name="connsiteY1-94" fmla="*/ 111 h 338707"/>
                  <a:gd name="connsiteX2-95" fmla="*/ 1853766 w 1853766"/>
                  <a:gd name="connsiteY2-96" fmla="*/ 155556 h 338707"/>
                  <a:gd name="connsiteX3-97" fmla="*/ 886402 w 1853766"/>
                  <a:gd name="connsiteY3-98" fmla="*/ 337989 h 338707"/>
                  <a:gd name="connsiteX4-99" fmla="*/ 0 w 1853766"/>
                  <a:gd name="connsiteY4-100" fmla="*/ 174606 h 338707"/>
                  <a:gd name="connsiteX0-101" fmla="*/ 0 w 1869655"/>
                  <a:gd name="connsiteY0-102" fmla="*/ 174521 h 338672"/>
                  <a:gd name="connsiteX1-103" fmla="*/ 914977 w 1869655"/>
                  <a:gd name="connsiteY1-104" fmla="*/ 26 h 338672"/>
                  <a:gd name="connsiteX2-105" fmla="*/ 1869655 w 1869655"/>
                  <a:gd name="connsiteY2-106" fmla="*/ 164996 h 338672"/>
                  <a:gd name="connsiteX3-107" fmla="*/ 886402 w 1869655"/>
                  <a:gd name="connsiteY3-108" fmla="*/ 337904 h 338672"/>
                  <a:gd name="connsiteX4-109" fmla="*/ 0 w 1869655"/>
                  <a:gd name="connsiteY4-110" fmla="*/ 174521 h 338672"/>
                  <a:gd name="connsiteX0-111" fmla="*/ 0 w 1869655"/>
                  <a:gd name="connsiteY0-112" fmla="*/ 174521 h 338672"/>
                  <a:gd name="connsiteX1-113" fmla="*/ 914977 w 1869655"/>
                  <a:gd name="connsiteY1-114" fmla="*/ 26 h 338672"/>
                  <a:gd name="connsiteX2-115" fmla="*/ 1869655 w 1869655"/>
                  <a:gd name="connsiteY2-116" fmla="*/ 164996 h 338672"/>
                  <a:gd name="connsiteX3-117" fmla="*/ 886402 w 1869655"/>
                  <a:gd name="connsiteY3-118" fmla="*/ 337904 h 338672"/>
                  <a:gd name="connsiteX4-119" fmla="*/ 0 w 1869655"/>
                  <a:gd name="connsiteY4-120" fmla="*/ 174521 h 338672"/>
                  <a:gd name="connsiteX0-121" fmla="*/ 0 w 1869655"/>
                  <a:gd name="connsiteY0-122" fmla="*/ 174521 h 341829"/>
                  <a:gd name="connsiteX1-123" fmla="*/ 914977 w 1869655"/>
                  <a:gd name="connsiteY1-124" fmla="*/ 26 h 341829"/>
                  <a:gd name="connsiteX2-125" fmla="*/ 1869655 w 1869655"/>
                  <a:gd name="connsiteY2-126" fmla="*/ 164996 h 341829"/>
                  <a:gd name="connsiteX3-127" fmla="*/ 894347 w 1869655"/>
                  <a:gd name="connsiteY3-128" fmla="*/ 341079 h 341829"/>
                  <a:gd name="connsiteX4-129" fmla="*/ 0 w 1869655"/>
                  <a:gd name="connsiteY4-130" fmla="*/ 174521 h 341829"/>
                  <a:gd name="connsiteX0-131" fmla="*/ 0 w 1869655"/>
                  <a:gd name="connsiteY0-132" fmla="*/ 155479 h 322787"/>
                  <a:gd name="connsiteX1-133" fmla="*/ 896440 w 1869655"/>
                  <a:gd name="connsiteY1-134" fmla="*/ 34 h 322787"/>
                  <a:gd name="connsiteX2-135" fmla="*/ 1869655 w 1869655"/>
                  <a:gd name="connsiteY2-136" fmla="*/ 145954 h 322787"/>
                  <a:gd name="connsiteX3-137" fmla="*/ 894347 w 1869655"/>
                  <a:gd name="connsiteY3-138" fmla="*/ 322037 h 322787"/>
                  <a:gd name="connsiteX4-139" fmla="*/ 0 w 1869655"/>
                  <a:gd name="connsiteY4-140" fmla="*/ 155479 h 322787"/>
                  <a:gd name="connsiteX0-141" fmla="*/ 0 w 1869655"/>
                  <a:gd name="connsiteY0-142" fmla="*/ 155479 h 322787"/>
                  <a:gd name="connsiteX1-143" fmla="*/ 896440 w 1869655"/>
                  <a:gd name="connsiteY1-144" fmla="*/ 34 h 322787"/>
                  <a:gd name="connsiteX2-145" fmla="*/ 1869655 w 1869655"/>
                  <a:gd name="connsiteY2-146" fmla="*/ 145954 h 322787"/>
                  <a:gd name="connsiteX3-147" fmla="*/ 894347 w 1869655"/>
                  <a:gd name="connsiteY3-148" fmla="*/ 322037 h 322787"/>
                  <a:gd name="connsiteX4-149" fmla="*/ 0 w 1869655"/>
                  <a:gd name="connsiteY4-150" fmla="*/ 155479 h 322787"/>
                  <a:gd name="connsiteX0-151" fmla="*/ 0 w 1856414"/>
                  <a:gd name="connsiteY0-152" fmla="*/ 155741 h 322974"/>
                  <a:gd name="connsiteX1-153" fmla="*/ 896440 w 1856414"/>
                  <a:gd name="connsiteY1-154" fmla="*/ 296 h 322974"/>
                  <a:gd name="connsiteX2-155" fmla="*/ 1856414 w 1856414"/>
                  <a:gd name="connsiteY2-156" fmla="*/ 130341 h 322974"/>
                  <a:gd name="connsiteX3-157" fmla="*/ 894347 w 1856414"/>
                  <a:gd name="connsiteY3-158" fmla="*/ 322299 h 322974"/>
                  <a:gd name="connsiteX4-159" fmla="*/ 0 w 1856414"/>
                  <a:gd name="connsiteY4-160" fmla="*/ 155741 h 322974"/>
                  <a:gd name="connsiteX0-161" fmla="*/ 0 w 1859062"/>
                  <a:gd name="connsiteY0-162" fmla="*/ 155479 h 322787"/>
                  <a:gd name="connsiteX1-163" fmla="*/ 896440 w 1859062"/>
                  <a:gd name="connsiteY1-164" fmla="*/ 34 h 322787"/>
                  <a:gd name="connsiteX2-165" fmla="*/ 1859062 w 1859062"/>
                  <a:gd name="connsiteY2-166" fmla="*/ 145954 h 322787"/>
                  <a:gd name="connsiteX3-167" fmla="*/ 894347 w 1859062"/>
                  <a:gd name="connsiteY3-168" fmla="*/ 322037 h 322787"/>
                  <a:gd name="connsiteX4-169" fmla="*/ 0 w 1859062"/>
                  <a:gd name="connsiteY4-170" fmla="*/ 155479 h 322787"/>
                  <a:gd name="connsiteX0-171" fmla="*/ 0 w 1861710"/>
                  <a:gd name="connsiteY0-172" fmla="*/ 155445 h 322807"/>
                  <a:gd name="connsiteX1-173" fmla="*/ 896440 w 1861710"/>
                  <a:gd name="connsiteY1-174" fmla="*/ 0 h 322807"/>
                  <a:gd name="connsiteX2-175" fmla="*/ 1861710 w 1861710"/>
                  <a:gd name="connsiteY2-176" fmla="*/ 155445 h 322807"/>
                  <a:gd name="connsiteX3-177" fmla="*/ 894347 w 1861710"/>
                  <a:gd name="connsiteY3-178" fmla="*/ 322003 h 322807"/>
                  <a:gd name="connsiteX4-179" fmla="*/ 0 w 1861710"/>
                  <a:gd name="connsiteY4-180" fmla="*/ 155445 h 322807"/>
                  <a:gd name="connsiteX0-181" fmla="*/ 0 w 1861710"/>
                  <a:gd name="connsiteY0-182" fmla="*/ 155445 h 322807"/>
                  <a:gd name="connsiteX1-183" fmla="*/ 896440 w 1861710"/>
                  <a:gd name="connsiteY1-184" fmla="*/ 0 h 322807"/>
                  <a:gd name="connsiteX2-185" fmla="*/ 1861710 w 1861710"/>
                  <a:gd name="connsiteY2-186" fmla="*/ 155445 h 322807"/>
                  <a:gd name="connsiteX3-187" fmla="*/ 894347 w 1861710"/>
                  <a:gd name="connsiteY3-188" fmla="*/ 322003 h 322807"/>
                  <a:gd name="connsiteX4-189" fmla="*/ 0 w 1861710"/>
                  <a:gd name="connsiteY4-190" fmla="*/ 155445 h 322807"/>
                  <a:gd name="connsiteX0-191" fmla="*/ 0 w 1861715"/>
                  <a:gd name="connsiteY0-192" fmla="*/ 155445 h 322807"/>
                  <a:gd name="connsiteX1-193" fmla="*/ 896440 w 1861715"/>
                  <a:gd name="connsiteY1-194" fmla="*/ 0 h 322807"/>
                  <a:gd name="connsiteX2-195" fmla="*/ 1861710 w 1861715"/>
                  <a:gd name="connsiteY2-196" fmla="*/ 155445 h 322807"/>
                  <a:gd name="connsiteX3-197" fmla="*/ 894347 w 1861715"/>
                  <a:gd name="connsiteY3-198" fmla="*/ 322003 h 322807"/>
                  <a:gd name="connsiteX4-199" fmla="*/ 0 w 1861715"/>
                  <a:gd name="connsiteY4-200" fmla="*/ 155445 h 322807"/>
                  <a:gd name="connsiteX0-201" fmla="*/ 0 w 1861710"/>
                  <a:gd name="connsiteY0-202" fmla="*/ 155445 h 322807"/>
                  <a:gd name="connsiteX1-203" fmla="*/ 896440 w 1861710"/>
                  <a:gd name="connsiteY1-204" fmla="*/ 0 h 322807"/>
                  <a:gd name="connsiteX2-205" fmla="*/ 1861710 w 1861710"/>
                  <a:gd name="connsiteY2-206" fmla="*/ 155445 h 322807"/>
                  <a:gd name="connsiteX3-207" fmla="*/ 894347 w 1861710"/>
                  <a:gd name="connsiteY3-208" fmla="*/ 322003 h 322807"/>
                  <a:gd name="connsiteX4-209" fmla="*/ 0 w 1861710"/>
                  <a:gd name="connsiteY4-210" fmla="*/ 155445 h 322807"/>
                  <a:gd name="connsiteX0-211" fmla="*/ 0 w 1857737"/>
                  <a:gd name="connsiteY0-212" fmla="*/ 155448 h 322825"/>
                  <a:gd name="connsiteX1-213" fmla="*/ 896440 w 1857737"/>
                  <a:gd name="connsiteY1-214" fmla="*/ 3 h 322825"/>
                  <a:gd name="connsiteX2-215" fmla="*/ 1857737 w 1857737"/>
                  <a:gd name="connsiteY2-216" fmla="*/ 157829 h 322825"/>
                  <a:gd name="connsiteX3-217" fmla="*/ 894347 w 1857737"/>
                  <a:gd name="connsiteY3-218" fmla="*/ 322006 h 322825"/>
                  <a:gd name="connsiteX4-219" fmla="*/ 0 w 1857737"/>
                  <a:gd name="connsiteY4-220" fmla="*/ 155448 h 322825"/>
                  <a:gd name="connsiteX0-221" fmla="*/ 0 w 1853765"/>
                  <a:gd name="connsiteY0-222" fmla="*/ 155448 h 322825"/>
                  <a:gd name="connsiteX1-223" fmla="*/ 892468 w 1853765"/>
                  <a:gd name="connsiteY1-224" fmla="*/ 3 h 322825"/>
                  <a:gd name="connsiteX2-225" fmla="*/ 1853765 w 1853765"/>
                  <a:gd name="connsiteY2-226" fmla="*/ 157829 h 322825"/>
                  <a:gd name="connsiteX3-227" fmla="*/ 890375 w 1853765"/>
                  <a:gd name="connsiteY3-228" fmla="*/ 322006 h 322825"/>
                  <a:gd name="connsiteX4-229" fmla="*/ 0 w 1853765"/>
                  <a:gd name="connsiteY4-230" fmla="*/ 155448 h 322825"/>
                  <a:gd name="connsiteX0-231" fmla="*/ 0 w 1855751"/>
                  <a:gd name="connsiteY0-232" fmla="*/ 153078 h 322836"/>
                  <a:gd name="connsiteX1-233" fmla="*/ 894454 w 1855751"/>
                  <a:gd name="connsiteY1-234" fmla="*/ 14 h 322836"/>
                  <a:gd name="connsiteX2-235" fmla="*/ 1855751 w 1855751"/>
                  <a:gd name="connsiteY2-236" fmla="*/ 157840 h 322836"/>
                  <a:gd name="connsiteX3-237" fmla="*/ 892361 w 1855751"/>
                  <a:gd name="connsiteY3-238" fmla="*/ 322017 h 322836"/>
                  <a:gd name="connsiteX4-239" fmla="*/ 0 w 1855751"/>
                  <a:gd name="connsiteY4-240" fmla="*/ 153078 h 322836"/>
                  <a:gd name="connsiteX0-241" fmla="*/ 0 w 1855751"/>
                  <a:gd name="connsiteY0-242" fmla="*/ 153077 h 322835"/>
                  <a:gd name="connsiteX1-243" fmla="*/ 894454 w 1855751"/>
                  <a:gd name="connsiteY1-244" fmla="*/ 13 h 322835"/>
                  <a:gd name="connsiteX2-245" fmla="*/ 1855751 w 1855751"/>
                  <a:gd name="connsiteY2-246" fmla="*/ 157839 h 322835"/>
                  <a:gd name="connsiteX3-247" fmla="*/ 892361 w 1855751"/>
                  <a:gd name="connsiteY3-248" fmla="*/ 322016 h 322835"/>
                  <a:gd name="connsiteX4-249" fmla="*/ 0 w 1855751"/>
                  <a:gd name="connsiteY4-250" fmla="*/ 153077 h 32283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55751" h="322835">
                    <a:moveTo>
                      <a:pt x="0" y="153077"/>
                    </a:moveTo>
                    <a:cubicBezTo>
                      <a:pt x="33893" y="35645"/>
                      <a:pt x="585162" y="-781"/>
                      <a:pt x="894454" y="13"/>
                    </a:cubicBezTo>
                    <a:cubicBezTo>
                      <a:pt x="1203746" y="807"/>
                      <a:pt x="1842019" y="48699"/>
                      <a:pt x="1855751" y="157839"/>
                    </a:cubicBezTo>
                    <a:cubicBezTo>
                      <a:pt x="1812889" y="213003"/>
                      <a:pt x="1365462" y="333923"/>
                      <a:pt x="892361" y="322016"/>
                    </a:cubicBezTo>
                    <a:cubicBezTo>
                      <a:pt x="409709" y="322016"/>
                      <a:pt x="75442" y="209390"/>
                      <a:pt x="0" y="153077"/>
                    </a:cubicBezTo>
                    <a:close/>
                  </a:path>
                </a:pathLst>
              </a:custGeom>
              <a:gradFill flip="none" rotWithShape="1">
                <a:gsLst>
                  <a:gs pos="18000">
                    <a:srgbClr val="004764"/>
                  </a:gs>
                  <a:gs pos="68000">
                    <a:srgbClr val="00B0F0">
                      <a:shade val="67500"/>
                      <a:satMod val="115000"/>
                    </a:srgbClr>
                  </a:gs>
                  <a:gs pos="100000">
                    <a:srgbClr val="00B0F0">
                      <a:shade val="100000"/>
                      <a:satMod val="115000"/>
                    </a:srgbClr>
                  </a:gs>
                </a:gsLst>
                <a:lin ang="192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a:solidFill>
                    <a:schemeClr val="tx1"/>
                  </a:solidFill>
                  <a:latin typeface="微软雅黑" panose="020B0503020204020204" pitchFamily="34" charset="-122"/>
                  <a:ea typeface="微软雅黑" panose="020B0503020204020204" pitchFamily="34" charset="-122"/>
                </a:endParaRPr>
              </a:p>
            </p:txBody>
          </p:sp>
        </p:grpSp>
        <p:cxnSp>
          <p:nvCxnSpPr>
            <p:cNvPr id="158" name="直接连接符 157"/>
            <p:cNvCxnSpPr/>
            <p:nvPr/>
          </p:nvCxnSpPr>
          <p:spPr>
            <a:xfrm>
              <a:off x="5960535" y="5307685"/>
              <a:ext cx="3219091" cy="0"/>
            </a:xfrm>
            <a:prstGeom prst="line">
              <a:avLst/>
            </a:prstGeom>
            <a:ln>
              <a:solidFill>
                <a:schemeClr val="tx1"/>
              </a:solidFill>
              <a:prstDash val="sysDash"/>
              <a:headEnd type="oval"/>
            </a:ln>
          </p:spPr>
          <p:style>
            <a:lnRef idx="1">
              <a:schemeClr val="accent1"/>
            </a:lnRef>
            <a:fillRef idx="0">
              <a:schemeClr val="accent1"/>
            </a:fillRef>
            <a:effectRef idx="0">
              <a:schemeClr val="accent1"/>
            </a:effectRef>
            <a:fontRef idx="minor">
              <a:schemeClr val="tx1"/>
            </a:fontRef>
          </p:style>
        </p:cxnSp>
        <p:sp>
          <p:nvSpPr>
            <p:cNvPr id="159" name="淘宝网chenying0907出品 11"/>
            <p:cNvSpPr txBox="1">
              <a:spLocks noChangeArrowheads="1"/>
            </p:cNvSpPr>
            <p:nvPr/>
          </p:nvSpPr>
          <p:spPr bwMode="auto">
            <a:xfrm flipH="1">
              <a:off x="7302892" y="4661354"/>
              <a:ext cx="1781730" cy="707886"/>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kern="0" dirty="0">
                  <a:latin typeface="微软雅黑" panose="020B0503020204020204" pitchFamily="34" charset="-122"/>
                  <a:ea typeface="微软雅黑" panose="020B0503020204020204" pitchFamily="34" charset="-122"/>
                </a:rPr>
                <a:t>点击添加文本    </a:t>
              </a:r>
              <a:endParaRPr lang="en-US" altLang="zh-CN" sz="2000" kern="0" dirty="0">
                <a:latin typeface="微软雅黑" panose="020B0503020204020204" pitchFamily="34" charset="-122"/>
                <a:ea typeface="微软雅黑" panose="020B0503020204020204" pitchFamily="34" charset="-122"/>
              </a:endParaRPr>
            </a:p>
            <a:p>
              <a:pPr eaLnBrk="1" fontAlgn="auto" hangingPunct="1">
                <a:spcBef>
                  <a:spcPts val="0"/>
                </a:spcBef>
                <a:spcAft>
                  <a:spcPts val="0"/>
                </a:spcAft>
                <a:defRPr/>
              </a:pPr>
              <a:r>
                <a:rPr lang="zh-CN" altLang="en-US" sz="2000" kern="0" dirty="0">
                  <a:latin typeface="微软雅黑" panose="020B0503020204020204" pitchFamily="34" charset="-122"/>
                  <a:ea typeface="微软雅黑" panose="020B0503020204020204" pitchFamily="34" charset="-122"/>
                </a:rPr>
                <a:t>点击添加文本</a:t>
              </a:r>
              <a:endParaRPr lang="en-US" altLang="zh-CN" sz="2000" kern="0" dirty="0">
                <a:latin typeface="微软雅黑" panose="020B0503020204020204" pitchFamily="34" charset="-122"/>
                <a:ea typeface="微软雅黑" panose="020B0503020204020204" pitchFamily="34" charset="-122"/>
              </a:endParaRPr>
            </a:p>
          </p:txBody>
        </p:sp>
        <p:sp>
          <p:nvSpPr>
            <p:cNvPr id="160" name="淘宝网chenying0907出品 11"/>
            <p:cNvSpPr txBox="1">
              <a:spLocks noChangeArrowheads="1"/>
            </p:cNvSpPr>
            <p:nvPr/>
          </p:nvSpPr>
          <p:spPr bwMode="auto">
            <a:xfrm flipH="1">
              <a:off x="4923230" y="4802642"/>
              <a:ext cx="1309688" cy="400110"/>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2000" kern="0" dirty="0">
                  <a:latin typeface="微软雅黑" panose="020B0503020204020204" pitchFamily="34" charset="-122"/>
                  <a:ea typeface="微软雅黑" panose="020B0503020204020204" pitchFamily="34" charset="-122"/>
                </a:rPr>
                <a:t>text4</a:t>
              </a:r>
              <a:endParaRPr lang="en-US" altLang="zh-CN" sz="2000" kern="0"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randombar(horizontal)">
                                      <p:cBhvr>
                                        <p:cTn id="7" dur="250"/>
                                        <p:tgtEl>
                                          <p:spTgt spid="13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randombar(horizontal)">
                                      <p:cBhvr>
                                        <p:cTn id="11" dur="250"/>
                                        <p:tgtEl>
                                          <p:spTgt spid="14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49"/>
                                        </p:tgtEl>
                                        <p:attrNameLst>
                                          <p:attrName>style.visibility</p:attrName>
                                        </p:attrNameLst>
                                      </p:cBhvr>
                                      <p:to>
                                        <p:strVal val="visible"/>
                                      </p:to>
                                    </p:set>
                                    <p:animEffect transition="in" filter="randombar(horizontal)">
                                      <p:cBhvr>
                                        <p:cTn id="15" dur="250"/>
                                        <p:tgtEl>
                                          <p:spTgt spid="14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56"/>
                                        </p:tgtEl>
                                        <p:attrNameLst>
                                          <p:attrName>style.visibility</p:attrName>
                                        </p:attrNameLst>
                                      </p:cBhvr>
                                      <p:to>
                                        <p:strVal val="visible"/>
                                      </p:to>
                                    </p:set>
                                    <p:animEffect transition="in" filter="randombar(horizontal)">
                                      <p:cBhvr>
                                        <p:cTn id="19" dur="250"/>
                                        <p:tgtEl>
                                          <p:spTgt spid="15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28"/>
                                        </p:tgtEl>
                                        <p:attrNameLst>
                                          <p:attrName>style.visibility</p:attrName>
                                        </p:attrNameLst>
                                      </p:cBhvr>
                                      <p:to>
                                        <p:strVal val="visible"/>
                                      </p:to>
                                    </p:set>
                                    <p:animEffect transition="in" filter="barn(inVertical)">
                                      <p:cBhvr>
                                        <p:cTn id="23" dur="25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说教材</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1.4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grpSp>
        <p:nvGrpSpPr>
          <p:cNvPr id="39" name="淘宝网chenying0907出品 38"/>
          <p:cNvGrpSpPr/>
          <p:nvPr/>
        </p:nvGrpSpPr>
        <p:grpSpPr>
          <a:xfrm>
            <a:off x="7376007" y="1823175"/>
            <a:ext cx="489603" cy="1008112"/>
            <a:chOff x="5234525" y="1635646"/>
            <a:chExt cx="489603" cy="1008112"/>
          </a:xfrm>
        </p:grpSpPr>
        <p:cxnSp>
          <p:nvCxnSpPr>
            <p:cNvPr id="40" name="直接连接符 39"/>
            <p:cNvCxnSpPr/>
            <p:nvPr/>
          </p:nvCxnSpPr>
          <p:spPr>
            <a:xfrm flipV="1">
              <a:off x="5234525" y="2003821"/>
              <a:ext cx="489603" cy="236943"/>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5724128" y="1635646"/>
              <a:ext cx="0" cy="1008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 name="淘宝网chenying0907出品 41"/>
          <p:cNvGrpSpPr/>
          <p:nvPr/>
        </p:nvGrpSpPr>
        <p:grpSpPr>
          <a:xfrm flipH="1">
            <a:off x="3968257" y="1706623"/>
            <a:ext cx="489603" cy="1008112"/>
            <a:chOff x="5234525" y="1635646"/>
            <a:chExt cx="489603" cy="1008112"/>
          </a:xfrm>
        </p:grpSpPr>
        <p:cxnSp>
          <p:nvCxnSpPr>
            <p:cNvPr id="43" name="直接连接符 42"/>
            <p:cNvCxnSpPr/>
            <p:nvPr/>
          </p:nvCxnSpPr>
          <p:spPr>
            <a:xfrm flipV="1">
              <a:off x="5234525" y="2003821"/>
              <a:ext cx="489603" cy="236943"/>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5724128" y="1635646"/>
              <a:ext cx="0" cy="1008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5" name="淘宝网chenying0907出品 29"/>
          <p:cNvSpPr txBox="1"/>
          <p:nvPr/>
        </p:nvSpPr>
        <p:spPr>
          <a:xfrm>
            <a:off x="1782487" y="1740313"/>
            <a:ext cx="2113882" cy="369332"/>
          </a:xfrm>
          <a:prstGeom prst="rect">
            <a:avLst/>
          </a:prstGeom>
          <a:noFill/>
        </p:spPr>
        <p:txBody>
          <a:bodyPr wrap="square" rtlCol="0">
            <a:spAutoFit/>
          </a:bodyPr>
          <a:lstStyle/>
          <a:p>
            <a:pPr algn="r"/>
            <a:r>
              <a:rPr lang="zh-CN" altLang="en-US" b="1" dirty="0">
                <a:latin typeface="微软雅黑" panose="020B0503020204020204" pitchFamily="34" charset="-122"/>
                <a:ea typeface="微软雅黑" panose="020B0503020204020204" pitchFamily="34" charset="-122"/>
                <a:cs typeface="Arial" panose="020B0604020202020204" pitchFamily="34" charset="0"/>
              </a:rPr>
              <a:t>教学内容一</a:t>
            </a:r>
            <a:endParaRPr lang="zh-CN" altLang="en-US"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46" name="Rectangle 42"/>
          <p:cNvSpPr/>
          <p:nvPr/>
        </p:nvSpPr>
        <p:spPr>
          <a:xfrm>
            <a:off x="1710279" y="2097026"/>
            <a:ext cx="2210245" cy="506396"/>
          </a:xfrm>
          <a:prstGeom prst="rect">
            <a:avLst/>
          </a:prstGeom>
          <a:noFill/>
          <a:ln w="12700" cap="flat" cmpd="sng" algn="ctr">
            <a:noFill/>
            <a:prstDash val="solid"/>
          </a:ln>
          <a:effectLst/>
        </p:spPr>
        <p:txBody>
          <a:bodyPr lIns="91440" tIns="0" rIns="91440" bIns="0" rtlCol="0" anchor="t"/>
          <a:lstStyle/>
          <a:p>
            <a:pPr algn="r">
              <a:lnSpc>
                <a:spcPct val="150000"/>
              </a:lnSpc>
              <a:defRPr/>
            </a:pPr>
            <a:r>
              <a:rPr lang="zh-CN" altLang="en-US" kern="0" dirty="0">
                <a:latin typeface="微软雅黑" panose="020B0503020204020204" pitchFamily="34" charset="-122"/>
                <a:ea typeface="微软雅黑" panose="020B0503020204020204" pitchFamily="34" charset="-122"/>
                <a:cs typeface="Arial" panose="020B0604020202020204" pitchFamily="34" charset="0"/>
              </a:rPr>
              <a:t>单击此处添加文本</a:t>
            </a:r>
            <a:endParaRPr lang="en-US" altLang="zh-CN" kern="0" dirty="0">
              <a:latin typeface="微软雅黑" panose="020B0503020204020204" pitchFamily="34" charset="-122"/>
              <a:ea typeface="微软雅黑" panose="020B0503020204020204" pitchFamily="34" charset="-122"/>
              <a:cs typeface="Arial" panose="020B0604020202020204" pitchFamily="34" charset="0"/>
            </a:endParaRPr>
          </a:p>
          <a:p>
            <a:pPr algn="r">
              <a:lnSpc>
                <a:spcPct val="150000"/>
              </a:lnSpc>
              <a:defRPr/>
            </a:pPr>
            <a:r>
              <a:rPr lang="zh-CN" altLang="en-US" kern="0" dirty="0">
                <a:latin typeface="微软雅黑" panose="020B0503020204020204" pitchFamily="34" charset="-122"/>
                <a:ea typeface="微软雅黑" panose="020B0503020204020204" pitchFamily="34" charset="-122"/>
                <a:cs typeface="Arial" panose="020B0604020202020204" pitchFamily="34" charset="0"/>
              </a:rPr>
              <a:t>单击此处添加文本</a:t>
            </a:r>
            <a:endParaRPr lang="en-US" kern="0"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47" name="淘宝网chenying0907出品 46"/>
          <p:cNvGrpSpPr/>
          <p:nvPr/>
        </p:nvGrpSpPr>
        <p:grpSpPr>
          <a:xfrm>
            <a:off x="5377120" y="4667995"/>
            <a:ext cx="1008112" cy="245389"/>
            <a:chOff x="3956937" y="4598116"/>
            <a:chExt cx="1008112" cy="245389"/>
          </a:xfrm>
        </p:grpSpPr>
        <p:cxnSp>
          <p:nvCxnSpPr>
            <p:cNvPr id="48" name="直接连接符 47"/>
            <p:cNvCxnSpPr/>
            <p:nvPr/>
          </p:nvCxnSpPr>
          <p:spPr>
            <a:xfrm>
              <a:off x="4460993" y="4598116"/>
              <a:ext cx="0" cy="245389"/>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rot="5400000">
              <a:off x="4460993" y="4338272"/>
              <a:ext cx="0" cy="1008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淘宝网chenying0907出品 49"/>
          <p:cNvGrpSpPr/>
          <p:nvPr/>
        </p:nvGrpSpPr>
        <p:grpSpPr>
          <a:xfrm>
            <a:off x="4477565" y="1326135"/>
            <a:ext cx="2781376" cy="3299740"/>
            <a:chOff x="3664521" y="1895736"/>
            <a:chExt cx="1828080" cy="2168778"/>
          </a:xfrm>
        </p:grpSpPr>
        <p:sp>
          <p:nvSpPr>
            <p:cNvPr id="51" name="淘宝网chenying0907出品 41"/>
            <p:cNvSpPr/>
            <p:nvPr/>
          </p:nvSpPr>
          <p:spPr>
            <a:xfrm rot="7200000">
              <a:off x="3164171" y="2396086"/>
              <a:ext cx="1599668" cy="598967"/>
            </a:xfrm>
            <a:custGeom>
              <a:avLst/>
              <a:gdLst/>
              <a:ahLst/>
              <a:cxnLst/>
              <a:rect l="l" t="t" r="r" b="b"/>
              <a:pathLst>
                <a:path w="1599668" h="598967">
                  <a:moveTo>
                    <a:pt x="0" y="0"/>
                  </a:moveTo>
                  <a:cubicBezTo>
                    <a:pt x="151628" y="200513"/>
                    <a:pt x="392664" y="328095"/>
                    <a:pt x="663499" y="328095"/>
                  </a:cubicBezTo>
                  <a:cubicBezTo>
                    <a:pt x="687972" y="328095"/>
                    <a:pt x="712202" y="327053"/>
                    <a:pt x="736096" y="324429"/>
                  </a:cubicBezTo>
                  <a:cubicBezTo>
                    <a:pt x="804686" y="343570"/>
                    <a:pt x="876980" y="353237"/>
                    <a:pt x="951531" y="353237"/>
                  </a:cubicBezTo>
                  <a:cubicBezTo>
                    <a:pt x="1213656" y="353237"/>
                    <a:pt x="1447868" y="233729"/>
                    <a:pt x="1599668" y="43762"/>
                  </a:cubicBezTo>
                  <a:cubicBezTo>
                    <a:pt x="1482613" y="367828"/>
                    <a:pt x="1172056" y="598967"/>
                    <a:pt x="807515" y="598967"/>
                  </a:cubicBezTo>
                  <a:cubicBezTo>
                    <a:pt x="426652" y="598967"/>
                    <a:pt x="104716" y="346667"/>
                    <a:pt x="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2" name="淘宝网chenying0907出品 41"/>
            <p:cNvSpPr/>
            <p:nvPr/>
          </p:nvSpPr>
          <p:spPr>
            <a:xfrm rot="14400000">
              <a:off x="4393284" y="2412902"/>
              <a:ext cx="1599668" cy="598967"/>
            </a:xfrm>
            <a:custGeom>
              <a:avLst/>
              <a:gdLst/>
              <a:ahLst/>
              <a:cxnLst/>
              <a:rect l="l" t="t" r="r" b="b"/>
              <a:pathLst>
                <a:path w="1599668" h="598967">
                  <a:moveTo>
                    <a:pt x="0" y="0"/>
                  </a:moveTo>
                  <a:cubicBezTo>
                    <a:pt x="151628" y="200513"/>
                    <a:pt x="392664" y="328095"/>
                    <a:pt x="663499" y="328095"/>
                  </a:cubicBezTo>
                  <a:cubicBezTo>
                    <a:pt x="687972" y="328095"/>
                    <a:pt x="712202" y="327053"/>
                    <a:pt x="736096" y="324429"/>
                  </a:cubicBezTo>
                  <a:cubicBezTo>
                    <a:pt x="804686" y="343570"/>
                    <a:pt x="876980" y="353237"/>
                    <a:pt x="951531" y="353237"/>
                  </a:cubicBezTo>
                  <a:cubicBezTo>
                    <a:pt x="1213656" y="353237"/>
                    <a:pt x="1447868" y="233729"/>
                    <a:pt x="1599668" y="43762"/>
                  </a:cubicBezTo>
                  <a:cubicBezTo>
                    <a:pt x="1482613" y="367828"/>
                    <a:pt x="1172056" y="598967"/>
                    <a:pt x="807515" y="598967"/>
                  </a:cubicBezTo>
                  <a:cubicBezTo>
                    <a:pt x="426652" y="598967"/>
                    <a:pt x="104716" y="346667"/>
                    <a:pt x="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53" name="淘宝网chenying0907出品 52"/>
            <p:cNvGrpSpPr/>
            <p:nvPr/>
          </p:nvGrpSpPr>
          <p:grpSpPr>
            <a:xfrm>
              <a:off x="3745250" y="2137898"/>
              <a:ext cx="1650287" cy="1926616"/>
              <a:chOff x="3745250" y="2137898"/>
              <a:chExt cx="1650287" cy="1926616"/>
            </a:xfrm>
          </p:grpSpPr>
          <p:sp>
            <p:nvSpPr>
              <p:cNvPr id="54" name="淘宝网chenying0907出品 41"/>
              <p:cNvSpPr/>
              <p:nvPr/>
            </p:nvSpPr>
            <p:spPr>
              <a:xfrm>
                <a:off x="3763125" y="3465547"/>
                <a:ext cx="1599668" cy="598967"/>
              </a:xfrm>
              <a:custGeom>
                <a:avLst/>
                <a:gdLst/>
                <a:ahLst/>
                <a:cxnLst/>
                <a:rect l="l" t="t" r="r" b="b"/>
                <a:pathLst>
                  <a:path w="1599668" h="598967">
                    <a:moveTo>
                      <a:pt x="0" y="0"/>
                    </a:moveTo>
                    <a:cubicBezTo>
                      <a:pt x="151628" y="200513"/>
                      <a:pt x="392664" y="328095"/>
                      <a:pt x="663499" y="328095"/>
                    </a:cubicBezTo>
                    <a:cubicBezTo>
                      <a:pt x="687972" y="328095"/>
                      <a:pt x="712202" y="327053"/>
                      <a:pt x="736096" y="324429"/>
                    </a:cubicBezTo>
                    <a:cubicBezTo>
                      <a:pt x="804686" y="343570"/>
                      <a:pt x="876980" y="353237"/>
                      <a:pt x="951531" y="353237"/>
                    </a:cubicBezTo>
                    <a:cubicBezTo>
                      <a:pt x="1213656" y="353237"/>
                      <a:pt x="1447868" y="233729"/>
                      <a:pt x="1599668" y="43762"/>
                    </a:cubicBezTo>
                    <a:cubicBezTo>
                      <a:pt x="1482613" y="367828"/>
                      <a:pt x="1172056" y="598967"/>
                      <a:pt x="807515" y="598967"/>
                    </a:cubicBezTo>
                    <a:cubicBezTo>
                      <a:pt x="426652" y="598967"/>
                      <a:pt x="104716" y="346667"/>
                      <a:pt x="0"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淘宝网chenying0907出品 32"/>
              <p:cNvSpPr/>
              <p:nvPr/>
            </p:nvSpPr>
            <p:spPr>
              <a:xfrm rot="18192642" flipV="1">
                <a:off x="4458693" y="3110759"/>
                <a:ext cx="1307109" cy="566578"/>
              </a:xfrm>
              <a:custGeom>
                <a:avLst/>
                <a:gdLst/>
                <a:ahLst/>
                <a:cxnLst/>
                <a:rect l="l" t="t" r="r" b="b"/>
                <a:pathLst>
                  <a:path w="1307109" h="566578">
                    <a:moveTo>
                      <a:pt x="717983" y="0"/>
                    </a:moveTo>
                    <a:cubicBezTo>
                      <a:pt x="999681" y="73429"/>
                      <a:pt x="1223669" y="289240"/>
                      <a:pt x="1307109" y="566578"/>
                    </a:cubicBezTo>
                    <a:cubicBezTo>
                      <a:pt x="1155454" y="368073"/>
                      <a:pt x="915725" y="242064"/>
                      <a:pt x="646564" y="242064"/>
                    </a:cubicBezTo>
                    <a:cubicBezTo>
                      <a:pt x="385331" y="242064"/>
                      <a:pt x="151821" y="360760"/>
                      <a:pt x="0" y="549633"/>
                    </a:cubicBezTo>
                    <a:cubicBezTo>
                      <a:pt x="108911" y="248163"/>
                      <a:pt x="386028" y="27852"/>
                      <a:pt x="717983"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淘宝网chenying0907出品 32"/>
              <p:cNvSpPr/>
              <p:nvPr/>
            </p:nvSpPr>
            <p:spPr>
              <a:xfrm rot="14400000">
                <a:off x="3374984" y="3082481"/>
                <a:ext cx="1307109" cy="566578"/>
              </a:xfrm>
              <a:custGeom>
                <a:avLst/>
                <a:gdLst/>
                <a:ahLst/>
                <a:cxnLst/>
                <a:rect l="l" t="t" r="r" b="b"/>
                <a:pathLst>
                  <a:path w="1307109" h="566578">
                    <a:moveTo>
                      <a:pt x="717983" y="0"/>
                    </a:moveTo>
                    <a:cubicBezTo>
                      <a:pt x="999681" y="73429"/>
                      <a:pt x="1223669" y="289240"/>
                      <a:pt x="1307109" y="566578"/>
                    </a:cubicBezTo>
                    <a:cubicBezTo>
                      <a:pt x="1155454" y="368073"/>
                      <a:pt x="915725" y="242064"/>
                      <a:pt x="646564" y="242064"/>
                    </a:cubicBezTo>
                    <a:cubicBezTo>
                      <a:pt x="385331" y="242064"/>
                      <a:pt x="151821" y="360760"/>
                      <a:pt x="0" y="549633"/>
                    </a:cubicBezTo>
                    <a:cubicBezTo>
                      <a:pt x="108911" y="248163"/>
                      <a:pt x="386028" y="27852"/>
                      <a:pt x="717983"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淘宝网chenying0907出品 32"/>
              <p:cNvSpPr/>
              <p:nvPr/>
            </p:nvSpPr>
            <p:spPr>
              <a:xfrm flipH="1">
                <a:off x="3926542" y="2137898"/>
                <a:ext cx="1307109" cy="566578"/>
              </a:xfrm>
              <a:custGeom>
                <a:avLst/>
                <a:gdLst/>
                <a:ahLst/>
                <a:cxnLst/>
                <a:rect l="l" t="t" r="r" b="b"/>
                <a:pathLst>
                  <a:path w="1307109" h="566578">
                    <a:moveTo>
                      <a:pt x="717983" y="0"/>
                    </a:moveTo>
                    <a:cubicBezTo>
                      <a:pt x="999681" y="73429"/>
                      <a:pt x="1223669" y="289240"/>
                      <a:pt x="1307109" y="566578"/>
                    </a:cubicBezTo>
                    <a:cubicBezTo>
                      <a:pt x="1155454" y="368073"/>
                      <a:pt x="915725" y="242064"/>
                      <a:pt x="646564" y="242064"/>
                    </a:cubicBezTo>
                    <a:cubicBezTo>
                      <a:pt x="385331" y="242064"/>
                      <a:pt x="151821" y="360760"/>
                      <a:pt x="0" y="549633"/>
                    </a:cubicBezTo>
                    <a:cubicBezTo>
                      <a:pt x="108911" y="248163"/>
                      <a:pt x="386028" y="27852"/>
                      <a:pt x="717983"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淘宝网chenying0907出品 35"/>
              <p:cNvSpPr txBox="1"/>
              <p:nvPr/>
            </p:nvSpPr>
            <p:spPr>
              <a:xfrm>
                <a:off x="3889080" y="2959617"/>
                <a:ext cx="1434924" cy="303433"/>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cs typeface="Arial" panose="020B0604020202020204" pitchFamily="34" charset="0"/>
                  </a:rPr>
                  <a:t>教学主要点</a:t>
                </a:r>
                <a:endParaRPr lang="zh-CN" altLang="en-US" sz="2400" b="1" dirty="0">
                  <a:latin typeface="微软雅黑" panose="020B0503020204020204" pitchFamily="34" charset="-122"/>
                  <a:ea typeface="微软雅黑" panose="020B0503020204020204" pitchFamily="34" charset="-122"/>
                  <a:cs typeface="Arial" panose="020B0604020202020204" pitchFamily="34" charset="0"/>
                </a:endParaRPr>
              </a:p>
            </p:txBody>
          </p:sp>
        </p:grpSp>
      </p:grpSp>
      <p:sp>
        <p:nvSpPr>
          <p:cNvPr id="59" name="淘宝网chenying0907出品 36"/>
          <p:cNvSpPr txBox="1"/>
          <p:nvPr/>
        </p:nvSpPr>
        <p:spPr>
          <a:xfrm>
            <a:off x="7973982" y="1856865"/>
            <a:ext cx="2113882"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Arial" panose="020B0604020202020204" pitchFamily="34" charset="0"/>
              </a:rPr>
              <a:t>教学目标</a:t>
            </a:r>
            <a:endParaRPr lang="zh-CN" altLang="en-US"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0" name="Rectangle 42"/>
          <p:cNvSpPr/>
          <p:nvPr/>
        </p:nvSpPr>
        <p:spPr>
          <a:xfrm>
            <a:off x="7973982" y="2213578"/>
            <a:ext cx="2210245" cy="506396"/>
          </a:xfrm>
          <a:prstGeom prst="rect">
            <a:avLst/>
          </a:prstGeom>
          <a:noFill/>
          <a:ln w="12700" cap="flat" cmpd="sng" algn="ctr">
            <a:noFill/>
            <a:prstDash val="solid"/>
          </a:ln>
          <a:effectLst/>
        </p:spPr>
        <p:txBody>
          <a:bodyPr lIns="91440" tIns="0" rIns="91440" bIns="0" rtlCol="0" anchor="t"/>
          <a:lstStyle/>
          <a:p>
            <a:pPr>
              <a:lnSpc>
                <a:spcPct val="150000"/>
              </a:lnSpc>
              <a:defRPr/>
            </a:pPr>
            <a:r>
              <a:rPr lang="zh-CN" altLang="en-US" kern="0" dirty="0">
                <a:latin typeface="微软雅黑" panose="020B0503020204020204" pitchFamily="34" charset="-122"/>
                <a:ea typeface="微软雅黑" panose="020B0503020204020204" pitchFamily="34" charset="-122"/>
                <a:cs typeface="Arial" panose="020B0604020202020204" pitchFamily="34" charset="0"/>
              </a:rPr>
              <a:t>单击此处添加文本</a:t>
            </a:r>
            <a:endParaRPr lang="en-US" altLang="zh-CN" kern="0" dirty="0">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defRPr/>
            </a:pPr>
            <a:r>
              <a:rPr lang="zh-CN" altLang="en-US" kern="0" dirty="0">
                <a:latin typeface="微软雅黑" panose="020B0503020204020204" pitchFamily="34" charset="-122"/>
                <a:ea typeface="微软雅黑" panose="020B0503020204020204" pitchFamily="34" charset="-122"/>
                <a:cs typeface="Arial" panose="020B0604020202020204" pitchFamily="34" charset="0"/>
              </a:rPr>
              <a:t>单击此处添加文本</a:t>
            </a:r>
            <a:endParaRPr lang="en-US"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1" name="淘宝网chenying0907出品 38"/>
          <p:cNvSpPr txBox="1"/>
          <p:nvPr/>
        </p:nvSpPr>
        <p:spPr>
          <a:xfrm>
            <a:off x="4828389" y="5014984"/>
            <a:ext cx="2113882" cy="369332"/>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cs typeface="Arial" panose="020B0604020202020204" pitchFamily="34" charset="0"/>
              </a:rPr>
              <a:t>教学重点和难点</a:t>
            </a:r>
            <a:endParaRPr lang="zh-CN" altLang="en-US"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2" name="Rectangle 42"/>
          <p:cNvSpPr/>
          <p:nvPr/>
        </p:nvSpPr>
        <p:spPr>
          <a:xfrm>
            <a:off x="4792286" y="5371697"/>
            <a:ext cx="2210245" cy="506396"/>
          </a:xfrm>
          <a:prstGeom prst="rect">
            <a:avLst/>
          </a:prstGeom>
          <a:noFill/>
          <a:ln w="12700" cap="flat" cmpd="sng" algn="ctr">
            <a:noFill/>
            <a:prstDash val="solid"/>
          </a:ln>
          <a:effectLst/>
        </p:spPr>
        <p:txBody>
          <a:bodyPr lIns="91440" tIns="0" rIns="91440" bIns="0" rtlCol="0" anchor="t"/>
          <a:lstStyle/>
          <a:p>
            <a:pPr algn="ctr">
              <a:lnSpc>
                <a:spcPct val="150000"/>
              </a:lnSpc>
              <a:defRPr/>
            </a:pPr>
            <a:r>
              <a:rPr lang="zh-CN" altLang="en-US" kern="0" dirty="0">
                <a:latin typeface="微软雅黑" panose="020B0503020204020204" pitchFamily="34" charset="-122"/>
                <a:ea typeface="微软雅黑" panose="020B0503020204020204" pitchFamily="34" charset="-122"/>
                <a:cs typeface="Arial" panose="020B0604020202020204" pitchFamily="34" charset="0"/>
              </a:rPr>
              <a:t>单击此处添加文本</a:t>
            </a:r>
            <a:endParaRPr lang="en-US" altLang="zh-CN" kern="0" dirty="0">
              <a:latin typeface="微软雅黑" panose="020B0503020204020204" pitchFamily="34" charset="-122"/>
              <a:ea typeface="微软雅黑" panose="020B0503020204020204" pitchFamily="34" charset="-122"/>
              <a:cs typeface="Arial" panose="020B0604020202020204" pitchFamily="34" charset="0"/>
            </a:endParaRPr>
          </a:p>
          <a:p>
            <a:pPr algn="ctr">
              <a:lnSpc>
                <a:spcPct val="150000"/>
              </a:lnSpc>
              <a:defRPr/>
            </a:pPr>
            <a:r>
              <a:rPr lang="zh-CN" altLang="en-US" kern="0" dirty="0">
                <a:latin typeface="微软雅黑" panose="020B0503020204020204" pitchFamily="34" charset="-122"/>
                <a:ea typeface="微软雅黑" panose="020B0503020204020204" pitchFamily="34" charset="-122"/>
                <a:cs typeface="Arial" panose="020B0604020202020204" pitchFamily="34" charset="0"/>
              </a:rPr>
              <a:t>单击此处添加文本</a:t>
            </a:r>
            <a:endParaRPr lang="en-US" kern="0" dirty="0">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750"/>
                                        <p:tgtEl>
                                          <p:spTgt spid="50"/>
                                        </p:tgtEl>
                                      </p:cBhvr>
                                    </p:animEffect>
                                    <p:anim calcmode="lin" valueType="num">
                                      <p:cBhvr>
                                        <p:cTn id="8" dur="750" fill="hold"/>
                                        <p:tgtEl>
                                          <p:spTgt spid="50"/>
                                        </p:tgtEl>
                                        <p:attrNameLst>
                                          <p:attrName>ppt_w</p:attrName>
                                        </p:attrNameLst>
                                      </p:cBhvr>
                                      <p:tavLst>
                                        <p:tav tm="0" fmla="#ppt_w*sin(2.5*pi*$)">
                                          <p:val>
                                            <p:fltVal val="0"/>
                                          </p:val>
                                        </p:tav>
                                        <p:tav tm="100000">
                                          <p:val>
                                            <p:fltVal val="1"/>
                                          </p:val>
                                        </p:tav>
                                      </p:tavLst>
                                    </p:anim>
                                    <p:anim calcmode="lin" valueType="num">
                                      <p:cBhvr>
                                        <p:cTn id="9" dur="750" fill="hold"/>
                                        <p:tgtEl>
                                          <p:spTgt spid="50"/>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right)">
                                      <p:cBhvr>
                                        <p:cTn id="13" dur="500"/>
                                        <p:tgtEl>
                                          <p:spTgt spid="42"/>
                                        </p:tgtEl>
                                      </p:cBhvr>
                                    </p:animEffect>
                                  </p:childTnLst>
                                </p:cTn>
                              </p:par>
                              <p:par>
                                <p:cTn id="14" presetID="22" presetClass="entr" presetSubtype="8"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500"/>
                                        <p:tgtEl>
                                          <p:spTgt spid="39"/>
                                        </p:tgtEl>
                                      </p:cBhvr>
                                    </p:animEffect>
                                  </p:childTnLst>
                                </p:cTn>
                              </p:par>
                              <p:par>
                                <p:cTn id="17" presetID="22" presetClass="entr" presetSubtype="1"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randombar(horizontal)">
                                      <p:cBhvr>
                                        <p:cTn id="23" dur="500"/>
                                        <p:tgtEl>
                                          <p:spTgt spid="4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randombar(horizontal)">
                                      <p:cBhvr>
                                        <p:cTn id="26" dur="500"/>
                                        <p:tgtEl>
                                          <p:spTgt spid="46"/>
                                        </p:tgtEl>
                                      </p:cBhvr>
                                    </p:animEffect>
                                  </p:childTnLst>
                                </p:cTn>
                              </p:par>
                            </p:childTnLst>
                          </p:cTn>
                        </p:par>
                        <p:par>
                          <p:cTn id="27" fill="hold">
                            <p:stCondLst>
                              <p:cond delay="2000"/>
                            </p:stCondLst>
                            <p:childTnLst>
                              <p:par>
                                <p:cTn id="28" presetID="14" presetClass="entr" presetSubtype="10" fill="hold" grpId="0" nodeType="after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randombar(horizontal)">
                                      <p:cBhvr>
                                        <p:cTn id="30" dur="500"/>
                                        <p:tgtEl>
                                          <p:spTgt spid="6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randombar(horizontal)">
                                      <p:cBhvr>
                                        <p:cTn id="33" dur="500"/>
                                        <p:tgtEl>
                                          <p:spTgt spid="59"/>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randombar(horizontal)">
                                      <p:cBhvr>
                                        <p:cTn id="37" dur="500"/>
                                        <p:tgtEl>
                                          <p:spTgt spid="6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randombar(horizontal)">
                                      <p:cBhvr>
                                        <p:cTn id="4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9" grpId="0"/>
      <p:bldP spid="60" grpId="0"/>
      <p:bldP spid="61" grpId="0"/>
      <p:bldP spid="6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淘宝网chenying0907出品 1"/>
          <p:cNvGrpSpPr/>
          <p:nvPr/>
        </p:nvGrpSpPr>
        <p:grpSpPr>
          <a:xfrm rot="21194759">
            <a:off x="5530015" y="1444548"/>
            <a:ext cx="1452345" cy="1452345"/>
            <a:chOff x="4883092" y="1682340"/>
            <a:chExt cx="1944216" cy="1944216"/>
          </a:xfrm>
        </p:grpSpPr>
        <p:sp>
          <p:nvSpPr>
            <p:cNvPr id="3" name="圆角淘宝网chenying0907出品 2"/>
            <p:cNvSpPr/>
            <p:nvPr/>
          </p:nvSpPr>
          <p:spPr>
            <a:xfrm rot="19460361">
              <a:off x="4883092" y="1682340"/>
              <a:ext cx="1944216" cy="1944216"/>
            </a:xfrm>
            <a:prstGeom prst="roundRect">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淘宝网chenying0907出品 15"/>
            <p:cNvSpPr>
              <a:spLocks noEditPoints="1"/>
            </p:cNvSpPr>
            <p:nvPr/>
          </p:nvSpPr>
          <p:spPr bwMode="auto">
            <a:xfrm rot="405241">
              <a:off x="5321134" y="2057792"/>
              <a:ext cx="1080788" cy="1086431"/>
            </a:xfrm>
            <a:custGeom>
              <a:avLst/>
              <a:gdLst>
                <a:gd name="T0" fmla="*/ 192 w 383"/>
                <a:gd name="T1" fmla="*/ 64 h 385"/>
                <a:gd name="T2" fmla="*/ 336 w 383"/>
                <a:gd name="T3" fmla="*/ 224 h 385"/>
                <a:gd name="T4" fmla="*/ 336 w 383"/>
                <a:gd name="T5" fmla="*/ 385 h 385"/>
                <a:gd name="T6" fmla="*/ 239 w 383"/>
                <a:gd name="T7" fmla="*/ 385 h 385"/>
                <a:gd name="T8" fmla="*/ 239 w 383"/>
                <a:gd name="T9" fmla="*/ 264 h 385"/>
                <a:gd name="T10" fmla="*/ 236 w 383"/>
                <a:gd name="T11" fmla="*/ 253 h 385"/>
                <a:gd name="T12" fmla="*/ 227 w 383"/>
                <a:gd name="T13" fmla="*/ 244 h 385"/>
                <a:gd name="T14" fmla="*/ 215 w 383"/>
                <a:gd name="T15" fmla="*/ 241 h 385"/>
                <a:gd name="T16" fmla="*/ 168 w 383"/>
                <a:gd name="T17" fmla="*/ 241 h 385"/>
                <a:gd name="T18" fmla="*/ 156 w 383"/>
                <a:gd name="T19" fmla="*/ 244 h 385"/>
                <a:gd name="T20" fmla="*/ 146 w 383"/>
                <a:gd name="T21" fmla="*/ 253 h 385"/>
                <a:gd name="T22" fmla="*/ 144 w 383"/>
                <a:gd name="T23" fmla="*/ 264 h 385"/>
                <a:gd name="T24" fmla="*/ 144 w 383"/>
                <a:gd name="T25" fmla="*/ 385 h 385"/>
                <a:gd name="T26" fmla="*/ 48 w 383"/>
                <a:gd name="T27" fmla="*/ 385 h 385"/>
                <a:gd name="T28" fmla="*/ 48 w 383"/>
                <a:gd name="T29" fmla="*/ 224 h 385"/>
                <a:gd name="T30" fmla="*/ 192 w 383"/>
                <a:gd name="T31" fmla="*/ 64 h 385"/>
                <a:gd name="T32" fmla="*/ 312 w 383"/>
                <a:gd name="T33" fmla="*/ 24 h 385"/>
                <a:gd name="T34" fmla="*/ 360 w 383"/>
                <a:gd name="T35" fmla="*/ 24 h 385"/>
                <a:gd name="T36" fmla="*/ 360 w 383"/>
                <a:gd name="T37" fmla="*/ 129 h 385"/>
                <a:gd name="T38" fmla="*/ 312 w 383"/>
                <a:gd name="T39" fmla="*/ 74 h 385"/>
                <a:gd name="T40" fmla="*/ 312 w 383"/>
                <a:gd name="T41" fmla="*/ 24 h 385"/>
                <a:gd name="T42" fmla="*/ 168 w 383"/>
                <a:gd name="T43" fmla="*/ 0 h 385"/>
                <a:gd name="T44" fmla="*/ 215 w 383"/>
                <a:gd name="T45" fmla="*/ 0 h 385"/>
                <a:gd name="T46" fmla="*/ 383 w 383"/>
                <a:gd name="T47" fmla="*/ 193 h 385"/>
                <a:gd name="T48" fmla="*/ 336 w 383"/>
                <a:gd name="T49" fmla="*/ 193 h 385"/>
                <a:gd name="T50" fmla="*/ 192 w 383"/>
                <a:gd name="T51" fmla="*/ 27 h 385"/>
                <a:gd name="T52" fmla="*/ 48 w 383"/>
                <a:gd name="T53" fmla="*/ 193 h 385"/>
                <a:gd name="T54" fmla="*/ 0 w 383"/>
                <a:gd name="T55" fmla="*/ 193 h 385"/>
                <a:gd name="T56" fmla="*/ 168 w 383"/>
                <a:gd name="T57"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3" h="385">
                  <a:moveTo>
                    <a:pt x="192" y="64"/>
                  </a:moveTo>
                  <a:lnTo>
                    <a:pt x="336" y="224"/>
                  </a:lnTo>
                  <a:lnTo>
                    <a:pt x="336" y="385"/>
                  </a:lnTo>
                  <a:lnTo>
                    <a:pt x="239" y="385"/>
                  </a:lnTo>
                  <a:lnTo>
                    <a:pt x="239" y="264"/>
                  </a:lnTo>
                  <a:lnTo>
                    <a:pt x="236" y="253"/>
                  </a:lnTo>
                  <a:lnTo>
                    <a:pt x="227" y="244"/>
                  </a:lnTo>
                  <a:lnTo>
                    <a:pt x="215" y="241"/>
                  </a:lnTo>
                  <a:lnTo>
                    <a:pt x="168" y="241"/>
                  </a:lnTo>
                  <a:lnTo>
                    <a:pt x="156" y="244"/>
                  </a:lnTo>
                  <a:lnTo>
                    <a:pt x="146" y="253"/>
                  </a:lnTo>
                  <a:lnTo>
                    <a:pt x="144" y="264"/>
                  </a:lnTo>
                  <a:lnTo>
                    <a:pt x="144" y="385"/>
                  </a:lnTo>
                  <a:lnTo>
                    <a:pt x="48" y="385"/>
                  </a:lnTo>
                  <a:lnTo>
                    <a:pt x="48" y="224"/>
                  </a:lnTo>
                  <a:lnTo>
                    <a:pt x="192" y="64"/>
                  </a:lnTo>
                  <a:close/>
                  <a:moveTo>
                    <a:pt x="312" y="24"/>
                  </a:moveTo>
                  <a:lnTo>
                    <a:pt x="360" y="24"/>
                  </a:lnTo>
                  <a:lnTo>
                    <a:pt x="360" y="129"/>
                  </a:lnTo>
                  <a:lnTo>
                    <a:pt x="312" y="74"/>
                  </a:lnTo>
                  <a:lnTo>
                    <a:pt x="312" y="24"/>
                  </a:lnTo>
                  <a:close/>
                  <a:moveTo>
                    <a:pt x="168" y="0"/>
                  </a:moveTo>
                  <a:lnTo>
                    <a:pt x="215" y="0"/>
                  </a:lnTo>
                  <a:lnTo>
                    <a:pt x="383" y="193"/>
                  </a:lnTo>
                  <a:lnTo>
                    <a:pt x="336" y="193"/>
                  </a:lnTo>
                  <a:lnTo>
                    <a:pt x="192" y="27"/>
                  </a:lnTo>
                  <a:lnTo>
                    <a:pt x="48" y="193"/>
                  </a:lnTo>
                  <a:lnTo>
                    <a:pt x="0" y="193"/>
                  </a:lnTo>
                  <a:lnTo>
                    <a:pt x="168" y="0"/>
                  </a:lnTo>
                  <a:close/>
                </a:path>
              </a:pathLst>
            </a:custGeom>
            <a:solidFill>
              <a:srgbClr val="00B0F0"/>
            </a:solidFill>
            <a:ln w="3175">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grpSp>
      <p:sp>
        <p:nvSpPr>
          <p:cNvPr id="5" name="淘宝网chenying0907出品 4"/>
          <p:cNvSpPr txBox="1"/>
          <p:nvPr/>
        </p:nvSpPr>
        <p:spPr>
          <a:xfrm>
            <a:off x="3846223" y="3954121"/>
            <a:ext cx="2409964" cy="584775"/>
          </a:xfrm>
          <a:prstGeom prst="rect">
            <a:avLst/>
          </a:prstGeom>
          <a:noFill/>
        </p:spPr>
        <p:txBody>
          <a:bodyPr wrap="square" rtlCol="0">
            <a:spAutoFit/>
          </a:bodyPr>
          <a:lstStyle/>
          <a:p>
            <a:pPr algn="ctr"/>
            <a:r>
              <a:rPr lang="en-US" altLang="zh-CN" sz="3200" b="1" dirty="0">
                <a:latin typeface="微软雅黑" panose="020B0503020204020204" pitchFamily="34" charset="-122"/>
                <a:ea typeface="微软雅黑" panose="020B0503020204020204" pitchFamily="34" charset="-122"/>
              </a:rPr>
              <a:t>02.</a:t>
            </a:r>
            <a:r>
              <a:rPr lang="zh-CN" altLang="en-US" sz="3200" b="1" dirty="0">
                <a:latin typeface="微软雅黑" panose="020B0503020204020204" pitchFamily="34" charset="-122"/>
                <a:ea typeface="微软雅黑" panose="020B0503020204020204" pitchFamily="34" charset="-122"/>
              </a:rPr>
              <a:t>说教法</a:t>
            </a:r>
            <a:endParaRPr lang="zh-CN" altLang="en-US" sz="3200" b="1" dirty="0">
              <a:latin typeface="微软雅黑" panose="020B0503020204020204" pitchFamily="34" charset="-122"/>
              <a:ea typeface="微软雅黑" panose="020B0503020204020204" pitchFamily="34" charset="-122"/>
            </a:endParaRPr>
          </a:p>
        </p:txBody>
      </p:sp>
      <p:sp>
        <p:nvSpPr>
          <p:cNvPr id="6" name="淘宝网chenying0907出品 5"/>
          <p:cNvSpPr txBox="1"/>
          <p:nvPr/>
        </p:nvSpPr>
        <p:spPr>
          <a:xfrm>
            <a:off x="6468528" y="3700966"/>
            <a:ext cx="165642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添加小标题</a:t>
            </a:r>
            <a:endParaRPr lang="zh-CN" altLang="en-US" dirty="0">
              <a:latin typeface="微软雅黑" panose="020B0503020204020204" pitchFamily="34" charset="-122"/>
              <a:ea typeface="微软雅黑" panose="020B0503020204020204" pitchFamily="34" charset="-122"/>
            </a:endParaRPr>
          </a:p>
        </p:txBody>
      </p:sp>
      <p:cxnSp>
        <p:nvCxnSpPr>
          <p:cNvPr id="7" name="直接连接符 6"/>
          <p:cNvCxnSpPr/>
          <p:nvPr/>
        </p:nvCxnSpPr>
        <p:spPr>
          <a:xfrm flipV="1">
            <a:off x="6158746" y="3450932"/>
            <a:ext cx="0" cy="217592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淘宝网chenying0907出品 5"/>
          <p:cNvSpPr txBox="1"/>
          <p:nvPr/>
        </p:nvSpPr>
        <p:spPr>
          <a:xfrm>
            <a:off x="6468528" y="4082490"/>
            <a:ext cx="165642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添加小标题</a:t>
            </a:r>
            <a:endParaRPr lang="zh-CN" altLang="en-US" dirty="0">
              <a:latin typeface="微软雅黑" panose="020B0503020204020204" pitchFamily="34" charset="-122"/>
              <a:ea typeface="微软雅黑" panose="020B0503020204020204" pitchFamily="34" charset="-122"/>
            </a:endParaRPr>
          </a:p>
        </p:txBody>
      </p:sp>
      <p:sp>
        <p:nvSpPr>
          <p:cNvPr id="9" name="淘宝网chenying0907出品 5"/>
          <p:cNvSpPr txBox="1"/>
          <p:nvPr/>
        </p:nvSpPr>
        <p:spPr>
          <a:xfrm>
            <a:off x="6495730" y="4506328"/>
            <a:ext cx="165642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添加小标题</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淘宝网chenying0907出品 1"/>
          <p:cNvSpPr>
            <a:spLocks noChangeArrowheads="1"/>
          </p:cNvSpPr>
          <p:nvPr/>
        </p:nvSpPr>
        <p:spPr bwMode="auto">
          <a:xfrm rot="6199008">
            <a:off x="2504798" y="3738104"/>
            <a:ext cx="826035" cy="1564519"/>
          </a:xfrm>
          <a:custGeom>
            <a:avLst/>
            <a:gdLst>
              <a:gd name="T0" fmla="*/ 0 w 828092"/>
              <a:gd name="T1" fmla="*/ 0 h 1560369"/>
              <a:gd name="T2" fmla="*/ 828092 w 828092"/>
              <a:gd name="T3" fmla="*/ 1560369 h 1560369"/>
            </a:gdLst>
            <a:ahLst/>
            <a:cxnLst/>
            <a:rect l="T0" t="T1" r="T2" b="T3"/>
            <a:pathLst>
              <a:path w="828092" h="1560369">
                <a:moveTo>
                  <a:pt x="16824" y="994982"/>
                </a:moveTo>
                <a:cubicBezTo>
                  <a:pt x="5793" y="941075"/>
                  <a:pt x="0" y="885260"/>
                  <a:pt x="0" y="828092"/>
                </a:cubicBezTo>
                <a:cubicBezTo>
                  <a:pt x="0" y="370749"/>
                  <a:pt x="370749" y="0"/>
                  <a:pt x="828092" y="0"/>
                </a:cubicBezTo>
                <a:lnTo>
                  <a:pt x="828092" y="180020"/>
                </a:lnTo>
                <a:cubicBezTo>
                  <a:pt x="470172" y="180020"/>
                  <a:pt x="180020" y="470172"/>
                  <a:pt x="180020" y="828092"/>
                </a:cubicBezTo>
                <a:cubicBezTo>
                  <a:pt x="180020" y="1180557"/>
                  <a:pt x="461395" y="1467304"/>
                  <a:pt x="811810" y="1474523"/>
                </a:cubicBezTo>
                <a:lnTo>
                  <a:pt x="449129" y="1560369"/>
                </a:lnTo>
                <a:cubicBezTo>
                  <a:pt x="229080" y="1450469"/>
                  <a:pt x="67556" y="1242904"/>
                  <a:pt x="16824" y="994982"/>
                </a:cubicBezTo>
                <a:close/>
              </a:path>
            </a:pathLst>
          </a:custGeom>
          <a:solidFill>
            <a:srgbClr val="0070C0"/>
          </a:solidFill>
          <a:ln>
            <a:noFill/>
          </a:ln>
        </p:spPr>
        <p:txBody>
          <a:bodyPr anchor="ctr"/>
          <a:lstStyle/>
          <a:p>
            <a:pPr algn="ctr"/>
            <a:endParaRPr lang="zh-CN" altLang="en-US">
              <a:solidFill>
                <a:srgbClr val="FFFFFF"/>
              </a:solidFill>
              <a:latin typeface="Calibri" panose="020F0502020204030204" charset="0"/>
              <a:sym typeface="宋体" panose="02010600030101010101" pitchFamily="2" charset="-122"/>
            </a:endParaRPr>
          </a:p>
        </p:txBody>
      </p:sp>
      <p:sp>
        <p:nvSpPr>
          <p:cNvPr id="9" name="淘宝网chenying0907出品 1"/>
          <p:cNvSpPr>
            <a:spLocks noChangeArrowheads="1"/>
          </p:cNvSpPr>
          <p:nvPr/>
        </p:nvSpPr>
        <p:spPr bwMode="auto">
          <a:xfrm rot="10800000">
            <a:off x="2194628" y="1150470"/>
            <a:ext cx="1653974" cy="1653974"/>
          </a:xfrm>
          <a:custGeom>
            <a:avLst/>
            <a:gdLst>
              <a:gd name="T0" fmla="*/ 0 w 1648346"/>
              <a:gd name="T1" fmla="*/ 0 h 1656184"/>
              <a:gd name="T2" fmla="*/ 1648346 w 1648346"/>
              <a:gd name="T3" fmla="*/ 1656184 h 1656184"/>
            </a:gdLst>
            <a:ahLst/>
            <a:cxnLst/>
            <a:rect l="T0" t="T1" r="T2" b="T3"/>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70C0"/>
          </a:solidFill>
          <a:ln>
            <a:noFill/>
          </a:ln>
        </p:spPr>
        <p:txBody>
          <a:bodyPr anchor="ctr"/>
          <a:lstStyle/>
          <a:p>
            <a:pPr algn="ctr"/>
            <a:endParaRPr lang="zh-CN" altLang="en-US">
              <a:solidFill>
                <a:srgbClr val="FFFFFF"/>
              </a:solidFill>
              <a:latin typeface="Calibri" panose="020F0502020204030204" charset="0"/>
              <a:sym typeface="宋体" panose="02010600030101010101" pitchFamily="2" charset="-122"/>
            </a:endParaRPr>
          </a:p>
        </p:txBody>
      </p:sp>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说教法</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2.1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sp>
        <p:nvSpPr>
          <p:cNvPr id="4" name="圆角淘宝网chenying0907出品 14"/>
          <p:cNvSpPr>
            <a:spLocks noChangeArrowheads="1"/>
          </p:cNvSpPr>
          <p:nvPr/>
        </p:nvSpPr>
        <p:spPr bwMode="auto">
          <a:xfrm>
            <a:off x="5233096" y="1982859"/>
            <a:ext cx="3972204" cy="645220"/>
          </a:xfrm>
          <a:custGeom>
            <a:avLst/>
            <a:gdLst>
              <a:gd name="T0" fmla="*/ 0 w 3960440"/>
              <a:gd name="T1" fmla="*/ 0 h 648072"/>
              <a:gd name="T2" fmla="*/ 3960440 w 3960440"/>
              <a:gd name="T3" fmla="*/ 648072 h 648072"/>
            </a:gdLst>
            <a:ahLst/>
            <a:cxnLst/>
            <a:rect l="T0" t="T1" r="T2" b="T3"/>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close/>
              </a:path>
            </a:pathLst>
          </a:custGeom>
          <a:solidFill>
            <a:srgbClr val="00B050"/>
          </a:solidFill>
          <a:ln>
            <a:noFill/>
          </a:ln>
        </p:spPr>
        <p:txBody>
          <a:bodyPr anchor="ctr"/>
          <a:lstStyle/>
          <a:p>
            <a:pPr algn="ctr"/>
            <a:r>
              <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您的标题写在这里</a:t>
            </a:r>
            <a:endPar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圆角淘宝网chenying0907出品 14"/>
          <p:cNvSpPr>
            <a:spLocks noChangeArrowheads="1"/>
          </p:cNvSpPr>
          <p:nvPr/>
        </p:nvSpPr>
        <p:spPr bwMode="auto">
          <a:xfrm>
            <a:off x="4916797" y="4927393"/>
            <a:ext cx="4046432" cy="647125"/>
          </a:xfrm>
          <a:custGeom>
            <a:avLst/>
            <a:gdLst>
              <a:gd name="T0" fmla="*/ 0 w 4033295"/>
              <a:gd name="T1" fmla="*/ 0 h 648072"/>
              <a:gd name="T2" fmla="*/ 3709259 w 4033295"/>
              <a:gd name="T3" fmla="*/ 0 h 648072"/>
              <a:gd name="T4" fmla="*/ 4033295 w 4033295"/>
              <a:gd name="T5" fmla="*/ 324036 h 648072"/>
              <a:gd name="T6" fmla="*/ 3709259 w 4033295"/>
              <a:gd name="T7" fmla="*/ 648072 h 648072"/>
              <a:gd name="T8" fmla="*/ 72855 w 4033295"/>
              <a:gd name="T9" fmla="*/ 648072 h 648072"/>
              <a:gd name="T10" fmla="*/ 0 w 4033295"/>
              <a:gd name="T11" fmla="*/ 0 h 648072"/>
              <a:gd name="T12" fmla="*/ 0 60000 65536"/>
              <a:gd name="T13" fmla="*/ 0 60000 65536"/>
              <a:gd name="T14" fmla="*/ 0 60000 65536"/>
              <a:gd name="T15" fmla="*/ 0 60000 65536"/>
              <a:gd name="T16" fmla="*/ 0 60000 65536"/>
              <a:gd name="T17" fmla="*/ 0 60000 65536"/>
              <a:gd name="T18" fmla="*/ 0 w 4033295"/>
              <a:gd name="T19" fmla="*/ 0 h 648072"/>
              <a:gd name="T20" fmla="*/ 4033295 w 4033295"/>
              <a:gd name="T21" fmla="*/ 648072 h 648072"/>
            </a:gdLst>
            <a:ahLst/>
            <a:cxnLst>
              <a:cxn ang="T12">
                <a:pos x="T0" y="T1"/>
              </a:cxn>
              <a:cxn ang="T13">
                <a:pos x="T2" y="T3"/>
              </a:cxn>
              <a:cxn ang="T14">
                <a:pos x="T4" y="T5"/>
              </a:cxn>
              <a:cxn ang="T15">
                <a:pos x="T6" y="T7"/>
              </a:cxn>
              <a:cxn ang="T16">
                <a:pos x="T8" y="T9"/>
              </a:cxn>
              <a:cxn ang="T17">
                <a:pos x="T10" y="T11"/>
              </a:cxn>
            </a:cxnLst>
            <a:rect l="T18" t="T19" r="T20" b="T21"/>
            <a:pathLst>
              <a:path w="4033295" h="648072">
                <a:moveTo>
                  <a:pt x="0" y="0"/>
                </a:moveTo>
                <a:lnTo>
                  <a:pt x="3709259" y="0"/>
                </a:lnTo>
                <a:cubicBezTo>
                  <a:pt x="3888219" y="0"/>
                  <a:pt x="4033295" y="145076"/>
                  <a:pt x="4033295" y="324036"/>
                </a:cubicBezTo>
                <a:cubicBezTo>
                  <a:pt x="4033295" y="502996"/>
                  <a:pt x="3888219" y="648072"/>
                  <a:pt x="3709259" y="648072"/>
                </a:cubicBezTo>
                <a:lnTo>
                  <a:pt x="72855" y="648072"/>
                </a:lnTo>
                <a:cubicBezTo>
                  <a:pt x="72855" y="432048"/>
                  <a:pt x="0" y="216024"/>
                  <a:pt x="0" y="0"/>
                </a:cubicBezTo>
                <a:close/>
              </a:path>
            </a:pathLst>
          </a:custGeom>
          <a:solidFill>
            <a:srgbClr val="92D050"/>
          </a:solidFill>
          <a:ln>
            <a:noFill/>
          </a:ln>
        </p:spPr>
        <p:txBody>
          <a:bodyPr anchor="ctr"/>
          <a:lstStyle/>
          <a:p>
            <a:pPr algn="ctr"/>
            <a:r>
              <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您的标题写在这里</a:t>
            </a:r>
            <a:endParaRPr lang="zh-CN" altLang="en-US" dirty="0"/>
          </a:p>
        </p:txBody>
      </p:sp>
      <p:sp>
        <p:nvSpPr>
          <p:cNvPr id="6" name="淘宝网chenying0907出品 1"/>
          <p:cNvSpPr>
            <a:spLocks noChangeArrowheads="1"/>
          </p:cNvSpPr>
          <p:nvPr/>
        </p:nvSpPr>
        <p:spPr bwMode="auto">
          <a:xfrm>
            <a:off x="3659748" y="1382314"/>
            <a:ext cx="1652071" cy="1652071"/>
          </a:xfrm>
          <a:custGeom>
            <a:avLst/>
            <a:gdLst>
              <a:gd name="T0" fmla="*/ 0 w 1648346"/>
              <a:gd name="T1" fmla="*/ 0 h 1656184"/>
              <a:gd name="T2" fmla="*/ 1648346 w 1648346"/>
              <a:gd name="T3" fmla="*/ 1656184 h 1656184"/>
            </a:gdLst>
            <a:ahLst/>
            <a:cxnLst/>
            <a:rect l="T0" t="T1" r="T2" b="T3"/>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B0F0"/>
          </a:solidFill>
          <a:ln>
            <a:noFill/>
          </a:ln>
        </p:spPr>
        <p:txBody>
          <a:bodyPr anchor="ctr"/>
          <a:lstStyle/>
          <a:p>
            <a:pPr algn="ctr"/>
            <a:endParaRPr lang="zh-CN" altLang="en-US" sz="20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淘宝网chenying0907出品 1"/>
          <p:cNvSpPr>
            <a:spLocks noChangeArrowheads="1"/>
          </p:cNvSpPr>
          <p:nvPr/>
        </p:nvSpPr>
        <p:spPr bwMode="auto">
          <a:xfrm>
            <a:off x="3509262" y="2868293"/>
            <a:ext cx="829842" cy="1690260"/>
          </a:xfrm>
          <a:custGeom>
            <a:avLst/>
            <a:gdLst>
              <a:gd name="T0" fmla="*/ 0 w 828092"/>
              <a:gd name="T1" fmla="*/ 0 h 1656184"/>
              <a:gd name="T2" fmla="*/ 828092 w 828092"/>
              <a:gd name="T3" fmla="*/ 1656184 h 1656184"/>
            </a:gdLst>
            <a:ahLst/>
            <a:cxnLst/>
            <a:rect l="T0" t="T1" r="T2" b="T3"/>
            <a:pathLst>
              <a:path w="828092" h="1656184">
                <a:moveTo>
                  <a:pt x="828092" y="0"/>
                </a:moveTo>
                <a:lnTo>
                  <a:pt x="828092" y="180020"/>
                </a:lnTo>
                <a:cubicBezTo>
                  <a:pt x="470172" y="180020"/>
                  <a:pt x="180020" y="470172"/>
                  <a:pt x="180020" y="828092"/>
                </a:cubicBezTo>
                <a:cubicBezTo>
                  <a:pt x="180020" y="1186012"/>
                  <a:pt x="470172" y="1476164"/>
                  <a:pt x="828092" y="1476164"/>
                </a:cubicBezTo>
                <a:lnTo>
                  <a:pt x="828092" y="1656184"/>
                </a:lnTo>
                <a:cubicBezTo>
                  <a:pt x="370749" y="1656184"/>
                  <a:pt x="0" y="1285435"/>
                  <a:pt x="0" y="828092"/>
                </a:cubicBezTo>
                <a:cubicBezTo>
                  <a:pt x="0" y="370749"/>
                  <a:pt x="370749" y="0"/>
                  <a:pt x="828092" y="0"/>
                </a:cubicBezTo>
                <a:close/>
              </a:path>
            </a:pathLst>
          </a:custGeom>
          <a:solidFill>
            <a:srgbClr val="00B0F0"/>
          </a:solidFill>
          <a:ln>
            <a:noFill/>
          </a:ln>
        </p:spPr>
        <p:txBody>
          <a:bodyPr anchor="ctr"/>
          <a:lstStyle/>
          <a:p>
            <a:pPr algn="ctr"/>
            <a:endParaRPr lang="zh-CN" altLang="en-US">
              <a:solidFill>
                <a:srgbClr val="FFFFFF"/>
              </a:solidFill>
              <a:latin typeface="Calibri" panose="020F0502020204030204" charset="0"/>
              <a:sym typeface="宋体" panose="02010600030101010101" pitchFamily="2" charset="-122"/>
            </a:endParaRPr>
          </a:p>
        </p:txBody>
      </p:sp>
      <p:sp>
        <p:nvSpPr>
          <p:cNvPr id="8" name="淘宝网chenying0907出品 1"/>
          <p:cNvSpPr>
            <a:spLocks noChangeArrowheads="1"/>
          </p:cNvSpPr>
          <p:nvPr/>
        </p:nvSpPr>
        <p:spPr bwMode="auto">
          <a:xfrm rot="5400000">
            <a:off x="3411845" y="4379199"/>
            <a:ext cx="1644457" cy="1661588"/>
          </a:xfrm>
          <a:custGeom>
            <a:avLst/>
            <a:gdLst>
              <a:gd name="T0" fmla="*/ 0 w 1648346"/>
              <a:gd name="T1" fmla="*/ 0 h 1656184"/>
              <a:gd name="T2" fmla="*/ 1648346 w 1648346"/>
              <a:gd name="T3" fmla="*/ 1656184 h 1656184"/>
            </a:gdLst>
            <a:ahLst/>
            <a:cxnLst/>
            <a:rect l="T0" t="T1" r="T2" b="T3"/>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rgbClr val="00B0F0"/>
          </a:solidFill>
          <a:ln>
            <a:noFill/>
          </a:ln>
        </p:spPr>
        <p:txBody>
          <a:bodyPr anchor="ctr"/>
          <a:lstStyle/>
          <a:p>
            <a:pPr algn="ctr"/>
            <a:endParaRPr lang="zh-CN" altLang="en-US" sz="2000" b="1">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淘宝网chenying0907出品 45"/>
          <p:cNvSpPr>
            <a:spLocks noChangeArrowheads="1"/>
          </p:cNvSpPr>
          <p:nvPr/>
        </p:nvSpPr>
        <p:spPr bwMode="auto">
          <a:xfrm>
            <a:off x="4171925" y="1908463"/>
            <a:ext cx="60715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4400" b="1" dirty="0">
                <a:latin typeface="Arial Black" panose="020B0A04020102020204" pitchFamily="34" charset="0"/>
                <a:ea typeface="微软雅黑" panose="020B0503020204020204" pitchFamily="34" charset="-122"/>
                <a:sym typeface="Arial Black" panose="020B0A04020102020204" pitchFamily="34" charset="0"/>
              </a:rPr>
              <a:t>1</a:t>
            </a:r>
            <a:endParaRPr lang="zh-CN" altLang="en-US" sz="4400" b="1" dirty="0">
              <a:latin typeface="Arial Black" panose="020B0A04020102020204" pitchFamily="34" charset="0"/>
              <a:ea typeface="微软雅黑" panose="020B0503020204020204" pitchFamily="34" charset="-122"/>
              <a:sym typeface="Arial Black" panose="020B0A04020102020204" pitchFamily="34" charset="0"/>
            </a:endParaRPr>
          </a:p>
        </p:txBody>
      </p:sp>
      <p:sp>
        <p:nvSpPr>
          <p:cNvPr id="12" name="淘宝网chenying0907出品 46"/>
          <p:cNvSpPr>
            <a:spLocks noChangeArrowheads="1"/>
          </p:cNvSpPr>
          <p:nvPr/>
        </p:nvSpPr>
        <p:spPr bwMode="auto">
          <a:xfrm>
            <a:off x="3984040" y="5004463"/>
            <a:ext cx="60715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4400" b="1" dirty="0">
                <a:latin typeface="Arial Black" panose="020B0A04020102020204" pitchFamily="34" charset="0"/>
                <a:ea typeface="微软雅黑" panose="020B0503020204020204" pitchFamily="34" charset="-122"/>
                <a:sym typeface="Arial Black" panose="020B0A04020102020204" pitchFamily="34" charset="0"/>
              </a:rPr>
              <a:t>2</a:t>
            </a:r>
            <a:endParaRPr lang="zh-CN" altLang="en-US" sz="4400" b="1" dirty="0">
              <a:latin typeface="Arial Black" panose="020B0A04020102020204" pitchFamily="34" charset="0"/>
              <a:ea typeface="微软雅黑" panose="020B0503020204020204" pitchFamily="34" charset="-122"/>
              <a:sym typeface="Arial Black" panose="020B0A04020102020204" pitchFamily="34" charset="0"/>
            </a:endParaRPr>
          </a:p>
        </p:txBody>
      </p:sp>
      <p:sp>
        <p:nvSpPr>
          <p:cNvPr id="13" name="淘宝网chenying0907出品 47"/>
          <p:cNvSpPr>
            <a:spLocks noChangeArrowheads="1"/>
          </p:cNvSpPr>
          <p:nvPr/>
        </p:nvSpPr>
        <p:spPr bwMode="auto">
          <a:xfrm>
            <a:off x="5296407" y="2641672"/>
            <a:ext cx="4449933"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您的内容打在这里，或通过复制您的文本后在此框中选择粘贴并选择只保留文字您的内容打在这里</a:t>
            </a:r>
            <a:endParaRPr lang="en-US" altLang="zh-CN"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pPr>
            <a:r>
              <a:rPr lang="zh-CN" altLang="en-US"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a:t>
            </a:r>
            <a:endParaRPr lang="en-US" altLang="zh-CN"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淘宝网chenying0907出品 48"/>
          <p:cNvSpPr>
            <a:spLocks noChangeArrowheads="1"/>
          </p:cNvSpPr>
          <p:nvPr/>
        </p:nvSpPr>
        <p:spPr bwMode="auto">
          <a:xfrm>
            <a:off x="5146103" y="5574518"/>
            <a:ext cx="4781108"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您的内容打在这里，或通过复制您的文本后在此框中选择粘贴并选择只保留文字您的内容打在这里</a:t>
            </a:r>
            <a:endParaRPr lang="en-US" altLang="zh-CN" sz="1600" dirty="0">
              <a:solidFill>
                <a:srgbClr val="0C0C0C"/>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p:cBhvr>
                                        <p:cTn id="11" dur="250"/>
                                        <p:tgtEl>
                                          <p:spTgt spid="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p:cBhvr>
                                        <p:cTn id="15" dur="250"/>
                                        <p:tgtEl>
                                          <p:spTgt spid="7"/>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p:cBhvr>
                                        <p:cTn id="19" dur="1000"/>
                                        <p:tgtEl>
                                          <p:spTgt spid="8"/>
                                        </p:tgtEl>
                                      </p:cBhvr>
                                    </p:animEffect>
                                  </p:childTnLst>
                                </p:cTn>
                              </p:par>
                              <p:par>
                                <p:cTn id="20" presetID="22" presetClass="entr" presetSubtype="2" fill="hold" grpId="0"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p:cBhvr>
                                        <p:cTn id="22" dur="250"/>
                                        <p:tgtEl>
                                          <p:spTgt spid="10"/>
                                        </p:tgtEl>
                                      </p:cBhvr>
                                    </p:animEffect>
                                  </p:childTnLst>
                                </p:cTn>
                              </p:par>
                            </p:childTnLst>
                          </p:cTn>
                        </p:par>
                        <p:par>
                          <p:cTn id="23" fill="hold">
                            <p:stCondLst>
                              <p:cond delay="25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p:cBhvr>
                                        <p:cTn id="32" dur="250"/>
                                        <p:tgtEl>
                                          <p:spTgt spid="4"/>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p:cBhvr>
                                        <p:cTn id="36" dur="250"/>
                                        <p:tgtEl>
                                          <p:spTgt spid="13"/>
                                        </p:tgtEl>
                                      </p:cBhvr>
                                    </p:animEffect>
                                  </p:childTnLst>
                                </p:cTn>
                              </p:par>
                            </p:childTnLst>
                          </p:cTn>
                        </p:par>
                        <p:par>
                          <p:cTn id="37" fill="hold">
                            <p:stCondLst>
                              <p:cond delay="40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p:cBhvr>
                                        <p:cTn id="46" dur="250"/>
                                        <p:tgtEl>
                                          <p:spTgt spid="5"/>
                                        </p:tgtEl>
                                      </p:cBhvr>
                                    </p:animEffect>
                                  </p:childTnLst>
                                </p:cTn>
                              </p:par>
                            </p:childTnLst>
                          </p:cTn>
                        </p:par>
                        <p:par>
                          <p:cTn id="47" fill="hold">
                            <p:stCondLst>
                              <p:cond delay="5000"/>
                            </p:stCondLst>
                            <p:childTnLst>
                              <p:par>
                                <p:cTn id="48" presetID="42"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p:cBhvr>
                                        <p:cTn id="50" dur="250"/>
                                        <p:tgtEl>
                                          <p:spTgt spid="14"/>
                                        </p:tgtEl>
                                      </p:cBhvr>
                                    </p:animEffect>
                                    <p:anim calcmode="lin" valueType="num">
                                      <p:cBhvr>
                                        <p:cTn id="51" dur="250" fill="hold"/>
                                        <p:tgtEl>
                                          <p:spTgt spid="14"/>
                                        </p:tgtEl>
                                        <p:attrNameLst>
                                          <p:attrName>ppt_x</p:attrName>
                                        </p:attrNameLst>
                                      </p:cBhvr>
                                      <p:tavLst>
                                        <p:tav tm="0">
                                          <p:val>
                                            <p:strVal val="#ppt_x"/>
                                          </p:val>
                                        </p:tav>
                                        <p:tav tm="100000">
                                          <p:val>
                                            <p:strVal val="#ppt_x"/>
                                          </p:val>
                                        </p:tav>
                                      </p:tavLst>
                                    </p:anim>
                                    <p:anim calcmode="lin" valueType="num">
                                      <p:cBhvr>
                                        <p:cTn id="52"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autoUpdateAnimBg="0"/>
      <p:bldP spid="9" grpId="0" animBg="1"/>
      <p:bldP spid="4" grpId="0" bldLvl="0" animBg="1" autoUpdateAnimBg="0"/>
      <p:bldP spid="5" grpId="0" bldLvl="0" animBg="1" autoUpdateAnimBg="0"/>
      <p:bldP spid="6" grpId="0" bldLvl="0" animBg="1" autoUpdateAnimBg="0"/>
      <p:bldP spid="7" grpId="0" bldLvl="0" animBg="1" autoUpdateAnimBg="0"/>
      <p:bldP spid="8" grpId="0" bldLvl="0" animBg="1" autoUpdateAnimBg="0"/>
      <p:bldP spid="11" grpId="0" bldLvl="0" autoUpdateAnimBg="0"/>
      <p:bldP spid="12" grpId="0" bldLvl="0" autoUpdateAnimBg="0"/>
      <p:bldP spid="13" grpId="0" bldLvl="0" autoUpdateAnimBg="0"/>
      <p:bldP spid="14" grpId="0" bldLvl="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说教法</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2.2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grpSp>
        <p:nvGrpSpPr>
          <p:cNvPr id="4" name="Group 3"/>
          <p:cNvGrpSpPr/>
          <p:nvPr/>
        </p:nvGrpSpPr>
        <p:grpSpPr bwMode="auto">
          <a:xfrm>
            <a:off x="817952" y="1773932"/>
            <a:ext cx="5842000" cy="3856038"/>
            <a:chOff x="0" y="0"/>
            <a:chExt cx="5166566" cy="3409678"/>
          </a:xfrm>
        </p:grpSpPr>
        <p:sp>
          <p:nvSpPr>
            <p:cNvPr id="5" name="淘宝网chenying0907出品 2"/>
            <p:cNvSpPr/>
            <p:nvPr/>
          </p:nvSpPr>
          <p:spPr bwMode="auto">
            <a:xfrm rot="1748642">
              <a:off x="0" y="0"/>
              <a:ext cx="2211234" cy="2230539"/>
            </a:xfrm>
            <a:custGeom>
              <a:avLst/>
              <a:gdLst>
                <a:gd name="T0" fmla="*/ 2997604 w 2997604"/>
                <a:gd name="T1" fmla="*/ 1790780 h 3024336"/>
                <a:gd name="T2" fmla="*/ 1512168 w 2997604"/>
                <a:gd name="T3" fmla="*/ 3024336 h 3024336"/>
                <a:gd name="T4" fmla="*/ 0 w 2997604"/>
                <a:gd name="T5" fmla="*/ 1512168 h 3024336"/>
                <a:gd name="T6" fmla="*/ 1512168 w 2997604"/>
                <a:gd name="T7" fmla="*/ 0 h 3024336"/>
                <a:gd name="T8" fmla="*/ 1764196 w 2997604"/>
                <a:gd name="T9" fmla="*/ 22675 h 3024336"/>
              </a:gdLst>
              <a:ahLst/>
              <a:cxnLst>
                <a:cxn ang="0">
                  <a:pos x="T0" y="T1"/>
                </a:cxn>
                <a:cxn ang="0">
                  <a:pos x="T2" y="T3"/>
                </a:cxn>
                <a:cxn ang="0">
                  <a:pos x="T4" y="T5"/>
                </a:cxn>
                <a:cxn ang="0">
                  <a:pos x="T6" y="T7"/>
                </a:cxn>
                <a:cxn ang="0">
                  <a:pos x="T8" y="T9"/>
                </a:cxn>
              </a:cxnLst>
              <a:rect l="0" t="0" r="r" b="b"/>
              <a:pathLst>
                <a:path w="2997604" h="3024336">
                  <a:moveTo>
                    <a:pt x="2997604" y="1790780"/>
                  </a:moveTo>
                  <a:cubicBezTo>
                    <a:pt x="2867846" y="2492941"/>
                    <a:pt x="2252064" y="3024336"/>
                    <a:pt x="1512168" y="3024336"/>
                  </a:cubicBezTo>
                  <a:cubicBezTo>
                    <a:pt x="677021" y="3024336"/>
                    <a:pt x="0" y="2347315"/>
                    <a:pt x="0" y="1512168"/>
                  </a:cubicBezTo>
                  <a:cubicBezTo>
                    <a:pt x="0" y="677021"/>
                    <a:pt x="677021" y="0"/>
                    <a:pt x="1512168" y="0"/>
                  </a:cubicBezTo>
                  <a:cubicBezTo>
                    <a:pt x="1598138" y="0"/>
                    <a:pt x="1682432" y="7174"/>
                    <a:pt x="1764196" y="22675"/>
                  </a:cubicBezTo>
                </a:path>
              </a:pathLst>
            </a:custGeom>
            <a:noFill/>
            <a:ln w="25400" cap="flat" cmpd="sng">
              <a:solidFill>
                <a:schemeClr val="tx2">
                  <a:lumMod val="75000"/>
                </a:schemeClr>
              </a:solidFill>
              <a:prstDash val="sysDash"/>
              <a:round/>
              <a:tailEnd type="triangle" w="lg" len="lg"/>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p>
          </p:txBody>
        </p:sp>
        <p:sp>
          <p:nvSpPr>
            <p:cNvPr id="6" name="淘宝网chenying0907出品 4"/>
            <p:cNvSpPr/>
            <p:nvPr/>
          </p:nvSpPr>
          <p:spPr bwMode="auto">
            <a:xfrm rot="1748642">
              <a:off x="2072242" y="1513229"/>
              <a:ext cx="1573837" cy="746788"/>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chemeClr val="tx2">
                  <a:lumMod val="75000"/>
                </a:schemeClr>
              </a:solidFill>
              <a:prstDash val="sysDash"/>
              <a:round/>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p>
          </p:txBody>
        </p:sp>
        <p:sp>
          <p:nvSpPr>
            <p:cNvPr id="7" name="淘宝网chenying0907出品 4"/>
            <p:cNvSpPr/>
            <p:nvPr/>
          </p:nvSpPr>
          <p:spPr bwMode="auto">
            <a:xfrm rot="1748643" flipV="1">
              <a:off x="3158906" y="2877661"/>
              <a:ext cx="1121762" cy="532017"/>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chemeClr val="tx2">
                  <a:lumMod val="75000"/>
                </a:schemeClr>
              </a:solidFill>
              <a:prstDash val="sysDash"/>
              <a:round/>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p>
          </p:txBody>
        </p:sp>
        <p:sp>
          <p:nvSpPr>
            <p:cNvPr id="8" name="淘宝网chenying0907出品 4"/>
            <p:cNvSpPr/>
            <p:nvPr/>
          </p:nvSpPr>
          <p:spPr bwMode="auto">
            <a:xfrm rot="1748642">
              <a:off x="4392985" y="3020842"/>
              <a:ext cx="773581" cy="366376"/>
            </a:xfrm>
            <a:custGeom>
              <a:avLst/>
              <a:gdLst>
                <a:gd name="T0" fmla="*/ 0 w 2134918"/>
                <a:gd name="T1" fmla="*/ 1012045 h 1012045"/>
                <a:gd name="T2" fmla="*/ 1067459 w 2134918"/>
                <a:gd name="T3" fmla="*/ 0 h 1012045"/>
                <a:gd name="T4" fmla="*/ 2134918 w 2134918"/>
                <a:gd name="T5" fmla="*/ 1012045 h 1012045"/>
              </a:gdLst>
              <a:ahLst/>
              <a:cxnLst>
                <a:cxn ang="0">
                  <a:pos x="T0" y="T1"/>
                </a:cxn>
                <a:cxn ang="0">
                  <a:pos x="T2" y="T3"/>
                </a:cxn>
                <a:cxn ang="0">
                  <a:pos x="T4" y="T5"/>
                </a:cxn>
              </a:cxnLst>
              <a:rect l="0" t="0" r="r" b="b"/>
              <a:pathLst>
                <a:path w="2134918" h="1012045">
                  <a:moveTo>
                    <a:pt x="0" y="1012045"/>
                  </a:moveTo>
                  <a:cubicBezTo>
                    <a:pt x="28964" y="447977"/>
                    <a:pt x="495896" y="0"/>
                    <a:pt x="1067459" y="0"/>
                  </a:cubicBezTo>
                  <a:cubicBezTo>
                    <a:pt x="1639022" y="0"/>
                    <a:pt x="2105955" y="447977"/>
                    <a:pt x="2134918" y="1012045"/>
                  </a:cubicBezTo>
                </a:path>
              </a:pathLst>
            </a:custGeom>
            <a:noFill/>
            <a:ln w="25400" cap="flat" cmpd="sng">
              <a:solidFill>
                <a:schemeClr val="tx2">
                  <a:lumMod val="75000"/>
                </a:schemeClr>
              </a:solidFill>
              <a:prstDash val="sysDash"/>
              <a:round/>
            </a:ln>
            <a:extLst>
              <a:ext uri="{909E8E84-426E-40DD-AFC4-6F175D3DCCD1}">
                <a14:hiddenFill xmlns:a14="http://schemas.microsoft.com/office/drawing/2010/main">
                  <a:solidFill>
                    <a:srgbClr val="FFFFFF"/>
                  </a:solidFill>
                </a14:hiddenFill>
              </a:ext>
            </a:extLst>
          </p:spPr>
          <p:txBody>
            <a:bodyPr lIns="68580" tIns="34290" rIns="68580" bIns="34290" anchor="ctr"/>
            <a:lstStyle/>
            <a:p>
              <a:endParaRPr lang="zh-CN" altLang="en-US"/>
            </a:p>
          </p:txBody>
        </p:sp>
      </p:grpSp>
      <p:sp>
        <p:nvSpPr>
          <p:cNvPr id="9" name="KSO_GN4"/>
          <p:cNvSpPr>
            <a:spLocks noChangeArrowheads="1"/>
          </p:cNvSpPr>
          <p:nvPr/>
        </p:nvSpPr>
        <p:spPr bwMode="auto">
          <a:xfrm>
            <a:off x="967177" y="1929507"/>
            <a:ext cx="2220912" cy="2220913"/>
          </a:xfrm>
          <a:prstGeom prst="ellipse">
            <a:avLst/>
          </a:prstGeom>
          <a:solidFill>
            <a:srgbClr val="92D050"/>
          </a:solidFill>
          <a:ln>
            <a:noFill/>
          </a:ln>
        </p:spPr>
        <p:txBody>
          <a:bodyPr lIns="0" tIns="0" rIns="0" bIns="0" anchor="ctr"/>
          <a:lstStyle>
            <a:lvl1pPr defTabSz="685800">
              <a:defRPr>
                <a:solidFill>
                  <a:schemeClr val="tx1"/>
                </a:solidFill>
                <a:latin typeface="Calibri" panose="020F0502020204030204" charset="0"/>
                <a:ea typeface="微软雅黑" panose="020B0503020204020204" pitchFamily="34" charset="-122"/>
              </a:defRPr>
            </a:lvl1pPr>
            <a:lvl2pPr marL="742950" indent="-285750" defTabSz="685800">
              <a:defRPr>
                <a:solidFill>
                  <a:schemeClr val="tx1"/>
                </a:solidFill>
                <a:latin typeface="Calibri" panose="020F0502020204030204" charset="0"/>
                <a:ea typeface="微软雅黑" panose="020B0503020204020204" pitchFamily="34" charset="-122"/>
              </a:defRPr>
            </a:lvl2pPr>
            <a:lvl3pPr marL="1143000" indent="-228600" defTabSz="685800">
              <a:defRPr>
                <a:solidFill>
                  <a:schemeClr val="tx1"/>
                </a:solidFill>
                <a:latin typeface="Calibri" panose="020F0502020204030204" charset="0"/>
                <a:ea typeface="微软雅黑" panose="020B0503020204020204" pitchFamily="34" charset="-122"/>
              </a:defRPr>
            </a:lvl3pPr>
            <a:lvl4pPr marL="1600200" indent="-228600" defTabSz="685800">
              <a:defRPr>
                <a:solidFill>
                  <a:schemeClr val="tx1"/>
                </a:solidFill>
                <a:latin typeface="Calibri" panose="020F0502020204030204" charset="0"/>
                <a:ea typeface="微软雅黑" panose="020B0503020204020204" pitchFamily="34" charset="-122"/>
              </a:defRPr>
            </a:lvl4pPr>
            <a:lvl5pPr marL="2057400" indent="-228600" defTabSz="685800">
              <a:defRPr>
                <a:solidFill>
                  <a:schemeClr val="tx1"/>
                </a:solidFill>
                <a:latin typeface="Calibri" panose="020F050202020403020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eaLnBrk="1" hangingPunct="1">
              <a:lnSpc>
                <a:spcPct val="130000"/>
              </a:lnSpc>
            </a:pPr>
            <a:r>
              <a:rPr lang="en-US" altLang="zh-CN" sz="7200" dirty="0">
                <a:solidFill>
                  <a:schemeClr val="bg1"/>
                </a:solidFill>
                <a:latin typeface="Impact" panose="020B0806030902050204" pitchFamily="34" charset="0"/>
              </a:rPr>
              <a:t>04</a:t>
            </a:r>
            <a:endParaRPr lang="en-US" altLang="zh-CN" sz="7200" dirty="0">
              <a:solidFill>
                <a:schemeClr val="bg1"/>
              </a:solidFill>
              <a:latin typeface="Impact" panose="020B0806030902050204" pitchFamily="34" charset="0"/>
            </a:endParaRPr>
          </a:p>
        </p:txBody>
      </p:sp>
      <p:sp>
        <p:nvSpPr>
          <p:cNvPr id="10" name="KSO_GN3"/>
          <p:cNvSpPr>
            <a:spLocks noChangeArrowheads="1"/>
          </p:cNvSpPr>
          <p:nvPr/>
        </p:nvSpPr>
        <p:spPr bwMode="auto">
          <a:xfrm>
            <a:off x="3011877" y="3556695"/>
            <a:ext cx="1571625" cy="1571625"/>
          </a:xfrm>
          <a:prstGeom prst="ellipse">
            <a:avLst/>
          </a:prstGeom>
          <a:solidFill>
            <a:srgbClr val="00B050"/>
          </a:solidFill>
          <a:ln>
            <a:noFill/>
          </a:ln>
        </p:spPr>
        <p:txBody>
          <a:bodyPr lIns="0" tIns="0" rIns="0" bIns="0" anchor="ctr"/>
          <a:lstStyle>
            <a:lvl1pPr defTabSz="685800">
              <a:defRPr>
                <a:solidFill>
                  <a:schemeClr val="tx1"/>
                </a:solidFill>
                <a:latin typeface="Calibri" panose="020F0502020204030204" charset="0"/>
                <a:ea typeface="微软雅黑" panose="020B0503020204020204" pitchFamily="34" charset="-122"/>
              </a:defRPr>
            </a:lvl1pPr>
            <a:lvl2pPr marL="742950" indent="-285750" defTabSz="685800">
              <a:defRPr>
                <a:solidFill>
                  <a:schemeClr val="tx1"/>
                </a:solidFill>
                <a:latin typeface="Calibri" panose="020F0502020204030204" charset="0"/>
                <a:ea typeface="微软雅黑" panose="020B0503020204020204" pitchFamily="34" charset="-122"/>
              </a:defRPr>
            </a:lvl2pPr>
            <a:lvl3pPr marL="1143000" indent="-228600" defTabSz="685800">
              <a:defRPr>
                <a:solidFill>
                  <a:schemeClr val="tx1"/>
                </a:solidFill>
                <a:latin typeface="Calibri" panose="020F0502020204030204" charset="0"/>
                <a:ea typeface="微软雅黑" panose="020B0503020204020204" pitchFamily="34" charset="-122"/>
              </a:defRPr>
            </a:lvl3pPr>
            <a:lvl4pPr marL="1600200" indent="-228600" defTabSz="685800">
              <a:defRPr>
                <a:solidFill>
                  <a:schemeClr val="tx1"/>
                </a:solidFill>
                <a:latin typeface="Calibri" panose="020F0502020204030204" charset="0"/>
                <a:ea typeface="微软雅黑" panose="020B0503020204020204" pitchFamily="34" charset="-122"/>
              </a:defRPr>
            </a:lvl4pPr>
            <a:lvl5pPr marL="2057400" indent="-228600" defTabSz="685800">
              <a:defRPr>
                <a:solidFill>
                  <a:schemeClr val="tx1"/>
                </a:solidFill>
                <a:latin typeface="Calibri" panose="020F050202020403020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eaLnBrk="1" hangingPunct="1">
              <a:lnSpc>
                <a:spcPct val="130000"/>
              </a:lnSpc>
            </a:pPr>
            <a:r>
              <a:rPr lang="en-US" altLang="zh-CN" sz="5400">
                <a:solidFill>
                  <a:schemeClr val="bg1"/>
                </a:solidFill>
                <a:latin typeface="Impact" panose="020B0806030902050204" pitchFamily="34" charset="0"/>
              </a:rPr>
              <a:t>03</a:t>
            </a:r>
            <a:endParaRPr lang="en-US" altLang="zh-CN" sz="5400">
              <a:solidFill>
                <a:schemeClr val="bg1"/>
              </a:solidFill>
              <a:latin typeface="Impact" panose="020B0806030902050204" pitchFamily="34" charset="0"/>
            </a:endParaRPr>
          </a:p>
        </p:txBody>
      </p:sp>
      <p:sp>
        <p:nvSpPr>
          <p:cNvPr id="11" name="KSO_GN2"/>
          <p:cNvSpPr>
            <a:spLocks noChangeArrowheads="1"/>
          </p:cNvSpPr>
          <p:nvPr/>
        </p:nvSpPr>
        <p:spPr bwMode="auto">
          <a:xfrm rot="10800000" flipV="1">
            <a:off x="4642239" y="4425057"/>
            <a:ext cx="1120775" cy="1120775"/>
          </a:xfrm>
          <a:prstGeom prst="ellipse">
            <a:avLst/>
          </a:prstGeom>
          <a:solidFill>
            <a:srgbClr val="00B0F0"/>
          </a:solidFill>
          <a:ln>
            <a:noFill/>
          </a:ln>
        </p:spPr>
        <p:txBody>
          <a:bodyPr lIns="0" tIns="0" rIns="0" bIns="0" anchor="ctr"/>
          <a:lstStyle>
            <a:lvl1pPr defTabSz="685800">
              <a:defRPr>
                <a:solidFill>
                  <a:schemeClr val="tx1"/>
                </a:solidFill>
                <a:latin typeface="Calibri" panose="020F0502020204030204" charset="0"/>
                <a:ea typeface="微软雅黑" panose="020B0503020204020204" pitchFamily="34" charset="-122"/>
              </a:defRPr>
            </a:lvl1pPr>
            <a:lvl2pPr marL="742950" indent="-285750" defTabSz="685800">
              <a:defRPr>
                <a:solidFill>
                  <a:schemeClr val="tx1"/>
                </a:solidFill>
                <a:latin typeface="Calibri" panose="020F0502020204030204" charset="0"/>
                <a:ea typeface="微软雅黑" panose="020B0503020204020204" pitchFamily="34" charset="-122"/>
              </a:defRPr>
            </a:lvl2pPr>
            <a:lvl3pPr marL="1143000" indent="-228600" defTabSz="685800">
              <a:defRPr>
                <a:solidFill>
                  <a:schemeClr val="tx1"/>
                </a:solidFill>
                <a:latin typeface="Calibri" panose="020F0502020204030204" charset="0"/>
                <a:ea typeface="微软雅黑" panose="020B0503020204020204" pitchFamily="34" charset="-122"/>
              </a:defRPr>
            </a:lvl3pPr>
            <a:lvl4pPr marL="1600200" indent="-228600" defTabSz="685800">
              <a:defRPr>
                <a:solidFill>
                  <a:schemeClr val="tx1"/>
                </a:solidFill>
                <a:latin typeface="Calibri" panose="020F0502020204030204" charset="0"/>
                <a:ea typeface="微软雅黑" panose="020B0503020204020204" pitchFamily="34" charset="-122"/>
              </a:defRPr>
            </a:lvl4pPr>
            <a:lvl5pPr marL="2057400" indent="-228600" defTabSz="685800">
              <a:defRPr>
                <a:solidFill>
                  <a:schemeClr val="tx1"/>
                </a:solidFill>
                <a:latin typeface="Calibri" panose="020F050202020403020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eaLnBrk="1" hangingPunct="1">
              <a:lnSpc>
                <a:spcPct val="130000"/>
              </a:lnSpc>
            </a:pPr>
            <a:r>
              <a:rPr lang="en-US" altLang="zh-CN" sz="3600" dirty="0">
                <a:solidFill>
                  <a:schemeClr val="bg1"/>
                </a:solidFill>
                <a:latin typeface="Impact" panose="020B0806030902050204" pitchFamily="34" charset="0"/>
              </a:rPr>
              <a:t>02</a:t>
            </a:r>
            <a:endParaRPr lang="en-US" altLang="zh-CN" sz="2000" dirty="0">
              <a:solidFill>
                <a:schemeClr val="bg1"/>
              </a:solidFill>
              <a:latin typeface="Impact" panose="020B0806030902050204" pitchFamily="34" charset="0"/>
            </a:endParaRPr>
          </a:p>
        </p:txBody>
      </p:sp>
      <p:sp>
        <p:nvSpPr>
          <p:cNvPr id="12" name="KSO_GN1"/>
          <p:cNvSpPr>
            <a:spLocks noChangeArrowheads="1"/>
          </p:cNvSpPr>
          <p:nvPr/>
        </p:nvSpPr>
        <p:spPr bwMode="auto">
          <a:xfrm>
            <a:off x="5710627" y="5248970"/>
            <a:ext cx="773112" cy="773112"/>
          </a:xfrm>
          <a:prstGeom prst="ellipse">
            <a:avLst/>
          </a:prstGeom>
          <a:solidFill>
            <a:srgbClr val="0070C0"/>
          </a:solidFill>
          <a:ln>
            <a:noFill/>
          </a:ln>
        </p:spPr>
        <p:txBody>
          <a:bodyPr lIns="0" tIns="0" rIns="0" bIns="0" anchor="ctr"/>
          <a:lstStyle>
            <a:lvl1pPr defTabSz="685800">
              <a:defRPr>
                <a:solidFill>
                  <a:schemeClr val="tx1"/>
                </a:solidFill>
                <a:latin typeface="Calibri" panose="020F0502020204030204" charset="0"/>
                <a:ea typeface="微软雅黑" panose="020B0503020204020204" pitchFamily="34" charset="-122"/>
              </a:defRPr>
            </a:lvl1pPr>
            <a:lvl2pPr marL="742950" indent="-285750" defTabSz="685800">
              <a:defRPr>
                <a:solidFill>
                  <a:schemeClr val="tx1"/>
                </a:solidFill>
                <a:latin typeface="Calibri" panose="020F0502020204030204" charset="0"/>
                <a:ea typeface="微软雅黑" panose="020B0503020204020204" pitchFamily="34" charset="-122"/>
              </a:defRPr>
            </a:lvl2pPr>
            <a:lvl3pPr marL="1143000" indent="-228600" defTabSz="685800">
              <a:defRPr>
                <a:solidFill>
                  <a:schemeClr val="tx1"/>
                </a:solidFill>
                <a:latin typeface="Calibri" panose="020F0502020204030204" charset="0"/>
                <a:ea typeface="微软雅黑" panose="020B0503020204020204" pitchFamily="34" charset="-122"/>
              </a:defRPr>
            </a:lvl3pPr>
            <a:lvl4pPr marL="1600200" indent="-228600" defTabSz="685800">
              <a:defRPr>
                <a:solidFill>
                  <a:schemeClr val="tx1"/>
                </a:solidFill>
                <a:latin typeface="Calibri" panose="020F0502020204030204" charset="0"/>
                <a:ea typeface="微软雅黑" panose="020B0503020204020204" pitchFamily="34" charset="-122"/>
              </a:defRPr>
            </a:lvl4pPr>
            <a:lvl5pPr marL="2057400" indent="-228600" defTabSz="685800">
              <a:defRPr>
                <a:solidFill>
                  <a:schemeClr val="tx1"/>
                </a:solidFill>
                <a:latin typeface="Calibri" panose="020F0502020204030204" charset="0"/>
                <a:ea typeface="微软雅黑" panose="020B0503020204020204" pitchFamily="34"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eaLnBrk="1" hangingPunct="1">
              <a:lnSpc>
                <a:spcPct val="130000"/>
              </a:lnSpc>
            </a:pPr>
            <a:r>
              <a:rPr lang="en-US" altLang="zh-CN" sz="3600" dirty="0">
                <a:solidFill>
                  <a:schemeClr val="bg1"/>
                </a:solidFill>
                <a:latin typeface="Impact" panose="020B0806030902050204" pitchFamily="34" charset="0"/>
              </a:rPr>
              <a:t>01</a:t>
            </a:r>
            <a:endParaRPr lang="en-US" altLang="zh-CN" sz="3600" dirty="0">
              <a:solidFill>
                <a:schemeClr val="bg1"/>
              </a:solidFill>
              <a:latin typeface="Impact" panose="020B0806030902050204" pitchFamily="34" charset="0"/>
            </a:endParaRPr>
          </a:p>
        </p:txBody>
      </p:sp>
      <p:sp>
        <p:nvSpPr>
          <p:cNvPr id="13" name="淘宝网chenying0907出品 11"/>
          <p:cNvSpPr txBox="1">
            <a:spLocks noChangeArrowheads="1"/>
          </p:cNvSpPr>
          <p:nvPr/>
        </p:nvSpPr>
        <p:spPr bwMode="auto">
          <a:xfrm>
            <a:off x="3197969" y="1403209"/>
            <a:ext cx="5602411"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just" eaLnBrk="1" hangingPunct="1">
              <a:lnSpc>
                <a:spcPct val="130000"/>
              </a:lnSpc>
            </a:pPr>
            <a:r>
              <a:rPr lang="zh-CN" altLang="en-US" sz="1600" dirty="0">
                <a:solidFill>
                  <a:srgbClr val="262626"/>
                </a:solidFill>
              </a:rPr>
              <a:t>点击此处输入文字点击此处输入文字点击此处输入文字</a:t>
            </a:r>
            <a:endParaRPr lang="en-US" altLang="zh-CN" sz="1600" dirty="0">
              <a:solidFill>
                <a:srgbClr val="262626"/>
              </a:solidFill>
            </a:endParaRPr>
          </a:p>
          <a:p>
            <a:pPr algn="just">
              <a:lnSpc>
                <a:spcPct val="130000"/>
              </a:lnSpc>
            </a:pPr>
            <a:r>
              <a:rPr lang="zh-CN" altLang="en-US" sz="1600" dirty="0">
                <a:solidFill>
                  <a:srgbClr val="262626"/>
                </a:solidFill>
              </a:rPr>
              <a:t>点击此处输入文字点击此处输入文字点击此处输入文字</a:t>
            </a:r>
            <a:endParaRPr lang="en-US" altLang="zh-CN" sz="1600" dirty="0">
              <a:solidFill>
                <a:srgbClr val="262626"/>
              </a:solidFill>
            </a:endParaRPr>
          </a:p>
          <a:p>
            <a:pPr algn="just">
              <a:lnSpc>
                <a:spcPct val="130000"/>
              </a:lnSpc>
            </a:pPr>
            <a:r>
              <a:rPr lang="zh-CN" altLang="en-US" sz="1600" dirty="0">
                <a:solidFill>
                  <a:srgbClr val="262626"/>
                </a:solidFill>
              </a:rPr>
              <a:t>点击此处输入文字点击此处输入文字点击此处输入文字</a:t>
            </a:r>
            <a:endParaRPr lang="zh-CN" altLang="en-US" sz="1600" dirty="0">
              <a:solidFill>
                <a:srgbClr val="262626"/>
              </a:solidFill>
            </a:endParaRPr>
          </a:p>
        </p:txBody>
      </p:sp>
      <p:sp>
        <p:nvSpPr>
          <p:cNvPr id="14" name="淘宝网chenying0907出品 12"/>
          <p:cNvSpPr txBox="1">
            <a:spLocks noChangeArrowheads="1"/>
          </p:cNvSpPr>
          <p:nvPr/>
        </p:nvSpPr>
        <p:spPr bwMode="auto">
          <a:xfrm>
            <a:off x="4442991" y="2913310"/>
            <a:ext cx="5249393"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just" eaLnBrk="1" hangingPunct="1">
              <a:lnSpc>
                <a:spcPct val="130000"/>
              </a:lnSpc>
            </a:pPr>
            <a:r>
              <a:rPr lang="zh-CN" altLang="en-US" sz="1600" dirty="0">
                <a:solidFill>
                  <a:srgbClr val="262626"/>
                </a:solidFill>
              </a:rPr>
              <a:t>点击此处输入文字点击此处输入文字点击此处输入文字</a:t>
            </a:r>
            <a:endParaRPr lang="en-US" altLang="zh-CN" sz="1600" dirty="0">
              <a:solidFill>
                <a:srgbClr val="262626"/>
              </a:solidFill>
            </a:endParaRPr>
          </a:p>
          <a:p>
            <a:pPr algn="just">
              <a:lnSpc>
                <a:spcPct val="130000"/>
              </a:lnSpc>
            </a:pPr>
            <a:r>
              <a:rPr lang="zh-CN" altLang="en-US" sz="1600" dirty="0">
                <a:solidFill>
                  <a:srgbClr val="262626"/>
                </a:solidFill>
              </a:rPr>
              <a:t>点击此处输入文字点击此处输入文字点击此处输入文字</a:t>
            </a:r>
            <a:endParaRPr lang="zh-CN" altLang="en-US" sz="1600" dirty="0">
              <a:solidFill>
                <a:srgbClr val="262626"/>
              </a:solidFill>
            </a:endParaRPr>
          </a:p>
        </p:txBody>
      </p:sp>
      <p:sp>
        <p:nvSpPr>
          <p:cNvPr id="15" name="淘宝网chenying0907出品 13"/>
          <p:cNvSpPr txBox="1">
            <a:spLocks noChangeArrowheads="1"/>
          </p:cNvSpPr>
          <p:nvPr/>
        </p:nvSpPr>
        <p:spPr bwMode="auto">
          <a:xfrm>
            <a:off x="5739135" y="4137446"/>
            <a:ext cx="5091640"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just">
              <a:lnSpc>
                <a:spcPct val="130000"/>
              </a:lnSpc>
            </a:pPr>
            <a:r>
              <a:rPr lang="zh-CN" altLang="en-US" sz="1600" dirty="0">
                <a:solidFill>
                  <a:srgbClr val="262626"/>
                </a:solidFill>
              </a:rPr>
              <a:t>点击此处输入文字点击此处输入文字点击此处输入文字</a:t>
            </a:r>
            <a:endParaRPr lang="en-US" altLang="zh-CN" sz="1600" dirty="0">
              <a:solidFill>
                <a:srgbClr val="262626"/>
              </a:solidFill>
            </a:endParaRPr>
          </a:p>
          <a:p>
            <a:pPr algn="just">
              <a:lnSpc>
                <a:spcPct val="130000"/>
              </a:lnSpc>
            </a:pPr>
            <a:r>
              <a:rPr lang="zh-CN" altLang="en-US" sz="1600" dirty="0">
                <a:solidFill>
                  <a:srgbClr val="262626"/>
                </a:solidFill>
              </a:rPr>
              <a:t>点击此处输入文字点击此处输入文字点击此处输入文字</a:t>
            </a:r>
            <a:endParaRPr lang="zh-CN" altLang="en-US" sz="1600" dirty="0">
              <a:solidFill>
                <a:srgbClr val="262626"/>
              </a:solidFill>
            </a:endParaRPr>
          </a:p>
        </p:txBody>
      </p:sp>
      <p:sp>
        <p:nvSpPr>
          <p:cNvPr id="16" name="淘宝网chenying0907出品 14"/>
          <p:cNvSpPr txBox="1">
            <a:spLocks noChangeArrowheads="1"/>
          </p:cNvSpPr>
          <p:nvPr/>
        </p:nvSpPr>
        <p:spPr bwMode="auto">
          <a:xfrm>
            <a:off x="6654353" y="5217566"/>
            <a:ext cx="5133454"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just">
              <a:lnSpc>
                <a:spcPct val="130000"/>
              </a:lnSpc>
            </a:pPr>
            <a:r>
              <a:rPr lang="zh-CN" altLang="en-US" sz="1600" dirty="0">
                <a:solidFill>
                  <a:srgbClr val="262626"/>
                </a:solidFill>
              </a:rPr>
              <a:t>点击此处输入文字点击此处输入文字点击此处输入文字</a:t>
            </a:r>
            <a:endParaRPr lang="en-US" altLang="zh-CN" sz="1600" dirty="0">
              <a:solidFill>
                <a:srgbClr val="262626"/>
              </a:solidFill>
            </a:endParaRPr>
          </a:p>
          <a:p>
            <a:pPr algn="just">
              <a:lnSpc>
                <a:spcPct val="130000"/>
              </a:lnSpc>
            </a:pPr>
            <a:r>
              <a:rPr lang="zh-CN" altLang="en-US" sz="1600" dirty="0">
                <a:solidFill>
                  <a:srgbClr val="262626"/>
                </a:solidFill>
              </a:rPr>
              <a:t>点击此处输入文字点击此处输入文字点击此处输入文字</a:t>
            </a:r>
            <a:endParaRPr lang="zh-CN" altLang="en-US" sz="1600" dirty="0">
              <a:solidFill>
                <a:srgbClr val="262626"/>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3"/>
                                        </p:tgtEl>
                                        <p:attrNameLst>
                                          <p:attrName>ppt_y</p:attrName>
                                        </p:attrNameLst>
                                      </p:cBhvr>
                                      <p:tavLst>
                                        <p:tav tm="0">
                                          <p:val>
                                            <p:strVal val="#ppt_y"/>
                                          </p:val>
                                        </p:tav>
                                        <p:tav tm="100000">
                                          <p:val>
                                            <p:strVal val="#ppt_y"/>
                                          </p:val>
                                        </p:tav>
                                      </p:tavLst>
                                    </p:anim>
                                    <p:anim calcmode="lin" valueType="num">
                                      <p:cBhvr>
                                        <p:cTn id="25"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3"/>
                                        </p:tgtEl>
                                      </p:cBhvr>
                                    </p:animEffect>
                                  </p:childTnLst>
                                </p:cTn>
                              </p:par>
                              <p:par>
                                <p:cTn id="28" presetID="41" presetClass="entr" presetSubtype="0" fill="hold" grpId="0" nodeType="withEffect">
                                  <p:stCondLst>
                                    <p:cond delay="0"/>
                                  </p:stCondLst>
                                  <p:iterate type="lt">
                                    <p:tmPct val="10000"/>
                                  </p:iterate>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4"/>
                                        </p:tgtEl>
                                        <p:attrNameLst>
                                          <p:attrName>ppt_y</p:attrName>
                                        </p:attrNameLst>
                                      </p:cBhvr>
                                      <p:tavLst>
                                        <p:tav tm="0">
                                          <p:val>
                                            <p:strVal val="#ppt_y"/>
                                          </p:val>
                                        </p:tav>
                                        <p:tav tm="100000">
                                          <p:val>
                                            <p:strVal val="#ppt_y"/>
                                          </p:val>
                                        </p:tav>
                                      </p:tavLst>
                                    </p:anim>
                                    <p:anim calcmode="lin" valueType="num">
                                      <p:cBhvr>
                                        <p:cTn id="3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5"/>
                                        </p:tgtEl>
                                        <p:attrNameLst>
                                          <p:attrName>ppt_y</p:attrName>
                                        </p:attrNameLst>
                                      </p:cBhvr>
                                      <p:tavLst>
                                        <p:tav tm="0">
                                          <p:val>
                                            <p:strVal val="#ppt_y"/>
                                          </p:val>
                                        </p:tav>
                                        <p:tav tm="100000">
                                          <p:val>
                                            <p:strVal val="#ppt_y"/>
                                          </p:val>
                                        </p:tav>
                                      </p:tavLst>
                                    </p:anim>
                                    <p:anim calcmode="lin" valueType="num">
                                      <p:cBhvr>
                                        <p:cTn id="3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5"/>
                                        </p:tgtEl>
                                      </p:cBhvr>
                                    </p:animEffect>
                                  </p:childTnLst>
                                </p:cTn>
                              </p:par>
                              <p:par>
                                <p:cTn id="42" presetID="41" presetClass="entr" presetSubtype="0" fill="hold" grpId="0" nodeType="withEffect">
                                  <p:stCondLst>
                                    <p:cond delay="0"/>
                                  </p:stCondLst>
                                  <p:iterate type="lt">
                                    <p:tmPct val="10000"/>
                                  </p:iterate>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6"/>
                                        </p:tgtEl>
                                        <p:attrNameLst>
                                          <p:attrName>ppt_y</p:attrName>
                                        </p:attrNameLst>
                                      </p:cBhvr>
                                      <p:tavLst>
                                        <p:tav tm="0">
                                          <p:val>
                                            <p:strVal val="#ppt_y"/>
                                          </p:val>
                                        </p:tav>
                                        <p:tav tm="100000">
                                          <p:val>
                                            <p:strVal val="#ppt_y"/>
                                          </p:val>
                                        </p:tav>
                                      </p:tavLst>
                                    </p:anim>
                                    <p:anim calcmode="lin" valueType="num">
                                      <p:cBhvr>
                                        <p:cTn id="46"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0" grpId="0" animBg="1" autoUpdateAnimBg="0"/>
      <p:bldP spid="11" grpId="0" animBg="1" autoUpdateAnimBg="0"/>
      <p:bldP spid="12" grpId="0" animBg="1" autoUpdateAnimBg="0"/>
      <p:bldP spid="13" grpId="0"/>
      <p:bldP spid="14" grpId="0"/>
      <p:bldP spid="15" grpId="0"/>
      <p:bldP spid="1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说教法</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2.3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cxnSp>
        <p:nvCxnSpPr>
          <p:cNvPr id="4" name="直接连接符 3"/>
          <p:cNvCxnSpPr/>
          <p:nvPr/>
        </p:nvCxnSpPr>
        <p:spPr>
          <a:xfrm flipH="1">
            <a:off x="1768467" y="3889187"/>
            <a:ext cx="3813175" cy="0"/>
          </a:xfrm>
          <a:prstGeom prst="line">
            <a:avLst/>
          </a:prstGeom>
          <a:ln w="6350">
            <a:solidFill>
              <a:schemeClr val="tx1"/>
            </a:solidFill>
            <a:prstDash val="sysDot"/>
            <a:headEnd type="oval"/>
            <a:tailEnd type="oval" w="med" len="med"/>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5972168" y="3351024"/>
            <a:ext cx="4412678" cy="0"/>
          </a:xfrm>
          <a:prstGeom prst="line">
            <a:avLst/>
          </a:prstGeom>
          <a:ln w="6350">
            <a:solidFill>
              <a:schemeClr val="tx1"/>
            </a:solidFill>
            <a:prstDash val="sysDot"/>
            <a:headEnd type="oval"/>
            <a:tailEnd type="oval" w="med" len="me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5972168" y="4725799"/>
            <a:ext cx="4412678" cy="0"/>
          </a:xfrm>
          <a:prstGeom prst="line">
            <a:avLst/>
          </a:prstGeom>
          <a:ln w="6350">
            <a:solidFill>
              <a:schemeClr val="tx1"/>
            </a:solidFill>
            <a:prstDash val="sysDot"/>
            <a:headEnd type="oval"/>
            <a:tailEnd type="oval" w="med" len="med"/>
          </a:ln>
        </p:spPr>
        <p:style>
          <a:lnRef idx="1">
            <a:schemeClr val="accent1"/>
          </a:lnRef>
          <a:fillRef idx="0">
            <a:schemeClr val="accent1"/>
          </a:fillRef>
          <a:effectRef idx="0">
            <a:schemeClr val="accent1"/>
          </a:effectRef>
          <a:fontRef idx="minor">
            <a:schemeClr val="tx1"/>
          </a:fontRef>
        </p:style>
      </p:cxnSp>
      <p:grpSp>
        <p:nvGrpSpPr>
          <p:cNvPr id="7" name="淘宝网chenying0907出品 7"/>
          <p:cNvGrpSpPr/>
          <p:nvPr/>
        </p:nvGrpSpPr>
        <p:grpSpPr bwMode="auto">
          <a:xfrm>
            <a:off x="4784717" y="3493462"/>
            <a:ext cx="2292350" cy="1428750"/>
            <a:chOff x="2870522" y="3646025"/>
            <a:chExt cx="2986268" cy="1863523"/>
          </a:xfrm>
          <a:solidFill>
            <a:srgbClr val="0070C0"/>
          </a:solidFill>
        </p:grpSpPr>
        <p:sp>
          <p:nvSpPr>
            <p:cNvPr id="8" name="淘宝网chenying0907出品 7"/>
            <p:cNvSpPr/>
            <p:nvPr/>
          </p:nvSpPr>
          <p:spPr>
            <a:xfrm>
              <a:off x="2870522" y="4820044"/>
              <a:ext cx="2986268" cy="689504"/>
            </a:xfrm>
            <a:custGeom>
              <a:avLst/>
              <a:gdLst>
                <a:gd name="connsiteX0" fmla="*/ 0 w 2963119"/>
                <a:gd name="connsiteY0" fmla="*/ 0 h 682906"/>
                <a:gd name="connsiteX1" fmla="*/ 2963119 w 2963119"/>
                <a:gd name="connsiteY1" fmla="*/ 46299 h 682906"/>
                <a:gd name="connsiteX2" fmla="*/ 2905245 w 2963119"/>
                <a:gd name="connsiteY2" fmla="*/ 682906 h 682906"/>
                <a:gd name="connsiteX3" fmla="*/ 69448 w 2963119"/>
                <a:gd name="connsiteY3" fmla="*/ 659757 h 682906"/>
                <a:gd name="connsiteX4" fmla="*/ 0 w 2963119"/>
                <a:gd name="connsiteY4" fmla="*/ 0 h 682906"/>
                <a:gd name="connsiteX0-1" fmla="*/ 0 w 2963119"/>
                <a:gd name="connsiteY0-2" fmla="*/ 0 h 689114"/>
                <a:gd name="connsiteX1-3" fmla="*/ 2963119 w 2963119"/>
                <a:gd name="connsiteY1-4" fmla="*/ 52507 h 689114"/>
                <a:gd name="connsiteX2-5" fmla="*/ 2905245 w 2963119"/>
                <a:gd name="connsiteY2-6" fmla="*/ 689114 h 689114"/>
                <a:gd name="connsiteX3-7" fmla="*/ 69448 w 2963119"/>
                <a:gd name="connsiteY3-8" fmla="*/ 665965 h 689114"/>
                <a:gd name="connsiteX4-9" fmla="*/ 0 w 2963119"/>
                <a:gd name="connsiteY4-10" fmla="*/ 0 h 6891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963119" h="689114">
                  <a:moveTo>
                    <a:pt x="0" y="0"/>
                  </a:moveTo>
                  <a:lnTo>
                    <a:pt x="2963119" y="52507"/>
                  </a:lnTo>
                  <a:lnTo>
                    <a:pt x="2905245" y="689114"/>
                  </a:lnTo>
                  <a:lnTo>
                    <a:pt x="69448" y="665965"/>
                  </a:lnTo>
                  <a:lnTo>
                    <a:pt x="0" y="0"/>
                  </a:lnTo>
                  <a:close/>
                </a:path>
              </a:pathLst>
            </a:cu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9" name="淘宝网chenying0907出品 8"/>
            <p:cNvSpPr/>
            <p:nvPr/>
          </p:nvSpPr>
          <p:spPr>
            <a:xfrm>
              <a:off x="2870522" y="3646025"/>
              <a:ext cx="2986268" cy="1227854"/>
            </a:xfrm>
            <a:custGeom>
              <a:avLst/>
              <a:gdLst>
                <a:gd name="connsiteX0" fmla="*/ 2986268 w 2986268"/>
                <a:gd name="connsiteY0" fmla="*/ 1226917 h 1226917"/>
                <a:gd name="connsiteX1" fmla="*/ 2777924 w 2986268"/>
                <a:gd name="connsiteY1" fmla="*/ 34724 h 1226917"/>
                <a:gd name="connsiteX2" fmla="*/ 266217 w 2986268"/>
                <a:gd name="connsiteY2" fmla="*/ 0 h 1226917"/>
                <a:gd name="connsiteX3" fmla="*/ 0 w 2986268"/>
                <a:gd name="connsiteY3" fmla="*/ 1169043 h 1226917"/>
                <a:gd name="connsiteX4" fmla="*/ 2986268 w 2986268"/>
                <a:gd name="connsiteY4" fmla="*/ 1226917 h 1226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6268" h="1226917">
                  <a:moveTo>
                    <a:pt x="2986268" y="1226917"/>
                  </a:moveTo>
                  <a:lnTo>
                    <a:pt x="2777924" y="34724"/>
                  </a:lnTo>
                  <a:lnTo>
                    <a:pt x="266217" y="0"/>
                  </a:lnTo>
                  <a:lnTo>
                    <a:pt x="0" y="1169043"/>
                  </a:lnTo>
                  <a:lnTo>
                    <a:pt x="2986268" y="1226917"/>
                  </a:lnTo>
                  <a:close/>
                </a:path>
              </a:pathLst>
            </a:cu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grpSp>
        <p:nvGrpSpPr>
          <p:cNvPr id="10" name="淘宝网chenying0907出品 9"/>
          <p:cNvGrpSpPr/>
          <p:nvPr/>
        </p:nvGrpSpPr>
        <p:grpSpPr bwMode="auto">
          <a:xfrm>
            <a:off x="4700580" y="3034674"/>
            <a:ext cx="2460625" cy="1631950"/>
            <a:chOff x="2673752" y="2919206"/>
            <a:chExt cx="3206187" cy="2126517"/>
          </a:xfrm>
          <a:solidFill>
            <a:srgbClr val="00B0F0"/>
          </a:solidFill>
        </p:grpSpPr>
        <p:sp>
          <p:nvSpPr>
            <p:cNvPr id="11" name="淘宝网chenying0907出品 10"/>
            <p:cNvSpPr/>
            <p:nvPr/>
          </p:nvSpPr>
          <p:spPr>
            <a:xfrm>
              <a:off x="2673752" y="3761125"/>
              <a:ext cx="2835923" cy="1274255"/>
            </a:xfrm>
            <a:custGeom>
              <a:avLst/>
              <a:gdLst>
                <a:gd name="connsiteX0" fmla="*/ 0 w 2835797"/>
                <a:gd name="connsiteY0" fmla="*/ 0 h 1273215"/>
                <a:gd name="connsiteX1" fmla="*/ 2835797 w 2835797"/>
                <a:gd name="connsiteY1" fmla="*/ 544010 h 1273215"/>
                <a:gd name="connsiteX2" fmla="*/ 2766349 w 2835797"/>
                <a:gd name="connsiteY2" fmla="*/ 1273215 h 1273215"/>
                <a:gd name="connsiteX3" fmla="*/ 11575 w 2835797"/>
                <a:gd name="connsiteY3" fmla="*/ 706056 h 1273215"/>
                <a:gd name="connsiteX4" fmla="*/ 0 w 2835797"/>
                <a:gd name="connsiteY4" fmla="*/ 0 h 1273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797" h="1273215">
                  <a:moveTo>
                    <a:pt x="0" y="0"/>
                  </a:moveTo>
                  <a:lnTo>
                    <a:pt x="2835797" y="544010"/>
                  </a:lnTo>
                  <a:lnTo>
                    <a:pt x="2766349" y="1273215"/>
                  </a:lnTo>
                  <a:lnTo>
                    <a:pt x="11575" y="706056"/>
                  </a:lnTo>
                  <a:lnTo>
                    <a:pt x="0" y="0"/>
                  </a:lnTo>
                  <a:close/>
                </a:path>
              </a:pathLst>
            </a:cu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2" name="淘宝网chenying0907出品 11"/>
            <p:cNvSpPr/>
            <p:nvPr/>
          </p:nvSpPr>
          <p:spPr>
            <a:xfrm>
              <a:off x="5445552" y="3275005"/>
              <a:ext cx="434387" cy="1770718"/>
            </a:xfrm>
            <a:custGeom>
              <a:avLst/>
              <a:gdLst>
                <a:gd name="connsiteX0" fmla="*/ 57873 w 428263"/>
                <a:gd name="connsiteY0" fmla="*/ 1018573 h 1782502"/>
                <a:gd name="connsiteX1" fmla="*/ 0 w 428263"/>
                <a:gd name="connsiteY1" fmla="*/ 1782502 h 1782502"/>
                <a:gd name="connsiteX2" fmla="*/ 393539 w 428263"/>
                <a:gd name="connsiteY2" fmla="*/ 451413 h 1782502"/>
                <a:gd name="connsiteX3" fmla="*/ 428263 w 428263"/>
                <a:gd name="connsiteY3" fmla="*/ 0 h 1782502"/>
                <a:gd name="connsiteX4" fmla="*/ 57873 w 428263"/>
                <a:gd name="connsiteY4" fmla="*/ 1018573 h 1782502"/>
                <a:gd name="connsiteX0-1" fmla="*/ 64080 w 434470"/>
                <a:gd name="connsiteY0-2" fmla="*/ 1018573 h 1770087"/>
                <a:gd name="connsiteX1-3" fmla="*/ 0 w 434470"/>
                <a:gd name="connsiteY1-4" fmla="*/ 1770087 h 1770087"/>
                <a:gd name="connsiteX2-5" fmla="*/ 399746 w 434470"/>
                <a:gd name="connsiteY2-6" fmla="*/ 451413 h 1770087"/>
                <a:gd name="connsiteX3-7" fmla="*/ 434470 w 434470"/>
                <a:gd name="connsiteY3-8" fmla="*/ 0 h 1770087"/>
                <a:gd name="connsiteX4-9" fmla="*/ 64080 w 434470"/>
                <a:gd name="connsiteY4-10" fmla="*/ 1018573 h 17700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34470" h="1770087">
                  <a:moveTo>
                    <a:pt x="64080" y="1018573"/>
                  </a:moveTo>
                  <a:lnTo>
                    <a:pt x="0" y="1770087"/>
                  </a:lnTo>
                  <a:lnTo>
                    <a:pt x="399746" y="451413"/>
                  </a:lnTo>
                  <a:lnTo>
                    <a:pt x="434470" y="0"/>
                  </a:lnTo>
                  <a:lnTo>
                    <a:pt x="64080" y="1018573"/>
                  </a:lnTo>
                  <a:close/>
                </a:path>
              </a:pathLst>
            </a:cu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3" name="淘宝网chenying0907出品 12"/>
            <p:cNvSpPr/>
            <p:nvPr/>
          </p:nvSpPr>
          <p:spPr>
            <a:xfrm>
              <a:off x="2673752" y="2919206"/>
              <a:ext cx="3206187" cy="1408715"/>
            </a:xfrm>
            <a:custGeom>
              <a:avLst/>
              <a:gdLst>
                <a:gd name="connsiteX0" fmla="*/ 3206187 w 3206187"/>
                <a:gd name="connsiteY0" fmla="*/ 381964 h 1423686"/>
                <a:gd name="connsiteX1" fmla="*/ 2835797 w 3206187"/>
                <a:gd name="connsiteY1" fmla="*/ 1423686 h 1423686"/>
                <a:gd name="connsiteX2" fmla="*/ 0 w 3206187"/>
                <a:gd name="connsiteY2" fmla="*/ 868101 h 1423686"/>
                <a:gd name="connsiteX3" fmla="*/ 601883 w 3206187"/>
                <a:gd name="connsiteY3" fmla="*/ 0 h 1423686"/>
                <a:gd name="connsiteX4" fmla="*/ 3206187 w 3206187"/>
                <a:gd name="connsiteY4" fmla="*/ 381964 h 1423686"/>
                <a:gd name="connsiteX0-1" fmla="*/ 3206187 w 3206187"/>
                <a:gd name="connsiteY0-2" fmla="*/ 368004 h 1409726"/>
                <a:gd name="connsiteX1-3" fmla="*/ 2835797 w 3206187"/>
                <a:gd name="connsiteY1-4" fmla="*/ 1409726 h 1409726"/>
                <a:gd name="connsiteX2-5" fmla="*/ 0 w 3206187"/>
                <a:gd name="connsiteY2-6" fmla="*/ 854141 h 1409726"/>
                <a:gd name="connsiteX3-7" fmla="*/ 671685 w 3206187"/>
                <a:gd name="connsiteY3-8" fmla="*/ 0 h 1409726"/>
                <a:gd name="connsiteX4-9" fmla="*/ 3206187 w 3206187"/>
                <a:gd name="connsiteY4-10" fmla="*/ 368004 h 140972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06187" h="1409726">
                  <a:moveTo>
                    <a:pt x="3206187" y="368004"/>
                  </a:moveTo>
                  <a:lnTo>
                    <a:pt x="2835797" y="1409726"/>
                  </a:lnTo>
                  <a:lnTo>
                    <a:pt x="0" y="854141"/>
                  </a:lnTo>
                  <a:lnTo>
                    <a:pt x="671685" y="0"/>
                  </a:lnTo>
                  <a:lnTo>
                    <a:pt x="3206187" y="368004"/>
                  </a:lnTo>
                  <a:close/>
                </a:path>
              </a:pathLst>
            </a:cu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grpSp>
        <p:nvGrpSpPr>
          <p:cNvPr id="14" name="淘宝网chenying0907出品 13"/>
          <p:cNvGrpSpPr/>
          <p:nvPr/>
        </p:nvGrpSpPr>
        <p:grpSpPr bwMode="auto">
          <a:xfrm>
            <a:off x="4665655" y="2382212"/>
            <a:ext cx="2814637" cy="1712912"/>
            <a:chOff x="2715552" y="2197324"/>
            <a:chExt cx="3667494" cy="2233915"/>
          </a:xfrm>
          <a:solidFill>
            <a:srgbClr val="00B050"/>
          </a:solidFill>
        </p:grpSpPr>
        <p:sp>
          <p:nvSpPr>
            <p:cNvPr id="15" name="淘宝网chenying0907出品 14"/>
            <p:cNvSpPr/>
            <p:nvPr/>
          </p:nvSpPr>
          <p:spPr>
            <a:xfrm>
              <a:off x="4229712" y="2892964"/>
              <a:ext cx="2147129" cy="1538275"/>
            </a:xfrm>
            <a:custGeom>
              <a:avLst/>
              <a:gdLst>
                <a:gd name="connsiteX0" fmla="*/ 23150 w 2164466"/>
                <a:gd name="connsiteY0" fmla="*/ 717630 h 1562582"/>
                <a:gd name="connsiteX1" fmla="*/ 0 w 2164466"/>
                <a:gd name="connsiteY1" fmla="*/ 1562582 h 1562582"/>
                <a:gd name="connsiteX2" fmla="*/ 2118167 w 2164466"/>
                <a:gd name="connsiteY2" fmla="*/ 706056 h 1562582"/>
                <a:gd name="connsiteX3" fmla="*/ 2164466 w 2164466"/>
                <a:gd name="connsiteY3" fmla="*/ 0 h 1562582"/>
                <a:gd name="connsiteX4" fmla="*/ 23150 w 2164466"/>
                <a:gd name="connsiteY4" fmla="*/ 717630 h 1562582"/>
                <a:gd name="connsiteX0-1" fmla="*/ 23150 w 2145745"/>
                <a:gd name="connsiteY0-2" fmla="*/ 699008 h 1543960"/>
                <a:gd name="connsiteX1-3" fmla="*/ 0 w 2145745"/>
                <a:gd name="connsiteY1-4" fmla="*/ 1543960 h 1543960"/>
                <a:gd name="connsiteX2-5" fmla="*/ 2118167 w 2145745"/>
                <a:gd name="connsiteY2-6" fmla="*/ 687434 h 1543960"/>
                <a:gd name="connsiteX3-7" fmla="*/ 2145745 w 2145745"/>
                <a:gd name="connsiteY3-8" fmla="*/ 0 h 1543960"/>
                <a:gd name="connsiteX4-9" fmla="*/ 23150 w 2145745"/>
                <a:gd name="connsiteY4-10" fmla="*/ 699008 h 1543960"/>
                <a:gd name="connsiteX0-11" fmla="*/ 23150 w 2158226"/>
                <a:gd name="connsiteY0-12" fmla="*/ 692800 h 1537752"/>
                <a:gd name="connsiteX1-13" fmla="*/ 0 w 2158226"/>
                <a:gd name="connsiteY1-14" fmla="*/ 1537752 h 1537752"/>
                <a:gd name="connsiteX2-15" fmla="*/ 2118167 w 2158226"/>
                <a:gd name="connsiteY2-16" fmla="*/ 681226 h 1537752"/>
                <a:gd name="connsiteX3-17" fmla="*/ 2158226 w 2158226"/>
                <a:gd name="connsiteY3-18" fmla="*/ 0 h 1537752"/>
                <a:gd name="connsiteX4-19" fmla="*/ 23150 w 2158226"/>
                <a:gd name="connsiteY4-20" fmla="*/ 692800 h 153775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58226" h="1537752">
                  <a:moveTo>
                    <a:pt x="23150" y="692800"/>
                  </a:moveTo>
                  <a:lnTo>
                    <a:pt x="0" y="1537752"/>
                  </a:lnTo>
                  <a:lnTo>
                    <a:pt x="2118167" y="681226"/>
                  </a:lnTo>
                  <a:lnTo>
                    <a:pt x="2158226" y="0"/>
                  </a:lnTo>
                  <a:lnTo>
                    <a:pt x="23150" y="692800"/>
                  </a:lnTo>
                  <a:close/>
                </a:path>
              </a:pathLst>
            </a:cu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6" name="淘宝网chenying0907出品 15"/>
            <p:cNvSpPr/>
            <p:nvPr/>
          </p:nvSpPr>
          <p:spPr>
            <a:xfrm>
              <a:off x="2721757" y="2197324"/>
              <a:ext cx="3661289" cy="1399562"/>
            </a:xfrm>
            <a:custGeom>
              <a:avLst/>
              <a:gdLst>
                <a:gd name="connsiteX0" fmla="*/ 1551008 w 3692324"/>
                <a:gd name="connsiteY0" fmla="*/ 1400537 h 1400537"/>
                <a:gd name="connsiteX1" fmla="*/ 3692324 w 3692324"/>
                <a:gd name="connsiteY1" fmla="*/ 694481 h 1400537"/>
                <a:gd name="connsiteX2" fmla="*/ 1979271 w 3692324"/>
                <a:gd name="connsiteY2" fmla="*/ 0 h 1400537"/>
                <a:gd name="connsiteX3" fmla="*/ 0 w 3692324"/>
                <a:gd name="connsiteY3" fmla="*/ 520861 h 1400537"/>
                <a:gd name="connsiteX4" fmla="*/ 1551008 w 3692324"/>
                <a:gd name="connsiteY4" fmla="*/ 1400537 h 1400537"/>
                <a:gd name="connsiteX0-1" fmla="*/ 1519972 w 3661288"/>
                <a:gd name="connsiteY0-2" fmla="*/ 1400537 h 1400537"/>
                <a:gd name="connsiteX1-3" fmla="*/ 3661288 w 3661288"/>
                <a:gd name="connsiteY1-4" fmla="*/ 694481 h 1400537"/>
                <a:gd name="connsiteX2-5" fmla="*/ 1948235 w 3661288"/>
                <a:gd name="connsiteY2-6" fmla="*/ 0 h 1400537"/>
                <a:gd name="connsiteX3-7" fmla="*/ 0 w 3661288"/>
                <a:gd name="connsiteY3-8" fmla="*/ 520862 h 1400537"/>
                <a:gd name="connsiteX4-9" fmla="*/ 1519972 w 3661288"/>
                <a:gd name="connsiteY4-10" fmla="*/ 1400537 h 140053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61288" h="1400537">
                  <a:moveTo>
                    <a:pt x="1519972" y="1400537"/>
                  </a:moveTo>
                  <a:lnTo>
                    <a:pt x="3661288" y="694481"/>
                  </a:lnTo>
                  <a:lnTo>
                    <a:pt x="1948235" y="0"/>
                  </a:lnTo>
                  <a:lnTo>
                    <a:pt x="0" y="520862"/>
                  </a:lnTo>
                  <a:lnTo>
                    <a:pt x="1519972" y="1400537"/>
                  </a:lnTo>
                  <a:close/>
                </a:path>
              </a:pathLst>
            </a:cu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17" name="淘宝网chenying0907出品 16"/>
            <p:cNvSpPr/>
            <p:nvPr/>
          </p:nvSpPr>
          <p:spPr>
            <a:xfrm>
              <a:off x="2715552" y="2712842"/>
              <a:ext cx="1532776" cy="1718397"/>
            </a:xfrm>
            <a:custGeom>
              <a:avLst/>
              <a:gdLst>
                <a:gd name="connsiteX0" fmla="*/ 0 w 1551008"/>
                <a:gd name="connsiteY0" fmla="*/ 0 h 1736202"/>
                <a:gd name="connsiteX1" fmla="*/ 46299 w 1551008"/>
                <a:gd name="connsiteY1" fmla="*/ 671331 h 1736202"/>
                <a:gd name="connsiteX2" fmla="*/ 1551008 w 1551008"/>
                <a:gd name="connsiteY2" fmla="*/ 1736202 h 1736202"/>
                <a:gd name="connsiteX3" fmla="*/ 1551008 w 1551008"/>
                <a:gd name="connsiteY3" fmla="*/ 891250 h 1736202"/>
                <a:gd name="connsiteX4" fmla="*/ 0 w 1551008"/>
                <a:gd name="connsiteY4" fmla="*/ 0 h 1736202"/>
                <a:gd name="connsiteX0-1" fmla="*/ 0 w 1557216"/>
                <a:gd name="connsiteY0-2" fmla="*/ 0 h 1736202"/>
                <a:gd name="connsiteX1-3" fmla="*/ 46299 w 1557216"/>
                <a:gd name="connsiteY1-4" fmla="*/ 671331 h 1736202"/>
                <a:gd name="connsiteX2-5" fmla="*/ 1551008 w 1557216"/>
                <a:gd name="connsiteY2-6" fmla="*/ 1736202 h 1736202"/>
                <a:gd name="connsiteX3-7" fmla="*/ 1557216 w 1557216"/>
                <a:gd name="connsiteY3-8" fmla="*/ 909872 h 1736202"/>
                <a:gd name="connsiteX4-9" fmla="*/ 0 w 1557216"/>
                <a:gd name="connsiteY4-10" fmla="*/ 0 h 1736202"/>
                <a:gd name="connsiteX0-11" fmla="*/ 0 w 1532387"/>
                <a:gd name="connsiteY0-12" fmla="*/ 0 h 1717580"/>
                <a:gd name="connsiteX1-13" fmla="*/ 21470 w 1532387"/>
                <a:gd name="connsiteY1-14" fmla="*/ 652709 h 1717580"/>
                <a:gd name="connsiteX2-15" fmla="*/ 1526179 w 1532387"/>
                <a:gd name="connsiteY2-16" fmla="*/ 1717580 h 1717580"/>
                <a:gd name="connsiteX3-17" fmla="*/ 1532387 w 1532387"/>
                <a:gd name="connsiteY3-18" fmla="*/ 891250 h 1717580"/>
                <a:gd name="connsiteX4-19" fmla="*/ 0 w 1532387"/>
                <a:gd name="connsiteY4-20" fmla="*/ 0 h 1717580"/>
                <a:gd name="connsiteX0-21" fmla="*/ 0 w 1532387"/>
                <a:gd name="connsiteY0-22" fmla="*/ 0 h 1711373"/>
                <a:gd name="connsiteX1-23" fmla="*/ 21470 w 1532387"/>
                <a:gd name="connsiteY1-24" fmla="*/ 646502 h 1711373"/>
                <a:gd name="connsiteX2-25" fmla="*/ 1526179 w 1532387"/>
                <a:gd name="connsiteY2-26" fmla="*/ 1711373 h 1711373"/>
                <a:gd name="connsiteX3-27" fmla="*/ 1532387 w 1532387"/>
                <a:gd name="connsiteY3-28" fmla="*/ 885043 h 1711373"/>
                <a:gd name="connsiteX4-29" fmla="*/ 0 w 1532387"/>
                <a:gd name="connsiteY4-30" fmla="*/ 0 h 1711373"/>
                <a:gd name="connsiteX0-31" fmla="*/ 0 w 1532387"/>
                <a:gd name="connsiteY0-32" fmla="*/ 0 h 1717580"/>
                <a:gd name="connsiteX1-33" fmla="*/ 21470 w 1532387"/>
                <a:gd name="connsiteY1-34" fmla="*/ 652709 h 1717580"/>
                <a:gd name="connsiteX2-35" fmla="*/ 1526179 w 1532387"/>
                <a:gd name="connsiteY2-36" fmla="*/ 1717580 h 1717580"/>
                <a:gd name="connsiteX3-37" fmla="*/ 1532387 w 1532387"/>
                <a:gd name="connsiteY3-38" fmla="*/ 891250 h 1717580"/>
                <a:gd name="connsiteX4-39" fmla="*/ 0 w 1532387"/>
                <a:gd name="connsiteY4-40" fmla="*/ 0 h 17175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32387" h="1717580">
                  <a:moveTo>
                    <a:pt x="0" y="0"/>
                  </a:moveTo>
                  <a:lnTo>
                    <a:pt x="21470" y="652709"/>
                  </a:lnTo>
                  <a:lnTo>
                    <a:pt x="1526179" y="1717580"/>
                  </a:lnTo>
                  <a:cubicBezTo>
                    <a:pt x="1528248" y="1442137"/>
                    <a:pt x="1530318" y="1166693"/>
                    <a:pt x="1532387" y="891250"/>
                  </a:cubicBezTo>
                  <a:lnTo>
                    <a:pt x="0" y="0"/>
                  </a:lnTo>
                  <a:close/>
                </a:path>
              </a:pathLst>
            </a:custGeom>
            <a:grp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18" name="淘宝网chenying0907出品 11"/>
          <p:cNvSpPr txBox="1">
            <a:spLocks noChangeArrowheads="1"/>
          </p:cNvSpPr>
          <p:nvPr/>
        </p:nvSpPr>
        <p:spPr bwMode="auto">
          <a:xfrm flipH="1">
            <a:off x="1454142" y="3242637"/>
            <a:ext cx="1460500" cy="58477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1600" kern="0" dirty="0">
                <a:latin typeface="微软雅黑" panose="020B0503020204020204" pitchFamily="34" charset="-122"/>
                <a:ea typeface="微软雅黑" panose="020B0503020204020204" pitchFamily="34" charset="-122"/>
                <a:cs typeface="+mn-cs"/>
              </a:rPr>
              <a:t>点击添加文本    </a:t>
            </a:r>
            <a:endParaRPr lang="en-US" altLang="zh-CN" sz="1600" kern="0" dirty="0">
              <a:latin typeface="微软雅黑" panose="020B0503020204020204" pitchFamily="34" charset="-122"/>
              <a:ea typeface="微软雅黑" panose="020B0503020204020204" pitchFamily="34" charset="-122"/>
              <a:cs typeface="+mn-cs"/>
            </a:endParaRPr>
          </a:p>
          <a:p>
            <a:pPr eaLnBrk="1" fontAlgn="auto" hangingPunct="1">
              <a:spcBef>
                <a:spcPts val="0"/>
              </a:spcBef>
              <a:spcAft>
                <a:spcPts val="0"/>
              </a:spcAft>
              <a:defRPr/>
            </a:pPr>
            <a:r>
              <a:rPr lang="zh-CN" altLang="en-US" sz="1600" kern="0" dirty="0">
                <a:latin typeface="微软雅黑" panose="020B0503020204020204" pitchFamily="34" charset="-122"/>
                <a:ea typeface="微软雅黑" panose="020B0503020204020204" pitchFamily="34" charset="-122"/>
                <a:cs typeface="+mn-cs"/>
              </a:rPr>
              <a:t>点击添加文本</a:t>
            </a:r>
            <a:endParaRPr lang="en-US" altLang="zh-CN" sz="1600" kern="0" dirty="0">
              <a:latin typeface="微软雅黑" panose="020B0503020204020204" pitchFamily="34" charset="-122"/>
              <a:ea typeface="微软雅黑" panose="020B0503020204020204" pitchFamily="34" charset="-122"/>
              <a:cs typeface="+mn-cs"/>
            </a:endParaRPr>
          </a:p>
        </p:txBody>
      </p:sp>
      <p:sp>
        <p:nvSpPr>
          <p:cNvPr id="19" name="淘宝网chenying0907出品 11"/>
          <p:cNvSpPr txBox="1">
            <a:spLocks noChangeArrowheads="1"/>
          </p:cNvSpPr>
          <p:nvPr/>
        </p:nvSpPr>
        <p:spPr bwMode="auto">
          <a:xfrm flipH="1">
            <a:off x="1442451" y="2839412"/>
            <a:ext cx="1781754" cy="40011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b="1" kern="0" dirty="0">
                <a:latin typeface="微软雅黑" panose="020B0503020204020204" pitchFamily="34" charset="-122"/>
                <a:ea typeface="微软雅黑" panose="020B0503020204020204" pitchFamily="34" charset="-122"/>
                <a:cs typeface="+mn-cs"/>
              </a:rPr>
              <a:t>情景教学法</a:t>
            </a:r>
            <a:endParaRPr lang="en-US" altLang="zh-CN" sz="2000" b="1" kern="0" dirty="0">
              <a:latin typeface="微软雅黑" panose="020B0503020204020204" pitchFamily="34" charset="-122"/>
              <a:ea typeface="微软雅黑" panose="020B0503020204020204" pitchFamily="34" charset="-122"/>
              <a:cs typeface="+mn-cs"/>
            </a:endParaRPr>
          </a:p>
        </p:txBody>
      </p:sp>
      <p:sp>
        <p:nvSpPr>
          <p:cNvPr id="20" name="淘宝网chenying0907出品 11"/>
          <p:cNvSpPr txBox="1">
            <a:spLocks noChangeArrowheads="1"/>
          </p:cNvSpPr>
          <p:nvPr/>
        </p:nvSpPr>
        <p:spPr bwMode="auto">
          <a:xfrm flipH="1">
            <a:off x="8834181" y="2717174"/>
            <a:ext cx="1460500" cy="58477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fontAlgn="auto" hangingPunct="1">
              <a:spcBef>
                <a:spcPts val="0"/>
              </a:spcBef>
              <a:spcAft>
                <a:spcPts val="0"/>
              </a:spcAft>
              <a:defRPr/>
            </a:pPr>
            <a:r>
              <a:rPr lang="zh-CN" altLang="en-US" sz="1600" kern="0" dirty="0">
                <a:latin typeface="微软雅黑" panose="020B0503020204020204" pitchFamily="34" charset="-122"/>
                <a:ea typeface="微软雅黑" panose="020B0503020204020204" pitchFamily="34" charset="-122"/>
                <a:cs typeface="+mn-cs"/>
              </a:rPr>
              <a:t>点击添加文本    </a:t>
            </a:r>
            <a:endParaRPr lang="en-US" altLang="zh-CN" sz="1600" kern="0" dirty="0">
              <a:latin typeface="微软雅黑" panose="020B0503020204020204" pitchFamily="34" charset="-122"/>
              <a:ea typeface="微软雅黑" panose="020B0503020204020204" pitchFamily="34" charset="-122"/>
              <a:cs typeface="+mn-cs"/>
            </a:endParaRPr>
          </a:p>
          <a:p>
            <a:pPr algn="r" eaLnBrk="1" fontAlgn="auto" hangingPunct="1">
              <a:spcBef>
                <a:spcPts val="0"/>
              </a:spcBef>
              <a:spcAft>
                <a:spcPts val="0"/>
              </a:spcAft>
              <a:defRPr/>
            </a:pPr>
            <a:r>
              <a:rPr lang="zh-CN" altLang="en-US" sz="1600" kern="0" dirty="0">
                <a:latin typeface="微软雅黑" panose="020B0503020204020204" pitchFamily="34" charset="-122"/>
                <a:ea typeface="微软雅黑" panose="020B0503020204020204" pitchFamily="34" charset="-122"/>
                <a:cs typeface="+mn-cs"/>
              </a:rPr>
              <a:t>点击添加文本</a:t>
            </a:r>
            <a:endParaRPr lang="en-US" altLang="zh-CN" sz="1600" kern="0" dirty="0">
              <a:latin typeface="微软雅黑" panose="020B0503020204020204" pitchFamily="34" charset="-122"/>
              <a:ea typeface="微软雅黑" panose="020B0503020204020204" pitchFamily="34" charset="-122"/>
              <a:cs typeface="+mn-cs"/>
            </a:endParaRPr>
          </a:p>
        </p:txBody>
      </p:sp>
      <p:sp>
        <p:nvSpPr>
          <p:cNvPr id="21" name="淘宝网chenying0907出品 11"/>
          <p:cNvSpPr txBox="1">
            <a:spLocks noChangeArrowheads="1"/>
          </p:cNvSpPr>
          <p:nvPr/>
        </p:nvSpPr>
        <p:spPr bwMode="auto">
          <a:xfrm flipH="1">
            <a:off x="8512927" y="2312362"/>
            <a:ext cx="1781753" cy="40011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fontAlgn="auto" hangingPunct="1">
              <a:spcBef>
                <a:spcPts val="0"/>
              </a:spcBef>
              <a:spcAft>
                <a:spcPts val="0"/>
              </a:spcAft>
              <a:defRPr/>
            </a:pPr>
            <a:r>
              <a:rPr lang="zh-CN" altLang="en-US" sz="2000" b="1" kern="0" dirty="0">
                <a:latin typeface="微软雅黑" panose="020B0503020204020204" pitchFamily="34" charset="-122"/>
                <a:ea typeface="微软雅黑" panose="020B0503020204020204" pitchFamily="34" charset="-122"/>
                <a:cs typeface="+mn-cs"/>
              </a:rPr>
              <a:t>对话式教学法</a:t>
            </a:r>
            <a:endParaRPr lang="en-US" altLang="zh-CN" sz="2000" b="1" kern="0" dirty="0">
              <a:latin typeface="微软雅黑" panose="020B0503020204020204" pitchFamily="34" charset="-122"/>
              <a:ea typeface="微软雅黑" panose="020B0503020204020204" pitchFamily="34" charset="-122"/>
              <a:cs typeface="+mn-cs"/>
            </a:endParaRPr>
          </a:p>
        </p:txBody>
      </p:sp>
      <p:sp>
        <p:nvSpPr>
          <p:cNvPr id="22" name="淘宝网chenying0907出品 11"/>
          <p:cNvSpPr txBox="1">
            <a:spLocks noChangeArrowheads="1"/>
          </p:cNvSpPr>
          <p:nvPr/>
        </p:nvSpPr>
        <p:spPr bwMode="auto">
          <a:xfrm flipH="1">
            <a:off x="8834181" y="4099887"/>
            <a:ext cx="1460500" cy="58477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fontAlgn="auto" hangingPunct="1">
              <a:spcBef>
                <a:spcPts val="0"/>
              </a:spcBef>
              <a:spcAft>
                <a:spcPts val="0"/>
              </a:spcAft>
              <a:defRPr/>
            </a:pPr>
            <a:r>
              <a:rPr lang="zh-CN" altLang="en-US" sz="1600" kern="0" dirty="0">
                <a:latin typeface="微软雅黑" panose="020B0503020204020204" pitchFamily="34" charset="-122"/>
                <a:ea typeface="微软雅黑" panose="020B0503020204020204" pitchFamily="34" charset="-122"/>
                <a:cs typeface="+mn-cs"/>
              </a:rPr>
              <a:t>点击添加文本    </a:t>
            </a:r>
            <a:endParaRPr lang="en-US" altLang="zh-CN" sz="1600" kern="0" dirty="0">
              <a:latin typeface="微软雅黑" panose="020B0503020204020204" pitchFamily="34" charset="-122"/>
              <a:ea typeface="微软雅黑" panose="020B0503020204020204" pitchFamily="34" charset="-122"/>
              <a:cs typeface="+mn-cs"/>
            </a:endParaRPr>
          </a:p>
          <a:p>
            <a:pPr algn="r" eaLnBrk="1" fontAlgn="auto" hangingPunct="1">
              <a:spcBef>
                <a:spcPts val="0"/>
              </a:spcBef>
              <a:spcAft>
                <a:spcPts val="0"/>
              </a:spcAft>
              <a:defRPr/>
            </a:pPr>
            <a:r>
              <a:rPr lang="zh-CN" altLang="en-US" sz="1600" kern="0" dirty="0">
                <a:latin typeface="微软雅黑" panose="020B0503020204020204" pitchFamily="34" charset="-122"/>
                <a:ea typeface="微软雅黑" panose="020B0503020204020204" pitchFamily="34" charset="-122"/>
                <a:cs typeface="+mn-cs"/>
              </a:rPr>
              <a:t>点击添加文本</a:t>
            </a:r>
            <a:endParaRPr lang="en-US" altLang="zh-CN" sz="1600" kern="0" dirty="0">
              <a:latin typeface="微软雅黑" panose="020B0503020204020204" pitchFamily="34" charset="-122"/>
              <a:ea typeface="微软雅黑" panose="020B0503020204020204" pitchFamily="34" charset="-122"/>
              <a:cs typeface="+mn-cs"/>
            </a:endParaRPr>
          </a:p>
        </p:txBody>
      </p:sp>
      <p:sp>
        <p:nvSpPr>
          <p:cNvPr id="23" name="淘宝网chenying0907出品 11"/>
          <p:cNvSpPr txBox="1">
            <a:spLocks noChangeArrowheads="1"/>
          </p:cNvSpPr>
          <p:nvPr/>
        </p:nvSpPr>
        <p:spPr bwMode="auto">
          <a:xfrm flipH="1">
            <a:off x="8512927" y="3696662"/>
            <a:ext cx="1781753" cy="40011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fontAlgn="auto" hangingPunct="1">
              <a:spcBef>
                <a:spcPts val="0"/>
              </a:spcBef>
              <a:spcAft>
                <a:spcPts val="0"/>
              </a:spcAft>
              <a:defRPr/>
            </a:pPr>
            <a:r>
              <a:rPr lang="zh-CN" altLang="en-US" sz="2000" b="1" kern="0" dirty="0">
                <a:latin typeface="微软雅黑" panose="020B0503020204020204" pitchFamily="34" charset="-122"/>
                <a:ea typeface="微软雅黑" panose="020B0503020204020204" pitchFamily="34" charset="-122"/>
                <a:cs typeface="+mn-cs"/>
              </a:rPr>
              <a:t>活动教学法</a:t>
            </a:r>
            <a:endParaRPr lang="en-US" altLang="zh-CN" sz="2000" b="1" kern="0" dirty="0">
              <a:latin typeface="微软雅黑" panose="020B0503020204020204" pitchFamily="34" charset="-122"/>
              <a:ea typeface="微软雅黑" panose="020B0503020204020204" pitchFamily="34" charset="-122"/>
              <a:cs typeface="+mn-cs"/>
            </a:endParaRPr>
          </a:p>
        </p:txBody>
      </p:sp>
      <p:sp>
        <p:nvSpPr>
          <p:cNvPr id="24" name="淘宝网chenying0907出品 11"/>
          <p:cNvSpPr txBox="1">
            <a:spLocks noChangeArrowheads="1"/>
          </p:cNvSpPr>
          <p:nvPr/>
        </p:nvSpPr>
        <p:spPr bwMode="auto">
          <a:xfrm flipH="1">
            <a:off x="5138730" y="2693362"/>
            <a:ext cx="1457325" cy="338137"/>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fontAlgn="auto" hangingPunct="1">
              <a:spcBef>
                <a:spcPts val="0"/>
              </a:spcBef>
              <a:spcAft>
                <a:spcPts val="0"/>
              </a:spcAft>
              <a:defRPr/>
            </a:pPr>
            <a:r>
              <a:rPr lang="zh-CN" altLang="en-US" sz="1600" b="1" kern="0" dirty="0">
                <a:latin typeface="微软雅黑" panose="020B0503020204020204" pitchFamily="34" charset="-122"/>
                <a:ea typeface="微软雅黑" panose="020B0503020204020204" pitchFamily="34" charset="-122"/>
                <a:cs typeface="+mn-cs"/>
              </a:rPr>
              <a:t>点击添加文本    </a:t>
            </a:r>
            <a:endParaRPr lang="en-US" altLang="zh-CN" sz="1600" b="1" kern="0" dirty="0">
              <a:latin typeface="微软雅黑" panose="020B0503020204020204" pitchFamily="34" charset="-122"/>
              <a:ea typeface="微软雅黑" panose="020B0503020204020204" pitchFamily="34" charset="-122"/>
              <a:cs typeface="+mn-cs"/>
            </a:endParaRPr>
          </a:p>
        </p:txBody>
      </p:sp>
      <p:sp>
        <p:nvSpPr>
          <p:cNvPr id="25" name="淘宝网chenying0907出品 11"/>
          <p:cNvSpPr txBox="1">
            <a:spLocks noChangeArrowheads="1"/>
          </p:cNvSpPr>
          <p:nvPr/>
        </p:nvSpPr>
        <p:spPr bwMode="auto">
          <a:xfrm flipH="1">
            <a:off x="5141905" y="4060199"/>
            <a:ext cx="1455737" cy="338138"/>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fontAlgn="auto" hangingPunct="1">
              <a:spcBef>
                <a:spcPts val="0"/>
              </a:spcBef>
              <a:spcAft>
                <a:spcPts val="0"/>
              </a:spcAft>
              <a:defRPr/>
            </a:pPr>
            <a:r>
              <a:rPr lang="zh-CN" altLang="en-US" sz="1600" b="1" kern="0" dirty="0">
                <a:latin typeface="微软雅黑" panose="020B0503020204020204" pitchFamily="34" charset="-122"/>
                <a:ea typeface="微软雅黑" panose="020B0503020204020204" pitchFamily="34" charset="-122"/>
                <a:cs typeface="+mn-cs"/>
              </a:rPr>
              <a:t>点击添加文本    </a:t>
            </a:r>
            <a:endParaRPr lang="en-US" altLang="zh-CN" sz="1600" b="1" kern="0" dirty="0">
              <a:latin typeface="微软雅黑" panose="020B0503020204020204" pitchFamily="34" charset="-122"/>
              <a:ea typeface="微软雅黑" panose="020B0503020204020204" pitchFamily="34" charset="-122"/>
              <a:cs typeface="+mn-cs"/>
            </a:endParaRPr>
          </a:p>
        </p:txBody>
      </p:sp>
      <p:sp>
        <p:nvSpPr>
          <p:cNvPr id="26" name="淘宝网chenying0907出品 11"/>
          <p:cNvSpPr txBox="1">
            <a:spLocks noChangeArrowheads="1"/>
          </p:cNvSpPr>
          <p:nvPr/>
        </p:nvSpPr>
        <p:spPr bwMode="auto">
          <a:xfrm flipH="1">
            <a:off x="5141905" y="4584074"/>
            <a:ext cx="1455737" cy="338138"/>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fontAlgn="auto" hangingPunct="1">
              <a:spcBef>
                <a:spcPts val="0"/>
              </a:spcBef>
              <a:spcAft>
                <a:spcPts val="0"/>
              </a:spcAft>
              <a:defRPr/>
            </a:pPr>
            <a:r>
              <a:rPr lang="zh-CN" altLang="en-US" sz="1600" b="1" kern="0" dirty="0">
                <a:latin typeface="微软雅黑" panose="020B0503020204020204" pitchFamily="34" charset="-122"/>
                <a:ea typeface="微软雅黑" panose="020B0503020204020204" pitchFamily="34" charset="-122"/>
                <a:cs typeface="+mn-cs"/>
              </a:rPr>
              <a:t>点击添加文本    </a:t>
            </a:r>
            <a:endParaRPr lang="en-US" altLang="zh-CN" sz="1600" b="1" kern="0" dirty="0">
              <a:latin typeface="微软雅黑" panose="020B0503020204020204" pitchFamily="34" charset="-122"/>
              <a:ea typeface="微软雅黑" panose="020B0503020204020204" pitchFamily="3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randombar(horizontal)">
                                      <p:cBhvr>
                                        <p:cTn id="34" dur="500"/>
                                        <p:tgtEl>
                                          <p:spTgt spid="2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randombar(horizontal)">
                                      <p:cBhvr>
                                        <p:cTn id="40" dur="500"/>
                                        <p:tgtEl>
                                          <p:spTgt spid="23"/>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randombar(horizontal)">
                                      <p:cBhvr>
                                        <p:cTn id="46" dur="500"/>
                                        <p:tgtEl>
                                          <p:spTgt spid="2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randombar(horizontal)">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说教法</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2.4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sp>
        <p:nvSpPr>
          <p:cNvPr id="4" name="淘宝网chenying0907出品 2"/>
          <p:cNvSpPr/>
          <p:nvPr/>
        </p:nvSpPr>
        <p:spPr>
          <a:xfrm>
            <a:off x="2416178" y="1857764"/>
            <a:ext cx="1061017" cy="907905"/>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noFill/>
          <a:ln w="12700">
            <a:solidFill>
              <a:schemeClr val="bg1">
                <a:lumMod val="50000"/>
              </a:schemeClr>
            </a:soli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2"/>
          <p:cNvSpPr/>
          <p:nvPr/>
        </p:nvSpPr>
        <p:spPr>
          <a:xfrm>
            <a:off x="1789411" y="3288834"/>
            <a:ext cx="1857612" cy="1589546"/>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noFill/>
          <a:ln w="12700">
            <a:solidFill>
              <a:schemeClr val="bg1">
                <a:lumMod val="50000"/>
              </a:schemeClr>
            </a:soli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淘宝网chenying0907出品 2"/>
          <p:cNvSpPr/>
          <p:nvPr/>
        </p:nvSpPr>
        <p:spPr>
          <a:xfrm>
            <a:off x="3291132" y="2466331"/>
            <a:ext cx="1808436" cy="1547466"/>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noFill/>
          <a:ln w="12700">
            <a:solidFill>
              <a:schemeClr val="bg1">
                <a:lumMod val="50000"/>
              </a:schemeClr>
            </a:soli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淘宝网chenying0907出品 2"/>
          <p:cNvSpPr/>
          <p:nvPr/>
        </p:nvSpPr>
        <p:spPr>
          <a:xfrm>
            <a:off x="1575973" y="4672550"/>
            <a:ext cx="588211" cy="503328"/>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noFill/>
          <a:ln w="12700">
            <a:solidFill>
              <a:schemeClr val="bg1">
                <a:lumMod val="50000"/>
              </a:schemeClr>
            </a:soli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淘宝网chenying0907出品 2"/>
          <p:cNvSpPr/>
          <p:nvPr/>
        </p:nvSpPr>
        <p:spPr>
          <a:xfrm>
            <a:off x="2227262" y="2676586"/>
            <a:ext cx="1754658" cy="1501449"/>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B050"/>
          </a:soli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淘宝网chenying0907出品 2"/>
          <p:cNvSpPr/>
          <p:nvPr/>
        </p:nvSpPr>
        <p:spPr>
          <a:xfrm>
            <a:off x="1693701" y="2208967"/>
            <a:ext cx="723261" cy="618890"/>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70C0"/>
          </a:soli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淘宝网chenying0907出品 2"/>
          <p:cNvSpPr/>
          <p:nvPr/>
        </p:nvSpPr>
        <p:spPr>
          <a:xfrm>
            <a:off x="3581612" y="1613665"/>
            <a:ext cx="570528" cy="488197"/>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B0F0"/>
          </a:solidFill>
          <a:ln w="12700">
            <a:solidFill>
              <a:srgbClr val="00B0F0"/>
            </a:soli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淘宝网chenying0907出品 2"/>
          <p:cNvSpPr/>
          <p:nvPr/>
        </p:nvSpPr>
        <p:spPr>
          <a:xfrm>
            <a:off x="3516713" y="4450351"/>
            <a:ext cx="343748" cy="294143"/>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B050"/>
          </a:soli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淘宝网chenying0907出品 2"/>
          <p:cNvSpPr/>
          <p:nvPr/>
        </p:nvSpPr>
        <p:spPr>
          <a:xfrm>
            <a:off x="3916383" y="4481416"/>
            <a:ext cx="1002023" cy="857424"/>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gradFill flip="none" rotWithShape="1">
            <a:gsLst>
              <a:gs pos="0">
                <a:srgbClr val="C9CBC8"/>
              </a:gs>
              <a:gs pos="100000">
                <a:srgbClr val="FCFCFC"/>
              </a:gs>
            </a:gsLst>
            <a:lin ang="8100000" scaled="1"/>
            <a:tileRect/>
          </a:gra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2"/>
          <p:cNvSpPr/>
          <p:nvPr/>
        </p:nvSpPr>
        <p:spPr>
          <a:xfrm>
            <a:off x="4856090" y="2037619"/>
            <a:ext cx="1002023" cy="857424"/>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gradFill flip="none" rotWithShape="1">
            <a:gsLst>
              <a:gs pos="0">
                <a:srgbClr val="C9CBC8"/>
              </a:gs>
              <a:gs pos="100000">
                <a:srgbClr val="FCFCFC"/>
              </a:gs>
            </a:gsLst>
            <a:lin ang="8100000" scaled="1"/>
            <a:tileRect/>
          </a:gra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淘宝网chenying0907出品 2"/>
          <p:cNvSpPr/>
          <p:nvPr/>
        </p:nvSpPr>
        <p:spPr>
          <a:xfrm>
            <a:off x="5099568" y="5498571"/>
            <a:ext cx="343748" cy="294143"/>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92D050"/>
          </a:soli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淘宝网chenying0907出品 2"/>
          <p:cNvSpPr/>
          <p:nvPr/>
        </p:nvSpPr>
        <p:spPr>
          <a:xfrm>
            <a:off x="2055331" y="5157446"/>
            <a:ext cx="570528" cy="488197"/>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B0F0"/>
          </a:solidFill>
          <a:ln w="12700">
            <a:solidFill>
              <a:srgbClr val="00B0F0"/>
            </a:soli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网chenying0907出品 2"/>
          <p:cNvSpPr/>
          <p:nvPr/>
        </p:nvSpPr>
        <p:spPr>
          <a:xfrm>
            <a:off x="894073" y="3240064"/>
            <a:ext cx="574644" cy="491719"/>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gradFill flip="none" rotWithShape="1">
            <a:gsLst>
              <a:gs pos="0">
                <a:srgbClr val="C9CBC8"/>
              </a:gs>
              <a:gs pos="100000">
                <a:srgbClr val="FCFCFC"/>
              </a:gs>
            </a:gsLst>
            <a:lin ang="8100000" scaled="1"/>
            <a:tileRect/>
          </a:gra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淘宝网chenying0907出品 16"/>
          <p:cNvSpPr/>
          <p:nvPr/>
        </p:nvSpPr>
        <p:spPr>
          <a:xfrm>
            <a:off x="6834350" y="1670404"/>
            <a:ext cx="4703227" cy="830997"/>
          </a:xfrm>
          <a:prstGeom prst="rect">
            <a:avLst/>
          </a:prstGeom>
        </p:spPr>
        <p:txBody>
          <a:bodyPr wrap="square">
            <a:spAutoFit/>
          </a:bodyPr>
          <a:lstStyle/>
          <a:p>
            <a:r>
              <a:rPr lang="zh-CN" altLang="en-US" sz="2400" dirty="0">
                <a:latin typeface="微软雅黑" panose="020B0503020204020204" pitchFamily="34" charset="-122"/>
                <a:ea typeface="微软雅黑" panose="020B0503020204020204" pitchFamily="34" charset="-122"/>
              </a:rPr>
              <a:t>演讲 演讲  添加演讲内容在此</a:t>
            </a:r>
            <a:endParaRPr lang="en-US" altLang="zh-CN" sz="2400" dirty="0">
              <a:latin typeface="微软雅黑" panose="020B0503020204020204" pitchFamily="34" charset="-122"/>
              <a:ea typeface="微软雅黑" panose="020B0503020204020204" pitchFamily="34" charset="-122"/>
            </a:endParaRPr>
          </a:p>
          <a:p>
            <a:r>
              <a:rPr lang="zh-CN" altLang="en-US" sz="2400" dirty="0">
                <a:latin typeface="微软雅黑" panose="020B0503020204020204" pitchFamily="34" charset="-122"/>
                <a:ea typeface="微软雅黑" panose="020B0503020204020204" pitchFamily="34" charset="-122"/>
              </a:rPr>
              <a:t>演讲 演讲  添加演讲内容在此</a:t>
            </a:r>
            <a:endParaRPr lang="zh-CN" altLang="en-US" sz="2400" dirty="0">
              <a:latin typeface="微软雅黑" panose="020B0503020204020204" pitchFamily="34" charset="-122"/>
              <a:ea typeface="微软雅黑" panose="020B0503020204020204" pitchFamily="34" charset="-122"/>
            </a:endParaRPr>
          </a:p>
        </p:txBody>
      </p:sp>
      <p:sp>
        <p:nvSpPr>
          <p:cNvPr id="18" name="淘宝网chenying0907出品 17"/>
          <p:cNvSpPr>
            <a:spLocks noChangeArrowheads="1"/>
          </p:cNvSpPr>
          <p:nvPr/>
        </p:nvSpPr>
        <p:spPr bwMode="auto">
          <a:xfrm>
            <a:off x="6452097" y="3267452"/>
            <a:ext cx="4685810" cy="242792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lnSpc>
                <a:spcPct val="150000"/>
              </a:lnSpc>
              <a:spcBef>
                <a:spcPct val="0"/>
              </a:spcBef>
            </a:pPr>
            <a:r>
              <a:rPr lang="zh-CN" altLang="en-US" sz="1600" cap="all" dirty="0">
                <a:latin typeface="微软雅黑" panose="020B0503020204020204" pitchFamily="34" charset="-122"/>
                <a:ea typeface="微软雅黑" panose="020B0503020204020204" pitchFamily="34" charset="-122"/>
                <a:cs typeface="+mj-cs"/>
              </a:rPr>
              <a:t>点击输入您想要的文字内容</a:t>
            </a:r>
            <a:r>
              <a:rPr lang="zh-CN" altLang="en-US" sz="1600" cap="all" dirty="0">
                <a:latin typeface="微软雅黑" panose="020B0503020204020204" pitchFamily="34" charset="-122"/>
                <a:ea typeface="微软雅黑" panose="020B0503020204020204" pitchFamily="34" charset="-122"/>
              </a:rPr>
              <a:t>点击输入您想要</a:t>
            </a:r>
            <a:endParaRPr lang="en-US" altLang="zh-CN" sz="1600" cap="all" dirty="0">
              <a:latin typeface="微软雅黑" panose="020B0503020204020204" pitchFamily="34" charset="-122"/>
              <a:ea typeface="微软雅黑" panose="020B0503020204020204" pitchFamily="34" charset="-122"/>
            </a:endParaRPr>
          </a:p>
          <a:p>
            <a:pPr algn="ct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的文字内容点击输入您想要的文字内容点击输入您想要的文字内容点击输入您想要的文字内容点</a:t>
            </a:r>
            <a:endParaRPr lang="en-US" altLang="zh-CN" sz="1600" cap="all" dirty="0">
              <a:latin typeface="微软雅黑" panose="020B0503020204020204" pitchFamily="34" charset="-122"/>
              <a:ea typeface="微软雅黑" panose="020B0503020204020204" pitchFamily="34" charset="-122"/>
            </a:endParaRPr>
          </a:p>
          <a:p>
            <a:pPr algn="ct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击输入您想要的文字内容</a:t>
            </a:r>
            <a:endParaRPr lang="en-US" altLang="zh-CN" sz="1600" cap="all" dirty="0">
              <a:latin typeface="微软雅黑" panose="020B0503020204020204" pitchFamily="34" charset="-122"/>
              <a:ea typeface="微软雅黑" panose="020B0503020204020204" pitchFamily="34" charset="-122"/>
            </a:endParaRPr>
          </a:p>
          <a:p>
            <a:pPr algn="ct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点击输入您想要的文字内容点击输入您想要的</a:t>
            </a:r>
            <a:endParaRPr lang="en-US" altLang="zh-CN" sz="1600" cap="all" dirty="0">
              <a:latin typeface="微软雅黑" panose="020B0503020204020204" pitchFamily="34" charset="-122"/>
              <a:ea typeface="微软雅黑" panose="020B0503020204020204" pitchFamily="34" charset="-122"/>
            </a:endParaRPr>
          </a:p>
          <a:p>
            <a:pPr algn="ct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文字内容点击输入您想要的文字内容</a:t>
            </a:r>
            <a:endParaRPr lang="en-US" altLang="zh-CN" sz="1600" cap="all" dirty="0">
              <a:latin typeface="微软雅黑" panose="020B0503020204020204" pitchFamily="34" charset="-122"/>
              <a:ea typeface="微软雅黑" panose="020B0503020204020204" pitchFamily="34" charset="-122"/>
            </a:endParaRPr>
          </a:p>
          <a:p>
            <a:pPr algn="ctr">
              <a:lnSpc>
                <a:spcPct val="150000"/>
              </a:lnSpc>
              <a:spcBef>
                <a:spcPct val="0"/>
              </a:spcBef>
            </a:pPr>
            <a:endParaRPr lang="en-US" altLang="zh-CN" sz="1600" cap="all" dirty="0">
              <a:latin typeface="微软雅黑" panose="020B0503020204020204" pitchFamily="34" charset="-122"/>
              <a:ea typeface="微软雅黑" panose="020B0503020204020204" pitchFamily="34" charset="-122"/>
            </a:endParaRPr>
          </a:p>
          <a:p>
            <a:pPr algn="ctr">
              <a:lnSpc>
                <a:spcPct val="150000"/>
              </a:lnSpc>
              <a:spcBef>
                <a:spcPct val="0"/>
              </a:spcBef>
            </a:pPr>
            <a:endParaRPr lang="en-US" altLang="zh-CN" sz="1600" cap="all" dirty="0">
              <a:latin typeface="微软雅黑" panose="020B0503020204020204" pitchFamily="34" charset="-122"/>
              <a:ea typeface="微软雅黑" panose="020B0503020204020204" pitchFamily="34" charset="-122"/>
              <a:cs typeface="+mj-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900"/>
                            </p:stCondLst>
                            <p:childTnLst>
                              <p:par>
                                <p:cTn id="16" presetID="53" presetClass="entr" presetSubtype="16"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par>
                          <p:cTn id="21" fill="hold">
                            <p:stCondLst>
                              <p:cond delay="1400"/>
                            </p:stCondLst>
                            <p:childTnLst>
                              <p:par>
                                <p:cTn id="22" presetID="53"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1900"/>
                            </p:stCondLst>
                            <p:childTnLst>
                              <p:par>
                                <p:cTn id="28" presetID="53" presetClass="entr" presetSubtype="16"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par>
                          <p:cTn id="38" fill="hold">
                            <p:stCondLst>
                              <p:cond delay="2400"/>
                            </p:stCondLst>
                            <p:childTnLst>
                              <p:par>
                                <p:cTn id="39" presetID="53" presetClass="entr" presetSubtype="16"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Effect transition="in" filter="fade">
                                      <p:cBhvr>
                                        <p:cTn id="63" dur="500"/>
                                        <p:tgtEl>
                                          <p:spTgt spid="7"/>
                                        </p:tgtEl>
                                      </p:cBhvr>
                                    </p:animEffect>
                                  </p:childTnLst>
                                </p:cTn>
                              </p:par>
                            </p:childTnLst>
                          </p:cTn>
                        </p:par>
                        <p:par>
                          <p:cTn id="64" fill="hold">
                            <p:stCondLst>
                              <p:cond delay="2900"/>
                            </p:stCondLst>
                            <p:childTnLst>
                              <p:par>
                                <p:cTn id="65" presetID="53" presetClass="entr" presetSubtype="16"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p:cTn id="67" dur="500" fill="hold"/>
                                        <p:tgtEl>
                                          <p:spTgt spid="15"/>
                                        </p:tgtEl>
                                        <p:attrNameLst>
                                          <p:attrName>ppt_w</p:attrName>
                                        </p:attrNameLst>
                                      </p:cBhvr>
                                      <p:tavLst>
                                        <p:tav tm="0">
                                          <p:val>
                                            <p:fltVal val="0"/>
                                          </p:val>
                                        </p:tav>
                                        <p:tav tm="100000">
                                          <p:val>
                                            <p:strVal val="#ppt_w"/>
                                          </p:val>
                                        </p:tav>
                                      </p:tavLst>
                                    </p:anim>
                                    <p:anim calcmode="lin" valueType="num">
                                      <p:cBhvr>
                                        <p:cTn id="68" dur="500" fill="hold"/>
                                        <p:tgtEl>
                                          <p:spTgt spid="15"/>
                                        </p:tgtEl>
                                        <p:attrNameLst>
                                          <p:attrName>ppt_h</p:attrName>
                                        </p:attrNameLst>
                                      </p:cBhvr>
                                      <p:tavLst>
                                        <p:tav tm="0">
                                          <p:val>
                                            <p:fltVal val="0"/>
                                          </p:val>
                                        </p:tav>
                                        <p:tav tm="100000">
                                          <p:val>
                                            <p:strVal val="#ppt_h"/>
                                          </p:val>
                                        </p:tav>
                                      </p:tavLst>
                                    </p:anim>
                                    <p:animEffect transition="in" filter="fade">
                                      <p:cBhvr>
                                        <p:cTn id="69" dur="500"/>
                                        <p:tgtEl>
                                          <p:spTgt spid="15"/>
                                        </p:tgtEl>
                                      </p:cBhvr>
                                    </p:animEffect>
                                  </p:childTnLst>
                                </p:cTn>
                              </p:par>
                            </p:childTnLst>
                          </p:cTn>
                        </p:par>
                        <p:par>
                          <p:cTn id="70" fill="hold">
                            <p:stCondLst>
                              <p:cond delay="3400"/>
                            </p:stCondLst>
                            <p:childTnLst>
                              <p:par>
                                <p:cTn id="71" presetID="53" presetClass="entr" presetSubtype="16" fill="hold" grpId="0" nodeType="after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fltVal val="0"/>
                                          </p:val>
                                        </p:tav>
                                        <p:tav tm="100000">
                                          <p:val>
                                            <p:strVal val="#ppt_w"/>
                                          </p:val>
                                        </p:tav>
                                      </p:tavLst>
                                    </p:anim>
                                    <p:anim calcmode="lin" valueType="num">
                                      <p:cBhvr>
                                        <p:cTn id="74" dur="500" fill="hold"/>
                                        <p:tgtEl>
                                          <p:spTgt spid="10"/>
                                        </p:tgtEl>
                                        <p:attrNameLst>
                                          <p:attrName>ppt_h</p:attrName>
                                        </p:attrNameLst>
                                      </p:cBhvr>
                                      <p:tavLst>
                                        <p:tav tm="0">
                                          <p:val>
                                            <p:fltVal val="0"/>
                                          </p:val>
                                        </p:tav>
                                        <p:tav tm="100000">
                                          <p:val>
                                            <p:strVal val="#ppt_h"/>
                                          </p:val>
                                        </p:tav>
                                      </p:tavLst>
                                    </p:anim>
                                    <p:animEffect transition="in" filter="fade">
                                      <p:cBhvr>
                                        <p:cTn id="75" dur="500"/>
                                        <p:tgtEl>
                                          <p:spTgt spid="10"/>
                                        </p:tgtEl>
                                      </p:cBhvr>
                                    </p:animEffect>
                                  </p:childTnLst>
                                </p:cTn>
                              </p:par>
                            </p:childTnLst>
                          </p:cTn>
                        </p:par>
                        <p:par>
                          <p:cTn id="76" fill="hold">
                            <p:stCondLst>
                              <p:cond delay="3900"/>
                            </p:stCondLst>
                            <p:childTnLst>
                              <p:par>
                                <p:cTn id="77" presetID="23" presetClass="entr" presetSubtype="16"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500" fill="hold"/>
                                        <p:tgtEl>
                                          <p:spTgt spid="17"/>
                                        </p:tgtEl>
                                        <p:attrNameLst>
                                          <p:attrName>ppt_w</p:attrName>
                                        </p:attrNameLst>
                                      </p:cBhvr>
                                      <p:tavLst>
                                        <p:tav tm="0">
                                          <p:val>
                                            <p:fltVal val="0"/>
                                          </p:val>
                                        </p:tav>
                                        <p:tav tm="100000">
                                          <p:val>
                                            <p:strVal val="#ppt_w"/>
                                          </p:val>
                                        </p:tav>
                                      </p:tavLst>
                                    </p:anim>
                                    <p:anim calcmode="lin" valueType="num">
                                      <p:cBhvr>
                                        <p:cTn id="80" dur="500" fill="hold"/>
                                        <p:tgtEl>
                                          <p:spTgt spid="17"/>
                                        </p:tgtEl>
                                        <p:attrNameLst>
                                          <p:attrName>ppt_h</p:attrName>
                                        </p:attrNameLst>
                                      </p:cBhvr>
                                      <p:tavLst>
                                        <p:tav tm="0">
                                          <p:val>
                                            <p:fltVal val="0"/>
                                          </p:val>
                                        </p:tav>
                                        <p:tav tm="100000">
                                          <p:val>
                                            <p:strVal val="#ppt_h"/>
                                          </p:val>
                                        </p:tav>
                                      </p:tavLst>
                                    </p:anim>
                                  </p:childTnLst>
                                </p:cTn>
                              </p:par>
                            </p:childTnLst>
                          </p:cTn>
                        </p:par>
                        <p:par>
                          <p:cTn id="81" fill="hold">
                            <p:stCondLst>
                              <p:cond delay="4400"/>
                            </p:stCondLst>
                            <p:childTnLst>
                              <p:par>
                                <p:cTn id="82" presetID="22" presetClass="entr" presetSubtype="8" fill="hold" grpId="0" nodeType="afterEffect">
                                  <p:stCondLst>
                                    <p:cond delay="0"/>
                                  </p:stCondLst>
                                  <p:iterate type="lt">
                                    <p:tmPct val="30000"/>
                                  </p:iterate>
                                  <p:childTnLst>
                                    <p:set>
                                      <p:cBhvr>
                                        <p:cTn id="83" dur="1" fill="hold">
                                          <p:stCondLst>
                                            <p:cond delay="0"/>
                                          </p:stCondLst>
                                        </p:cTn>
                                        <p:tgtEl>
                                          <p:spTgt spid="18"/>
                                        </p:tgtEl>
                                        <p:attrNameLst>
                                          <p:attrName>style.visibility</p:attrName>
                                        </p:attrNameLst>
                                      </p:cBhvr>
                                      <p:to>
                                        <p:strVal val="visible"/>
                                      </p:to>
                                    </p:set>
                                    <p:animEffect transition="in" filter="wipe(left)">
                                      <p:cBhvr>
                                        <p:cTn id="84" dur="50"/>
                                        <p:tgtEl>
                                          <p:spTgt spid="18"/>
                                        </p:tgtEl>
                                      </p:cBhvr>
                                    </p:animEffect>
                                  </p:childTnLst>
                                </p:cTn>
                              </p:par>
                              <p:par>
                                <p:cTn id="85" presetID="36" presetClass="emph" presetSubtype="0" fill="hold" grpId="1" nodeType="withEffect">
                                  <p:stCondLst>
                                    <p:cond delay="0"/>
                                  </p:stCondLst>
                                  <p:iterate type="lt">
                                    <p:tmPct val="30000"/>
                                  </p:iterate>
                                  <p:childTnLst>
                                    <p:animScale>
                                      <p:cBhvr>
                                        <p:cTn id="86" dur="25" autoRev="1" fill="hold">
                                          <p:stCondLst>
                                            <p:cond delay="0"/>
                                          </p:stCondLst>
                                        </p:cTn>
                                        <p:tgtEl>
                                          <p:spTgt spid="18"/>
                                        </p:tgtEl>
                                      </p:cBhvr>
                                      <p:to x="80000" y="100000"/>
                                    </p:animScale>
                                    <p:anim by="(#ppt_w*0.10)" calcmode="lin" valueType="num">
                                      <p:cBhvr>
                                        <p:cTn id="87" dur="25" autoRev="1" fill="hold">
                                          <p:stCondLst>
                                            <p:cond delay="0"/>
                                          </p:stCondLst>
                                        </p:cTn>
                                        <p:tgtEl>
                                          <p:spTgt spid="18"/>
                                        </p:tgtEl>
                                        <p:attrNameLst>
                                          <p:attrName>ppt_x</p:attrName>
                                        </p:attrNameLst>
                                      </p:cBhvr>
                                    </p:anim>
                                    <p:anim by="(-#ppt_w*0.10)" calcmode="lin" valueType="num">
                                      <p:cBhvr>
                                        <p:cTn id="88" dur="25" autoRev="1" fill="hold">
                                          <p:stCondLst>
                                            <p:cond delay="0"/>
                                          </p:stCondLst>
                                        </p:cTn>
                                        <p:tgtEl>
                                          <p:spTgt spid="18"/>
                                        </p:tgtEl>
                                        <p:attrNameLst>
                                          <p:attrName>ppt_y</p:attrName>
                                        </p:attrNameLst>
                                      </p:cBhvr>
                                    </p:anim>
                                    <p:animRot by="-480000">
                                      <p:cBhvr>
                                        <p:cTn id="89" dur="25" autoRev="1" fill="hold">
                                          <p:stCondLst>
                                            <p:cond delay="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1386205" y="114300"/>
            <a:ext cx="3303270"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建议信篇首句</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U1</a:t>
            </a:r>
            <a:r>
              <a:rPr lang="zh-CN" altLang="en-US" sz="2400" b="1" baseline="-25000">
                <a:solidFill>
                  <a:schemeClr val="bg1"/>
                </a:solidFill>
              </a:rPr>
              <a:t>-①</a:t>
            </a:r>
            <a:endParaRPr lang="zh-CN" altLang="en-US" sz="2400" b="1" baseline="-25000">
              <a:solidFill>
                <a:schemeClr val="bg1"/>
              </a:solidFill>
            </a:endParaRPr>
          </a:p>
        </p:txBody>
      </p:sp>
      <p:graphicFrame>
        <p:nvGraphicFramePr>
          <p:cNvPr id="4" name="表格 3"/>
          <p:cNvGraphicFramePr/>
          <p:nvPr>
            <p:custDataLst>
              <p:tags r:id="rId3"/>
            </p:custDataLst>
          </p:nvPr>
        </p:nvGraphicFramePr>
        <p:xfrm>
          <a:off x="385445" y="642620"/>
          <a:ext cx="11470640" cy="5987415"/>
        </p:xfrm>
        <a:graphic>
          <a:graphicData uri="http://schemas.openxmlformats.org/drawingml/2006/table">
            <a:tbl>
              <a:tblPr firstRow="1" bandRow="1">
                <a:tableStyleId>{5C22544A-7EE6-4342-B048-85BDC9FD1C3A}</a:tableStyleId>
              </a:tblPr>
              <a:tblGrid>
                <a:gridCol w="4369435"/>
                <a:gridCol w="7101205"/>
              </a:tblGrid>
              <a:tr h="409575">
                <a:tc gridSpan="2">
                  <a:txBody>
                    <a:bodyPr/>
                    <a:p>
                      <a:pPr algn="ctr">
                        <a:buNone/>
                      </a:pPr>
                      <a:r>
                        <a:rPr lang="zh-CN" altLang="en-US" sz="2400">
                          <a:latin typeface="黑体" panose="02010609060101010101" charset="-122"/>
                          <a:ea typeface="黑体" panose="02010609060101010101" charset="-122"/>
                        </a:rPr>
                        <a:t>建议信篇首句（写信目的，同理心安慰和导出建议）</a:t>
                      </a:r>
                      <a:endParaRPr lang="zh-CN" altLang="en-US" sz="2400">
                        <a:latin typeface="黑体" panose="02010609060101010101" charset="-122"/>
                        <a:ea typeface="黑体" panose="02010609060101010101" charset="-122"/>
                      </a:endParaRPr>
                    </a:p>
                  </a:txBody>
                  <a:tcPr>
                    <a:solidFill>
                      <a:srgbClr val="0070C0"/>
                    </a:solidFill>
                  </a:tcPr>
                </a:tc>
                <a:tc hMerge="1">
                  <a:tcPr>
                    <a:solidFill>
                      <a:srgbClr val="0070C0"/>
                    </a:solidFill>
                  </a:tcPr>
                </a:tc>
              </a:tr>
              <a:tr h="5577840">
                <a:tc>
                  <a:txBody>
                    <a:bodyPr/>
                    <a:p>
                      <a:pPr>
                        <a:buNone/>
                      </a:pPr>
                      <a:r>
                        <a:rPr lang="zh-CN" altLang="en-US" sz="2400">
                          <a:latin typeface="黑体" panose="02010609060101010101" charset="-122"/>
                          <a:ea typeface="黑体" panose="02010609060101010101" charset="-122"/>
                          <a:cs typeface="黑体" panose="02010609060101010101" charset="-122"/>
                        </a:rPr>
                        <a:t>1. 很遗憾听说你在适应新学校方面有困难。这样的问题是很正常的。可能下面的建议会有一些帮助。</a:t>
                      </a:r>
                      <a:endParaRPr lang="zh-CN" altLang="en-US" sz="2400">
                        <a:latin typeface="黑体" panose="02010609060101010101" charset="-122"/>
                        <a:ea typeface="黑体" panose="02010609060101010101" charset="-122"/>
                        <a:cs typeface="黑体" panose="02010609060101010101" charset="-122"/>
                      </a:endParaRPr>
                    </a:p>
                    <a:p>
                      <a:pPr>
                        <a:buNone/>
                      </a:pPr>
                      <a:r>
                        <a:rPr lang="zh-CN" altLang="en-US" sz="2400">
                          <a:latin typeface="黑体" panose="02010609060101010101" charset="-122"/>
                          <a:ea typeface="黑体" panose="02010609060101010101" charset="-122"/>
                          <a:cs typeface="黑体" panose="02010609060101010101" charset="-122"/>
                        </a:rPr>
                        <a:t>2. 我给你写信是想说明一下我对于进一步改善我们旅馆的一些想法，以吸引更多顾客。</a:t>
                      </a:r>
                      <a:endParaRPr lang="zh-CN" altLang="en-US" sz="2400">
                        <a:latin typeface="黑体" panose="02010609060101010101" charset="-122"/>
                        <a:ea typeface="黑体" panose="02010609060101010101" charset="-122"/>
                        <a:cs typeface="黑体" panose="02010609060101010101" charset="-122"/>
                      </a:endParaRPr>
                    </a:p>
                    <a:p>
                      <a:pPr>
                        <a:buNone/>
                      </a:pPr>
                      <a:r>
                        <a:rPr lang="zh-CN" altLang="en-US" sz="2400">
                          <a:latin typeface="黑体" panose="02010609060101010101" charset="-122"/>
                          <a:ea typeface="黑体" panose="02010609060101010101" charset="-122"/>
                          <a:cs typeface="黑体" panose="02010609060101010101" charset="-122"/>
                        </a:rPr>
                        <a:t>3. 你关于如何学习汉语询问我的建议，那么我就在这里给出一些指导意见。 </a:t>
                      </a:r>
                      <a:endParaRPr lang="zh-CN" altLang="en-US" sz="2400">
                        <a:latin typeface="黑体" panose="02010609060101010101" charset="-122"/>
                        <a:ea typeface="黑体" panose="02010609060101010101" charset="-122"/>
                        <a:cs typeface="黑体" panose="02010609060101010101" charset="-122"/>
                      </a:endParaRPr>
                    </a:p>
                    <a:p>
                      <a:pPr>
                        <a:buNone/>
                      </a:pPr>
                      <a:r>
                        <a:rPr lang="zh-CN" altLang="en-US" sz="2400">
                          <a:latin typeface="黑体" panose="02010609060101010101" charset="-122"/>
                          <a:ea typeface="黑体" panose="02010609060101010101" charset="-122"/>
                          <a:cs typeface="黑体" panose="02010609060101010101" charset="-122"/>
                        </a:rPr>
                        <a:t>4. 很高兴收到你的来信，询问我关于如何适应新的学校生活。下面是我的一些建议。</a:t>
                      </a:r>
                      <a:endParaRPr lang="zh-CN" altLang="en-US" sz="2400">
                        <a:latin typeface="黑体" panose="02010609060101010101" charset="-122"/>
                        <a:ea typeface="黑体" panose="02010609060101010101" charset="-122"/>
                        <a:cs typeface="黑体" panose="02010609060101010101" charset="-122"/>
                      </a:endParaRPr>
                    </a:p>
                    <a:p>
                      <a:pPr>
                        <a:buNone/>
                      </a:pPr>
                      <a:r>
                        <a:rPr lang="zh-CN" altLang="en-US" sz="2400">
                          <a:latin typeface="黑体" panose="02010609060101010101" charset="-122"/>
                          <a:ea typeface="黑体" panose="02010609060101010101" charset="-122"/>
                          <a:cs typeface="黑体" panose="02010609060101010101" charset="-122"/>
                        </a:rPr>
                        <a:t>5. 担心与事无补。</a:t>
                      </a:r>
                      <a:endParaRPr lang="zh-CN" altLang="en-US" sz="2400">
                        <a:latin typeface="黑体" panose="02010609060101010101" charset="-122"/>
                        <a:ea typeface="黑体" panose="02010609060101010101" charset="-122"/>
                        <a:cs typeface="黑体" panose="02010609060101010101" charset="-122"/>
                      </a:endParaRPr>
                    </a:p>
                    <a:p>
                      <a:pPr>
                        <a:buNone/>
                      </a:pPr>
                      <a:endParaRPr lang="zh-CN" altLang="en-US" sz="2400">
                        <a:latin typeface="黑体" panose="02010609060101010101" charset="-122"/>
                        <a:ea typeface="黑体" panose="02010609060101010101" charset="-122"/>
                        <a:cs typeface="黑体" panose="02010609060101010101" charset="-122"/>
                      </a:endParaRPr>
                    </a:p>
                  </a:txBody>
                  <a:tcPr>
                    <a:solidFill>
                      <a:schemeClr val="accent5">
                        <a:lumMod val="20000"/>
                        <a:lumOff val="80000"/>
                      </a:schemeClr>
                    </a:solidFill>
                  </a:tcPr>
                </a:tc>
                <a:tc>
                  <a:txBody>
                    <a:bodyPr/>
                    <a:p>
                      <a:pPr>
                        <a:buNone/>
                      </a:pPr>
                      <a:endParaRPr lang="zh-CN" altLang="en-US"/>
                    </a:p>
                  </a:txBody>
                  <a:tcPr>
                    <a:solidFill>
                      <a:schemeClr val="accent5">
                        <a:lumMod val="20000"/>
                        <a:lumOff val="80000"/>
                      </a:schemeClr>
                    </a:solidFill>
                  </a:tcPr>
                </a:tc>
              </a:tr>
            </a:tbl>
          </a:graphicData>
        </a:graphic>
      </p:graphicFrame>
      <p:sp>
        <p:nvSpPr>
          <p:cNvPr id="6" name="文本框 5"/>
          <p:cNvSpPr txBox="1"/>
          <p:nvPr/>
        </p:nvSpPr>
        <p:spPr>
          <a:xfrm>
            <a:off x="4777740" y="1162685"/>
            <a:ext cx="6961505" cy="1198880"/>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rPr>
              <a:t>1. I'm sorry to hear that you are</a:t>
            </a:r>
            <a:r>
              <a:rPr lang="zh-CN" altLang="en-US" sz="2400" b="1" u="sng">
                <a:latin typeface="Times New Roman" panose="02020603050405020304" pitchFamily="18" charset="0"/>
                <a:cs typeface="Times New Roman" panose="02020603050405020304" pitchFamily="18" charset="0"/>
              </a:rPr>
              <a:t> having trouble fitting in with </a:t>
            </a:r>
            <a:r>
              <a:rPr lang="zh-CN" altLang="en-US" sz="2400">
                <a:latin typeface="Times New Roman" panose="02020603050405020304" pitchFamily="18" charset="0"/>
                <a:cs typeface="Times New Roman" panose="02020603050405020304" pitchFamily="18" charset="0"/>
              </a:rPr>
              <a:t>your new school. </a:t>
            </a:r>
            <a:r>
              <a:rPr lang="zh-CN" altLang="en-US" sz="2400" b="1" u="sng">
                <a:latin typeface="Times New Roman" panose="02020603050405020304" pitchFamily="18" charset="0"/>
                <a:cs typeface="Times New Roman" panose="02020603050405020304" pitchFamily="18" charset="0"/>
              </a:rPr>
              <a:t>Such problems are quite normal</a:t>
            </a:r>
            <a:r>
              <a:rPr lang="zh-CN" altLang="en-US" sz="2400">
                <a:latin typeface="Times New Roman" panose="02020603050405020304" pitchFamily="18" charset="0"/>
                <a:cs typeface="Times New Roman" panose="02020603050405020304" pitchFamily="18" charset="0"/>
              </a:rPr>
              <a:t>. Perhaps </a:t>
            </a:r>
            <a:r>
              <a:rPr lang="zh-CN" altLang="en-US" sz="2400" b="1" u="sng">
                <a:latin typeface="Times New Roman" panose="02020603050405020304" pitchFamily="18" charset="0"/>
                <a:cs typeface="Times New Roman" panose="02020603050405020304" pitchFamily="18" charset="0"/>
              </a:rPr>
              <a:t>the following suggestions</a:t>
            </a:r>
            <a:r>
              <a:rPr lang="zh-CN" altLang="en-US" sz="2400">
                <a:latin typeface="Times New Roman" panose="02020603050405020304" pitchFamily="18" charset="0"/>
                <a:cs typeface="Times New Roman" panose="02020603050405020304" pitchFamily="18" charset="0"/>
              </a:rPr>
              <a:t> are helpful.</a:t>
            </a:r>
            <a:endParaRPr lang="zh-CN" altLang="en-US" sz="2400">
              <a:latin typeface="Times New Roman" panose="02020603050405020304" pitchFamily="18" charset="0"/>
              <a:cs typeface="Times New Roman" panose="02020603050405020304" pitchFamily="18" charset="0"/>
            </a:endParaRPr>
          </a:p>
        </p:txBody>
      </p:sp>
      <p:sp>
        <p:nvSpPr>
          <p:cNvPr id="8" name="文本框 7"/>
          <p:cNvSpPr txBox="1"/>
          <p:nvPr/>
        </p:nvSpPr>
        <p:spPr>
          <a:xfrm>
            <a:off x="4778375" y="2361565"/>
            <a:ext cx="7134225" cy="1568450"/>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sym typeface="+mn-ea"/>
              </a:rPr>
              <a:t>2. I'm writing to you to </a:t>
            </a:r>
            <a:r>
              <a:rPr lang="zh-CN" altLang="en-US" sz="2400" b="1" u="sng">
                <a:latin typeface="Times New Roman" panose="02020603050405020304" pitchFamily="18" charset="0"/>
                <a:cs typeface="Times New Roman" panose="02020603050405020304" pitchFamily="18" charset="0"/>
                <a:sym typeface="+mn-ea"/>
              </a:rPr>
              <a:t>present</a:t>
            </a:r>
            <a:r>
              <a:rPr lang="zh-CN" altLang="en-US" sz="2400" u="sng">
                <a:latin typeface="Times New Roman" panose="02020603050405020304" pitchFamily="18" charset="0"/>
                <a:cs typeface="Times New Roman" panose="02020603050405020304" pitchFamily="18" charset="0"/>
                <a:sym typeface="+mn-ea"/>
              </a:rPr>
              <a:t> what I think on the further improvement of</a:t>
            </a:r>
            <a:r>
              <a:rPr lang="zh-CN" altLang="en-US" sz="2400">
                <a:latin typeface="Times New Roman" panose="02020603050405020304" pitchFamily="18" charset="0"/>
                <a:cs typeface="Times New Roman" panose="02020603050405020304" pitchFamily="18" charset="0"/>
                <a:sym typeface="+mn-ea"/>
              </a:rPr>
              <a:t> our hotel </a:t>
            </a:r>
            <a:r>
              <a:rPr lang="zh-CN" altLang="en-US" sz="2400" u="sng">
                <a:latin typeface="Times New Roman" panose="02020603050405020304" pitchFamily="18" charset="0"/>
                <a:cs typeface="Times New Roman" panose="02020603050405020304" pitchFamily="18" charset="0"/>
                <a:sym typeface="+mn-ea"/>
              </a:rPr>
              <a:t>so as to</a:t>
            </a:r>
            <a:r>
              <a:rPr lang="zh-CN" altLang="en-US" sz="2400">
                <a:latin typeface="Times New Roman" panose="02020603050405020304" pitchFamily="18" charset="0"/>
                <a:cs typeface="Times New Roman" panose="02020603050405020304" pitchFamily="18" charset="0"/>
                <a:sym typeface="+mn-ea"/>
              </a:rPr>
              <a:t> attract more clients.</a:t>
            </a:r>
            <a:endParaRPr lang="zh-CN" altLang="en-US" sz="2400">
              <a:latin typeface="Times New Roman" panose="02020603050405020304" pitchFamily="18" charset="0"/>
              <a:cs typeface="Times New Roman" panose="02020603050405020304" pitchFamily="18" charset="0"/>
            </a:endParaRPr>
          </a:p>
          <a:p>
            <a:endParaRPr lang="zh-CN" altLang="en-US" sz="24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4778375" y="3526155"/>
            <a:ext cx="6960870" cy="1198880"/>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sym typeface="+mn-ea"/>
              </a:rPr>
              <a:t>3. You have </a:t>
            </a:r>
            <a:r>
              <a:rPr lang="zh-CN" altLang="en-US" sz="2400" b="1" u="sng">
                <a:latin typeface="Times New Roman" panose="02020603050405020304" pitchFamily="18" charset="0"/>
                <a:cs typeface="Times New Roman" panose="02020603050405020304" pitchFamily="18" charset="0"/>
                <a:sym typeface="+mn-ea"/>
              </a:rPr>
              <a:t>asked for</a:t>
            </a:r>
            <a:r>
              <a:rPr lang="en-US" altLang="zh-CN" sz="2400" b="1" u="sng">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 </a:t>
            </a:r>
            <a:r>
              <a:rPr lang="zh-CN" altLang="en-US" sz="2400" b="1" u="sng">
                <a:latin typeface="Times New Roman" panose="02020603050405020304" pitchFamily="18" charset="0"/>
                <a:cs typeface="Times New Roman" panose="02020603050405020304" pitchFamily="18" charset="0"/>
                <a:sym typeface="+mn-ea"/>
              </a:rPr>
              <a:t>sought</a:t>
            </a:r>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my advice </a:t>
            </a:r>
            <a:r>
              <a:rPr lang="zh-CN" altLang="en-US" sz="2400" b="1" u="sng">
                <a:latin typeface="Times New Roman" panose="02020603050405020304" pitchFamily="18" charset="0"/>
                <a:cs typeface="Times New Roman" panose="02020603050405020304" pitchFamily="18" charset="0"/>
                <a:sym typeface="+mn-ea"/>
              </a:rPr>
              <a:t>with regard to</a:t>
            </a:r>
            <a:r>
              <a:rPr lang="zh-CN" altLang="en-US" sz="2400">
                <a:latin typeface="Times New Roman" panose="02020603050405020304" pitchFamily="18" charset="0"/>
                <a:cs typeface="Times New Roman" panose="02020603050405020304" pitchFamily="18" charset="0"/>
                <a:sym typeface="+mn-ea"/>
              </a:rPr>
              <a:t> how to learn Chinese, and I will try to </a:t>
            </a:r>
            <a:r>
              <a:rPr lang="zh-CN" altLang="en-US" sz="2400" b="1" u="sng">
                <a:latin typeface="Times New Roman" panose="02020603050405020304" pitchFamily="18" charset="0"/>
                <a:cs typeface="Times New Roman" panose="02020603050405020304" pitchFamily="18" charset="0"/>
                <a:sym typeface="+mn-ea"/>
              </a:rPr>
              <a:t>make some conductive suggestions</a:t>
            </a:r>
            <a:r>
              <a:rPr lang="zh-CN" altLang="en-US" sz="2400">
                <a:latin typeface="Times New Roman" panose="02020603050405020304" pitchFamily="18" charset="0"/>
                <a:cs typeface="Times New Roman" panose="02020603050405020304" pitchFamily="18" charset="0"/>
                <a:sym typeface="+mn-ea"/>
              </a:rPr>
              <a:t> here.</a:t>
            </a:r>
            <a:endParaRPr lang="zh-CN" altLang="en-US" sz="2400">
              <a:latin typeface="Times New Roman" panose="02020603050405020304" pitchFamily="18" charset="0"/>
              <a:cs typeface="Times New Roman" panose="02020603050405020304" pitchFamily="18" charset="0"/>
              <a:sym typeface="+mn-ea"/>
            </a:endParaRPr>
          </a:p>
        </p:txBody>
      </p:sp>
      <p:sp>
        <p:nvSpPr>
          <p:cNvPr id="10" name="文本框 9"/>
          <p:cNvSpPr txBox="1"/>
          <p:nvPr/>
        </p:nvSpPr>
        <p:spPr>
          <a:xfrm>
            <a:off x="4778375" y="4632960"/>
            <a:ext cx="7078345" cy="1198880"/>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sym typeface="+mn-ea"/>
              </a:rPr>
              <a:t>4. I'm very glad to receive your letter </a:t>
            </a:r>
            <a:r>
              <a:rPr lang="zh-CN" altLang="en-US" sz="2400" b="1" u="sng">
                <a:latin typeface="Times New Roman" panose="02020603050405020304" pitchFamily="18" charset="0"/>
                <a:cs typeface="Times New Roman" panose="02020603050405020304" pitchFamily="18" charset="0"/>
                <a:sym typeface="+mn-ea"/>
              </a:rPr>
              <a:t>asking for my advice on how to fit in with the new school life</a:t>
            </a:r>
            <a:r>
              <a:rPr lang="zh-CN" altLang="en-US" sz="2400">
                <a:latin typeface="Times New Roman" panose="02020603050405020304" pitchFamily="18" charset="0"/>
                <a:cs typeface="Times New Roman" panose="02020603050405020304" pitchFamily="18" charset="0"/>
                <a:sym typeface="+mn-ea"/>
              </a:rPr>
              <a:t>. Here are a few suggestions.</a:t>
            </a:r>
            <a:endParaRPr lang="zh-CN" altLang="en-US" sz="2400">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4777740" y="5831840"/>
            <a:ext cx="7078345" cy="829945"/>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sym typeface="+mn-ea"/>
              </a:rPr>
              <a:t>5. Worrying about it </a:t>
            </a:r>
            <a:r>
              <a:rPr lang="zh-CN" altLang="en-US" sz="2400" b="1" u="sng">
                <a:latin typeface="Times New Roman" panose="02020603050405020304" pitchFamily="18" charset="0"/>
                <a:cs typeface="Times New Roman" panose="02020603050405020304" pitchFamily="18" charset="0"/>
                <a:sym typeface="+mn-ea"/>
              </a:rPr>
              <a:t>won’t solve anything</a:t>
            </a:r>
            <a:r>
              <a:rPr lang="zh-CN" altLang="en-US" sz="2400">
                <a:latin typeface="Times New Roman" panose="02020603050405020304" pitchFamily="18" charset="0"/>
                <a:cs typeface="Times New Roman" panose="02020603050405020304" pitchFamily="18" charset="0"/>
                <a:sym typeface="+mn-ea"/>
              </a:rPr>
              <a:t> / </a:t>
            </a:r>
            <a:r>
              <a:rPr lang="zh-CN" altLang="en-US" sz="2400" b="1" u="sng">
                <a:latin typeface="Times New Roman" panose="02020603050405020304" pitchFamily="18" charset="0"/>
                <a:cs typeface="Times New Roman" panose="02020603050405020304" pitchFamily="18" charset="0"/>
                <a:sym typeface="+mn-ea"/>
              </a:rPr>
              <a:t>won’t make it better</a:t>
            </a:r>
            <a:r>
              <a:rPr lang="zh-CN" altLang="en-US" sz="2400">
                <a:latin typeface="Times New Roman" panose="02020603050405020304" pitchFamily="18" charset="0"/>
                <a:cs typeface="Times New Roman" panose="02020603050405020304" pitchFamily="18" charset="0"/>
                <a:sym typeface="+mn-ea"/>
              </a:rPr>
              <a:t> / </a:t>
            </a:r>
            <a:r>
              <a:rPr lang="zh-CN" altLang="en-US" sz="2400" b="1" u="sng">
                <a:latin typeface="Times New Roman" panose="02020603050405020304" pitchFamily="18" charset="0"/>
                <a:cs typeface="Times New Roman" panose="02020603050405020304" pitchFamily="18" charset="0"/>
                <a:sym typeface="+mn-ea"/>
              </a:rPr>
              <a:t>won’t do any good to you</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8" grpId="0"/>
      <p:bldP spid="8" grpId="1"/>
      <p:bldP spid="9" grpId="0"/>
      <p:bldP spid="9" grpId="1"/>
      <p:bldP spid="10" grpId="0"/>
      <p:bldP spid="10" grpId="1"/>
      <p:bldP spid="11" grpId="0"/>
      <p:bldP spid="11" grpId="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说教法</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2.5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grpSp>
        <p:nvGrpSpPr>
          <p:cNvPr id="19" name="淘宝网chenying0907出品 18"/>
          <p:cNvGrpSpPr/>
          <p:nvPr/>
        </p:nvGrpSpPr>
        <p:grpSpPr>
          <a:xfrm>
            <a:off x="1261791" y="1615354"/>
            <a:ext cx="2376264" cy="432048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淘宝网chenying0907出品 7"/>
            <p:cNvSpPr txBox="1"/>
            <p:nvPr/>
          </p:nvSpPr>
          <p:spPr>
            <a:xfrm>
              <a:off x="2165202" y="2220123"/>
              <a:ext cx="598911" cy="523220"/>
            </a:xfrm>
            <a:prstGeom prst="rect">
              <a:avLst/>
            </a:prstGeom>
            <a:noFill/>
          </p:spPr>
          <p:txBody>
            <a:bodyPr wrap="square" rtlCol="0">
              <a:spAutoFit/>
            </a:bodyPr>
            <a:lstStyle/>
            <a:p>
              <a:pPr algn="ctr"/>
              <a:r>
                <a:rPr lang="en-US" altLang="zh-CN" sz="2800" dirty="0">
                  <a:solidFill>
                    <a:schemeClr val="bg1"/>
                  </a:solidFill>
                  <a:latin typeface="Impact" panose="020B0806030902050204" pitchFamily="34" charset="0"/>
                </a:rPr>
                <a:t>01</a:t>
              </a:r>
              <a:endParaRPr lang="zh-CN" altLang="en-US" sz="2800" dirty="0">
                <a:solidFill>
                  <a:schemeClr val="bg1"/>
                </a:solidFill>
                <a:latin typeface="Impact" panose="020B0806030902050204" pitchFamily="34" charset="0"/>
              </a:endParaRPr>
            </a:p>
          </p:txBody>
        </p:sp>
        <p:sp>
          <p:nvSpPr>
            <p:cNvPr id="23" name="淘宝网chenying0907出品 8"/>
            <p:cNvSpPr txBox="1"/>
            <p:nvPr/>
          </p:nvSpPr>
          <p:spPr>
            <a:xfrm>
              <a:off x="2117143" y="3256390"/>
              <a:ext cx="2327736" cy="369332"/>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单击此处添加标题</a:t>
              </a:r>
              <a:endParaRPr lang="zh-CN" altLang="en-US" b="1" dirty="0">
                <a:latin typeface="微软雅黑" panose="020B0503020204020204" pitchFamily="34" charset="-122"/>
                <a:ea typeface="微软雅黑" panose="020B0503020204020204" pitchFamily="34" charset="-122"/>
              </a:endParaRPr>
            </a:p>
          </p:txBody>
        </p:sp>
        <p:sp>
          <p:nvSpPr>
            <p:cNvPr id="24" name="淘宝网chenying0907出品 9"/>
            <p:cNvSpPr txBox="1"/>
            <p:nvPr/>
          </p:nvSpPr>
          <p:spPr>
            <a:xfrm>
              <a:off x="2136400" y="3621766"/>
              <a:ext cx="2092456" cy="923330"/>
            </a:xfrm>
            <a:prstGeom prst="rect">
              <a:avLst/>
            </a:prstGeom>
            <a:noFill/>
          </p:spPr>
          <p:txBody>
            <a:bodyPr wrap="square" rtlCol="0">
              <a:spAutoFit/>
            </a:bodyPr>
            <a:lstStyle/>
            <a:p>
              <a:pPr algn="ctr">
                <a:lnSpc>
                  <a:spcPct val="150000"/>
                </a:lnSpc>
              </a:pPr>
              <a:r>
                <a:rPr lang="zh-CN" altLang="en-US" sz="1200" dirty="0">
                  <a:latin typeface="微软雅黑" panose="020B0503020204020204" pitchFamily="34" charset="-122"/>
                  <a:ea typeface="微软雅黑" panose="020B0503020204020204" pitchFamily="34" charset="-122"/>
                </a:rPr>
                <a:t>单击此处添加文本单击此处添加文本单击此处添加文本单击此处添加文本</a:t>
              </a:r>
              <a:endParaRPr lang="zh-CN" altLang="en-US" sz="1200" dirty="0">
                <a:latin typeface="微软雅黑" panose="020B0503020204020204" pitchFamily="34" charset="-122"/>
                <a:ea typeface="微软雅黑" panose="020B0503020204020204" pitchFamily="34" charset="-122"/>
              </a:endParaRPr>
            </a:p>
          </p:txBody>
        </p:sp>
        <p:graphicFrame>
          <p:nvGraphicFramePr>
            <p:cNvPr id="25" name="图表 24"/>
            <p:cNvGraphicFramePr/>
            <p:nvPr/>
          </p:nvGraphicFramePr>
          <p:xfrm>
            <a:off x="2650850" y="4792380"/>
            <a:ext cx="1211794" cy="807863"/>
          </p:xfrm>
          <a:graphic>
            <a:graphicData uri="http://schemas.openxmlformats.org/drawingml/2006/chart">
              <c:chart xmlns:c="http://schemas.openxmlformats.org/drawingml/2006/chart" xmlns:r="http://schemas.openxmlformats.org/officeDocument/2006/relationships" r:id="rId1"/>
            </a:graphicData>
          </a:graphic>
        </p:graphicFrame>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chemeClr val="bg1"/>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lstStyle/>
            <a:p>
              <a:endParaRPr lang="zh-CN" altLang="en-US"/>
            </a:p>
          </p:txBody>
        </p:sp>
      </p:grpSp>
      <p:sp>
        <p:nvSpPr>
          <p:cNvPr id="27" name="圆角淘宝网chenying0907出品 26"/>
          <p:cNvSpPr/>
          <p:nvPr/>
        </p:nvSpPr>
        <p:spPr>
          <a:xfrm>
            <a:off x="4350970" y="1793836"/>
            <a:ext cx="643208" cy="663127"/>
          </a:xfrm>
          <a:prstGeom prst="roundRect">
            <a:avLst>
              <a:gd name="adj" fmla="val 7822"/>
            </a:avLst>
          </a:prstGeom>
          <a:solidFill>
            <a:srgbClr val="92D050"/>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淘宝网chenying0907出品 27"/>
          <p:cNvSpPr/>
          <p:nvPr/>
        </p:nvSpPr>
        <p:spPr>
          <a:xfrm>
            <a:off x="5132296" y="1723942"/>
            <a:ext cx="6096000" cy="830997"/>
          </a:xfrm>
          <a:prstGeom prst="rect">
            <a:avLst/>
          </a:prstGeom>
        </p:spPr>
        <p:txBody>
          <a:bodyPr>
            <a:spAutoFit/>
          </a:bodyPr>
          <a:lstStyle/>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点击输入您想要的文字内容点击输入您想要的文字内容</a:t>
            </a:r>
            <a:endParaRPr lang="en-US" altLang="zh-CN" sz="1600" cap="all"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点击输入您想要的文字内容点击输入您想</a:t>
            </a:r>
            <a:endParaRPr lang="en-US" altLang="zh-CN" sz="1600" cap="all" dirty="0">
              <a:latin typeface="微软雅黑" panose="020B0503020204020204" pitchFamily="34" charset="-122"/>
              <a:ea typeface="微软雅黑" panose="020B0503020204020204" pitchFamily="34" charset="-122"/>
            </a:endParaRPr>
          </a:p>
        </p:txBody>
      </p:sp>
      <p:sp>
        <p:nvSpPr>
          <p:cNvPr id="29" name="圆角淘宝网chenying0907出品 28"/>
          <p:cNvSpPr/>
          <p:nvPr/>
        </p:nvSpPr>
        <p:spPr>
          <a:xfrm>
            <a:off x="4350970" y="2847525"/>
            <a:ext cx="643208" cy="663127"/>
          </a:xfrm>
          <a:prstGeom prst="roundRect">
            <a:avLst>
              <a:gd name="adj" fmla="val 7822"/>
            </a:avLst>
          </a:prstGeom>
          <a:solidFill>
            <a:srgbClr val="00B050"/>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淘宝网chenying0907出品 29"/>
          <p:cNvSpPr/>
          <p:nvPr/>
        </p:nvSpPr>
        <p:spPr>
          <a:xfrm>
            <a:off x="5132296" y="2777631"/>
            <a:ext cx="6096000" cy="830997"/>
          </a:xfrm>
          <a:prstGeom prst="rect">
            <a:avLst/>
          </a:prstGeom>
        </p:spPr>
        <p:txBody>
          <a:bodyPr>
            <a:spAutoFit/>
          </a:bodyPr>
          <a:lstStyle/>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点击输入您想要的文字内容点击输入您想要的文字内容</a:t>
            </a:r>
            <a:endParaRPr lang="en-US" altLang="zh-CN" sz="1600" cap="all"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点击输入您想要的文字内容点击输入您想</a:t>
            </a:r>
            <a:endParaRPr lang="en-US" altLang="zh-CN" sz="1600" cap="all" dirty="0">
              <a:latin typeface="微软雅黑" panose="020B0503020204020204" pitchFamily="34" charset="-122"/>
              <a:ea typeface="微软雅黑" panose="020B0503020204020204" pitchFamily="34" charset="-122"/>
            </a:endParaRPr>
          </a:p>
        </p:txBody>
      </p:sp>
      <p:sp>
        <p:nvSpPr>
          <p:cNvPr id="31" name="圆角淘宝网chenying0907出品 30"/>
          <p:cNvSpPr/>
          <p:nvPr/>
        </p:nvSpPr>
        <p:spPr>
          <a:xfrm>
            <a:off x="4350970" y="3901214"/>
            <a:ext cx="643208" cy="663127"/>
          </a:xfrm>
          <a:prstGeom prst="roundRect">
            <a:avLst>
              <a:gd name="adj" fmla="val 7822"/>
            </a:avLst>
          </a:prstGeom>
          <a:solidFill>
            <a:srgbClr val="00B0F0"/>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淘宝网chenying0907出品 31"/>
          <p:cNvSpPr/>
          <p:nvPr/>
        </p:nvSpPr>
        <p:spPr>
          <a:xfrm>
            <a:off x="5132296" y="3831320"/>
            <a:ext cx="6096000" cy="830997"/>
          </a:xfrm>
          <a:prstGeom prst="rect">
            <a:avLst/>
          </a:prstGeom>
        </p:spPr>
        <p:txBody>
          <a:bodyPr>
            <a:spAutoFit/>
          </a:bodyPr>
          <a:lstStyle/>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点击输入您想要的文字内容点击输入您想要的文字内容</a:t>
            </a:r>
            <a:endParaRPr lang="en-US" altLang="zh-CN" sz="1600" cap="all"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点击输入您想要的文字内容点击输入您想</a:t>
            </a:r>
            <a:endParaRPr lang="en-US" altLang="zh-CN" sz="1600" cap="all" dirty="0">
              <a:latin typeface="微软雅黑" panose="020B0503020204020204" pitchFamily="34" charset="-122"/>
              <a:ea typeface="微软雅黑" panose="020B0503020204020204" pitchFamily="34" charset="-122"/>
            </a:endParaRPr>
          </a:p>
        </p:txBody>
      </p:sp>
      <p:sp>
        <p:nvSpPr>
          <p:cNvPr id="33" name="圆角淘宝网chenying0907出品 32"/>
          <p:cNvSpPr/>
          <p:nvPr/>
        </p:nvSpPr>
        <p:spPr>
          <a:xfrm>
            <a:off x="4350970" y="4966304"/>
            <a:ext cx="643208" cy="663127"/>
          </a:xfrm>
          <a:prstGeom prst="roundRect">
            <a:avLst>
              <a:gd name="adj" fmla="val 7822"/>
            </a:avLst>
          </a:prstGeom>
          <a:solidFill>
            <a:srgbClr val="0070C0"/>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淘宝网chenying0907出品 33"/>
          <p:cNvSpPr/>
          <p:nvPr/>
        </p:nvSpPr>
        <p:spPr>
          <a:xfrm>
            <a:off x="5132296" y="4896410"/>
            <a:ext cx="6096000" cy="830997"/>
          </a:xfrm>
          <a:prstGeom prst="rect">
            <a:avLst/>
          </a:prstGeom>
        </p:spPr>
        <p:txBody>
          <a:bodyPr>
            <a:spAutoFit/>
          </a:bodyPr>
          <a:lstStyle/>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点击输入您想要的文字内容点击输入您想要的文字内容</a:t>
            </a:r>
            <a:endParaRPr lang="en-US" altLang="zh-CN" sz="1600" cap="all"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点击输入您想要的文字内容点击输入您想</a:t>
            </a:r>
            <a:endParaRPr lang="en-US" altLang="zh-CN" sz="1600" cap="all"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250" fill="hold"/>
                                        <p:tgtEl>
                                          <p:spTgt spid="27"/>
                                        </p:tgtEl>
                                        <p:attrNameLst>
                                          <p:attrName>ppt_x</p:attrName>
                                        </p:attrNameLst>
                                      </p:cBhvr>
                                      <p:tavLst>
                                        <p:tav tm="0">
                                          <p:val>
                                            <p:strVal val="#ppt_x"/>
                                          </p:val>
                                        </p:tav>
                                        <p:tav tm="100000">
                                          <p:val>
                                            <p:strVal val="#ppt_x"/>
                                          </p:val>
                                        </p:tav>
                                      </p:tavLst>
                                    </p:anim>
                                    <p:anim calcmode="lin" valueType="num">
                                      <p:cBhvr additive="base">
                                        <p:cTn id="12" dur="250" fill="hold"/>
                                        <p:tgtEl>
                                          <p:spTgt spid="2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7" presetClass="entr" presetSubtype="10"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p:cTn id="16" dur="250" fill="hold"/>
                                        <p:tgtEl>
                                          <p:spTgt spid="28"/>
                                        </p:tgtEl>
                                        <p:attrNameLst>
                                          <p:attrName>ppt_w</p:attrName>
                                        </p:attrNameLst>
                                      </p:cBhvr>
                                      <p:tavLst>
                                        <p:tav tm="0">
                                          <p:val>
                                            <p:fltVal val="0"/>
                                          </p:val>
                                        </p:tav>
                                        <p:tav tm="100000">
                                          <p:val>
                                            <p:strVal val="#ppt_w"/>
                                          </p:val>
                                        </p:tav>
                                      </p:tavLst>
                                    </p:anim>
                                    <p:anim calcmode="lin" valueType="num">
                                      <p:cBhvr>
                                        <p:cTn id="17" dur="250" fill="hold"/>
                                        <p:tgtEl>
                                          <p:spTgt spid="28"/>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250" fill="hold"/>
                                        <p:tgtEl>
                                          <p:spTgt spid="29"/>
                                        </p:tgtEl>
                                        <p:attrNameLst>
                                          <p:attrName>ppt_x</p:attrName>
                                        </p:attrNameLst>
                                      </p:cBhvr>
                                      <p:tavLst>
                                        <p:tav tm="0">
                                          <p:val>
                                            <p:strVal val="#ppt_x"/>
                                          </p:val>
                                        </p:tav>
                                        <p:tav tm="100000">
                                          <p:val>
                                            <p:strVal val="#ppt_x"/>
                                          </p:val>
                                        </p:tav>
                                      </p:tavLst>
                                    </p:anim>
                                    <p:anim calcmode="lin" valueType="num">
                                      <p:cBhvr additive="base">
                                        <p:cTn id="22" dur="25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17" presetClass="entr" presetSubtype="1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250" fill="hold"/>
                                        <p:tgtEl>
                                          <p:spTgt spid="30"/>
                                        </p:tgtEl>
                                        <p:attrNameLst>
                                          <p:attrName>ppt_w</p:attrName>
                                        </p:attrNameLst>
                                      </p:cBhvr>
                                      <p:tavLst>
                                        <p:tav tm="0">
                                          <p:val>
                                            <p:fltVal val="0"/>
                                          </p:val>
                                        </p:tav>
                                        <p:tav tm="100000">
                                          <p:val>
                                            <p:strVal val="#ppt_w"/>
                                          </p:val>
                                        </p:tav>
                                      </p:tavLst>
                                    </p:anim>
                                    <p:anim calcmode="lin" valueType="num">
                                      <p:cBhvr>
                                        <p:cTn id="27" dur="250" fill="hold"/>
                                        <p:tgtEl>
                                          <p:spTgt spid="30"/>
                                        </p:tgtEl>
                                        <p:attrNameLst>
                                          <p:attrName>ppt_h</p:attrName>
                                        </p:attrNameLst>
                                      </p:cBhvr>
                                      <p:tavLst>
                                        <p:tav tm="0">
                                          <p:val>
                                            <p:strVal val="#ppt_h"/>
                                          </p:val>
                                        </p:tav>
                                        <p:tav tm="100000">
                                          <p:val>
                                            <p:strVal val="#ppt_h"/>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250" fill="hold"/>
                                        <p:tgtEl>
                                          <p:spTgt spid="31"/>
                                        </p:tgtEl>
                                        <p:attrNameLst>
                                          <p:attrName>ppt_x</p:attrName>
                                        </p:attrNameLst>
                                      </p:cBhvr>
                                      <p:tavLst>
                                        <p:tav tm="0">
                                          <p:val>
                                            <p:strVal val="#ppt_x"/>
                                          </p:val>
                                        </p:tav>
                                        <p:tav tm="100000">
                                          <p:val>
                                            <p:strVal val="#ppt_x"/>
                                          </p:val>
                                        </p:tav>
                                      </p:tavLst>
                                    </p:anim>
                                    <p:anim calcmode="lin" valueType="num">
                                      <p:cBhvr additive="base">
                                        <p:cTn id="32" dur="250" fill="hold"/>
                                        <p:tgtEl>
                                          <p:spTgt spid="31"/>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17" presetClass="entr" presetSubtype="1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250" fill="hold"/>
                                        <p:tgtEl>
                                          <p:spTgt spid="32"/>
                                        </p:tgtEl>
                                        <p:attrNameLst>
                                          <p:attrName>ppt_w</p:attrName>
                                        </p:attrNameLst>
                                      </p:cBhvr>
                                      <p:tavLst>
                                        <p:tav tm="0">
                                          <p:val>
                                            <p:fltVal val="0"/>
                                          </p:val>
                                        </p:tav>
                                        <p:tav tm="100000">
                                          <p:val>
                                            <p:strVal val="#ppt_w"/>
                                          </p:val>
                                        </p:tav>
                                      </p:tavLst>
                                    </p:anim>
                                    <p:anim calcmode="lin" valueType="num">
                                      <p:cBhvr>
                                        <p:cTn id="37" dur="250" fill="hold"/>
                                        <p:tgtEl>
                                          <p:spTgt spid="32"/>
                                        </p:tgtEl>
                                        <p:attrNameLst>
                                          <p:attrName>ppt_h</p:attrName>
                                        </p:attrNameLst>
                                      </p:cBhvr>
                                      <p:tavLst>
                                        <p:tav tm="0">
                                          <p:val>
                                            <p:strVal val="#ppt_h"/>
                                          </p:val>
                                        </p:tav>
                                        <p:tav tm="100000">
                                          <p:val>
                                            <p:strVal val="#ppt_h"/>
                                          </p:val>
                                        </p:tav>
                                      </p:tavLst>
                                    </p:anim>
                                  </p:childTnLst>
                                </p:cTn>
                              </p:par>
                            </p:childTnLst>
                          </p:cTn>
                        </p:par>
                        <p:par>
                          <p:cTn id="38" fill="hold">
                            <p:stCondLst>
                              <p:cond delay="3500"/>
                            </p:stCondLst>
                            <p:childTnLst>
                              <p:par>
                                <p:cTn id="39" presetID="2" presetClass="entr" presetSubtype="4"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250" fill="hold"/>
                                        <p:tgtEl>
                                          <p:spTgt spid="33"/>
                                        </p:tgtEl>
                                        <p:attrNameLst>
                                          <p:attrName>ppt_x</p:attrName>
                                        </p:attrNameLst>
                                      </p:cBhvr>
                                      <p:tavLst>
                                        <p:tav tm="0">
                                          <p:val>
                                            <p:strVal val="#ppt_x"/>
                                          </p:val>
                                        </p:tav>
                                        <p:tav tm="100000">
                                          <p:val>
                                            <p:strVal val="#ppt_x"/>
                                          </p:val>
                                        </p:tav>
                                      </p:tavLst>
                                    </p:anim>
                                    <p:anim calcmode="lin" valueType="num">
                                      <p:cBhvr additive="base">
                                        <p:cTn id="42" dur="250" fill="hold"/>
                                        <p:tgtEl>
                                          <p:spTgt spid="33"/>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17" presetClass="entr" presetSubtype="10"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p:cTn id="46" dur="250" fill="hold"/>
                                        <p:tgtEl>
                                          <p:spTgt spid="34"/>
                                        </p:tgtEl>
                                        <p:attrNameLst>
                                          <p:attrName>ppt_w</p:attrName>
                                        </p:attrNameLst>
                                      </p:cBhvr>
                                      <p:tavLst>
                                        <p:tav tm="0">
                                          <p:val>
                                            <p:fltVal val="0"/>
                                          </p:val>
                                        </p:tav>
                                        <p:tav tm="100000">
                                          <p:val>
                                            <p:strVal val="#ppt_w"/>
                                          </p:val>
                                        </p:tav>
                                      </p:tavLst>
                                    </p:anim>
                                    <p:anim calcmode="lin" valueType="num">
                                      <p:cBhvr>
                                        <p:cTn id="47" dur="25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29" grpId="0" animBg="1"/>
      <p:bldP spid="30" grpId="0"/>
      <p:bldP spid="31" grpId="0" animBg="1"/>
      <p:bldP spid="32" grpId="0"/>
      <p:bldP spid="33" grpId="0" animBg="1"/>
      <p:bldP spid="3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说教法</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2.6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grpSp>
        <p:nvGrpSpPr>
          <p:cNvPr id="4" name="淘宝网chenying0907出品 3"/>
          <p:cNvGrpSpPr/>
          <p:nvPr/>
        </p:nvGrpSpPr>
        <p:grpSpPr>
          <a:xfrm>
            <a:off x="5566880" y="1149918"/>
            <a:ext cx="1981879" cy="4713419"/>
            <a:chOff x="5165098" y="1146250"/>
            <a:chExt cx="1981879" cy="4713419"/>
          </a:xfrm>
        </p:grpSpPr>
        <p:grpSp>
          <p:nvGrpSpPr>
            <p:cNvPr id="5" name="淘宝网chenying0907出品 4"/>
            <p:cNvGrpSpPr/>
            <p:nvPr/>
          </p:nvGrpSpPr>
          <p:grpSpPr>
            <a:xfrm>
              <a:off x="5165100" y="1146250"/>
              <a:ext cx="1981877" cy="4713419"/>
              <a:chOff x="6059488" y="1466844"/>
              <a:chExt cx="1981877" cy="4713419"/>
            </a:xfrm>
          </p:grpSpPr>
          <p:sp>
            <p:nvSpPr>
              <p:cNvPr id="9" name="等腰三角形 8"/>
              <p:cNvSpPr/>
              <p:nvPr/>
            </p:nvSpPr>
            <p:spPr>
              <a:xfrm rot="10800000">
                <a:off x="6343598" y="5798128"/>
                <a:ext cx="469009" cy="382134"/>
              </a:xfrm>
              <a:prstGeom prst="triangle">
                <a:avLst/>
              </a:prstGeom>
              <a:solidFill>
                <a:srgbClr val="3245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流程图: 手动操作 9"/>
              <p:cNvSpPr/>
              <p:nvPr/>
            </p:nvSpPr>
            <p:spPr>
              <a:xfrm>
                <a:off x="6059488" y="5345643"/>
                <a:ext cx="1037229" cy="377422"/>
              </a:xfrm>
              <a:prstGeom prst="flowChartManualOperation">
                <a:avLst/>
              </a:prstGeom>
              <a:solidFill>
                <a:srgbClr val="C79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淘宝网chenying0907出品 10"/>
              <p:cNvSpPr/>
              <p:nvPr/>
            </p:nvSpPr>
            <p:spPr>
              <a:xfrm>
                <a:off x="6059488" y="2449609"/>
                <a:ext cx="1037229" cy="2820972"/>
              </a:xfrm>
              <a:custGeom>
                <a:avLst/>
                <a:gdLst>
                  <a:gd name="connsiteX0" fmla="*/ 0 w 1037229"/>
                  <a:gd name="connsiteY0" fmla="*/ 0 h 2820972"/>
                  <a:gd name="connsiteX1" fmla="*/ 486988 w 1037229"/>
                  <a:gd name="connsiteY1" fmla="*/ 0 h 2820972"/>
                  <a:gd name="connsiteX2" fmla="*/ 486988 w 1037229"/>
                  <a:gd name="connsiteY2" fmla="*/ 532263 h 2820972"/>
                  <a:gd name="connsiteX3" fmla="*/ 1037229 w 1037229"/>
                  <a:gd name="connsiteY3" fmla="*/ 532263 h 2820972"/>
                  <a:gd name="connsiteX4" fmla="*/ 1037229 w 1037229"/>
                  <a:gd name="connsiteY4" fmla="*/ 2820972 h 2820972"/>
                  <a:gd name="connsiteX5" fmla="*/ 0 w 1037229"/>
                  <a:gd name="connsiteY5" fmla="*/ 2820972 h 2820972"/>
                  <a:gd name="connsiteX6" fmla="*/ 0 w 1037229"/>
                  <a:gd name="connsiteY6" fmla="*/ 0 h 282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29" h="2820972">
                    <a:moveTo>
                      <a:pt x="0" y="0"/>
                    </a:moveTo>
                    <a:lnTo>
                      <a:pt x="486988" y="0"/>
                    </a:lnTo>
                    <a:lnTo>
                      <a:pt x="486988" y="532263"/>
                    </a:lnTo>
                    <a:lnTo>
                      <a:pt x="1037229" y="532263"/>
                    </a:lnTo>
                    <a:lnTo>
                      <a:pt x="1037229" y="2820972"/>
                    </a:lnTo>
                    <a:lnTo>
                      <a:pt x="0" y="2820972"/>
                    </a:lnTo>
                    <a:lnTo>
                      <a:pt x="0" y="0"/>
                    </a:lnTo>
                    <a:close/>
                  </a:path>
                </a:pathLst>
              </a:custGeom>
              <a:solidFill>
                <a:schemeClr val="accent6">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淘宝网chenying0907出品 11"/>
              <p:cNvSpPr/>
              <p:nvPr/>
            </p:nvSpPr>
            <p:spPr>
              <a:xfrm>
                <a:off x="6698660" y="2340259"/>
                <a:ext cx="550242" cy="532263"/>
              </a:xfrm>
              <a:prstGeom prst="rect">
                <a:avLst/>
              </a:prstGeom>
              <a:solidFill>
                <a:srgbClr val="92D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淘宝网chenying0907出品 12"/>
              <p:cNvSpPr/>
              <p:nvPr/>
            </p:nvSpPr>
            <p:spPr>
              <a:xfrm>
                <a:off x="7051107" y="1922226"/>
                <a:ext cx="197795" cy="191332"/>
              </a:xfrm>
              <a:prstGeom prst="rect">
                <a:avLst/>
              </a:prstGeom>
              <a:solidFill>
                <a:srgbClr val="89A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淘宝网chenying0907出品 13"/>
              <p:cNvSpPr/>
              <p:nvPr/>
            </p:nvSpPr>
            <p:spPr>
              <a:xfrm>
                <a:off x="7838807" y="1466844"/>
                <a:ext cx="202558" cy="195939"/>
              </a:xfrm>
              <a:prstGeom prst="rect">
                <a:avLst/>
              </a:prstGeom>
              <a:solidFill>
                <a:schemeClr val="accent4">
                  <a:lumMod val="20000"/>
                  <a:lumOff val="80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淘宝网chenying0907出品 14"/>
              <p:cNvSpPr/>
              <p:nvPr/>
            </p:nvSpPr>
            <p:spPr>
              <a:xfrm>
                <a:off x="7374668" y="1642477"/>
                <a:ext cx="275120" cy="266131"/>
              </a:xfrm>
              <a:prstGeom prst="rect">
                <a:avLst/>
              </a:prstGeom>
              <a:solidFill>
                <a:schemeClr val="accent1">
                  <a:lumMod val="40000"/>
                  <a:lumOff val="60000"/>
                  <a:alpha val="89000"/>
                </a:schemeClr>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淘宝网chenying0907出品 15"/>
              <p:cNvSpPr/>
              <p:nvPr/>
            </p:nvSpPr>
            <p:spPr>
              <a:xfrm>
                <a:off x="7460769" y="2266766"/>
                <a:ext cx="378038" cy="365686"/>
              </a:xfrm>
              <a:prstGeom prst="rect">
                <a:avLst/>
              </a:prstGeom>
              <a:solidFill>
                <a:schemeClr val="accent1">
                  <a:lumMod val="40000"/>
                  <a:lumOff val="6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7" name="直接连接符 16"/>
              <p:cNvCxnSpPr/>
              <p:nvPr/>
            </p:nvCxnSpPr>
            <p:spPr>
              <a:xfrm>
                <a:off x="6857071" y="6180262"/>
                <a:ext cx="1184294" cy="1"/>
              </a:xfrm>
              <a:prstGeom prst="line">
                <a:avLst/>
              </a:prstGeom>
              <a:ln w="57150">
                <a:solidFill>
                  <a:srgbClr val="324554"/>
                </a:solidFill>
              </a:ln>
            </p:spPr>
            <p:style>
              <a:lnRef idx="1">
                <a:schemeClr val="accent1"/>
              </a:lnRef>
              <a:fillRef idx="0">
                <a:schemeClr val="accent1"/>
              </a:fillRef>
              <a:effectRef idx="0">
                <a:schemeClr val="accent1"/>
              </a:effectRef>
              <a:fontRef idx="minor">
                <a:schemeClr val="tx1"/>
              </a:fontRef>
            </p:style>
          </p:cxnSp>
        </p:grpSp>
        <p:sp>
          <p:nvSpPr>
            <p:cNvPr id="6" name="淘宝网chenying0907出品 5"/>
            <p:cNvSpPr/>
            <p:nvPr/>
          </p:nvSpPr>
          <p:spPr>
            <a:xfrm>
              <a:off x="5165100" y="4292763"/>
              <a:ext cx="1037229" cy="65413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淘宝网chenying0907出品 6"/>
            <p:cNvSpPr/>
            <p:nvPr/>
          </p:nvSpPr>
          <p:spPr>
            <a:xfrm>
              <a:off x="5165099" y="3638632"/>
              <a:ext cx="1037229" cy="65413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淘宝网chenying0907出品 7"/>
            <p:cNvSpPr/>
            <p:nvPr/>
          </p:nvSpPr>
          <p:spPr>
            <a:xfrm>
              <a:off x="5165098" y="2986088"/>
              <a:ext cx="1037229" cy="65413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8" name="直接连接符 17"/>
          <p:cNvCxnSpPr/>
          <p:nvPr/>
        </p:nvCxnSpPr>
        <p:spPr>
          <a:xfrm>
            <a:off x="1841590" y="2486611"/>
            <a:ext cx="396602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淘宝网chenying0907出品 18"/>
          <p:cNvSpPr txBox="1"/>
          <p:nvPr/>
        </p:nvSpPr>
        <p:spPr>
          <a:xfrm>
            <a:off x="1485873" y="2544638"/>
            <a:ext cx="3686041" cy="1172629"/>
          </a:xfrm>
          <a:prstGeom prst="rect">
            <a:avLst/>
          </a:prstGeom>
          <a:noFill/>
        </p:spPr>
        <p:txBody>
          <a:bodyPr wrap="square" rtlCol="0">
            <a:spAutoFit/>
          </a:bodyPr>
          <a:lstStyle/>
          <a:p>
            <a:pPr algn="r">
              <a:lnSpc>
                <a:spcPct val="130000"/>
              </a:lnSpc>
            </a:pPr>
            <a:r>
              <a:rPr lang="zh-CN" altLang="en-US" dirty="0">
                <a:latin typeface="微软雅黑" panose="020B0503020204020204" pitchFamily="34" charset="-122"/>
                <a:ea typeface="微软雅黑" panose="020B0503020204020204" pitchFamily="34" charset="-122"/>
              </a:rPr>
              <a:t>此处插入淘宝网 出品此处插入淘宝网 出品</a:t>
            </a:r>
            <a:endParaRPr lang="en-US" altLang="zh-CN" dirty="0">
              <a:latin typeface="微软雅黑" panose="020B0503020204020204" pitchFamily="34" charset="-122"/>
              <a:ea typeface="微软雅黑" panose="020B0503020204020204" pitchFamily="34" charset="-122"/>
            </a:endParaRPr>
          </a:p>
          <a:p>
            <a:pPr algn="r">
              <a:lnSpc>
                <a:spcPct val="130000"/>
              </a:lnSpc>
            </a:pPr>
            <a:r>
              <a:rPr lang="zh-CN" altLang="en-US" dirty="0">
                <a:latin typeface="微软雅黑" panose="020B0503020204020204" pitchFamily="34" charset="-122"/>
                <a:ea typeface="微软雅黑" panose="020B0503020204020204" pitchFamily="34" charset="-122"/>
              </a:rPr>
              <a:t>此处插入淘宝网 出品</a:t>
            </a:r>
            <a:endParaRPr lang="zh-CN" altLang="en-US" dirty="0">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1841590" y="3966921"/>
            <a:ext cx="396602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淘宝网chenying0907出品 20"/>
          <p:cNvSpPr txBox="1"/>
          <p:nvPr/>
        </p:nvSpPr>
        <p:spPr>
          <a:xfrm>
            <a:off x="1485873" y="4024948"/>
            <a:ext cx="3686041" cy="1172629"/>
          </a:xfrm>
          <a:prstGeom prst="rect">
            <a:avLst/>
          </a:prstGeom>
          <a:noFill/>
        </p:spPr>
        <p:txBody>
          <a:bodyPr wrap="square" rtlCol="0">
            <a:spAutoFit/>
          </a:bodyPr>
          <a:lstStyle/>
          <a:p>
            <a:pPr algn="r">
              <a:lnSpc>
                <a:spcPct val="130000"/>
              </a:lnSpc>
            </a:pPr>
            <a:r>
              <a:rPr lang="zh-CN" altLang="en-US" dirty="0">
                <a:latin typeface="微软雅黑" panose="020B0503020204020204" pitchFamily="34" charset="-122"/>
                <a:ea typeface="微软雅黑" panose="020B0503020204020204" pitchFamily="34" charset="-122"/>
              </a:rPr>
              <a:t>此处插入淘宝网 出品此处插入淘宝网 出品</a:t>
            </a:r>
            <a:endParaRPr lang="en-US" altLang="zh-CN" dirty="0">
              <a:latin typeface="微软雅黑" panose="020B0503020204020204" pitchFamily="34" charset="-122"/>
              <a:ea typeface="微软雅黑" panose="020B0503020204020204" pitchFamily="34" charset="-122"/>
            </a:endParaRPr>
          </a:p>
          <a:p>
            <a:pPr algn="r">
              <a:lnSpc>
                <a:spcPct val="130000"/>
              </a:lnSpc>
            </a:pPr>
            <a:r>
              <a:rPr lang="zh-CN" altLang="en-US" dirty="0">
                <a:latin typeface="微软雅黑" panose="020B0503020204020204" pitchFamily="34" charset="-122"/>
                <a:ea typeface="微软雅黑" panose="020B0503020204020204" pitchFamily="34" charset="-122"/>
              </a:rPr>
              <a:t>此处插入淘宝网 出品</a:t>
            </a:r>
            <a:endParaRPr lang="zh-CN" altLang="en-US" dirty="0">
              <a:latin typeface="微软雅黑" panose="020B0503020204020204" pitchFamily="34" charset="-122"/>
              <a:ea typeface="微软雅黑" panose="020B0503020204020204" pitchFamily="34" charset="-122"/>
            </a:endParaRPr>
          </a:p>
        </p:txBody>
      </p:sp>
      <p:cxnSp>
        <p:nvCxnSpPr>
          <p:cNvPr id="22" name="直接连接符 21"/>
          <p:cNvCxnSpPr/>
          <p:nvPr/>
        </p:nvCxnSpPr>
        <p:spPr>
          <a:xfrm flipH="1">
            <a:off x="6335096" y="3284436"/>
            <a:ext cx="396602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淘宝网chenying0907出品 22"/>
          <p:cNvSpPr txBox="1"/>
          <p:nvPr/>
        </p:nvSpPr>
        <p:spPr>
          <a:xfrm flipH="1">
            <a:off x="6982677" y="3352905"/>
            <a:ext cx="3686041" cy="1172629"/>
          </a:xfrm>
          <a:prstGeom prst="rect">
            <a:avLst/>
          </a:prstGeom>
          <a:noFill/>
        </p:spPr>
        <p:txBody>
          <a:bodyPr wrap="square" rtlCol="0">
            <a:spAutoFit/>
          </a:bodyPr>
          <a:lstStyle/>
          <a:p>
            <a:pPr>
              <a:lnSpc>
                <a:spcPct val="130000"/>
              </a:lnSpc>
            </a:pPr>
            <a:r>
              <a:rPr lang="zh-CN" altLang="en-US" dirty="0">
                <a:latin typeface="微软雅黑" panose="020B0503020204020204" pitchFamily="34" charset="-122"/>
                <a:ea typeface="微软雅黑" panose="020B0503020204020204" pitchFamily="34" charset="-122"/>
              </a:rPr>
              <a:t>此处插入淘宝网 出品此处插入淘宝网 出品</a:t>
            </a:r>
            <a:endParaRPr lang="en-US" altLang="zh-CN" dirty="0">
              <a:latin typeface="微软雅黑" panose="020B0503020204020204" pitchFamily="34" charset="-122"/>
              <a:ea typeface="微软雅黑" panose="020B0503020204020204" pitchFamily="34" charset="-122"/>
            </a:endParaRPr>
          </a:p>
          <a:p>
            <a:pPr>
              <a:lnSpc>
                <a:spcPct val="130000"/>
              </a:lnSpc>
            </a:pPr>
            <a:r>
              <a:rPr lang="zh-CN" altLang="en-US" dirty="0">
                <a:latin typeface="微软雅黑" panose="020B0503020204020204" pitchFamily="34" charset="-122"/>
                <a:ea typeface="微软雅黑" panose="020B0503020204020204" pitchFamily="34" charset="-122"/>
              </a:rPr>
              <a:t>此处插入淘宝网 出品</a:t>
            </a:r>
            <a:endParaRPr lang="zh-CN" altLang="en-US" dirty="0">
              <a:latin typeface="微软雅黑" panose="020B0503020204020204" pitchFamily="34" charset="-122"/>
              <a:ea typeface="微软雅黑" panose="020B0503020204020204" pitchFamily="34" charset="-122"/>
            </a:endParaRPr>
          </a:p>
        </p:txBody>
      </p:sp>
      <p:cxnSp>
        <p:nvCxnSpPr>
          <p:cNvPr id="24" name="直接连接符 23"/>
          <p:cNvCxnSpPr/>
          <p:nvPr/>
        </p:nvCxnSpPr>
        <p:spPr>
          <a:xfrm flipH="1">
            <a:off x="6342356" y="4583466"/>
            <a:ext cx="396602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淘宝网chenying0907出品 24"/>
          <p:cNvSpPr txBox="1"/>
          <p:nvPr/>
        </p:nvSpPr>
        <p:spPr>
          <a:xfrm flipH="1">
            <a:off x="6989937" y="4651935"/>
            <a:ext cx="3686041" cy="1172629"/>
          </a:xfrm>
          <a:prstGeom prst="rect">
            <a:avLst/>
          </a:prstGeom>
          <a:noFill/>
        </p:spPr>
        <p:txBody>
          <a:bodyPr wrap="square" rtlCol="0">
            <a:spAutoFit/>
          </a:bodyPr>
          <a:lstStyle/>
          <a:p>
            <a:pPr>
              <a:lnSpc>
                <a:spcPct val="130000"/>
              </a:lnSpc>
            </a:pPr>
            <a:r>
              <a:rPr lang="zh-CN" altLang="en-US" dirty="0">
                <a:latin typeface="微软雅黑" panose="020B0503020204020204" pitchFamily="34" charset="-122"/>
                <a:ea typeface="微软雅黑" panose="020B0503020204020204" pitchFamily="34" charset="-122"/>
              </a:rPr>
              <a:t>此处插入淘宝网 出品此处插入淘宝网 出品</a:t>
            </a:r>
            <a:endParaRPr lang="en-US" altLang="zh-CN" dirty="0">
              <a:latin typeface="微软雅黑" panose="020B0503020204020204" pitchFamily="34" charset="-122"/>
              <a:ea typeface="微软雅黑" panose="020B0503020204020204" pitchFamily="34" charset="-122"/>
            </a:endParaRPr>
          </a:p>
          <a:p>
            <a:pPr>
              <a:lnSpc>
                <a:spcPct val="130000"/>
              </a:lnSpc>
            </a:pPr>
            <a:r>
              <a:rPr lang="zh-CN" altLang="en-US" dirty="0">
                <a:latin typeface="微软雅黑" panose="020B0503020204020204" pitchFamily="34" charset="-122"/>
                <a:ea typeface="微软雅黑" panose="020B0503020204020204" pitchFamily="34" charset="-122"/>
              </a:rPr>
              <a:t>此处插入淘宝网 出品</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right)">
                                      <p:cBhvr>
                                        <p:cTn id="14" dur="500"/>
                                        <p:tgtEl>
                                          <p:spTgt spid="18"/>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par>
                          <p:cTn id="25" fill="hold">
                            <p:stCondLst>
                              <p:cond delay="2000"/>
                            </p:stCondLst>
                            <p:childTnLst>
                              <p:par>
                                <p:cTn id="26" presetID="22" presetClass="entr" presetSubtype="2"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right)">
                                      <p:cBhvr>
                                        <p:cTn id="28" dur="500"/>
                                        <p:tgtEl>
                                          <p:spTgt spid="20"/>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right)">
                                      <p:cBhvr>
                                        <p:cTn id="31" dur="500"/>
                                        <p:tgtEl>
                                          <p:spTgt spid="21"/>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淘宝网chenying0907出品 1"/>
          <p:cNvGrpSpPr/>
          <p:nvPr/>
        </p:nvGrpSpPr>
        <p:grpSpPr>
          <a:xfrm rot="21194759">
            <a:off x="5530015" y="1444548"/>
            <a:ext cx="1452345" cy="1452345"/>
            <a:chOff x="4883092" y="1682340"/>
            <a:chExt cx="1944216" cy="1944216"/>
          </a:xfrm>
        </p:grpSpPr>
        <p:sp>
          <p:nvSpPr>
            <p:cNvPr id="3" name="圆角淘宝网chenying0907出品 2"/>
            <p:cNvSpPr/>
            <p:nvPr/>
          </p:nvSpPr>
          <p:spPr>
            <a:xfrm rot="19460361">
              <a:off x="4883092" y="1682340"/>
              <a:ext cx="1944216" cy="1944216"/>
            </a:xfrm>
            <a:prstGeom prst="roundRect">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淘宝网chenying0907出品 15"/>
            <p:cNvSpPr>
              <a:spLocks noEditPoints="1"/>
            </p:cNvSpPr>
            <p:nvPr/>
          </p:nvSpPr>
          <p:spPr bwMode="auto">
            <a:xfrm rot="405241">
              <a:off x="5321134" y="2057792"/>
              <a:ext cx="1080788" cy="1086431"/>
            </a:xfrm>
            <a:custGeom>
              <a:avLst/>
              <a:gdLst>
                <a:gd name="T0" fmla="*/ 192 w 383"/>
                <a:gd name="T1" fmla="*/ 64 h 385"/>
                <a:gd name="T2" fmla="*/ 336 w 383"/>
                <a:gd name="T3" fmla="*/ 224 h 385"/>
                <a:gd name="T4" fmla="*/ 336 w 383"/>
                <a:gd name="T5" fmla="*/ 385 h 385"/>
                <a:gd name="T6" fmla="*/ 239 w 383"/>
                <a:gd name="T7" fmla="*/ 385 h 385"/>
                <a:gd name="T8" fmla="*/ 239 w 383"/>
                <a:gd name="T9" fmla="*/ 264 h 385"/>
                <a:gd name="T10" fmla="*/ 236 w 383"/>
                <a:gd name="T11" fmla="*/ 253 h 385"/>
                <a:gd name="T12" fmla="*/ 227 w 383"/>
                <a:gd name="T13" fmla="*/ 244 h 385"/>
                <a:gd name="T14" fmla="*/ 215 w 383"/>
                <a:gd name="T15" fmla="*/ 241 h 385"/>
                <a:gd name="T16" fmla="*/ 168 w 383"/>
                <a:gd name="T17" fmla="*/ 241 h 385"/>
                <a:gd name="T18" fmla="*/ 156 w 383"/>
                <a:gd name="T19" fmla="*/ 244 h 385"/>
                <a:gd name="T20" fmla="*/ 146 w 383"/>
                <a:gd name="T21" fmla="*/ 253 h 385"/>
                <a:gd name="T22" fmla="*/ 144 w 383"/>
                <a:gd name="T23" fmla="*/ 264 h 385"/>
                <a:gd name="T24" fmla="*/ 144 w 383"/>
                <a:gd name="T25" fmla="*/ 385 h 385"/>
                <a:gd name="T26" fmla="*/ 48 w 383"/>
                <a:gd name="T27" fmla="*/ 385 h 385"/>
                <a:gd name="T28" fmla="*/ 48 w 383"/>
                <a:gd name="T29" fmla="*/ 224 h 385"/>
                <a:gd name="T30" fmla="*/ 192 w 383"/>
                <a:gd name="T31" fmla="*/ 64 h 385"/>
                <a:gd name="T32" fmla="*/ 312 w 383"/>
                <a:gd name="T33" fmla="*/ 24 h 385"/>
                <a:gd name="T34" fmla="*/ 360 w 383"/>
                <a:gd name="T35" fmla="*/ 24 h 385"/>
                <a:gd name="T36" fmla="*/ 360 w 383"/>
                <a:gd name="T37" fmla="*/ 129 h 385"/>
                <a:gd name="T38" fmla="*/ 312 w 383"/>
                <a:gd name="T39" fmla="*/ 74 h 385"/>
                <a:gd name="T40" fmla="*/ 312 w 383"/>
                <a:gd name="T41" fmla="*/ 24 h 385"/>
                <a:gd name="T42" fmla="*/ 168 w 383"/>
                <a:gd name="T43" fmla="*/ 0 h 385"/>
                <a:gd name="T44" fmla="*/ 215 w 383"/>
                <a:gd name="T45" fmla="*/ 0 h 385"/>
                <a:gd name="T46" fmla="*/ 383 w 383"/>
                <a:gd name="T47" fmla="*/ 193 h 385"/>
                <a:gd name="T48" fmla="*/ 336 w 383"/>
                <a:gd name="T49" fmla="*/ 193 h 385"/>
                <a:gd name="T50" fmla="*/ 192 w 383"/>
                <a:gd name="T51" fmla="*/ 27 h 385"/>
                <a:gd name="T52" fmla="*/ 48 w 383"/>
                <a:gd name="T53" fmla="*/ 193 h 385"/>
                <a:gd name="T54" fmla="*/ 0 w 383"/>
                <a:gd name="T55" fmla="*/ 193 h 385"/>
                <a:gd name="T56" fmla="*/ 168 w 383"/>
                <a:gd name="T57"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3" h="385">
                  <a:moveTo>
                    <a:pt x="192" y="64"/>
                  </a:moveTo>
                  <a:lnTo>
                    <a:pt x="336" y="224"/>
                  </a:lnTo>
                  <a:lnTo>
                    <a:pt x="336" y="385"/>
                  </a:lnTo>
                  <a:lnTo>
                    <a:pt x="239" y="385"/>
                  </a:lnTo>
                  <a:lnTo>
                    <a:pt x="239" y="264"/>
                  </a:lnTo>
                  <a:lnTo>
                    <a:pt x="236" y="253"/>
                  </a:lnTo>
                  <a:lnTo>
                    <a:pt x="227" y="244"/>
                  </a:lnTo>
                  <a:lnTo>
                    <a:pt x="215" y="241"/>
                  </a:lnTo>
                  <a:lnTo>
                    <a:pt x="168" y="241"/>
                  </a:lnTo>
                  <a:lnTo>
                    <a:pt x="156" y="244"/>
                  </a:lnTo>
                  <a:lnTo>
                    <a:pt x="146" y="253"/>
                  </a:lnTo>
                  <a:lnTo>
                    <a:pt x="144" y="264"/>
                  </a:lnTo>
                  <a:lnTo>
                    <a:pt x="144" y="385"/>
                  </a:lnTo>
                  <a:lnTo>
                    <a:pt x="48" y="385"/>
                  </a:lnTo>
                  <a:lnTo>
                    <a:pt x="48" y="224"/>
                  </a:lnTo>
                  <a:lnTo>
                    <a:pt x="192" y="64"/>
                  </a:lnTo>
                  <a:close/>
                  <a:moveTo>
                    <a:pt x="312" y="24"/>
                  </a:moveTo>
                  <a:lnTo>
                    <a:pt x="360" y="24"/>
                  </a:lnTo>
                  <a:lnTo>
                    <a:pt x="360" y="129"/>
                  </a:lnTo>
                  <a:lnTo>
                    <a:pt x="312" y="74"/>
                  </a:lnTo>
                  <a:lnTo>
                    <a:pt x="312" y="24"/>
                  </a:lnTo>
                  <a:close/>
                  <a:moveTo>
                    <a:pt x="168" y="0"/>
                  </a:moveTo>
                  <a:lnTo>
                    <a:pt x="215" y="0"/>
                  </a:lnTo>
                  <a:lnTo>
                    <a:pt x="383" y="193"/>
                  </a:lnTo>
                  <a:lnTo>
                    <a:pt x="336" y="193"/>
                  </a:lnTo>
                  <a:lnTo>
                    <a:pt x="192" y="27"/>
                  </a:lnTo>
                  <a:lnTo>
                    <a:pt x="48" y="193"/>
                  </a:lnTo>
                  <a:lnTo>
                    <a:pt x="0" y="193"/>
                  </a:lnTo>
                  <a:lnTo>
                    <a:pt x="168" y="0"/>
                  </a:lnTo>
                  <a:close/>
                </a:path>
              </a:pathLst>
            </a:custGeom>
            <a:solidFill>
              <a:srgbClr val="00B0F0"/>
            </a:solidFill>
            <a:ln w="3175">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grpSp>
      <p:sp>
        <p:nvSpPr>
          <p:cNvPr id="5" name="淘宝网chenying0907出品 4"/>
          <p:cNvSpPr txBox="1"/>
          <p:nvPr/>
        </p:nvSpPr>
        <p:spPr>
          <a:xfrm>
            <a:off x="3846223" y="3954121"/>
            <a:ext cx="2409964" cy="584775"/>
          </a:xfrm>
          <a:prstGeom prst="rect">
            <a:avLst/>
          </a:prstGeom>
          <a:noFill/>
        </p:spPr>
        <p:txBody>
          <a:bodyPr wrap="square" rtlCol="0">
            <a:spAutoFit/>
          </a:bodyPr>
          <a:lstStyle/>
          <a:p>
            <a:pPr algn="ctr"/>
            <a:r>
              <a:rPr lang="en-US" altLang="zh-CN" sz="3200" b="1" dirty="0">
                <a:latin typeface="微软雅黑" panose="020B0503020204020204" pitchFamily="34" charset="-122"/>
                <a:ea typeface="微软雅黑" panose="020B0503020204020204" pitchFamily="34" charset="-122"/>
              </a:rPr>
              <a:t>03.</a:t>
            </a:r>
            <a:r>
              <a:rPr lang="zh-CN" altLang="en-US" sz="3200" b="1" dirty="0">
                <a:latin typeface="微软雅黑" panose="020B0503020204020204" pitchFamily="34" charset="-122"/>
                <a:ea typeface="微软雅黑" panose="020B0503020204020204" pitchFamily="34" charset="-122"/>
              </a:rPr>
              <a:t>说学法</a:t>
            </a:r>
            <a:endParaRPr lang="zh-CN" altLang="en-US" sz="3200" b="1" dirty="0">
              <a:latin typeface="微软雅黑" panose="020B0503020204020204" pitchFamily="34" charset="-122"/>
              <a:ea typeface="微软雅黑" panose="020B0503020204020204" pitchFamily="34" charset="-122"/>
            </a:endParaRPr>
          </a:p>
        </p:txBody>
      </p:sp>
      <p:sp>
        <p:nvSpPr>
          <p:cNvPr id="6" name="淘宝网chenying0907出品 5"/>
          <p:cNvSpPr txBox="1"/>
          <p:nvPr/>
        </p:nvSpPr>
        <p:spPr>
          <a:xfrm>
            <a:off x="6468528" y="3700966"/>
            <a:ext cx="165642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添加小标题</a:t>
            </a:r>
            <a:endParaRPr lang="zh-CN" altLang="en-US" dirty="0">
              <a:latin typeface="微软雅黑" panose="020B0503020204020204" pitchFamily="34" charset="-122"/>
              <a:ea typeface="微软雅黑" panose="020B0503020204020204" pitchFamily="34" charset="-122"/>
            </a:endParaRPr>
          </a:p>
        </p:txBody>
      </p:sp>
      <p:cxnSp>
        <p:nvCxnSpPr>
          <p:cNvPr id="7" name="直接连接符 6"/>
          <p:cNvCxnSpPr/>
          <p:nvPr/>
        </p:nvCxnSpPr>
        <p:spPr>
          <a:xfrm flipV="1">
            <a:off x="6158746" y="3450932"/>
            <a:ext cx="0" cy="217592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淘宝网chenying0907出品 5"/>
          <p:cNvSpPr txBox="1"/>
          <p:nvPr/>
        </p:nvSpPr>
        <p:spPr>
          <a:xfrm>
            <a:off x="6468528" y="4082490"/>
            <a:ext cx="165642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添加小标题</a:t>
            </a:r>
            <a:endParaRPr lang="zh-CN" altLang="en-US" dirty="0">
              <a:latin typeface="微软雅黑" panose="020B0503020204020204" pitchFamily="34" charset="-122"/>
              <a:ea typeface="微软雅黑" panose="020B0503020204020204" pitchFamily="34" charset="-122"/>
            </a:endParaRPr>
          </a:p>
        </p:txBody>
      </p:sp>
      <p:sp>
        <p:nvSpPr>
          <p:cNvPr id="9" name="淘宝网chenying0907出品 5"/>
          <p:cNvSpPr txBox="1"/>
          <p:nvPr/>
        </p:nvSpPr>
        <p:spPr>
          <a:xfrm>
            <a:off x="6495730" y="4506328"/>
            <a:ext cx="165642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添加小标题</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说学法</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3.1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cxnSp>
        <p:nvCxnSpPr>
          <p:cNvPr id="4" name="直接连接符 3"/>
          <p:cNvCxnSpPr/>
          <p:nvPr/>
        </p:nvCxnSpPr>
        <p:spPr bwMode="auto">
          <a:xfrm>
            <a:off x="3436017" y="1895315"/>
            <a:ext cx="1921933"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bwMode="auto">
          <a:xfrm>
            <a:off x="3502213" y="5616169"/>
            <a:ext cx="1919817"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bwMode="auto">
          <a:xfrm>
            <a:off x="4598176" y="3157118"/>
            <a:ext cx="1778844"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a:endCxn id="33" idx="2"/>
          </p:cNvCxnSpPr>
          <p:nvPr/>
        </p:nvCxnSpPr>
        <p:spPr bwMode="auto">
          <a:xfrm>
            <a:off x="4405531" y="4470445"/>
            <a:ext cx="1920933"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sp>
        <p:nvSpPr>
          <p:cNvPr id="8" name="淘宝网chenying0907出品 7"/>
          <p:cNvSpPr/>
          <p:nvPr/>
        </p:nvSpPr>
        <p:spPr>
          <a:xfrm>
            <a:off x="6628624" y="1421511"/>
            <a:ext cx="1272119" cy="430877"/>
          </a:xfrm>
          <a:prstGeom prst="rect">
            <a:avLst/>
          </a:prstGeom>
        </p:spPr>
        <p:txBody>
          <a:bodyPr wrap="none" lIns="121908" tIns="60955" rIns="121908" bIns="60955">
            <a:spAutoFit/>
          </a:bodyPr>
          <a:lstStyle/>
          <a:p>
            <a:pPr fontAlgn="base">
              <a:spcBef>
                <a:spcPct val="0"/>
              </a:spcBef>
              <a:spcAft>
                <a:spcPct val="0"/>
              </a:spcAft>
            </a:pPr>
            <a:r>
              <a:rPr lang="zh-CN" altLang="en-US" sz="2000" dirty="0">
                <a:solidFill>
                  <a:prstClr val="black"/>
                </a:solidFill>
                <a:latin typeface="微软雅黑" panose="020B0503020204020204" pitchFamily="34" charset="-122"/>
                <a:ea typeface="微软雅黑" panose="020B0503020204020204" pitchFamily="34" charset="-122"/>
              </a:rPr>
              <a:t>添加标题</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9" name="淘宝网chenying0907出品 47"/>
          <p:cNvSpPr>
            <a:spLocks noChangeArrowheads="1"/>
          </p:cNvSpPr>
          <p:nvPr/>
        </p:nvSpPr>
        <p:spPr bwMode="auto">
          <a:xfrm>
            <a:off x="6589500" y="1731815"/>
            <a:ext cx="4057651" cy="738525"/>
          </a:xfrm>
          <a:prstGeom prst="rect">
            <a:avLst/>
          </a:prstGeom>
          <a:noFill/>
          <a:ln>
            <a:noFill/>
          </a:ln>
        </p:spPr>
        <p:txBody>
          <a:bodyPr lIns="121908" tIns="60955" rIns="121908" bIns="6095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fontAlgn="base">
              <a:lnSpc>
                <a:spcPct val="150000"/>
              </a:lnSpc>
              <a:spcAft>
                <a:spcPct val="0"/>
              </a:spcAft>
              <a:buFont typeface="Arial" panose="020B0604020202020204" pitchFamily="34" charset="0"/>
              <a:buNone/>
            </a:pPr>
            <a:r>
              <a:rPr lang="zh-CN" altLang="en-US" sz="1335" dirty="0">
                <a:solidFill>
                  <a:prstClr val="black"/>
                </a:solidFill>
              </a:rPr>
              <a:t>点击输入简要文字内容，文字内容需概括精炼，不用多余的文字修饰，言简意赅的说明该项内容。</a:t>
            </a:r>
            <a:endParaRPr lang="en-US" altLang="zh-CN" sz="1335" dirty="0">
              <a:solidFill>
                <a:prstClr val="black"/>
              </a:solidFill>
            </a:endParaRPr>
          </a:p>
        </p:txBody>
      </p:sp>
      <p:grpSp>
        <p:nvGrpSpPr>
          <p:cNvPr id="10" name="淘宝网chenying0907出品 9"/>
          <p:cNvGrpSpPr/>
          <p:nvPr/>
        </p:nvGrpSpPr>
        <p:grpSpPr bwMode="auto">
          <a:xfrm>
            <a:off x="813879" y="2222506"/>
            <a:ext cx="3012857" cy="3012857"/>
            <a:chOff x="1103084" y="2155824"/>
            <a:chExt cx="3176815" cy="3176815"/>
          </a:xfrm>
          <a:blipFill>
            <a:blip r:embed="rId1"/>
            <a:stretch>
              <a:fillRect/>
            </a:stretch>
          </a:blipFill>
        </p:grpSpPr>
        <p:sp>
          <p:nvSpPr>
            <p:cNvPr id="11" name="淘宝网chenying0907出品 10"/>
            <p:cNvSpPr/>
            <p:nvPr/>
          </p:nvSpPr>
          <p:spPr>
            <a:xfrm>
              <a:off x="1103084" y="2155824"/>
              <a:ext cx="3176815" cy="3176815"/>
            </a:xfrm>
            <a:prstGeom prst="ellipse">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240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淘宝网chenying0907出品 11"/>
            <p:cNvSpPr/>
            <p:nvPr/>
          </p:nvSpPr>
          <p:spPr>
            <a:xfrm>
              <a:off x="1281790" y="2334530"/>
              <a:ext cx="2819403" cy="281940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240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3" name="淘宝网chenying0907出品 12"/>
          <p:cNvSpPr/>
          <p:nvPr/>
        </p:nvSpPr>
        <p:spPr>
          <a:xfrm>
            <a:off x="3133116" y="1606678"/>
            <a:ext cx="497747" cy="497747"/>
          </a:xfrm>
          <a:prstGeom prst="ellipse">
            <a:avLst/>
          </a:prstGeom>
          <a:solidFill>
            <a:srgbClr val="00B05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2400" dirty="0">
                <a:solidFill>
                  <a:prstClr val="white"/>
                </a:solidFill>
              </a:rPr>
              <a:t>1</a:t>
            </a:r>
            <a:endParaRPr lang="zh-CN" altLang="en-US" sz="2400" dirty="0">
              <a:solidFill>
                <a:prstClr val="white"/>
              </a:solidFill>
            </a:endParaRPr>
          </a:p>
        </p:txBody>
      </p:sp>
      <p:sp>
        <p:nvSpPr>
          <p:cNvPr id="14" name="淘宝网chenying0907出品 13"/>
          <p:cNvSpPr/>
          <p:nvPr/>
        </p:nvSpPr>
        <p:spPr>
          <a:xfrm>
            <a:off x="4189234" y="2887907"/>
            <a:ext cx="497747" cy="497747"/>
          </a:xfrm>
          <a:prstGeom prst="ellipse">
            <a:avLst/>
          </a:prstGeom>
          <a:solidFill>
            <a:srgbClr val="0070C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2400" dirty="0">
                <a:solidFill>
                  <a:prstClr val="white"/>
                </a:solidFill>
              </a:rPr>
              <a:t>2</a:t>
            </a:r>
            <a:endParaRPr lang="zh-CN" altLang="en-US" sz="2400" dirty="0">
              <a:solidFill>
                <a:prstClr val="white"/>
              </a:solidFill>
            </a:endParaRPr>
          </a:p>
        </p:txBody>
      </p:sp>
      <p:sp>
        <p:nvSpPr>
          <p:cNvPr id="15" name="淘宝网chenying0907出品 14"/>
          <p:cNvSpPr/>
          <p:nvPr/>
        </p:nvSpPr>
        <p:spPr>
          <a:xfrm>
            <a:off x="4161314" y="4197765"/>
            <a:ext cx="497747" cy="497747"/>
          </a:xfrm>
          <a:prstGeom prst="ellipse">
            <a:avLst/>
          </a:prstGeom>
          <a:solidFill>
            <a:srgbClr val="00B0F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2400" dirty="0">
                <a:solidFill>
                  <a:prstClr val="white"/>
                </a:solidFill>
              </a:rPr>
              <a:t>3</a:t>
            </a:r>
            <a:endParaRPr lang="zh-CN" altLang="en-US" sz="2400" dirty="0">
              <a:solidFill>
                <a:prstClr val="white"/>
              </a:solidFill>
            </a:endParaRPr>
          </a:p>
        </p:txBody>
      </p:sp>
      <p:sp>
        <p:nvSpPr>
          <p:cNvPr id="16" name="淘宝网chenying0907出品 15"/>
          <p:cNvSpPr/>
          <p:nvPr/>
        </p:nvSpPr>
        <p:spPr>
          <a:xfrm>
            <a:off x="3133116" y="5331373"/>
            <a:ext cx="497747" cy="497747"/>
          </a:xfrm>
          <a:prstGeom prst="ellipse">
            <a:avLst/>
          </a:prstGeom>
          <a:solidFill>
            <a:srgbClr val="92D050"/>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zh-CN" sz="2400" dirty="0">
                <a:solidFill>
                  <a:prstClr val="white"/>
                </a:solidFill>
              </a:rPr>
              <a:t>4</a:t>
            </a:r>
            <a:endParaRPr lang="zh-CN" altLang="en-US" sz="2400" dirty="0">
              <a:solidFill>
                <a:prstClr val="white"/>
              </a:solidFill>
            </a:endParaRPr>
          </a:p>
        </p:txBody>
      </p:sp>
      <p:grpSp>
        <p:nvGrpSpPr>
          <p:cNvPr id="17" name="淘宝网chenying0907出品 16"/>
          <p:cNvGrpSpPr/>
          <p:nvPr/>
        </p:nvGrpSpPr>
        <p:grpSpPr>
          <a:xfrm>
            <a:off x="5332954" y="1325499"/>
            <a:ext cx="1145275" cy="1145275"/>
            <a:chOff x="3989630" y="984316"/>
            <a:chExt cx="858956" cy="858956"/>
          </a:xfrm>
        </p:grpSpPr>
        <p:grpSp>
          <p:nvGrpSpPr>
            <p:cNvPr id="18" name="淘宝网chenying0907出品 17"/>
            <p:cNvGrpSpPr/>
            <p:nvPr/>
          </p:nvGrpSpPr>
          <p:grpSpPr>
            <a:xfrm>
              <a:off x="3989630" y="984316"/>
              <a:ext cx="858956" cy="858956"/>
              <a:chOff x="304800" y="673100"/>
              <a:chExt cx="4000500" cy="4000500"/>
            </a:xfrm>
            <a:effectLst>
              <a:outerShdw blurRad="444500" dist="254000" dir="8100000" algn="tr" rotWithShape="0">
                <a:prstClr val="black">
                  <a:alpha val="50000"/>
                </a:prstClr>
              </a:outerShdw>
            </a:effectLst>
          </p:grpSpPr>
          <p:sp>
            <p:nvSpPr>
              <p:cNvPr id="22" name="同心圆 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23" name="淘宝网chenying0907出品 2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grpSp>
        <p:grpSp>
          <p:nvGrpSpPr>
            <p:cNvPr id="19" name="淘宝网chenying0907出品 54"/>
            <p:cNvGrpSpPr>
              <a:grpSpLocks noChangeAspect="1"/>
            </p:cNvGrpSpPr>
            <p:nvPr/>
          </p:nvGrpSpPr>
          <p:grpSpPr bwMode="auto">
            <a:xfrm>
              <a:off x="4230408" y="1145668"/>
              <a:ext cx="389996" cy="469766"/>
              <a:chOff x="3452849" y="2667439"/>
              <a:chExt cx="239345" cy="288607"/>
            </a:xfrm>
          </p:grpSpPr>
          <p:sp>
            <p:nvSpPr>
              <p:cNvPr id="20" name="淘宝网chenying0907出品 846"/>
              <p:cNvSpPr/>
              <p:nvPr/>
            </p:nvSpPr>
            <p:spPr bwMode="auto">
              <a:xfrm>
                <a:off x="3452849" y="2721892"/>
                <a:ext cx="239345" cy="234154"/>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rgbClr val="00B050"/>
              </a:solidFill>
              <a:ln>
                <a:noFill/>
              </a:ln>
            </p:spPr>
            <p:txBody>
              <a:bodyPr lIns="162560" tIns="81280" rIns="162560" bIns="81280"/>
              <a:lstStyle/>
              <a:p>
                <a:pPr defTabSz="1219200">
                  <a:defRPr/>
                </a:pPr>
                <a:endParaRPr lang="zh-CN" altLang="en-US" sz="332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淘宝网chenying0907出品 847"/>
              <p:cNvSpPr/>
              <p:nvPr/>
            </p:nvSpPr>
            <p:spPr bwMode="auto">
              <a:xfrm>
                <a:off x="3547138" y="2667439"/>
                <a:ext cx="44424" cy="138859"/>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rgbClr val="00B050"/>
              </a:solidFill>
              <a:ln>
                <a:noFill/>
              </a:ln>
            </p:spPr>
            <p:txBody>
              <a:bodyPr lIns="162560" tIns="81280" rIns="162560" bIns="81280"/>
              <a:lstStyle/>
              <a:p>
                <a:pPr defTabSz="1219200">
                  <a:defRPr/>
                </a:pPr>
                <a:endParaRPr lang="zh-CN" altLang="en-US" sz="332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24" name="淘宝网chenying0907出品 23"/>
          <p:cNvGrpSpPr/>
          <p:nvPr/>
        </p:nvGrpSpPr>
        <p:grpSpPr>
          <a:xfrm>
            <a:off x="6259730" y="2503657"/>
            <a:ext cx="1145275" cy="1145275"/>
            <a:chOff x="4684712" y="1948340"/>
            <a:chExt cx="858956" cy="858956"/>
          </a:xfrm>
        </p:grpSpPr>
        <p:grpSp>
          <p:nvGrpSpPr>
            <p:cNvPr id="25" name="淘宝网chenying0907出品 24"/>
            <p:cNvGrpSpPr/>
            <p:nvPr/>
          </p:nvGrpSpPr>
          <p:grpSpPr>
            <a:xfrm>
              <a:off x="4684712" y="1948340"/>
              <a:ext cx="858956" cy="858956"/>
              <a:chOff x="304800" y="673100"/>
              <a:chExt cx="4000500" cy="4000500"/>
            </a:xfrm>
            <a:effectLst>
              <a:outerShdw blurRad="444500" dist="254000" dir="8100000" algn="tr" rotWithShape="0">
                <a:prstClr val="black">
                  <a:alpha val="50000"/>
                </a:prstClr>
              </a:outerShdw>
            </a:effectLst>
          </p:grpSpPr>
          <p:sp>
            <p:nvSpPr>
              <p:cNvPr id="27" name="同心圆 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28" name="淘宝网chenying0907出品 2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grpSp>
        <p:sp>
          <p:nvSpPr>
            <p:cNvPr id="26" name="淘宝网chenying0907出品 168"/>
            <p:cNvSpPr>
              <a:spLocks noChangeAspect="1" noEditPoints="1"/>
            </p:cNvSpPr>
            <p:nvPr/>
          </p:nvSpPr>
          <p:spPr bwMode="auto">
            <a:xfrm>
              <a:off x="4918327" y="2222412"/>
              <a:ext cx="425533" cy="364326"/>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rgbClr val="0070C0"/>
            </a:solidFill>
            <a:ln>
              <a:noFill/>
            </a:ln>
          </p:spPr>
          <p:txBody>
            <a:bodyPr lIns="162560" tIns="81280" rIns="162560" bIns="81280"/>
            <a:lstStyle/>
            <a:p>
              <a:pPr defTabSz="1219200">
                <a:defRPr/>
              </a:pPr>
              <a:endParaRPr lang="zh-CN" altLang="en-US" sz="332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9" name="淘宝网chenying0907出品 28"/>
          <p:cNvGrpSpPr/>
          <p:nvPr/>
        </p:nvGrpSpPr>
        <p:grpSpPr>
          <a:xfrm>
            <a:off x="6301468" y="3897807"/>
            <a:ext cx="1145275" cy="1145275"/>
            <a:chOff x="4716016" y="2993953"/>
            <a:chExt cx="858956" cy="858956"/>
          </a:xfrm>
        </p:grpSpPr>
        <p:grpSp>
          <p:nvGrpSpPr>
            <p:cNvPr id="30" name="淘宝网chenying0907出品 29"/>
            <p:cNvGrpSpPr/>
            <p:nvPr/>
          </p:nvGrpSpPr>
          <p:grpSpPr>
            <a:xfrm>
              <a:off x="4716016" y="2993953"/>
              <a:ext cx="858956" cy="858956"/>
              <a:chOff x="304800" y="673100"/>
              <a:chExt cx="4000500" cy="4000500"/>
            </a:xfrm>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33" name="淘宝网chenying0907出品 32"/>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grpSp>
        <p:sp>
          <p:nvSpPr>
            <p:cNvPr id="31" name="淘宝网chenying0907出品 203"/>
            <p:cNvSpPr>
              <a:spLocks noChangeAspect="1" noEditPoints="1"/>
            </p:cNvSpPr>
            <p:nvPr/>
          </p:nvSpPr>
          <p:spPr bwMode="auto">
            <a:xfrm>
              <a:off x="4972990" y="3242045"/>
              <a:ext cx="370870" cy="356606"/>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rgbClr val="00B0F0"/>
            </a:solidFill>
            <a:ln>
              <a:noFill/>
            </a:ln>
          </p:spPr>
          <p:txBody>
            <a:bodyPr lIns="162560" tIns="81280" rIns="162560" bIns="81280"/>
            <a:lstStyle/>
            <a:p>
              <a:pPr defTabSz="1219200">
                <a:defRPr/>
              </a:pPr>
              <a:endParaRPr lang="zh-CN" altLang="en-US" sz="332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4" name="淘宝网chenying0907出品 33"/>
          <p:cNvGrpSpPr/>
          <p:nvPr/>
        </p:nvGrpSpPr>
        <p:grpSpPr>
          <a:xfrm>
            <a:off x="5342575" y="5058718"/>
            <a:ext cx="1145275" cy="1145275"/>
            <a:chOff x="3996846" y="3864636"/>
            <a:chExt cx="858956" cy="858956"/>
          </a:xfrm>
        </p:grpSpPr>
        <p:grpSp>
          <p:nvGrpSpPr>
            <p:cNvPr id="35" name="淘宝网chenying0907出品 34"/>
            <p:cNvGrpSpPr/>
            <p:nvPr/>
          </p:nvGrpSpPr>
          <p:grpSpPr>
            <a:xfrm>
              <a:off x="3996846" y="3864636"/>
              <a:ext cx="858956" cy="858956"/>
              <a:chOff x="304800" y="673100"/>
              <a:chExt cx="4000500" cy="4000500"/>
            </a:xfrm>
            <a:effectLst>
              <a:outerShdw blurRad="444500" dist="254000" dir="8100000" algn="tr" rotWithShape="0">
                <a:prstClr val="black">
                  <a:alpha val="50000"/>
                </a:prstClr>
              </a:outerShdw>
            </a:effectLst>
          </p:grpSpPr>
          <p:sp>
            <p:nvSpPr>
              <p:cNvPr id="37" name="同心圆 3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38" name="淘宝网chenying0907出品 3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prstClr val="white"/>
                  </a:solidFill>
                </a:endParaRPr>
              </a:p>
            </p:txBody>
          </p:sp>
        </p:grpSp>
        <p:sp>
          <p:nvSpPr>
            <p:cNvPr id="36" name="淘宝网chenying0907出品 110"/>
            <p:cNvSpPr>
              <a:spLocks noChangeAspect="1" noEditPoints="1"/>
            </p:cNvSpPr>
            <p:nvPr/>
          </p:nvSpPr>
          <p:spPr bwMode="auto">
            <a:xfrm>
              <a:off x="4211960" y="4064356"/>
              <a:ext cx="424516" cy="376344"/>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rgbClr val="92D050"/>
            </a:solidFill>
            <a:ln>
              <a:noFill/>
            </a:ln>
          </p:spPr>
          <p:txBody>
            <a:bodyPr lIns="162560" tIns="81280" rIns="162560" bIns="81280"/>
            <a:lstStyle/>
            <a:p>
              <a:pPr defTabSz="1219200">
                <a:defRPr/>
              </a:pPr>
              <a:endParaRPr lang="zh-CN" altLang="en-US" sz="332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9" name="淘宝网chenying0907出品 38"/>
          <p:cNvSpPr/>
          <p:nvPr/>
        </p:nvSpPr>
        <p:spPr>
          <a:xfrm>
            <a:off x="7492720" y="2568624"/>
            <a:ext cx="1272119" cy="430877"/>
          </a:xfrm>
          <a:prstGeom prst="rect">
            <a:avLst/>
          </a:prstGeom>
        </p:spPr>
        <p:txBody>
          <a:bodyPr wrap="none" lIns="121908" tIns="60955" rIns="121908" bIns="60955">
            <a:spAutoFit/>
          </a:bodyPr>
          <a:lstStyle/>
          <a:p>
            <a:pPr fontAlgn="base">
              <a:spcBef>
                <a:spcPct val="0"/>
              </a:spcBef>
              <a:spcAft>
                <a:spcPct val="0"/>
              </a:spcAft>
            </a:pPr>
            <a:r>
              <a:rPr lang="zh-CN" altLang="en-US" sz="2000" dirty="0">
                <a:solidFill>
                  <a:prstClr val="black"/>
                </a:solidFill>
                <a:latin typeface="微软雅黑" panose="020B0503020204020204" pitchFamily="34" charset="-122"/>
                <a:ea typeface="微软雅黑" panose="020B0503020204020204" pitchFamily="34" charset="-122"/>
              </a:rPr>
              <a:t>添加标题</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40" name="淘宝网chenying0907出品 47"/>
          <p:cNvSpPr>
            <a:spLocks noChangeArrowheads="1"/>
          </p:cNvSpPr>
          <p:nvPr/>
        </p:nvSpPr>
        <p:spPr bwMode="auto">
          <a:xfrm>
            <a:off x="7453596" y="2878928"/>
            <a:ext cx="4057651" cy="738525"/>
          </a:xfrm>
          <a:prstGeom prst="rect">
            <a:avLst/>
          </a:prstGeom>
          <a:noFill/>
          <a:ln>
            <a:noFill/>
          </a:ln>
        </p:spPr>
        <p:txBody>
          <a:bodyPr lIns="121908" tIns="60955" rIns="121908" bIns="6095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fontAlgn="base">
              <a:lnSpc>
                <a:spcPct val="150000"/>
              </a:lnSpc>
              <a:spcAft>
                <a:spcPct val="0"/>
              </a:spcAft>
              <a:buFont typeface="Arial" panose="020B0604020202020204" pitchFamily="34" charset="0"/>
              <a:buNone/>
            </a:pPr>
            <a:r>
              <a:rPr lang="zh-CN" altLang="en-US" sz="1335" dirty="0">
                <a:solidFill>
                  <a:prstClr val="black"/>
                </a:solidFill>
              </a:rPr>
              <a:t>点击输入简要文字内容，文字内容需概括精炼，不用多余的文字修饰，言简意赅的说明该项内容。</a:t>
            </a:r>
            <a:endParaRPr lang="en-US" altLang="zh-CN" sz="1335" dirty="0">
              <a:solidFill>
                <a:prstClr val="black"/>
              </a:solidFill>
            </a:endParaRPr>
          </a:p>
        </p:txBody>
      </p:sp>
      <p:sp>
        <p:nvSpPr>
          <p:cNvPr id="41" name="淘宝网chenying0907出品 40"/>
          <p:cNvSpPr/>
          <p:nvPr/>
        </p:nvSpPr>
        <p:spPr>
          <a:xfrm>
            <a:off x="7592131" y="3943257"/>
            <a:ext cx="1272119" cy="430877"/>
          </a:xfrm>
          <a:prstGeom prst="rect">
            <a:avLst/>
          </a:prstGeom>
        </p:spPr>
        <p:txBody>
          <a:bodyPr wrap="none" lIns="121908" tIns="60955" rIns="121908" bIns="60955">
            <a:spAutoFit/>
          </a:bodyPr>
          <a:lstStyle/>
          <a:p>
            <a:pPr fontAlgn="base">
              <a:spcBef>
                <a:spcPct val="0"/>
              </a:spcBef>
              <a:spcAft>
                <a:spcPct val="0"/>
              </a:spcAft>
            </a:pPr>
            <a:r>
              <a:rPr lang="zh-CN" altLang="en-US" sz="2000" dirty="0">
                <a:solidFill>
                  <a:prstClr val="black"/>
                </a:solidFill>
                <a:latin typeface="微软雅黑" panose="020B0503020204020204" pitchFamily="34" charset="-122"/>
                <a:ea typeface="微软雅黑" panose="020B0503020204020204" pitchFamily="34" charset="-122"/>
              </a:rPr>
              <a:t>添加标题</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42" name="淘宝网chenying0907出品 47"/>
          <p:cNvSpPr>
            <a:spLocks noChangeArrowheads="1"/>
          </p:cNvSpPr>
          <p:nvPr/>
        </p:nvSpPr>
        <p:spPr bwMode="auto">
          <a:xfrm>
            <a:off x="7553007" y="4253561"/>
            <a:ext cx="4057651" cy="738525"/>
          </a:xfrm>
          <a:prstGeom prst="rect">
            <a:avLst/>
          </a:prstGeom>
          <a:noFill/>
          <a:ln>
            <a:noFill/>
          </a:ln>
        </p:spPr>
        <p:txBody>
          <a:bodyPr lIns="121908" tIns="60955" rIns="121908" bIns="6095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fontAlgn="base">
              <a:lnSpc>
                <a:spcPct val="150000"/>
              </a:lnSpc>
              <a:spcAft>
                <a:spcPct val="0"/>
              </a:spcAft>
              <a:buFont typeface="Arial" panose="020B0604020202020204" pitchFamily="34" charset="0"/>
              <a:buNone/>
            </a:pPr>
            <a:r>
              <a:rPr lang="zh-CN" altLang="en-US" sz="1335" dirty="0">
                <a:solidFill>
                  <a:prstClr val="black"/>
                </a:solidFill>
              </a:rPr>
              <a:t>点击输入简要文字内容，文字内容需概括精炼，不用多余的文字修饰，言简意赅的说明该项内容。</a:t>
            </a:r>
            <a:endParaRPr lang="en-US" altLang="zh-CN" sz="1335" dirty="0">
              <a:solidFill>
                <a:prstClr val="black"/>
              </a:solidFill>
            </a:endParaRPr>
          </a:p>
        </p:txBody>
      </p:sp>
      <p:sp>
        <p:nvSpPr>
          <p:cNvPr id="43" name="淘宝网chenying0907出品 42"/>
          <p:cNvSpPr/>
          <p:nvPr/>
        </p:nvSpPr>
        <p:spPr>
          <a:xfrm>
            <a:off x="6692137" y="5202483"/>
            <a:ext cx="1272119" cy="430877"/>
          </a:xfrm>
          <a:prstGeom prst="rect">
            <a:avLst/>
          </a:prstGeom>
        </p:spPr>
        <p:txBody>
          <a:bodyPr wrap="none" lIns="121908" tIns="60955" rIns="121908" bIns="60955">
            <a:spAutoFit/>
          </a:bodyPr>
          <a:lstStyle/>
          <a:p>
            <a:pPr fontAlgn="base">
              <a:spcBef>
                <a:spcPct val="0"/>
              </a:spcBef>
              <a:spcAft>
                <a:spcPct val="0"/>
              </a:spcAft>
            </a:pPr>
            <a:r>
              <a:rPr lang="zh-CN" altLang="en-US" sz="2000" dirty="0">
                <a:solidFill>
                  <a:prstClr val="black"/>
                </a:solidFill>
                <a:latin typeface="微软雅黑" panose="020B0503020204020204" pitchFamily="34" charset="-122"/>
                <a:ea typeface="微软雅黑" panose="020B0503020204020204" pitchFamily="34" charset="-122"/>
              </a:rPr>
              <a:t>添加标题</a:t>
            </a:r>
            <a:endParaRPr lang="zh-CN" altLang="en-US" sz="2000" dirty="0">
              <a:solidFill>
                <a:prstClr val="black"/>
              </a:solidFill>
              <a:latin typeface="微软雅黑" panose="020B0503020204020204" pitchFamily="34" charset="-122"/>
              <a:ea typeface="微软雅黑" panose="020B0503020204020204" pitchFamily="34" charset="-122"/>
            </a:endParaRPr>
          </a:p>
        </p:txBody>
      </p:sp>
      <p:sp>
        <p:nvSpPr>
          <p:cNvPr id="44" name="淘宝网chenying0907出品 47"/>
          <p:cNvSpPr>
            <a:spLocks noChangeArrowheads="1"/>
          </p:cNvSpPr>
          <p:nvPr/>
        </p:nvSpPr>
        <p:spPr bwMode="auto">
          <a:xfrm>
            <a:off x="6653014" y="5512787"/>
            <a:ext cx="4057651" cy="738525"/>
          </a:xfrm>
          <a:prstGeom prst="rect">
            <a:avLst/>
          </a:prstGeom>
          <a:noFill/>
          <a:ln>
            <a:noFill/>
          </a:ln>
        </p:spPr>
        <p:txBody>
          <a:bodyPr lIns="121908" tIns="60955" rIns="121908" bIns="6095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fontAlgn="base">
              <a:lnSpc>
                <a:spcPct val="150000"/>
              </a:lnSpc>
              <a:spcAft>
                <a:spcPct val="0"/>
              </a:spcAft>
              <a:buFont typeface="Arial" panose="020B0604020202020204" pitchFamily="34" charset="0"/>
              <a:buNone/>
            </a:pPr>
            <a:r>
              <a:rPr lang="zh-CN" altLang="en-US" sz="1335" dirty="0">
                <a:solidFill>
                  <a:prstClr val="black"/>
                </a:solidFill>
              </a:rPr>
              <a:t>点击输入简要文字内容，文字内容需概括精炼，不用多余的文字修饰，言简意赅的说明该项内容。</a:t>
            </a:r>
            <a:endParaRPr lang="en-US" altLang="zh-CN" sz="1335" dirty="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p:cTn id="7" dur="400" fill="hold"/>
                                            <p:tgtEl>
                                              <p:spTgt spid="10"/>
                                            </p:tgtEl>
                                            <p:attrNameLst>
                                              <p:attrName>ppt_w</p:attrName>
                                            </p:attrNameLst>
                                          </p:cBhvr>
                                          <p:tavLst>
                                            <p:tav tm="0">
                                              <p:val>
                                                <p:fltVal val="0"/>
                                              </p:val>
                                            </p:tav>
                                            <p:tav tm="100000">
                                              <p:val>
                                                <p:strVal val="#ppt_w"/>
                                              </p:val>
                                            </p:tav>
                                          </p:tavLst>
                                        </p:anim>
                                        <p:anim calcmode="lin" valueType="num">
                                          <p:cBhvr>
                                            <p:cTn id="8" dur="400" fill="hold"/>
                                            <p:tgtEl>
                                              <p:spTgt spid="10"/>
                                            </p:tgtEl>
                                            <p:attrNameLst>
                                              <p:attrName>ppt_h</p:attrName>
                                            </p:attrNameLst>
                                          </p:cBhvr>
                                          <p:tavLst>
                                            <p:tav tm="0">
                                              <p:val>
                                                <p:fltVal val="0"/>
                                              </p:val>
                                            </p:tav>
                                            <p:tav tm="100000">
                                              <p:val>
                                                <p:strVal val="#ppt_h"/>
                                              </p:val>
                                            </p:tav>
                                          </p:tavLst>
                                        </p:anim>
                                        <p:animEffect transition="in" filter="fade">
                                          <p:cBhvr>
                                            <p:cTn id="9" dur="400"/>
                                            <p:tgtEl>
                                              <p:spTgt spid="10"/>
                                            </p:tgtEl>
                                          </p:cBhvr>
                                        </p:animEffect>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25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1750"/>
                                </p:stCondLst>
                                <p:childTnLst>
                                  <p:par>
                                    <p:cTn id="21" presetID="2" presetClass="entr" presetSubtype="2" fill="hold" nodeType="afterEffect" p14:presetBounceEnd="40000">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14:bounceEnd="40000">
                                          <p:cBhvr additive="base">
                                            <p:cTn id="23" dur="500" fill="hold"/>
                                            <p:tgtEl>
                                              <p:spTgt spid="17"/>
                                            </p:tgtEl>
                                            <p:attrNameLst>
                                              <p:attrName>ppt_x</p:attrName>
                                            </p:attrNameLst>
                                          </p:cBhvr>
                                          <p:tavLst>
                                            <p:tav tm="0">
                                              <p:val>
                                                <p:strVal val="1+#ppt_w/2"/>
                                              </p:val>
                                            </p:tav>
                                            <p:tav tm="100000">
                                              <p:val>
                                                <p:strVal val="#ppt_x"/>
                                              </p:val>
                                            </p:tav>
                                          </p:tavLst>
                                        </p:anim>
                                        <p:anim calcmode="lin" valueType="num" p14:bounceEnd="40000">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53" presetClass="entr" presetSubtype="16" fill="hold" grpId="0" nodeType="withEffect">
                                      <p:stCondLst>
                                        <p:cond delay="75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par>
                              <p:cTn id="37" fill="hold">
                                <p:stCondLst>
                                  <p:cond delay="2750"/>
                                </p:stCondLst>
                                <p:childTnLst>
                                  <p:par>
                                    <p:cTn id="38" presetID="22" presetClass="entr" presetSubtype="8"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par>
                              <p:cTn id="41" fill="hold">
                                <p:stCondLst>
                                  <p:cond delay="3250"/>
                                </p:stCondLst>
                                <p:childTnLst>
                                  <p:par>
                                    <p:cTn id="42" presetID="2" presetClass="entr" presetSubtype="2" fill="hold" nodeType="afterEffect" p14:presetBounceEnd="40000">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14:bounceEnd="40000">
                                          <p:cBhvr additive="base">
                                            <p:cTn id="44" dur="500" fill="hold"/>
                                            <p:tgtEl>
                                              <p:spTgt spid="24"/>
                                            </p:tgtEl>
                                            <p:attrNameLst>
                                              <p:attrName>ppt_x</p:attrName>
                                            </p:attrNameLst>
                                          </p:cBhvr>
                                          <p:tavLst>
                                            <p:tav tm="0">
                                              <p:val>
                                                <p:strVal val="1+#ppt_w/2"/>
                                              </p:val>
                                            </p:tav>
                                            <p:tav tm="100000">
                                              <p:val>
                                                <p:strVal val="#ppt_x"/>
                                              </p:val>
                                            </p:tav>
                                          </p:tavLst>
                                        </p:anim>
                                        <p:anim calcmode="lin" valueType="num" p14:bounceEnd="40000">
                                          <p:cBhvr additive="base">
                                            <p:cTn id="45" dur="500" fill="hold"/>
                                            <p:tgtEl>
                                              <p:spTgt spid="24"/>
                                            </p:tgtEl>
                                            <p:attrNameLst>
                                              <p:attrName>ppt_y</p:attrName>
                                            </p:attrNameLst>
                                          </p:cBhvr>
                                          <p:tavLst>
                                            <p:tav tm="0">
                                              <p:val>
                                                <p:strVal val="#ppt_y"/>
                                              </p:val>
                                            </p:tav>
                                            <p:tav tm="100000">
                                              <p:val>
                                                <p:strVal val="#ppt_y"/>
                                              </p:val>
                                            </p:tav>
                                          </p:tavLst>
                                        </p:anim>
                                      </p:childTnLst>
                                    </p:cTn>
                                  </p:par>
                                </p:childTnLst>
                              </p:cTn>
                            </p:par>
                            <p:par>
                              <p:cTn id="46" fill="hold">
                                <p:stCondLst>
                                  <p:cond delay="3750"/>
                                </p:stCondLst>
                                <p:childTnLst>
                                  <p:par>
                                    <p:cTn id="47" presetID="22" presetClass="entr" presetSubtype="8"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53" presetClass="entr" presetSubtype="16" fill="hold" grpId="0" nodeType="withEffect">
                                      <p:stCondLst>
                                        <p:cond delay="75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childTnLst>
                              </p:cTn>
                            </p:par>
                            <p:par>
                              <p:cTn id="58" fill="hold">
                                <p:stCondLst>
                                  <p:cond delay="4250"/>
                                </p:stCondLst>
                                <p:childTnLst>
                                  <p:par>
                                    <p:cTn id="59" presetID="22" presetClass="entr" presetSubtype="8"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childTnLst>
                              </p:cTn>
                            </p:par>
                            <p:par>
                              <p:cTn id="62" fill="hold">
                                <p:stCondLst>
                                  <p:cond delay="4750"/>
                                </p:stCondLst>
                                <p:childTnLst>
                                  <p:par>
                                    <p:cTn id="63" presetID="2" presetClass="entr" presetSubtype="2" fill="hold" nodeType="afterEffect" p14:presetBounceEnd="40000">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14:bounceEnd="40000">
                                          <p:cBhvr additive="base">
                                            <p:cTn id="65" dur="500" fill="hold"/>
                                            <p:tgtEl>
                                              <p:spTgt spid="29"/>
                                            </p:tgtEl>
                                            <p:attrNameLst>
                                              <p:attrName>ppt_x</p:attrName>
                                            </p:attrNameLst>
                                          </p:cBhvr>
                                          <p:tavLst>
                                            <p:tav tm="0">
                                              <p:val>
                                                <p:strVal val="1+#ppt_w/2"/>
                                              </p:val>
                                            </p:tav>
                                            <p:tav tm="100000">
                                              <p:val>
                                                <p:strVal val="#ppt_x"/>
                                              </p:val>
                                            </p:tav>
                                          </p:tavLst>
                                        </p:anim>
                                        <p:anim calcmode="lin" valueType="num" p14:bounceEnd="40000">
                                          <p:cBhvr additive="base">
                                            <p:cTn id="66" dur="500" fill="hold"/>
                                            <p:tgtEl>
                                              <p:spTgt spid="29"/>
                                            </p:tgtEl>
                                            <p:attrNameLst>
                                              <p:attrName>ppt_y</p:attrName>
                                            </p:attrNameLst>
                                          </p:cBhvr>
                                          <p:tavLst>
                                            <p:tav tm="0">
                                              <p:val>
                                                <p:strVal val="#ppt_y"/>
                                              </p:val>
                                            </p:tav>
                                            <p:tav tm="100000">
                                              <p:val>
                                                <p:strVal val="#ppt_y"/>
                                              </p:val>
                                            </p:tav>
                                          </p:tavLst>
                                        </p:anim>
                                      </p:childTnLst>
                                    </p:cTn>
                                  </p:par>
                                </p:childTnLst>
                              </p:cTn>
                            </p:par>
                            <p:par>
                              <p:cTn id="67" fill="hold">
                                <p:stCondLst>
                                  <p:cond delay="5250"/>
                                </p:stCondLst>
                                <p:childTnLst>
                                  <p:par>
                                    <p:cTn id="68" presetID="22" presetClass="entr" presetSubtype="8" fill="hold" grpId="0" nodeType="after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500"/>
                                            <p:tgtEl>
                                              <p:spTgt spid="41"/>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ipe(left)">
                                          <p:cBhvr>
                                            <p:cTn id="73" dur="500"/>
                                            <p:tgtEl>
                                              <p:spTgt spid="42"/>
                                            </p:tgtEl>
                                          </p:cBhvr>
                                        </p:animEffect>
                                      </p:childTnLst>
                                    </p:cTn>
                                  </p:par>
                                  <p:par>
                                    <p:cTn id="74" presetID="53" presetClass="entr" presetSubtype="16" fill="hold" grpId="0" nodeType="withEffect">
                                      <p:stCondLst>
                                        <p:cond delay="750"/>
                                      </p:stCondLst>
                                      <p:childTnLst>
                                        <p:set>
                                          <p:cBhvr>
                                            <p:cTn id="75" dur="1" fill="hold">
                                              <p:stCondLst>
                                                <p:cond delay="0"/>
                                              </p:stCondLst>
                                            </p:cTn>
                                            <p:tgtEl>
                                              <p:spTgt spid="16"/>
                                            </p:tgtEl>
                                            <p:attrNameLst>
                                              <p:attrName>style.visibility</p:attrName>
                                            </p:attrNameLst>
                                          </p:cBhvr>
                                          <p:to>
                                            <p:strVal val="visible"/>
                                          </p:to>
                                        </p:set>
                                        <p:anim calcmode="lin" valueType="num">
                                          <p:cBhvr>
                                            <p:cTn id="76" dur="500" fill="hold"/>
                                            <p:tgtEl>
                                              <p:spTgt spid="16"/>
                                            </p:tgtEl>
                                            <p:attrNameLst>
                                              <p:attrName>ppt_w</p:attrName>
                                            </p:attrNameLst>
                                          </p:cBhvr>
                                          <p:tavLst>
                                            <p:tav tm="0">
                                              <p:val>
                                                <p:fltVal val="0"/>
                                              </p:val>
                                            </p:tav>
                                            <p:tav tm="100000">
                                              <p:val>
                                                <p:strVal val="#ppt_w"/>
                                              </p:val>
                                            </p:tav>
                                          </p:tavLst>
                                        </p:anim>
                                        <p:anim calcmode="lin" valueType="num">
                                          <p:cBhvr>
                                            <p:cTn id="77" dur="500" fill="hold"/>
                                            <p:tgtEl>
                                              <p:spTgt spid="16"/>
                                            </p:tgtEl>
                                            <p:attrNameLst>
                                              <p:attrName>ppt_h</p:attrName>
                                            </p:attrNameLst>
                                          </p:cBhvr>
                                          <p:tavLst>
                                            <p:tav tm="0">
                                              <p:val>
                                                <p:fltVal val="0"/>
                                              </p:val>
                                            </p:tav>
                                            <p:tav tm="100000">
                                              <p:val>
                                                <p:strVal val="#ppt_h"/>
                                              </p:val>
                                            </p:tav>
                                          </p:tavLst>
                                        </p:anim>
                                        <p:animEffect transition="in" filter="fade">
                                          <p:cBhvr>
                                            <p:cTn id="78" dur="500"/>
                                            <p:tgtEl>
                                              <p:spTgt spid="16"/>
                                            </p:tgtEl>
                                          </p:cBhvr>
                                        </p:animEffect>
                                      </p:childTnLst>
                                    </p:cTn>
                                  </p:par>
                                </p:childTnLst>
                              </p:cTn>
                            </p:par>
                            <p:par>
                              <p:cTn id="79" fill="hold">
                                <p:stCondLst>
                                  <p:cond delay="5750"/>
                                </p:stCondLst>
                                <p:childTnLst>
                                  <p:par>
                                    <p:cTn id="80" presetID="22" presetClass="entr" presetSubtype="8" fill="hold" nodeType="after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wipe(left)">
                                          <p:cBhvr>
                                            <p:cTn id="82" dur="500"/>
                                            <p:tgtEl>
                                              <p:spTgt spid="5"/>
                                            </p:tgtEl>
                                          </p:cBhvr>
                                        </p:animEffect>
                                      </p:childTnLst>
                                    </p:cTn>
                                  </p:par>
                                </p:childTnLst>
                              </p:cTn>
                            </p:par>
                            <p:par>
                              <p:cTn id="83" fill="hold">
                                <p:stCondLst>
                                  <p:cond delay="6250"/>
                                </p:stCondLst>
                                <p:childTnLst>
                                  <p:par>
                                    <p:cTn id="84" presetID="2" presetClass="entr" presetSubtype="2" fill="hold" nodeType="afterEffect" p14:presetBounceEnd="40000">
                                      <p:stCondLst>
                                        <p:cond delay="0"/>
                                      </p:stCondLst>
                                      <p:childTnLst>
                                        <p:set>
                                          <p:cBhvr>
                                            <p:cTn id="85" dur="1" fill="hold">
                                              <p:stCondLst>
                                                <p:cond delay="0"/>
                                              </p:stCondLst>
                                            </p:cTn>
                                            <p:tgtEl>
                                              <p:spTgt spid="34"/>
                                            </p:tgtEl>
                                            <p:attrNameLst>
                                              <p:attrName>style.visibility</p:attrName>
                                            </p:attrNameLst>
                                          </p:cBhvr>
                                          <p:to>
                                            <p:strVal val="visible"/>
                                          </p:to>
                                        </p:set>
                                        <p:anim calcmode="lin" valueType="num" p14:bounceEnd="40000">
                                          <p:cBhvr additive="base">
                                            <p:cTn id="86" dur="500" fill="hold"/>
                                            <p:tgtEl>
                                              <p:spTgt spid="34"/>
                                            </p:tgtEl>
                                            <p:attrNameLst>
                                              <p:attrName>ppt_x</p:attrName>
                                            </p:attrNameLst>
                                          </p:cBhvr>
                                          <p:tavLst>
                                            <p:tav tm="0">
                                              <p:val>
                                                <p:strVal val="1+#ppt_w/2"/>
                                              </p:val>
                                            </p:tav>
                                            <p:tav tm="100000">
                                              <p:val>
                                                <p:strVal val="#ppt_x"/>
                                              </p:val>
                                            </p:tav>
                                          </p:tavLst>
                                        </p:anim>
                                        <p:anim calcmode="lin" valueType="num" p14:bounceEnd="40000">
                                          <p:cBhvr additive="base">
                                            <p:cTn id="87" dur="500" fill="hold"/>
                                            <p:tgtEl>
                                              <p:spTgt spid="34"/>
                                            </p:tgtEl>
                                            <p:attrNameLst>
                                              <p:attrName>ppt_y</p:attrName>
                                            </p:attrNameLst>
                                          </p:cBhvr>
                                          <p:tavLst>
                                            <p:tav tm="0">
                                              <p:val>
                                                <p:strVal val="#ppt_y"/>
                                              </p:val>
                                            </p:tav>
                                            <p:tav tm="100000">
                                              <p:val>
                                                <p:strVal val="#ppt_y"/>
                                              </p:val>
                                            </p:tav>
                                          </p:tavLst>
                                        </p:anim>
                                      </p:childTnLst>
                                    </p:cTn>
                                  </p:par>
                                </p:childTnLst>
                              </p:cTn>
                            </p:par>
                            <p:par>
                              <p:cTn id="88" fill="hold">
                                <p:stCondLst>
                                  <p:cond delay="6750"/>
                                </p:stCondLst>
                                <p:childTnLst>
                                  <p:par>
                                    <p:cTn id="89" presetID="22" presetClass="entr" presetSubtype="8" fill="hold" grpId="0" nodeType="after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wipe(left)">
                                          <p:cBhvr>
                                            <p:cTn id="91" dur="500"/>
                                            <p:tgtEl>
                                              <p:spTgt spid="43"/>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wipe(left)">
                                          <p:cBhvr>
                                            <p:cTn id="9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animBg="1"/>
          <p:bldP spid="14" grpId="0" animBg="1"/>
          <p:bldP spid="15" grpId="0" animBg="1"/>
          <p:bldP spid="16" grpId="0" animBg="1"/>
          <p:bldP spid="39" grpId="0"/>
          <p:bldP spid="40" grpId="0"/>
          <p:bldP spid="41" grpId="0"/>
          <p:bldP spid="42" grpId="0"/>
          <p:bldP spid="43" grpId="0"/>
          <p:bldP spid="4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10"/>
                                            </p:tgtEl>
                                            <p:attrNameLst>
                                              <p:attrName>style.visibility</p:attrName>
                                            </p:attrNameLst>
                                          </p:cBhvr>
                                          <p:to>
                                            <p:strVal val="visible"/>
                                          </p:to>
                                        </p:set>
                                        <p:anim calcmode="lin" valueType="num">
                                          <p:cBhvr>
                                            <p:cTn id="7" dur="400" fill="hold"/>
                                            <p:tgtEl>
                                              <p:spTgt spid="10"/>
                                            </p:tgtEl>
                                            <p:attrNameLst>
                                              <p:attrName>ppt_w</p:attrName>
                                            </p:attrNameLst>
                                          </p:cBhvr>
                                          <p:tavLst>
                                            <p:tav tm="0">
                                              <p:val>
                                                <p:fltVal val="0"/>
                                              </p:val>
                                            </p:tav>
                                            <p:tav tm="100000">
                                              <p:val>
                                                <p:strVal val="#ppt_w"/>
                                              </p:val>
                                            </p:tav>
                                          </p:tavLst>
                                        </p:anim>
                                        <p:anim calcmode="lin" valueType="num">
                                          <p:cBhvr>
                                            <p:cTn id="8" dur="400" fill="hold"/>
                                            <p:tgtEl>
                                              <p:spTgt spid="10"/>
                                            </p:tgtEl>
                                            <p:attrNameLst>
                                              <p:attrName>ppt_h</p:attrName>
                                            </p:attrNameLst>
                                          </p:cBhvr>
                                          <p:tavLst>
                                            <p:tav tm="0">
                                              <p:val>
                                                <p:fltVal val="0"/>
                                              </p:val>
                                            </p:tav>
                                            <p:tav tm="100000">
                                              <p:val>
                                                <p:strVal val="#ppt_h"/>
                                              </p:val>
                                            </p:tav>
                                          </p:tavLst>
                                        </p:anim>
                                        <p:animEffect transition="in" filter="fade">
                                          <p:cBhvr>
                                            <p:cTn id="9" dur="400"/>
                                            <p:tgtEl>
                                              <p:spTgt spid="10"/>
                                            </p:tgtEl>
                                          </p:cBhvr>
                                        </p:animEffect>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25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1750"/>
                                </p:stCondLst>
                                <p:childTnLst>
                                  <p:par>
                                    <p:cTn id="21" presetID="2" presetClass="entr" presetSubtype="2"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225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53" presetClass="entr" presetSubtype="16" fill="hold" grpId="0" nodeType="withEffect">
                                      <p:stCondLst>
                                        <p:cond delay="75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par>
                              <p:cTn id="37" fill="hold">
                                <p:stCondLst>
                                  <p:cond delay="2750"/>
                                </p:stCondLst>
                                <p:childTnLst>
                                  <p:par>
                                    <p:cTn id="38" presetID="22" presetClass="entr" presetSubtype="8"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par>
                              <p:cTn id="41" fill="hold">
                                <p:stCondLst>
                                  <p:cond delay="3250"/>
                                </p:stCondLst>
                                <p:childTnLst>
                                  <p:par>
                                    <p:cTn id="42" presetID="2" presetClass="entr" presetSubtype="2"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1+#ppt_w/2"/>
                                              </p:val>
                                            </p:tav>
                                            <p:tav tm="100000">
                                              <p:val>
                                                <p:strVal val="#ppt_x"/>
                                              </p:val>
                                            </p:tav>
                                          </p:tavLst>
                                        </p:anim>
                                        <p:anim calcmode="lin" valueType="num">
                                          <p:cBhvr additive="base">
                                            <p:cTn id="45" dur="500" fill="hold"/>
                                            <p:tgtEl>
                                              <p:spTgt spid="24"/>
                                            </p:tgtEl>
                                            <p:attrNameLst>
                                              <p:attrName>ppt_y</p:attrName>
                                            </p:attrNameLst>
                                          </p:cBhvr>
                                          <p:tavLst>
                                            <p:tav tm="0">
                                              <p:val>
                                                <p:strVal val="#ppt_y"/>
                                              </p:val>
                                            </p:tav>
                                            <p:tav tm="100000">
                                              <p:val>
                                                <p:strVal val="#ppt_y"/>
                                              </p:val>
                                            </p:tav>
                                          </p:tavLst>
                                        </p:anim>
                                      </p:childTnLst>
                                    </p:cTn>
                                  </p:par>
                                </p:childTnLst>
                              </p:cTn>
                            </p:par>
                            <p:par>
                              <p:cTn id="46" fill="hold">
                                <p:stCondLst>
                                  <p:cond delay="3750"/>
                                </p:stCondLst>
                                <p:childTnLst>
                                  <p:par>
                                    <p:cTn id="47" presetID="22" presetClass="entr" presetSubtype="8"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53" presetClass="entr" presetSubtype="16" fill="hold" grpId="0" nodeType="withEffect">
                                      <p:stCondLst>
                                        <p:cond delay="75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childTnLst>
                              </p:cTn>
                            </p:par>
                            <p:par>
                              <p:cTn id="58" fill="hold">
                                <p:stCondLst>
                                  <p:cond delay="4250"/>
                                </p:stCondLst>
                                <p:childTnLst>
                                  <p:par>
                                    <p:cTn id="59" presetID="22" presetClass="entr" presetSubtype="8" fill="hold"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childTnLst>
                              </p:cTn>
                            </p:par>
                            <p:par>
                              <p:cTn id="62" fill="hold">
                                <p:stCondLst>
                                  <p:cond delay="4750"/>
                                </p:stCondLst>
                                <p:childTnLst>
                                  <p:par>
                                    <p:cTn id="63" presetID="2" presetClass="entr" presetSubtype="2" fill="hold" nodeType="after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1+#ppt_w/2"/>
                                              </p:val>
                                            </p:tav>
                                            <p:tav tm="100000">
                                              <p:val>
                                                <p:strVal val="#ppt_x"/>
                                              </p:val>
                                            </p:tav>
                                          </p:tavLst>
                                        </p:anim>
                                        <p:anim calcmode="lin" valueType="num">
                                          <p:cBhvr additive="base">
                                            <p:cTn id="66" dur="500" fill="hold"/>
                                            <p:tgtEl>
                                              <p:spTgt spid="29"/>
                                            </p:tgtEl>
                                            <p:attrNameLst>
                                              <p:attrName>ppt_y</p:attrName>
                                            </p:attrNameLst>
                                          </p:cBhvr>
                                          <p:tavLst>
                                            <p:tav tm="0">
                                              <p:val>
                                                <p:strVal val="#ppt_y"/>
                                              </p:val>
                                            </p:tav>
                                            <p:tav tm="100000">
                                              <p:val>
                                                <p:strVal val="#ppt_y"/>
                                              </p:val>
                                            </p:tav>
                                          </p:tavLst>
                                        </p:anim>
                                      </p:childTnLst>
                                    </p:cTn>
                                  </p:par>
                                </p:childTnLst>
                              </p:cTn>
                            </p:par>
                            <p:par>
                              <p:cTn id="67" fill="hold">
                                <p:stCondLst>
                                  <p:cond delay="5250"/>
                                </p:stCondLst>
                                <p:childTnLst>
                                  <p:par>
                                    <p:cTn id="68" presetID="22" presetClass="entr" presetSubtype="8" fill="hold" grpId="0" nodeType="after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500"/>
                                            <p:tgtEl>
                                              <p:spTgt spid="41"/>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ipe(left)">
                                          <p:cBhvr>
                                            <p:cTn id="73" dur="500"/>
                                            <p:tgtEl>
                                              <p:spTgt spid="42"/>
                                            </p:tgtEl>
                                          </p:cBhvr>
                                        </p:animEffect>
                                      </p:childTnLst>
                                    </p:cTn>
                                  </p:par>
                                  <p:par>
                                    <p:cTn id="74" presetID="53" presetClass="entr" presetSubtype="16" fill="hold" grpId="0" nodeType="withEffect">
                                      <p:stCondLst>
                                        <p:cond delay="750"/>
                                      </p:stCondLst>
                                      <p:childTnLst>
                                        <p:set>
                                          <p:cBhvr>
                                            <p:cTn id="75" dur="1" fill="hold">
                                              <p:stCondLst>
                                                <p:cond delay="0"/>
                                              </p:stCondLst>
                                            </p:cTn>
                                            <p:tgtEl>
                                              <p:spTgt spid="16"/>
                                            </p:tgtEl>
                                            <p:attrNameLst>
                                              <p:attrName>style.visibility</p:attrName>
                                            </p:attrNameLst>
                                          </p:cBhvr>
                                          <p:to>
                                            <p:strVal val="visible"/>
                                          </p:to>
                                        </p:set>
                                        <p:anim calcmode="lin" valueType="num">
                                          <p:cBhvr>
                                            <p:cTn id="76" dur="500" fill="hold"/>
                                            <p:tgtEl>
                                              <p:spTgt spid="16"/>
                                            </p:tgtEl>
                                            <p:attrNameLst>
                                              <p:attrName>ppt_w</p:attrName>
                                            </p:attrNameLst>
                                          </p:cBhvr>
                                          <p:tavLst>
                                            <p:tav tm="0">
                                              <p:val>
                                                <p:fltVal val="0"/>
                                              </p:val>
                                            </p:tav>
                                            <p:tav tm="100000">
                                              <p:val>
                                                <p:strVal val="#ppt_w"/>
                                              </p:val>
                                            </p:tav>
                                          </p:tavLst>
                                        </p:anim>
                                        <p:anim calcmode="lin" valueType="num">
                                          <p:cBhvr>
                                            <p:cTn id="77" dur="500" fill="hold"/>
                                            <p:tgtEl>
                                              <p:spTgt spid="16"/>
                                            </p:tgtEl>
                                            <p:attrNameLst>
                                              <p:attrName>ppt_h</p:attrName>
                                            </p:attrNameLst>
                                          </p:cBhvr>
                                          <p:tavLst>
                                            <p:tav tm="0">
                                              <p:val>
                                                <p:fltVal val="0"/>
                                              </p:val>
                                            </p:tav>
                                            <p:tav tm="100000">
                                              <p:val>
                                                <p:strVal val="#ppt_h"/>
                                              </p:val>
                                            </p:tav>
                                          </p:tavLst>
                                        </p:anim>
                                        <p:animEffect transition="in" filter="fade">
                                          <p:cBhvr>
                                            <p:cTn id="78" dur="500"/>
                                            <p:tgtEl>
                                              <p:spTgt spid="16"/>
                                            </p:tgtEl>
                                          </p:cBhvr>
                                        </p:animEffect>
                                      </p:childTnLst>
                                    </p:cTn>
                                  </p:par>
                                </p:childTnLst>
                              </p:cTn>
                            </p:par>
                            <p:par>
                              <p:cTn id="79" fill="hold">
                                <p:stCondLst>
                                  <p:cond delay="5750"/>
                                </p:stCondLst>
                                <p:childTnLst>
                                  <p:par>
                                    <p:cTn id="80" presetID="22" presetClass="entr" presetSubtype="8" fill="hold" nodeType="after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wipe(left)">
                                          <p:cBhvr>
                                            <p:cTn id="82" dur="500"/>
                                            <p:tgtEl>
                                              <p:spTgt spid="5"/>
                                            </p:tgtEl>
                                          </p:cBhvr>
                                        </p:animEffect>
                                      </p:childTnLst>
                                    </p:cTn>
                                  </p:par>
                                </p:childTnLst>
                              </p:cTn>
                            </p:par>
                            <p:par>
                              <p:cTn id="83" fill="hold">
                                <p:stCondLst>
                                  <p:cond delay="6250"/>
                                </p:stCondLst>
                                <p:childTnLst>
                                  <p:par>
                                    <p:cTn id="84" presetID="2" presetClass="entr" presetSubtype="2" fill="hold" nodeType="afterEffect">
                                      <p:stCondLst>
                                        <p:cond delay="0"/>
                                      </p:stCondLst>
                                      <p:childTnLst>
                                        <p:set>
                                          <p:cBhvr>
                                            <p:cTn id="85" dur="1" fill="hold">
                                              <p:stCondLst>
                                                <p:cond delay="0"/>
                                              </p:stCondLst>
                                            </p:cTn>
                                            <p:tgtEl>
                                              <p:spTgt spid="34"/>
                                            </p:tgtEl>
                                            <p:attrNameLst>
                                              <p:attrName>style.visibility</p:attrName>
                                            </p:attrNameLst>
                                          </p:cBhvr>
                                          <p:to>
                                            <p:strVal val="visible"/>
                                          </p:to>
                                        </p:set>
                                        <p:anim calcmode="lin" valueType="num">
                                          <p:cBhvr additive="base">
                                            <p:cTn id="86" dur="500" fill="hold"/>
                                            <p:tgtEl>
                                              <p:spTgt spid="34"/>
                                            </p:tgtEl>
                                            <p:attrNameLst>
                                              <p:attrName>ppt_x</p:attrName>
                                            </p:attrNameLst>
                                          </p:cBhvr>
                                          <p:tavLst>
                                            <p:tav tm="0">
                                              <p:val>
                                                <p:strVal val="1+#ppt_w/2"/>
                                              </p:val>
                                            </p:tav>
                                            <p:tav tm="100000">
                                              <p:val>
                                                <p:strVal val="#ppt_x"/>
                                              </p:val>
                                            </p:tav>
                                          </p:tavLst>
                                        </p:anim>
                                        <p:anim calcmode="lin" valueType="num">
                                          <p:cBhvr additive="base">
                                            <p:cTn id="87" dur="500" fill="hold"/>
                                            <p:tgtEl>
                                              <p:spTgt spid="34"/>
                                            </p:tgtEl>
                                            <p:attrNameLst>
                                              <p:attrName>ppt_y</p:attrName>
                                            </p:attrNameLst>
                                          </p:cBhvr>
                                          <p:tavLst>
                                            <p:tav tm="0">
                                              <p:val>
                                                <p:strVal val="#ppt_y"/>
                                              </p:val>
                                            </p:tav>
                                            <p:tav tm="100000">
                                              <p:val>
                                                <p:strVal val="#ppt_y"/>
                                              </p:val>
                                            </p:tav>
                                          </p:tavLst>
                                        </p:anim>
                                      </p:childTnLst>
                                    </p:cTn>
                                  </p:par>
                                </p:childTnLst>
                              </p:cTn>
                            </p:par>
                            <p:par>
                              <p:cTn id="88" fill="hold">
                                <p:stCondLst>
                                  <p:cond delay="6750"/>
                                </p:stCondLst>
                                <p:childTnLst>
                                  <p:par>
                                    <p:cTn id="89" presetID="22" presetClass="entr" presetSubtype="8" fill="hold" grpId="0" nodeType="after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wipe(left)">
                                          <p:cBhvr>
                                            <p:cTn id="91" dur="500"/>
                                            <p:tgtEl>
                                              <p:spTgt spid="43"/>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wipe(left)">
                                          <p:cBhvr>
                                            <p:cTn id="9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animBg="1"/>
          <p:bldP spid="14" grpId="0" animBg="1"/>
          <p:bldP spid="15" grpId="0" animBg="1"/>
          <p:bldP spid="16" grpId="0" animBg="1"/>
          <p:bldP spid="39" grpId="0"/>
          <p:bldP spid="40" grpId="0"/>
          <p:bldP spid="41" grpId="0"/>
          <p:bldP spid="42" grpId="0"/>
          <p:bldP spid="43" grpId="0"/>
          <p:bldP spid="44" grpId="0"/>
        </p:bldLst>
      </p:timing>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说学法</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3.2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grpSp>
        <p:nvGrpSpPr>
          <p:cNvPr id="4" name="淘宝网chenying0907出品 3"/>
          <p:cNvGrpSpPr/>
          <p:nvPr/>
        </p:nvGrpSpPr>
        <p:grpSpPr>
          <a:xfrm>
            <a:off x="3177594" y="4008504"/>
            <a:ext cx="1791401" cy="1745712"/>
            <a:chOff x="1157072" y="3735238"/>
            <a:chExt cx="1791401" cy="1745712"/>
          </a:xfrm>
        </p:grpSpPr>
        <p:sp>
          <p:nvSpPr>
            <p:cNvPr id="5" name="淘宝网chenying0907出品 4"/>
            <p:cNvSpPr/>
            <p:nvPr/>
          </p:nvSpPr>
          <p:spPr>
            <a:xfrm>
              <a:off x="1157072" y="4267970"/>
              <a:ext cx="1212980" cy="121298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微软雅黑" panose="020B0503020204020204" pitchFamily="34" charset="-122"/>
                  <a:ea typeface="微软雅黑" panose="020B0503020204020204" pitchFamily="34" charset="-122"/>
                </a:rPr>
                <a:t>JP</a:t>
              </a:r>
              <a:endParaRPr lang="zh-CN" altLang="en-US" sz="3200" dirty="0">
                <a:latin typeface="微软雅黑" panose="020B0503020204020204" pitchFamily="34" charset="-122"/>
                <a:ea typeface="微软雅黑" panose="020B0503020204020204" pitchFamily="34" charset="-122"/>
              </a:endParaRPr>
            </a:p>
          </p:txBody>
        </p:sp>
        <p:sp>
          <p:nvSpPr>
            <p:cNvPr id="6" name="淘宝网chenying0907出品 5"/>
            <p:cNvSpPr txBox="1"/>
            <p:nvPr/>
          </p:nvSpPr>
          <p:spPr>
            <a:xfrm>
              <a:off x="1157072" y="3735238"/>
              <a:ext cx="1791401"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粤语：良好</a:t>
              </a:r>
              <a:endParaRPr lang="zh-CN" altLang="en-US" sz="2000" b="1" dirty="0">
                <a:latin typeface="微软雅黑" panose="020B0503020204020204" pitchFamily="34" charset="-122"/>
                <a:ea typeface="微软雅黑" panose="020B0503020204020204" pitchFamily="34" charset="-122"/>
              </a:endParaRPr>
            </a:p>
          </p:txBody>
        </p:sp>
      </p:grpSp>
      <p:grpSp>
        <p:nvGrpSpPr>
          <p:cNvPr id="7" name="淘宝网chenying0907出品 6"/>
          <p:cNvGrpSpPr/>
          <p:nvPr/>
        </p:nvGrpSpPr>
        <p:grpSpPr>
          <a:xfrm>
            <a:off x="5351073" y="2981537"/>
            <a:ext cx="1590176" cy="2053934"/>
            <a:chOff x="4194804" y="4136783"/>
            <a:chExt cx="1590176" cy="2053934"/>
          </a:xfrm>
        </p:grpSpPr>
        <p:sp>
          <p:nvSpPr>
            <p:cNvPr id="8" name="淘宝网chenying0907出品 7"/>
            <p:cNvSpPr/>
            <p:nvPr/>
          </p:nvSpPr>
          <p:spPr>
            <a:xfrm>
              <a:off x="4194804" y="4600541"/>
              <a:ext cx="1590176" cy="15901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微软雅黑" panose="020B0503020204020204" pitchFamily="34" charset="-122"/>
                  <a:ea typeface="微软雅黑" panose="020B0503020204020204" pitchFamily="34" charset="-122"/>
                </a:rPr>
                <a:t>EN</a:t>
              </a:r>
              <a:endParaRPr lang="zh-CN" altLang="en-US" sz="3200" dirty="0">
                <a:latin typeface="微软雅黑" panose="020B0503020204020204" pitchFamily="34" charset="-122"/>
                <a:ea typeface="微软雅黑" panose="020B0503020204020204" pitchFamily="34" charset="-122"/>
              </a:endParaRPr>
            </a:p>
          </p:txBody>
        </p:sp>
        <p:sp>
          <p:nvSpPr>
            <p:cNvPr id="9" name="淘宝网chenying0907出品 8"/>
            <p:cNvSpPr txBox="1"/>
            <p:nvPr/>
          </p:nvSpPr>
          <p:spPr>
            <a:xfrm>
              <a:off x="4194804" y="4136783"/>
              <a:ext cx="1455576"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英语：良好</a:t>
              </a:r>
              <a:endParaRPr lang="zh-CN" altLang="en-US" sz="2000" b="1" dirty="0">
                <a:latin typeface="微软雅黑" panose="020B0503020204020204" pitchFamily="34" charset="-122"/>
                <a:ea typeface="微软雅黑" panose="020B0503020204020204" pitchFamily="34" charset="-122"/>
              </a:endParaRPr>
            </a:p>
          </p:txBody>
        </p:sp>
      </p:grpSp>
      <p:grpSp>
        <p:nvGrpSpPr>
          <p:cNvPr id="10" name="淘宝网chenying0907出品 9"/>
          <p:cNvGrpSpPr/>
          <p:nvPr/>
        </p:nvGrpSpPr>
        <p:grpSpPr>
          <a:xfrm>
            <a:off x="7733075" y="1161904"/>
            <a:ext cx="1956091" cy="2230308"/>
            <a:chOff x="7482851" y="1011525"/>
            <a:chExt cx="1956091" cy="2230308"/>
          </a:xfrm>
        </p:grpSpPr>
        <p:sp>
          <p:nvSpPr>
            <p:cNvPr id="11" name="淘宝网chenying0907出品 10"/>
            <p:cNvSpPr/>
            <p:nvPr/>
          </p:nvSpPr>
          <p:spPr>
            <a:xfrm>
              <a:off x="7482851" y="1441833"/>
              <a:ext cx="1836000" cy="180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latin typeface="微软雅黑" panose="020B0503020204020204" pitchFamily="34" charset="-122"/>
                  <a:ea typeface="微软雅黑" panose="020B0503020204020204" pitchFamily="34" charset="-122"/>
                </a:rPr>
                <a:t>CN</a:t>
              </a:r>
              <a:endParaRPr lang="zh-CN" altLang="en-US" sz="2000" dirty="0">
                <a:latin typeface="微软雅黑" panose="020B0503020204020204" pitchFamily="34" charset="-122"/>
                <a:ea typeface="微软雅黑" panose="020B0503020204020204" pitchFamily="34" charset="-122"/>
              </a:endParaRPr>
            </a:p>
          </p:txBody>
        </p:sp>
        <p:sp>
          <p:nvSpPr>
            <p:cNvPr id="12" name="淘宝网chenying0907出品 11"/>
            <p:cNvSpPr txBox="1"/>
            <p:nvPr/>
          </p:nvSpPr>
          <p:spPr>
            <a:xfrm>
              <a:off x="7626767" y="1011525"/>
              <a:ext cx="1812175"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普通话：优异</a:t>
              </a:r>
              <a:endParaRPr lang="zh-CN" altLang="en-US" sz="2000" b="1" dirty="0">
                <a:latin typeface="微软雅黑" panose="020B0503020204020204" pitchFamily="34" charset="-122"/>
                <a:ea typeface="微软雅黑" panose="020B0503020204020204" pitchFamily="34" charset="-122"/>
              </a:endParaRPr>
            </a:p>
          </p:txBody>
        </p:sp>
      </p:grpSp>
      <p:grpSp>
        <p:nvGrpSpPr>
          <p:cNvPr id="13" name="淘宝网chenying0907出品 12"/>
          <p:cNvGrpSpPr/>
          <p:nvPr/>
        </p:nvGrpSpPr>
        <p:grpSpPr>
          <a:xfrm>
            <a:off x="1154437" y="4853571"/>
            <a:ext cx="1590176" cy="1260645"/>
            <a:chOff x="949252" y="4582948"/>
            <a:chExt cx="1590176" cy="1260645"/>
          </a:xfrm>
        </p:grpSpPr>
        <p:sp>
          <p:nvSpPr>
            <p:cNvPr id="14" name="淘宝网chenying0907出品 13"/>
            <p:cNvSpPr/>
            <p:nvPr/>
          </p:nvSpPr>
          <p:spPr>
            <a:xfrm>
              <a:off x="1026936" y="5123593"/>
              <a:ext cx="720000" cy="720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微软雅黑" panose="020B0503020204020204" pitchFamily="34" charset="-122"/>
                  <a:ea typeface="微软雅黑" panose="020B0503020204020204" pitchFamily="34" charset="-122"/>
                </a:rPr>
                <a:t>GO</a:t>
              </a:r>
              <a:endParaRPr lang="zh-CN" altLang="en-US" sz="1600" dirty="0">
                <a:latin typeface="微软雅黑" panose="020B0503020204020204" pitchFamily="34" charset="-122"/>
                <a:ea typeface="微软雅黑" panose="020B0503020204020204" pitchFamily="34" charset="-122"/>
              </a:endParaRPr>
            </a:p>
          </p:txBody>
        </p:sp>
        <p:sp>
          <p:nvSpPr>
            <p:cNvPr id="15" name="淘宝网chenying0907出品 14"/>
            <p:cNvSpPr txBox="1"/>
            <p:nvPr/>
          </p:nvSpPr>
          <p:spPr>
            <a:xfrm>
              <a:off x="949252" y="4582948"/>
              <a:ext cx="1590176"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日语：一般</a:t>
              </a:r>
              <a:endParaRPr lang="zh-CN" altLang="en-US" sz="2000" b="1" dirty="0">
                <a:latin typeface="微软雅黑" panose="020B0503020204020204" pitchFamily="34" charset="-122"/>
                <a:ea typeface="微软雅黑" panose="020B0503020204020204" pitchFamily="34" charset="-122"/>
              </a:endParaRPr>
            </a:p>
          </p:txBody>
        </p:sp>
      </p:grpSp>
      <p:sp>
        <p:nvSpPr>
          <p:cNvPr id="16" name="淘宝网chenying0907出品 15"/>
          <p:cNvSpPr/>
          <p:nvPr/>
        </p:nvSpPr>
        <p:spPr>
          <a:xfrm>
            <a:off x="1487841" y="2797499"/>
            <a:ext cx="10291157" cy="3434945"/>
          </a:xfrm>
          <a:custGeom>
            <a:avLst/>
            <a:gdLst>
              <a:gd name="connsiteX0" fmla="*/ 3046614 w 3490561"/>
              <a:gd name="connsiteY0" fmla="*/ 0 h 2177997"/>
              <a:gd name="connsiteX1" fmla="*/ 3490561 w 3490561"/>
              <a:gd name="connsiteY1" fmla="*/ 544484 h 2177997"/>
              <a:gd name="connsiteX2" fmla="*/ 3218319 w 3490561"/>
              <a:gd name="connsiteY2" fmla="*/ 544484 h 2177997"/>
              <a:gd name="connsiteX3" fmla="*/ 3218112 w 3490561"/>
              <a:gd name="connsiteY3" fmla="*/ 544953 h 2177997"/>
              <a:gd name="connsiteX4" fmla="*/ 3140272 w 3490561"/>
              <a:gd name="connsiteY4" fmla="*/ 721295 h 2177997"/>
              <a:gd name="connsiteX5" fmla="*/ 3140227 w 3490561"/>
              <a:gd name="connsiteY5" fmla="*/ 721374 h 2177997"/>
              <a:gd name="connsiteX6" fmla="*/ 3140008 w 3490561"/>
              <a:gd name="connsiteY6" fmla="*/ 721871 h 2177997"/>
              <a:gd name="connsiteX7" fmla="*/ 1883411 w 3490561"/>
              <a:gd name="connsiteY7" fmla="*/ 1823766 h 2177997"/>
              <a:gd name="connsiteX8" fmla="*/ 1883227 w 3490561"/>
              <a:gd name="connsiteY8" fmla="*/ 1823842 h 2177997"/>
              <a:gd name="connsiteX9" fmla="*/ 1882612 w 3490561"/>
              <a:gd name="connsiteY9" fmla="*/ 1824142 h 2177997"/>
              <a:gd name="connsiteX10" fmla="*/ 1766930 w 3490561"/>
              <a:gd name="connsiteY10" fmla="*/ 1871601 h 2177997"/>
              <a:gd name="connsiteX11" fmla="*/ 1663784 w 3490561"/>
              <a:gd name="connsiteY11" fmla="*/ 1913959 h 2177997"/>
              <a:gd name="connsiteX12" fmla="*/ 1663179 w 3490561"/>
              <a:gd name="connsiteY12" fmla="*/ 1914164 h 2177997"/>
              <a:gd name="connsiteX13" fmla="*/ 1662001 w 3490561"/>
              <a:gd name="connsiteY13" fmla="*/ 1914647 h 2177997"/>
              <a:gd name="connsiteX14" fmla="*/ 1558777 w 3490561"/>
              <a:gd name="connsiteY14" fmla="*/ 1949524 h 2177997"/>
              <a:gd name="connsiteX15" fmla="*/ 1433858 w 3490561"/>
              <a:gd name="connsiteY15" fmla="*/ 1991834 h 2177997"/>
              <a:gd name="connsiteX16" fmla="*/ 1432311 w 3490561"/>
              <a:gd name="connsiteY16" fmla="*/ 1992254 h 2177997"/>
              <a:gd name="connsiteX17" fmla="*/ 1430801 w 3490561"/>
              <a:gd name="connsiteY17" fmla="*/ 1992764 h 2177997"/>
              <a:gd name="connsiteX18" fmla="*/ 1349014 w 3490561"/>
              <a:gd name="connsiteY18" fmla="*/ 2014904 h 2177997"/>
              <a:gd name="connsiteX19" fmla="*/ 1194714 w 3490561"/>
              <a:gd name="connsiteY19" fmla="*/ 2056862 h 2177997"/>
              <a:gd name="connsiteX20" fmla="*/ 1191674 w 3490561"/>
              <a:gd name="connsiteY20" fmla="*/ 2057497 h 2177997"/>
              <a:gd name="connsiteX21" fmla="*/ 1190064 w 3490561"/>
              <a:gd name="connsiteY21" fmla="*/ 2057933 h 2177997"/>
              <a:gd name="connsiteX22" fmla="*/ 1128321 w 3490561"/>
              <a:gd name="connsiteY22" fmla="*/ 2070732 h 2177997"/>
              <a:gd name="connsiteX23" fmla="*/ 947432 w 3490561"/>
              <a:gd name="connsiteY23" fmla="*/ 2108519 h 2177997"/>
              <a:gd name="connsiteX24" fmla="*/ 942476 w 3490561"/>
              <a:gd name="connsiteY24" fmla="*/ 2109255 h 2177997"/>
              <a:gd name="connsiteX25" fmla="*/ 940839 w 3490561"/>
              <a:gd name="connsiteY25" fmla="*/ 2109594 h 2177997"/>
              <a:gd name="connsiteX26" fmla="*/ 892376 w 3490561"/>
              <a:gd name="connsiteY26" fmla="*/ 2116693 h 2177997"/>
              <a:gd name="connsiteX27" fmla="*/ 693095 w 3490561"/>
              <a:gd name="connsiteY27" fmla="*/ 2146278 h 2177997"/>
              <a:gd name="connsiteX28" fmla="*/ 686126 w 3490561"/>
              <a:gd name="connsiteY28" fmla="*/ 2146903 h 2177997"/>
              <a:gd name="connsiteX29" fmla="*/ 684178 w 3490561"/>
              <a:gd name="connsiteY29" fmla="*/ 2147188 h 2177997"/>
              <a:gd name="connsiteX30" fmla="*/ 636667 w 3490561"/>
              <a:gd name="connsiteY30" fmla="*/ 2151337 h 2177997"/>
              <a:gd name="connsiteX31" fmla="*/ 432781 w 3490561"/>
              <a:gd name="connsiteY31" fmla="*/ 2169613 h 2177997"/>
              <a:gd name="connsiteX32" fmla="*/ 424249 w 3490561"/>
              <a:gd name="connsiteY32" fmla="*/ 2169883 h 2177997"/>
              <a:gd name="connsiteX33" fmla="*/ 421130 w 3490561"/>
              <a:gd name="connsiteY33" fmla="*/ 2170155 h 2177997"/>
              <a:gd name="connsiteX34" fmla="*/ 354965 w 3490561"/>
              <a:gd name="connsiteY34" fmla="*/ 2172073 h 2177997"/>
              <a:gd name="connsiteX35" fmla="*/ 167572 w 3490561"/>
              <a:gd name="connsiteY35" fmla="*/ 2177997 h 2177997"/>
              <a:gd name="connsiteX36" fmla="*/ 158985 w 3490561"/>
              <a:gd name="connsiteY36" fmla="*/ 2177754 h 2177997"/>
              <a:gd name="connsiteX37" fmla="*/ 152747 w 3490561"/>
              <a:gd name="connsiteY37" fmla="*/ 2177935 h 2177997"/>
              <a:gd name="connsiteX38" fmla="*/ 152746 w 3490561"/>
              <a:gd name="connsiteY38" fmla="*/ 2177935 h 2177997"/>
              <a:gd name="connsiteX39" fmla="*/ 0 w 3490561"/>
              <a:gd name="connsiteY39" fmla="*/ 2177935 h 2177997"/>
              <a:gd name="connsiteX40" fmla="*/ 0 w 3490561"/>
              <a:gd name="connsiteY40" fmla="*/ 2159509 h 2177997"/>
              <a:gd name="connsiteX41" fmla="*/ 107669 w 3490561"/>
              <a:gd name="connsiteY41" fmla="*/ 2150174 h 2177997"/>
              <a:gd name="connsiteX42" fmla="*/ 128683 w 3490561"/>
              <a:gd name="connsiteY42" fmla="*/ 2148352 h 2177997"/>
              <a:gd name="connsiteX43" fmla="*/ 128712 w 3490561"/>
              <a:gd name="connsiteY43" fmla="*/ 2148348 h 2177997"/>
              <a:gd name="connsiteX44" fmla="*/ 363659 w 3490561"/>
              <a:gd name="connsiteY44" fmla="*/ 2114941 h 2177997"/>
              <a:gd name="connsiteX45" fmla="*/ 439995 w 3490561"/>
              <a:gd name="connsiteY45" fmla="*/ 2100154 h 2177997"/>
              <a:gd name="connsiteX46" fmla="*/ 592283 w 3490561"/>
              <a:gd name="connsiteY46" fmla="*/ 2069829 h 2177997"/>
              <a:gd name="connsiteX47" fmla="*/ 680776 w 3490561"/>
              <a:gd name="connsiteY47" fmla="*/ 2047808 h 2177997"/>
              <a:gd name="connsiteX48" fmla="*/ 813809 w 3490561"/>
              <a:gd name="connsiteY48" fmla="*/ 2013449 h 2177997"/>
              <a:gd name="connsiteX49" fmla="*/ 905027 w 3490561"/>
              <a:gd name="connsiteY49" fmla="*/ 1985484 h 2177997"/>
              <a:gd name="connsiteX50" fmla="*/ 1027492 w 3490561"/>
              <a:gd name="connsiteY50" fmla="*/ 1946233 h 2177997"/>
              <a:gd name="connsiteX51" fmla="*/ 1118055 w 3490561"/>
              <a:gd name="connsiteY51" fmla="*/ 1912926 h 2177997"/>
              <a:gd name="connsiteX52" fmla="*/ 1232588 w 3490561"/>
              <a:gd name="connsiteY52" fmla="*/ 1868607 h 2177997"/>
              <a:gd name="connsiteX53" fmla="*/ 1320764 w 3490561"/>
              <a:gd name="connsiteY53" fmla="*/ 1830380 h 2177997"/>
              <a:gd name="connsiteX54" fmla="*/ 1428356 w 3490561"/>
              <a:gd name="connsiteY54" fmla="*/ 1780992 h 2177997"/>
              <a:gd name="connsiteX55" fmla="*/ 1513039 w 3490561"/>
              <a:gd name="connsiteY55" fmla="*/ 1738209 h 2177997"/>
              <a:gd name="connsiteX56" fmla="*/ 1614061 w 3490561"/>
              <a:gd name="connsiteY56" fmla="*/ 1683802 h 2177997"/>
              <a:gd name="connsiteX57" fmla="*/ 1694426 w 3490561"/>
              <a:gd name="connsiteY57" fmla="*/ 1636814 h 2177997"/>
              <a:gd name="connsiteX58" fmla="*/ 1788970 w 3490561"/>
              <a:gd name="connsiteY58" fmla="*/ 1577435 h 2177997"/>
              <a:gd name="connsiteX59" fmla="*/ 1864335 w 3490561"/>
              <a:gd name="connsiteY59" fmla="*/ 1526611 h 2177997"/>
              <a:gd name="connsiteX60" fmla="*/ 1952358 w 3490561"/>
              <a:gd name="connsiteY60" fmla="*/ 1462266 h 2177997"/>
              <a:gd name="connsiteX61" fmla="*/ 2022106 w 3490561"/>
              <a:gd name="connsiteY61" fmla="*/ 1408022 h 2177997"/>
              <a:gd name="connsiteX62" fmla="*/ 2073694 w 3490561"/>
              <a:gd name="connsiteY62" fmla="*/ 1364049 h 2177997"/>
              <a:gd name="connsiteX63" fmla="*/ 2304707 w 3490561"/>
              <a:gd name="connsiteY63" fmla="*/ 1139965 h 2177997"/>
              <a:gd name="connsiteX64" fmla="*/ 2330861 w 3490561"/>
              <a:gd name="connsiteY64" fmla="*/ 1108958 h 2177997"/>
              <a:gd name="connsiteX65" fmla="*/ 2517102 w 3490561"/>
              <a:gd name="connsiteY65" fmla="*/ 858257 h 2177997"/>
              <a:gd name="connsiteX66" fmla="*/ 2673772 w 3490561"/>
              <a:gd name="connsiteY66" fmla="*/ 544613 h 2177997"/>
              <a:gd name="connsiteX67" fmla="*/ 2673835 w 3490561"/>
              <a:gd name="connsiteY67" fmla="*/ 544484 h 2177997"/>
              <a:gd name="connsiteX68" fmla="*/ 2401593 w 3490561"/>
              <a:gd name="connsiteY68" fmla="*/ 544484 h 2177997"/>
              <a:gd name="connsiteX69" fmla="*/ 3046614 w 3490561"/>
              <a:gd name="connsiteY69" fmla="*/ 0 h 217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490561" h="2177997">
                <a:moveTo>
                  <a:pt x="3046614" y="0"/>
                </a:moveTo>
                <a:lnTo>
                  <a:pt x="3490561" y="544484"/>
                </a:lnTo>
                <a:lnTo>
                  <a:pt x="3218319" y="544484"/>
                </a:lnTo>
                <a:lnTo>
                  <a:pt x="3218112" y="544953"/>
                </a:lnTo>
                <a:lnTo>
                  <a:pt x="3140272" y="721295"/>
                </a:lnTo>
                <a:lnTo>
                  <a:pt x="3140227" y="721374"/>
                </a:lnTo>
                <a:lnTo>
                  <a:pt x="3140008" y="721871"/>
                </a:lnTo>
                <a:cubicBezTo>
                  <a:pt x="2903996" y="1185025"/>
                  <a:pt x="2454393" y="1567292"/>
                  <a:pt x="1883411" y="1823766"/>
                </a:cubicBezTo>
                <a:lnTo>
                  <a:pt x="1883227" y="1823842"/>
                </a:lnTo>
                <a:lnTo>
                  <a:pt x="1882612" y="1824142"/>
                </a:lnTo>
                <a:lnTo>
                  <a:pt x="1766930" y="1871601"/>
                </a:lnTo>
                <a:lnTo>
                  <a:pt x="1663784" y="1913959"/>
                </a:lnTo>
                <a:lnTo>
                  <a:pt x="1663179" y="1914164"/>
                </a:lnTo>
                <a:lnTo>
                  <a:pt x="1662001" y="1914647"/>
                </a:lnTo>
                <a:lnTo>
                  <a:pt x="1558777" y="1949524"/>
                </a:lnTo>
                <a:lnTo>
                  <a:pt x="1433858" y="1991834"/>
                </a:lnTo>
                <a:lnTo>
                  <a:pt x="1432311" y="1992254"/>
                </a:lnTo>
                <a:lnTo>
                  <a:pt x="1430801" y="1992764"/>
                </a:lnTo>
                <a:lnTo>
                  <a:pt x="1349014" y="2014904"/>
                </a:lnTo>
                <a:lnTo>
                  <a:pt x="1194714" y="2056862"/>
                </a:lnTo>
                <a:lnTo>
                  <a:pt x="1191674" y="2057497"/>
                </a:lnTo>
                <a:lnTo>
                  <a:pt x="1190064" y="2057933"/>
                </a:lnTo>
                <a:lnTo>
                  <a:pt x="1128321" y="2070732"/>
                </a:lnTo>
                <a:lnTo>
                  <a:pt x="947432" y="2108519"/>
                </a:lnTo>
                <a:lnTo>
                  <a:pt x="942476" y="2109255"/>
                </a:lnTo>
                <a:lnTo>
                  <a:pt x="940839" y="2109594"/>
                </a:lnTo>
                <a:lnTo>
                  <a:pt x="892376" y="2116693"/>
                </a:lnTo>
                <a:lnTo>
                  <a:pt x="693095" y="2146278"/>
                </a:lnTo>
                <a:lnTo>
                  <a:pt x="686126" y="2146903"/>
                </a:lnTo>
                <a:lnTo>
                  <a:pt x="684178" y="2147188"/>
                </a:lnTo>
                <a:lnTo>
                  <a:pt x="636667" y="2151337"/>
                </a:lnTo>
                <a:lnTo>
                  <a:pt x="432781" y="2169613"/>
                </a:lnTo>
                <a:lnTo>
                  <a:pt x="424249" y="2169883"/>
                </a:lnTo>
                <a:lnTo>
                  <a:pt x="421130" y="2170155"/>
                </a:lnTo>
                <a:lnTo>
                  <a:pt x="354965" y="2172073"/>
                </a:lnTo>
                <a:lnTo>
                  <a:pt x="167572" y="2177997"/>
                </a:lnTo>
                <a:lnTo>
                  <a:pt x="158985" y="2177754"/>
                </a:lnTo>
                <a:lnTo>
                  <a:pt x="152747" y="2177935"/>
                </a:lnTo>
                <a:lnTo>
                  <a:pt x="152746" y="2177935"/>
                </a:lnTo>
                <a:lnTo>
                  <a:pt x="0" y="2177935"/>
                </a:lnTo>
                <a:lnTo>
                  <a:pt x="0" y="2159509"/>
                </a:lnTo>
                <a:lnTo>
                  <a:pt x="107669" y="2150174"/>
                </a:lnTo>
                <a:lnTo>
                  <a:pt x="128683" y="2148352"/>
                </a:lnTo>
                <a:lnTo>
                  <a:pt x="128712" y="2148348"/>
                </a:lnTo>
                <a:lnTo>
                  <a:pt x="363659" y="2114941"/>
                </a:lnTo>
                <a:lnTo>
                  <a:pt x="439995" y="2100154"/>
                </a:lnTo>
                <a:lnTo>
                  <a:pt x="592283" y="2069829"/>
                </a:lnTo>
                <a:lnTo>
                  <a:pt x="680776" y="2047808"/>
                </a:lnTo>
                <a:lnTo>
                  <a:pt x="813809" y="2013449"/>
                </a:lnTo>
                <a:lnTo>
                  <a:pt x="905027" y="1985484"/>
                </a:lnTo>
                <a:lnTo>
                  <a:pt x="1027492" y="1946233"/>
                </a:lnTo>
                <a:lnTo>
                  <a:pt x="1118055" y="1912926"/>
                </a:lnTo>
                <a:lnTo>
                  <a:pt x="1232588" y="1868607"/>
                </a:lnTo>
                <a:lnTo>
                  <a:pt x="1320764" y="1830380"/>
                </a:lnTo>
                <a:lnTo>
                  <a:pt x="1428356" y="1780992"/>
                </a:lnTo>
                <a:lnTo>
                  <a:pt x="1513039" y="1738209"/>
                </a:lnTo>
                <a:lnTo>
                  <a:pt x="1614061" y="1683802"/>
                </a:lnTo>
                <a:lnTo>
                  <a:pt x="1694426" y="1636814"/>
                </a:lnTo>
                <a:lnTo>
                  <a:pt x="1788970" y="1577435"/>
                </a:lnTo>
                <a:lnTo>
                  <a:pt x="1864335" y="1526611"/>
                </a:lnTo>
                <a:lnTo>
                  <a:pt x="1952358" y="1462266"/>
                </a:lnTo>
                <a:lnTo>
                  <a:pt x="2022106" y="1408022"/>
                </a:lnTo>
                <a:lnTo>
                  <a:pt x="2073694" y="1364049"/>
                </a:lnTo>
                <a:lnTo>
                  <a:pt x="2304707" y="1139965"/>
                </a:lnTo>
                <a:lnTo>
                  <a:pt x="2330861" y="1108958"/>
                </a:lnTo>
                <a:lnTo>
                  <a:pt x="2517102" y="858257"/>
                </a:lnTo>
                <a:lnTo>
                  <a:pt x="2673772" y="544613"/>
                </a:lnTo>
                <a:lnTo>
                  <a:pt x="2673835" y="544484"/>
                </a:lnTo>
                <a:lnTo>
                  <a:pt x="2401593" y="544484"/>
                </a:lnTo>
                <a:lnTo>
                  <a:pt x="3046614" y="0"/>
                </a:lnTo>
                <a:close/>
              </a:path>
            </a:pathLst>
          </a:custGeom>
          <a:solidFill>
            <a:srgbClr val="00B050"/>
          </a:solidFill>
          <a:ln>
            <a:solidFill>
              <a:schemeClr val="bg1"/>
            </a:solid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姓名生辰"/>
          <p:cNvSpPr txBox="1"/>
          <p:nvPr/>
        </p:nvSpPr>
        <p:spPr>
          <a:xfrm>
            <a:off x="713904" y="1521736"/>
            <a:ext cx="4395656" cy="2169825"/>
          </a:xfrm>
          <a:prstGeom prst="rect">
            <a:avLst/>
          </a:prstGeom>
          <a:noFill/>
        </p:spPr>
        <p:txBody>
          <a:bodyPr wrap="square" rtlCol="0">
            <a:spAutoFit/>
          </a:bodyPr>
          <a:lstStyle/>
          <a:p>
            <a:pPr>
              <a:lnSpc>
                <a:spcPct val="150000"/>
              </a:lnSpc>
            </a:pPr>
            <a:r>
              <a:rPr lang="zh-CN" altLang="en-US" dirty="0">
                <a:latin typeface="微软雅黑" panose="020B0503020204020204" pitchFamily="34" charset="-122"/>
                <a:ea typeface="微软雅黑" panose="020B0503020204020204" pitchFamily="34" charset="-122"/>
              </a:rPr>
              <a:t>请在此处输入内容请在此处输入内容</a:t>
            </a:r>
            <a:endParaRPr lang="zh-CN" altLang="en-US"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请在此处输入内容请在此处输入内容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请在此处输入内容请在此处输入内容</a:t>
            </a:r>
            <a:endParaRPr lang="zh-CN" altLang="en-US"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请在此处输入内容请在此处输入内容</a:t>
            </a:r>
            <a:endParaRPr lang="zh-CN" altLang="en-US" dirty="0">
              <a:latin typeface="微软雅黑" panose="020B0503020204020204" pitchFamily="34" charset="-122"/>
              <a:ea typeface="微软雅黑" panose="020B0503020204020204" pitchFamily="34" charset="-122"/>
            </a:endParaRPr>
          </a:p>
          <a:p>
            <a:pPr>
              <a:lnSpc>
                <a:spcPct val="150000"/>
              </a:lnSpc>
            </a:pP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anim calcmode="lin" valueType="num">
                                      <p:cBhvr>
                                        <p:cTn id="36" dur="500" fill="hold"/>
                                        <p:tgtEl>
                                          <p:spTgt spid="17"/>
                                        </p:tgtEl>
                                        <p:attrNameLst>
                                          <p:attrName>ppt_x</p:attrName>
                                        </p:attrNameLst>
                                      </p:cBhvr>
                                      <p:tavLst>
                                        <p:tav tm="0">
                                          <p:val>
                                            <p:strVal val="#ppt_x"/>
                                          </p:val>
                                        </p:tav>
                                        <p:tav tm="100000">
                                          <p:val>
                                            <p:strVal val="#ppt_x"/>
                                          </p:val>
                                        </p:tav>
                                      </p:tavLst>
                                    </p:anim>
                                    <p:anim calcmode="lin" valueType="num">
                                      <p:cBhvr>
                                        <p:cTn id="3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说学法</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3.3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sp>
        <p:nvSpPr>
          <p:cNvPr id="4" name="淘宝网chenying0907出品 3"/>
          <p:cNvSpPr/>
          <p:nvPr/>
        </p:nvSpPr>
        <p:spPr>
          <a:xfrm>
            <a:off x="7042041" y="3426734"/>
            <a:ext cx="3553405" cy="1785104"/>
          </a:xfrm>
          <a:prstGeom prst="rect">
            <a:avLst/>
          </a:prstGeom>
        </p:spPr>
        <p:txBody>
          <a:bodyPr wrap="square">
            <a:spAutoFit/>
          </a:bodyPr>
          <a:lstStyle/>
          <a:p>
            <a:r>
              <a:rPr lang="zh-CN" altLang="en-US" sz="1600" dirty="0">
                <a:latin typeface="微软雅黑" panose="020B0503020204020204" pitchFamily="34" charset="-122"/>
                <a:ea typeface="微软雅黑" panose="020B0503020204020204" pitchFamily="34" charset="-122"/>
              </a:rPr>
              <a:t>在此添加文字内容在此添加文字内容在此添加文字内容在此添加文字内容</a:t>
            </a:r>
            <a:endParaRPr lang="zh-CN" altLang="en-US"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在此添加文字内容在此添加文字内容</a:t>
            </a:r>
            <a:endParaRPr lang="zh-CN" altLang="en-US"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在此添加文字内容在此添加文字内容</a:t>
            </a:r>
            <a:endParaRPr lang="zh-CN" altLang="en-US" sz="1600" dirty="0">
              <a:latin typeface="微软雅黑" panose="020B0503020204020204" pitchFamily="34" charset="-122"/>
              <a:ea typeface="微软雅黑" panose="020B0503020204020204" pitchFamily="34" charset="-122"/>
            </a:endParaRPr>
          </a:p>
          <a:p>
            <a:endParaRPr lang="zh-CN" altLang="en-US" sz="1600" dirty="0">
              <a:latin typeface="微软雅黑" panose="020B0503020204020204" pitchFamily="34" charset="-122"/>
              <a:ea typeface="微软雅黑" panose="020B0503020204020204" pitchFamily="34" charset="-122"/>
            </a:endParaRPr>
          </a:p>
          <a:p>
            <a:endParaRPr lang="zh-CN" altLang="en-US" sz="1600" dirty="0">
              <a:latin typeface="微软雅黑" panose="020B0503020204020204" pitchFamily="34" charset="-122"/>
              <a:ea typeface="微软雅黑" panose="020B0503020204020204" pitchFamily="34" charset="-122"/>
            </a:endParaRPr>
          </a:p>
          <a:p>
            <a:endParaRPr lang="zh-CN" altLang="en-US" sz="1400" dirty="0">
              <a:latin typeface="微软雅黑" panose="020B0503020204020204" pitchFamily="34" charset="-122"/>
              <a:ea typeface="微软雅黑" panose="020B0503020204020204" pitchFamily="34" charset="-122"/>
            </a:endParaRPr>
          </a:p>
        </p:txBody>
      </p:sp>
      <p:sp>
        <p:nvSpPr>
          <p:cNvPr id="5" name="淘宝网chenying0907出品 4"/>
          <p:cNvSpPr/>
          <p:nvPr/>
        </p:nvSpPr>
        <p:spPr>
          <a:xfrm>
            <a:off x="7052161" y="4845504"/>
            <a:ext cx="3543285" cy="1077218"/>
          </a:xfrm>
          <a:prstGeom prst="rect">
            <a:avLst/>
          </a:prstGeom>
        </p:spPr>
        <p:txBody>
          <a:bodyPr wrap="square">
            <a:spAutoFit/>
          </a:bodyPr>
          <a:lstStyle/>
          <a:p>
            <a:r>
              <a:rPr lang="zh-CN" altLang="en-US" sz="1600" dirty="0">
                <a:latin typeface="微软雅黑" panose="020B0503020204020204" pitchFamily="34" charset="-122"/>
                <a:ea typeface="微软雅黑" panose="020B0503020204020204" pitchFamily="34" charset="-122"/>
              </a:rPr>
              <a:t>在此添加文字内容在此添加文字内容在此添加文字内容在此添加文字内容</a:t>
            </a:r>
            <a:endParaRPr lang="zh-CN" altLang="en-US"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在此添加文字内容在此添加文字内容</a:t>
            </a:r>
            <a:endParaRPr lang="zh-CN" altLang="en-US"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在此添加文字内容在此添加文字内容</a:t>
            </a:r>
            <a:endParaRPr lang="zh-CN" altLang="en-US" sz="1600" dirty="0">
              <a:latin typeface="微软雅黑" panose="020B0503020204020204" pitchFamily="34" charset="-122"/>
              <a:ea typeface="微软雅黑" panose="020B0503020204020204" pitchFamily="34" charset="-122"/>
            </a:endParaRPr>
          </a:p>
        </p:txBody>
      </p:sp>
      <p:sp>
        <p:nvSpPr>
          <p:cNvPr id="6" name="淘宝网chenying0907出品 5"/>
          <p:cNvSpPr/>
          <p:nvPr/>
        </p:nvSpPr>
        <p:spPr>
          <a:xfrm>
            <a:off x="7007156" y="2690642"/>
            <a:ext cx="3195355" cy="461665"/>
          </a:xfrm>
          <a:prstGeom prst="rect">
            <a:avLst/>
          </a:prstGeom>
        </p:spPr>
        <p:txBody>
          <a:bodyPr wrap="square">
            <a:spAutoFit/>
          </a:bodyPr>
          <a:lstStyle/>
          <a:p>
            <a:r>
              <a:rPr lang="zh-CN" altLang="en-US" sz="2400" b="1" dirty="0">
                <a:latin typeface="微软雅黑" panose="020B0503020204020204" pitchFamily="34" charset="-122"/>
                <a:ea typeface="微软雅黑" panose="020B0503020204020204" pitchFamily="34" charset="-122"/>
              </a:rPr>
              <a:t>添加小标题</a:t>
            </a:r>
            <a:endParaRPr lang="zh-CN" altLang="en-US" sz="2400" b="1" dirty="0">
              <a:latin typeface="微软雅黑" panose="020B0503020204020204" pitchFamily="34" charset="-122"/>
              <a:ea typeface="微软雅黑" panose="020B0503020204020204" pitchFamily="34" charset="-122"/>
            </a:endParaRPr>
          </a:p>
        </p:txBody>
      </p:sp>
      <p:grpSp>
        <p:nvGrpSpPr>
          <p:cNvPr id="7" name="淘宝网chenying0907出品 6"/>
          <p:cNvGrpSpPr/>
          <p:nvPr/>
        </p:nvGrpSpPr>
        <p:grpSpPr>
          <a:xfrm>
            <a:off x="1358658" y="2008198"/>
            <a:ext cx="4683627" cy="3419322"/>
            <a:chOff x="1173163" y="1347788"/>
            <a:chExt cx="3522663" cy="2571750"/>
          </a:xfrm>
          <a:solidFill>
            <a:schemeClr val="bg1"/>
          </a:solidFill>
        </p:grpSpPr>
        <p:grpSp>
          <p:nvGrpSpPr>
            <p:cNvPr id="8" name="淘宝网chenying0907出品 7"/>
            <p:cNvGrpSpPr/>
            <p:nvPr/>
          </p:nvGrpSpPr>
          <p:grpSpPr>
            <a:xfrm>
              <a:off x="1173163" y="1347788"/>
              <a:ext cx="1693863" cy="1250950"/>
              <a:chOff x="1173163" y="1347788"/>
              <a:chExt cx="1693863" cy="1250950"/>
            </a:xfrm>
            <a:grpFill/>
          </p:grpSpPr>
          <p:sp>
            <p:nvSpPr>
              <p:cNvPr id="15" name="淘宝网chenying0907出品 8"/>
              <p:cNvSpPr>
                <a:spLocks noEditPoints="1"/>
              </p:cNvSpPr>
              <p:nvPr/>
            </p:nvSpPr>
            <p:spPr bwMode="auto">
              <a:xfrm>
                <a:off x="1173163" y="1347788"/>
                <a:ext cx="1693863" cy="1250950"/>
              </a:xfrm>
              <a:custGeom>
                <a:avLst/>
                <a:gdLst>
                  <a:gd name="T0" fmla="*/ 29 w 50"/>
                  <a:gd name="T1" fmla="*/ 4 h 37"/>
                  <a:gd name="T2" fmla="*/ 5 w 50"/>
                  <a:gd name="T3" fmla="*/ 11 h 37"/>
                  <a:gd name="T4" fmla="*/ 11 w 50"/>
                  <a:gd name="T5" fmla="*/ 34 h 37"/>
                  <a:gd name="T6" fmla="*/ 20 w 50"/>
                  <a:gd name="T7" fmla="*/ 37 h 37"/>
                  <a:gd name="T8" fmla="*/ 20 w 50"/>
                  <a:gd name="T9" fmla="*/ 37 h 37"/>
                  <a:gd name="T10" fmla="*/ 50 w 50"/>
                  <a:gd name="T11" fmla="*/ 37 h 37"/>
                  <a:gd name="T12" fmla="*/ 35 w 50"/>
                  <a:gd name="T13" fmla="*/ 11 h 37"/>
                  <a:gd name="T14" fmla="*/ 35 w 50"/>
                  <a:gd name="T15" fmla="*/ 11 h 37"/>
                  <a:gd name="T16" fmla="*/ 29 w 50"/>
                  <a:gd name="T17" fmla="*/ 4 h 37"/>
                  <a:gd name="T18" fmla="*/ 32 w 50"/>
                  <a:gd name="T19" fmla="*/ 26 h 37"/>
                  <a:gd name="T20" fmla="*/ 13 w 50"/>
                  <a:gd name="T21" fmla="*/ 32 h 37"/>
                  <a:gd name="T22" fmla="*/ 8 w 50"/>
                  <a:gd name="T23" fmla="*/ 12 h 37"/>
                  <a:gd name="T24" fmla="*/ 27 w 50"/>
                  <a:gd name="T25" fmla="*/ 7 h 37"/>
                  <a:gd name="T26" fmla="*/ 32 w 50"/>
                  <a:gd name="T27"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37">
                    <a:moveTo>
                      <a:pt x="29" y="4"/>
                    </a:moveTo>
                    <a:cubicBezTo>
                      <a:pt x="20" y="0"/>
                      <a:pt x="10" y="2"/>
                      <a:pt x="5" y="11"/>
                    </a:cubicBezTo>
                    <a:cubicBezTo>
                      <a:pt x="0" y="19"/>
                      <a:pt x="3" y="29"/>
                      <a:pt x="11" y="34"/>
                    </a:cubicBezTo>
                    <a:cubicBezTo>
                      <a:pt x="14" y="36"/>
                      <a:pt x="17" y="37"/>
                      <a:pt x="20" y="37"/>
                    </a:cubicBezTo>
                    <a:cubicBezTo>
                      <a:pt x="20" y="37"/>
                      <a:pt x="20" y="37"/>
                      <a:pt x="20" y="37"/>
                    </a:cubicBezTo>
                    <a:cubicBezTo>
                      <a:pt x="50" y="37"/>
                      <a:pt x="50" y="37"/>
                      <a:pt x="50" y="37"/>
                    </a:cubicBezTo>
                    <a:cubicBezTo>
                      <a:pt x="35" y="11"/>
                      <a:pt x="35" y="11"/>
                      <a:pt x="35" y="11"/>
                    </a:cubicBezTo>
                    <a:cubicBezTo>
                      <a:pt x="35" y="11"/>
                      <a:pt x="35" y="11"/>
                      <a:pt x="35" y="11"/>
                    </a:cubicBezTo>
                    <a:cubicBezTo>
                      <a:pt x="34" y="8"/>
                      <a:pt x="31" y="6"/>
                      <a:pt x="29" y="4"/>
                    </a:cubicBezTo>
                    <a:close/>
                    <a:moveTo>
                      <a:pt x="32" y="26"/>
                    </a:moveTo>
                    <a:cubicBezTo>
                      <a:pt x="28" y="33"/>
                      <a:pt x="20" y="36"/>
                      <a:pt x="13" y="32"/>
                    </a:cubicBezTo>
                    <a:cubicBezTo>
                      <a:pt x="6" y="28"/>
                      <a:pt x="4" y="19"/>
                      <a:pt x="8" y="12"/>
                    </a:cubicBezTo>
                    <a:cubicBezTo>
                      <a:pt x="12" y="5"/>
                      <a:pt x="20" y="3"/>
                      <a:pt x="27" y="7"/>
                    </a:cubicBezTo>
                    <a:cubicBezTo>
                      <a:pt x="34" y="11"/>
                      <a:pt x="36" y="20"/>
                      <a:pt x="32" y="26"/>
                    </a:cubicBezTo>
                    <a:close/>
                  </a:path>
                </a:pathLst>
              </a:custGeom>
              <a:solidFill>
                <a:srgbClr val="0070C0"/>
              </a:solidFill>
              <a:ln>
                <a:noFill/>
              </a:ln>
            </p:spPr>
            <p:txBody>
              <a:bodyPr vert="horz" wrap="square" lIns="91440" tIns="45720" rIns="91440" bIns="45720" numCol="1" anchor="t" anchorCtr="0" compatLnSpc="1"/>
              <a:lstStyle/>
              <a:p>
                <a:endParaRPr lang="zh-CN" altLang="en-US"/>
              </a:p>
            </p:txBody>
          </p:sp>
          <p:grpSp>
            <p:nvGrpSpPr>
              <p:cNvPr id="16" name="淘宝网chenying0907出品 15"/>
              <p:cNvGrpSpPr/>
              <p:nvPr/>
            </p:nvGrpSpPr>
            <p:grpSpPr>
              <a:xfrm>
                <a:off x="1454690" y="1642604"/>
                <a:ext cx="777050" cy="762321"/>
                <a:chOff x="2539987" y="959963"/>
                <a:chExt cx="777050" cy="762321"/>
              </a:xfrm>
              <a:grpFill/>
            </p:grpSpPr>
            <p:sp>
              <p:nvSpPr>
                <p:cNvPr id="17" name="淘宝网chenying0907出品 417"/>
                <p:cNvSpPr txBox="1"/>
                <p:nvPr/>
              </p:nvSpPr>
              <p:spPr>
                <a:xfrm>
                  <a:off x="2551952" y="959963"/>
                  <a:ext cx="765085" cy="254634"/>
                </a:xfrm>
                <a:prstGeom prst="rect">
                  <a:avLst/>
                </a:prstGeom>
                <a:noFill/>
              </p:spPr>
              <p:txBody>
                <a:bodyPr wrap="square" rtlCol="0">
                  <a:spAutoFit/>
                </a:bodyPr>
                <a:lstStyle/>
                <a:p>
                  <a:pPr algn="ctr"/>
                  <a:r>
                    <a:rPr lang="en-US" altLang="zh-CN" sz="1600" spc="300" dirty="0">
                      <a:latin typeface="微软雅黑" panose="020B0503020204020204" pitchFamily="34" charset="-122"/>
                      <a:ea typeface="微软雅黑" panose="020B0503020204020204" pitchFamily="34" charset="-122"/>
                    </a:rPr>
                    <a:t>01</a:t>
                  </a:r>
                  <a:endParaRPr lang="zh-CN" altLang="en-US" sz="1600" spc="300" dirty="0">
                    <a:latin typeface="微软雅黑" panose="020B0503020204020204" pitchFamily="34" charset="-122"/>
                    <a:ea typeface="微软雅黑" panose="020B0503020204020204" pitchFamily="34" charset="-122"/>
                  </a:endParaRPr>
                </a:p>
              </p:txBody>
            </p:sp>
            <p:sp>
              <p:nvSpPr>
                <p:cNvPr id="18" name="淘宝网chenying0907出品 418"/>
                <p:cNvSpPr txBox="1"/>
                <p:nvPr/>
              </p:nvSpPr>
              <p:spPr>
                <a:xfrm>
                  <a:off x="2539987" y="1282462"/>
                  <a:ext cx="765085" cy="439822"/>
                </a:xfrm>
                <a:prstGeom prst="rect">
                  <a:avLst/>
                </a:prstGeom>
                <a:noFill/>
              </p:spPr>
              <p:txBody>
                <a:bodyPr wrap="square" rtlCol="0">
                  <a:spAutoFit/>
                </a:bodyPr>
                <a:lstStyle/>
                <a:p>
                  <a:pPr algn="ctr"/>
                  <a:r>
                    <a:rPr lang="zh-CN" altLang="en-US" sz="1600" b="1" dirty="0">
                      <a:latin typeface="微软雅黑" panose="020B0503020204020204" pitchFamily="34" charset="-122"/>
                      <a:ea typeface="微软雅黑" panose="020B0503020204020204" pitchFamily="34" charset="-122"/>
                    </a:rPr>
                    <a:t>单击添加标题</a:t>
                  </a:r>
                  <a:endParaRPr lang="zh-CN" altLang="en-US" sz="1600" b="1" dirty="0">
                    <a:latin typeface="微软雅黑" panose="020B0503020204020204" pitchFamily="34" charset="-122"/>
                    <a:ea typeface="微软雅黑" panose="020B0503020204020204" pitchFamily="34" charset="-122"/>
                  </a:endParaRPr>
                </a:p>
              </p:txBody>
            </p:sp>
            <p:cxnSp>
              <p:nvCxnSpPr>
                <p:cNvPr id="19" name="直接连接符 18"/>
                <p:cNvCxnSpPr/>
                <p:nvPr/>
              </p:nvCxnSpPr>
              <p:spPr>
                <a:xfrm>
                  <a:off x="2681790" y="1298910"/>
                  <a:ext cx="495055"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9" name="淘宝网chenying0907出品 8"/>
            <p:cNvGrpSpPr/>
            <p:nvPr/>
          </p:nvGrpSpPr>
          <p:grpSpPr>
            <a:xfrm>
              <a:off x="3001963" y="2667000"/>
              <a:ext cx="1693863" cy="1252538"/>
              <a:chOff x="3001963" y="2667000"/>
              <a:chExt cx="1693863" cy="1252538"/>
            </a:xfrm>
            <a:grpFill/>
          </p:grpSpPr>
          <p:sp>
            <p:nvSpPr>
              <p:cNvPr id="10" name="淘宝网chenying0907出品 9"/>
              <p:cNvSpPr>
                <a:spLocks noEditPoints="1"/>
              </p:cNvSpPr>
              <p:nvPr/>
            </p:nvSpPr>
            <p:spPr bwMode="auto">
              <a:xfrm>
                <a:off x="3001963" y="2667000"/>
                <a:ext cx="1693863" cy="1252538"/>
              </a:xfrm>
              <a:custGeom>
                <a:avLst/>
                <a:gdLst>
                  <a:gd name="T0" fmla="*/ 22 w 50"/>
                  <a:gd name="T1" fmla="*/ 32 h 37"/>
                  <a:gd name="T2" fmla="*/ 45 w 50"/>
                  <a:gd name="T3" fmla="*/ 26 h 37"/>
                  <a:gd name="T4" fmla="*/ 39 w 50"/>
                  <a:gd name="T5" fmla="*/ 2 h 37"/>
                  <a:gd name="T6" fmla="*/ 30 w 50"/>
                  <a:gd name="T7" fmla="*/ 0 h 37"/>
                  <a:gd name="T8" fmla="*/ 30 w 50"/>
                  <a:gd name="T9" fmla="*/ 0 h 37"/>
                  <a:gd name="T10" fmla="*/ 0 w 50"/>
                  <a:gd name="T11" fmla="*/ 0 h 37"/>
                  <a:gd name="T12" fmla="*/ 15 w 50"/>
                  <a:gd name="T13" fmla="*/ 26 h 37"/>
                  <a:gd name="T14" fmla="*/ 15 w 50"/>
                  <a:gd name="T15" fmla="*/ 26 h 37"/>
                  <a:gd name="T16" fmla="*/ 22 w 50"/>
                  <a:gd name="T17" fmla="*/ 32 h 37"/>
                  <a:gd name="T18" fmla="*/ 18 w 50"/>
                  <a:gd name="T19" fmla="*/ 10 h 37"/>
                  <a:gd name="T20" fmla="*/ 37 w 50"/>
                  <a:gd name="T21" fmla="*/ 5 h 37"/>
                  <a:gd name="T22" fmla="*/ 43 w 50"/>
                  <a:gd name="T23" fmla="*/ 25 h 37"/>
                  <a:gd name="T24" fmla="*/ 23 w 50"/>
                  <a:gd name="T25" fmla="*/ 30 h 37"/>
                  <a:gd name="T26" fmla="*/ 18 w 50"/>
                  <a:gd name="T2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37">
                    <a:moveTo>
                      <a:pt x="22" y="32"/>
                    </a:moveTo>
                    <a:cubicBezTo>
                      <a:pt x="30" y="37"/>
                      <a:pt x="40" y="34"/>
                      <a:pt x="45" y="26"/>
                    </a:cubicBezTo>
                    <a:cubicBezTo>
                      <a:pt x="50" y="18"/>
                      <a:pt x="47" y="7"/>
                      <a:pt x="39" y="2"/>
                    </a:cubicBezTo>
                    <a:cubicBezTo>
                      <a:pt x="36" y="1"/>
                      <a:pt x="33" y="0"/>
                      <a:pt x="30" y="0"/>
                    </a:cubicBezTo>
                    <a:cubicBezTo>
                      <a:pt x="30" y="0"/>
                      <a:pt x="30" y="0"/>
                      <a:pt x="30" y="0"/>
                    </a:cubicBezTo>
                    <a:cubicBezTo>
                      <a:pt x="0" y="0"/>
                      <a:pt x="0" y="0"/>
                      <a:pt x="0" y="0"/>
                    </a:cubicBezTo>
                    <a:cubicBezTo>
                      <a:pt x="15" y="26"/>
                      <a:pt x="15" y="26"/>
                      <a:pt x="15" y="26"/>
                    </a:cubicBezTo>
                    <a:cubicBezTo>
                      <a:pt x="15" y="26"/>
                      <a:pt x="15" y="26"/>
                      <a:pt x="15" y="26"/>
                    </a:cubicBezTo>
                    <a:cubicBezTo>
                      <a:pt x="17" y="28"/>
                      <a:pt x="19" y="31"/>
                      <a:pt x="22" y="32"/>
                    </a:cubicBezTo>
                    <a:close/>
                    <a:moveTo>
                      <a:pt x="18" y="10"/>
                    </a:moveTo>
                    <a:cubicBezTo>
                      <a:pt x="22" y="3"/>
                      <a:pt x="31" y="1"/>
                      <a:pt x="37" y="5"/>
                    </a:cubicBezTo>
                    <a:cubicBezTo>
                      <a:pt x="44" y="9"/>
                      <a:pt x="47" y="18"/>
                      <a:pt x="43" y="25"/>
                    </a:cubicBezTo>
                    <a:cubicBezTo>
                      <a:pt x="39" y="31"/>
                      <a:pt x="30" y="34"/>
                      <a:pt x="23" y="30"/>
                    </a:cubicBezTo>
                    <a:cubicBezTo>
                      <a:pt x="16" y="26"/>
                      <a:pt x="14" y="17"/>
                      <a:pt x="18" y="10"/>
                    </a:cubicBezTo>
                    <a:close/>
                  </a:path>
                </a:pathLst>
              </a:custGeom>
              <a:solidFill>
                <a:srgbClr val="0070C0"/>
              </a:solidFill>
              <a:ln>
                <a:noFill/>
              </a:ln>
            </p:spPr>
            <p:txBody>
              <a:bodyPr vert="horz" wrap="square" lIns="91440" tIns="45720" rIns="91440" bIns="45720" numCol="1" anchor="t" anchorCtr="0" compatLnSpc="1"/>
              <a:lstStyle/>
              <a:p>
                <a:endParaRPr lang="zh-CN" altLang="en-US"/>
              </a:p>
            </p:txBody>
          </p:sp>
          <p:grpSp>
            <p:nvGrpSpPr>
              <p:cNvPr id="11" name="淘宝网chenying0907出品 10"/>
              <p:cNvGrpSpPr/>
              <p:nvPr/>
            </p:nvGrpSpPr>
            <p:grpSpPr>
              <a:xfrm>
                <a:off x="3626895" y="2861242"/>
                <a:ext cx="777050" cy="762322"/>
                <a:chOff x="2539987" y="959963"/>
                <a:chExt cx="777050" cy="762322"/>
              </a:xfrm>
              <a:grpFill/>
            </p:grpSpPr>
            <p:sp>
              <p:nvSpPr>
                <p:cNvPr id="12" name="淘宝网chenying0907出品 425"/>
                <p:cNvSpPr txBox="1"/>
                <p:nvPr/>
              </p:nvSpPr>
              <p:spPr>
                <a:xfrm>
                  <a:off x="2551952" y="959963"/>
                  <a:ext cx="765085" cy="254634"/>
                </a:xfrm>
                <a:prstGeom prst="rect">
                  <a:avLst/>
                </a:prstGeom>
                <a:noFill/>
              </p:spPr>
              <p:txBody>
                <a:bodyPr wrap="square" rtlCol="0">
                  <a:spAutoFit/>
                </a:bodyPr>
                <a:lstStyle/>
                <a:p>
                  <a:pPr algn="ctr"/>
                  <a:r>
                    <a:rPr lang="en-US" altLang="zh-CN" sz="1600" spc="300" dirty="0">
                      <a:latin typeface="微软雅黑" panose="020B0503020204020204" pitchFamily="34" charset="-122"/>
                      <a:ea typeface="微软雅黑" panose="020B0503020204020204" pitchFamily="34" charset="-122"/>
                    </a:rPr>
                    <a:t>04</a:t>
                  </a:r>
                  <a:endParaRPr lang="zh-CN" altLang="en-US" sz="1600" spc="300" dirty="0">
                    <a:latin typeface="微软雅黑" panose="020B0503020204020204" pitchFamily="34" charset="-122"/>
                    <a:ea typeface="微软雅黑" panose="020B0503020204020204" pitchFamily="34" charset="-122"/>
                  </a:endParaRPr>
                </a:p>
              </p:txBody>
            </p:sp>
            <p:sp>
              <p:nvSpPr>
                <p:cNvPr id="13" name="淘宝网chenying0907出品 426"/>
                <p:cNvSpPr txBox="1"/>
                <p:nvPr/>
              </p:nvSpPr>
              <p:spPr>
                <a:xfrm>
                  <a:off x="2539987" y="1282462"/>
                  <a:ext cx="765085" cy="439823"/>
                </a:xfrm>
                <a:prstGeom prst="rect">
                  <a:avLst/>
                </a:prstGeom>
                <a:noFill/>
              </p:spPr>
              <p:txBody>
                <a:bodyPr wrap="square" rtlCol="0">
                  <a:spAutoFit/>
                </a:bodyPr>
                <a:lstStyle/>
                <a:p>
                  <a:pPr algn="ctr"/>
                  <a:r>
                    <a:rPr lang="zh-CN" altLang="en-US" sz="1600" b="1" dirty="0">
                      <a:latin typeface="微软雅黑" panose="020B0503020204020204" pitchFamily="34" charset="-122"/>
                      <a:ea typeface="微软雅黑" panose="020B0503020204020204" pitchFamily="34" charset="-122"/>
                    </a:rPr>
                    <a:t>单击添加标题</a:t>
                  </a:r>
                  <a:endParaRPr lang="zh-CN" altLang="en-US" sz="1600" b="1" dirty="0">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2681790" y="1298910"/>
                  <a:ext cx="495055"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20" name="淘宝网chenying0907出品 19"/>
          <p:cNvGrpSpPr/>
          <p:nvPr/>
        </p:nvGrpSpPr>
        <p:grpSpPr>
          <a:xfrm>
            <a:off x="1423554" y="1989836"/>
            <a:ext cx="4683627" cy="3419322"/>
            <a:chOff x="1173163" y="1347788"/>
            <a:chExt cx="3522663" cy="2571750"/>
          </a:xfrm>
          <a:solidFill>
            <a:srgbClr val="FFC000"/>
          </a:solidFill>
        </p:grpSpPr>
        <p:grpSp>
          <p:nvGrpSpPr>
            <p:cNvPr id="21" name="淘宝网chenying0907出品 20"/>
            <p:cNvGrpSpPr/>
            <p:nvPr/>
          </p:nvGrpSpPr>
          <p:grpSpPr>
            <a:xfrm>
              <a:off x="1173163" y="2667000"/>
              <a:ext cx="1693863" cy="1252538"/>
              <a:chOff x="1173163" y="2667000"/>
              <a:chExt cx="1693863" cy="1252538"/>
            </a:xfrm>
            <a:grpFill/>
          </p:grpSpPr>
          <p:sp>
            <p:nvSpPr>
              <p:cNvPr id="28" name="淘宝网chenying0907出品 10"/>
              <p:cNvSpPr>
                <a:spLocks noEditPoints="1"/>
              </p:cNvSpPr>
              <p:nvPr/>
            </p:nvSpPr>
            <p:spPr bwMode="auto">
              <a:xfrm>
                <a:off x="1173163" y="2667000"/>
                <a:ext cx="1693863" cy="1252538"/>
              </a:xfrm>
              <a:custGeom>
                <a:avLst/>
                <a:gdLst>
                  <a:gd name="T0" fmla="*/ 11 w 50"/>
                  <a:gd name="T1" fmla="*/ 2 h 37"/>
                  <a:gd name="T2" fmla="*/ 5 w 50"/>
                  <a:gd name="T3" fmla="*/ 25 h 37"/>
                  <a:gd name="T4" fmla="*/ 28 w 50"/>
                  <a:gd name="T5" fmla="*/ 32 h 37"/>
                  <a:gd name="T6" fmla="*/ 35 w 50"/>
                  <a:gd name="T7" fmla="*/ 26 h 37"/>
                  <a:gd name="T8" fmla="*/ 35 w 50"/>
                  <a:gd name="T9" fmla="*/ 26 h 37"/>
                  <a:gd name="T10" fmla="*/ 50 w 50"/>
                  <a:gd name="T11" fmla="*/ 0 h 37"/>
                  <a:gd name="T12" fmla="*/ 20 w 50"/>
                  <a:gd name="T13" fmla="*/ 0 h 37"/>
                  <a:gd name="T14" fmla="*/ 20 w 50"/>
                  <a:gd name="T15" fmla="*/ 0 h 37"/>
                  <a:gd name="T16" fmla="*/ 11 w 50"/>
                  <a:gd name="T17" fmla="*/ 2 h 37"/>
                  <a:gd name="T18" fmla="*/ 32 w 50"/>
                  <a:gd name="T19" fmla="*/ 10 h 37"/>
                  <a:gd name="T20" fmla="*/ 27 w 50"/>
                  <a:gd name="T21" fmla="*/ 29 h 37"/>
                  <a:gd name="T22" fmla="*/ 7 w 50"/>
                  <a:gd name="T23" fmla="*/ 24 h 37"/>
                  <a:gd name="T24" fmla="*/ 13 w 50"/>
                  <a:gd name="T25" fmla="*/ 4 h 37"/>
                  <a:gd name="T26" fmla="*/ 32 w 50"/>
                  <a:gd name="T2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37">
                    <a:moveTo>
                      <a:pt x="11" y="2"/>
                    </a:moveTo>
                    <a:cubicBezTo>
                      <a:pt x="3" y="6"/>
                      <a:pt x="0" y="17"/>
                      <a:pt x="5" y="25"/>
                    </a:cubicBezTo>
                    <a:cubicBezTo>
                      <a:pt x="9" y="34"/>
                      <a:pt x="20" y="37"/>
                      <a:pt x="28" y="32"/>
                    </a:cubicBezTo>
                    <a:cubicBezTo>
                      <a:pt x="31" y="30"/>
                      <a:pt x="33" y="28"/>
                      <a:pt x="35" y="26"/>
                    </a:cubicBezTo>
                    <a:cubicBezTo>
                      <a:pt x="35" y="26"/>
                      <a:pt x="35" y="26"/>
                      <a:pt x="35" y="26"/>
                    </a:cubicBezTo>
                    <a:cubicBezTo>
                      <a:pt x="50" y="0"/>
                      <a:pt x="50" y="0"/>
                      <a:pt x="50" y="0"/>
                    </a:cubicBezTo>
                    <a:cubicBezTo>
                      <a:pt x="20" y="0"/>
                      <a:pt x="20" y="0"/>
                      <a:pt x="20" y="0"/>
                    </a:cubicBezTo>
                    <a:cubicBezTo>
                      <a:pt x="20" y="0"/>
                      <a:pt x="20" y="0"/>
                      <a:pt x="20" y="0"/>
                    </a:cubicBezTo>
                    <a:cubicBezTo>
                      <a:pt x="17" y="0"/>
                      <a:pt x="14" y="0"/>
                      <a:pt x="11" y="2"/>
                    </a:cubicBezTo>
                    <a:close/>
                    <a:moveTo>
                      <a:pt x="32" y="10"/>
                    </a:moveTo>
                    <a:cubicBezTo>
                      <a:pt x="36" y="17"/>
                      <a:pt x="34" y="26"/>
                      <a:pt x="27" y="29"/>
                    </a:cubicBezTo>
                    <a:cubicBezTo>
                      <a:pt x="20" y="33"/>
                      <a:pt x="11" y="31"/>
                      <a:pt x="7" y="24"/>
                    </a:cubicBezTo>
                    <a:cubicBezTo>
                      <a:pt x="3" y="17"/>
                      <a:pt x="6" y="8"/>
                      <a:pt x="13" y="4"/>
                    </a:cubicBezTo>
                    <a:cubicBezTo>
                      <a:pt x="20" y="0"/>
                      <a:pt x="28" y="3"/>
                      <a:pt x="32" y="10"/>
                    </a:cubicBezTo>
                    <a:close/>
                  </a:path>
                </a:pathLst>
              </a:custGeom>
              <a:solidFill>
                <a:srgbClr val="00B0F0"/>
              </a:solidFill>
              <a:ln>
                <a:noFill/>
              </a:ln>
            </p:spPr>
            <p:txBody>
              <a:bodyPr vert="horz" wrap="square" lIns="91440" tIns="45720" rIns="91440" bIns="45720" numCol="1" anchor="t" anchorCtr="0" compatLnSpc="1"/>
              <a:lstStyle/>
              <a:p>
                <a:endParaRPr lang="zh-CN" altLang="en-US"/>
              </a:p>
            </p:txBody>
          </p:sp>
          <p:grpSp>
            <p:nvGrpSpPr>
              <p:cNvPr id="29" name="淘宝网chenying0907出品 28"/>
              <p:cNvGrpSpPr/>
              <p:nvPr/>
            </p:nvGrpSpPr>
            <p:grpSpPr>
              <a:xfrm>
                <a:off x="1454690" y="2861242"/>
                <a:ext cx="777050" cy="762322"/>
                <a:chOff x="2539987" y="959963"/>
                <a:chExt cx="777050" cy="762322"/>
              </a:xfrm>
              <a:grpFill/>
            </p:grpSpPr>
            <p:sp>
              <p:nvSpPr>
                <p:cNvPr id="30" name="淘宝网chenying0907出品 421"/>
                <p:cNvSpPr txBox="1"/>
                <p:nvPr/>
              </p:nvSpPr>
              <p:spPr>
                <a:xfrm>
                  <a:off x="2551952" y="959963"/>
                  <a:ext cx="765085" cy="254634"/>
                </a:xfrm>
                <a:prstGeom prst="rect">
                  <a:avLst/>
                </a:prstGeom>
                <a:noFill/>
              </p:spPr>
              <p:txBody>
                <a:bodyPr wrap="square" rtlCol="0">
                  <a:spAutoFit/>
                </a:bodyPr>
                <a:lstStyle/>
                <a:p>
                  <a:pPr algn="ctr"/>
                  <a:r>
                    <a:rPr lang="en-US" altLang="zh-CN" sz="1600" spc="300" dirty="0">
                      <a:latin typeface="方正粗倩简体" panose="03000509000000000000" pitchFamily="65" charset="-122"/>
                      <a:ea typeface="方正粗倩简体" panose="03000509000000000000" pitchFamily="65" charset="-122"/>
                    </a:rPr>
                    <a:t>06</a:t>
                  </a:r>
                  <a:endParaRPr lang="zh-CN" altLang="en-US" sz="1600" spc="300" dirty="0">
                    <a:latin typeface="方正粗倩简体" panose="03000509000000000000" pitchFamily="65" charset="-122"/>
                    <a:ea typeface="方正粗倩简体" panose="03000509000000000000" pitchFamily="65" charset="-122"/>
                  </a:endParaRPr>
                </a:p>
              </p:txBody>
            </p:sp>
            <p:sp>
              <p:nvSpPr>
                <p:cNvPr id="31" name="淘宝网chenying0907出品 422"/>
                <p:cNvSpPr txBox="1"/>
                <p:nvPr/>
              </p:nvSpPr>
              <p:spPr>
                <a:xfrm>
                  <a:off x="2539987" y="1282462"/>
                  <a:ext cx="765085" cy="439823"/>
                </a:xfrm>
                <a:prstGeom prst="rect">
                  <a:avLst/>
                </a:prstGeom>
                <a:noFill/>
              </p:spPr>
              <p:txBody>
                <a:bodyPr wrap="square" rtlCol="0">
                  <a:spAutoFit/>
                </a:bodyPr>
                <a:lstStyle/>
                <a:p>
                  <a:pPr algn="ctr"/>
                  <a:r>
                    <a:rPr lang="zh-CN" altLang="en-US" sz="1600" b="1" dirty="0">
                      <a:latin typeface="微软雅黑" panose="020B0503020204020204" pitchFamily="34" charset="-122"/>
                      <a:ea typeface="微软雅黑" panose="020B0503020204020204" pitchFamily="34" charset="-122"/>
                    </a:rPr>
                    <a:t>单击添加标题</a:t>
                  </a:r>
                  <a:endParaRPr lang="zh-CN" altLang="en-US" sz="1600" b="1" dirty="0">
                    <a:latin typeface="微软雅黑" panose="020B0503020204020204" pitchFamily="34" charset="-122"/>
                    <a:ea typeface="微软雅黑" panose="020B0503020204020204" pitchFamily="34" charset="-122"/>
                  </a:endParaRPr>
                </a:p>
              </p:txBody>
            </p:sp>
            <p:cxnSp>
              <p:nvCxnSpPr>
                <p:cNvPr id="32" name="直接连接符 31"/>
                <p:cNvCxnSpPr/>
                <p:nvPr/>
              </p:nvCxnSpPr>
              <p:spPr>
                <a:xfrm>
                  <a:off x="2681790" y="1298910"/>
                  <a:ext cx="495055"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2" name="淘宝网chenying0907出品 21"/>
            <p:cNvGrpSpPr/>
            <p:nvPr/>
          </p:nvGrpSpPr>
          <p:grpSpPr>
            <a:xfrm>
              <a:off x="3001963" y="1347788"/>
              <a:ext cx="1693863" cy="1250950"/>
              <a:chOff x="3001963" y="1347788"/>
              <a:chExt cx="1693863" cy="1250950"/>
            </a:xfrm>
            <a:grpFill/>
          </p:grpSpPr>
          <p:sp>
            <p:nvSpPr>
              <p:cNvPr id="23" name="淘宝网chenying0907出品 11"/>
              <p:cNvSpPr>
                <a:spLocks noEditPoints="1"/>
              </p:cNvSpPr>
              <p:nvPr/>
            </p:nvSpPr>
            <p:spPr bwMode="auto">
              <a:xfrm>
                <a:off x="3001963" y="1347788"/>
                <a:ext cx="1693863" cy="1250950"/>
              </a:xfrm>
              <a:custGeom>
                <a:avLst/>
                <a:gdLst>
                  <a:gd name="T0" fmla="*/ 39 w 50"/>
                  <a:gd name="T1" fmla="*/ 35 h 37"/>
                  <a:gd name="T2" fmla="*/ 46 w 50"/>
                  <a:gd name="T3" fmla="*/ 11 h 37"/>
                  <a:gd name="T4" fmla="*/ 22 w 50"/>
                  <a:gd name="T5" fmla="*/ 5 h 37"/>
                  <a:gd name="T6" fmla="*/ 16 w 50"/>
                  <a:gd name="T7" fmla="*/ 11 h 37"/>
                  <a:gd name="T8" fmla="*/ 16 w 50"/>
                  <a:gd name="T9" fmla="*/ 11 h 37"/>
                  <a:gd name="T10" fmla="*/ 0 w 50"/>
                  <a:gd name="T11" fmla="*/ 37 h 37"/>
                  <a:gd name="T12" fmla="*/ 30 w 50"/>
                  <a:gd name="T13" fmla="*/ 37 h 37"/>
                  <a:gd name="T14" fmla="*/ 30 w 50"/>
                  <a:gd name="T15" fmla="*/ 37 h 37"/>
                  <a:gd name="T16" fmla="*/ 39 w 50"/>
                  <a:gd name="T17" fmla="*/ 35 h 37"/>
                  <a:gd name="T18" fmla="*/ 18 w 50"/>
                  <a:gd name="T19" fmla="*/ 27 h 37"/>
                  <a:gd name="T20" fmla="*/ 24 w 50"/>
                  <a:gd name="T21" fmla="*/ 7 h 37"/>
                  <a:gd name="T22" fmla="*/ 43 w 50"/>
                  <a:gd name="T23" fmla="*/ 13 h 37"/>
                  <a:gd name="T24" fmla="*/ 37 w 50"/>
                  <a:gd name="T25" fmla="*/ 32 h 37"/>
                  <a:gd name="T26" fmla="*/ 18 w 50"/>
                  <a:gd name="T27"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37">
                    <a:moveTo>
                      <a:pt x="39" y="35"/>
                    </a:moveTo>
                    <a:cubicBezTo>
                      <a:pt x="47" y="30"/>
                      <a:pt x="50" y="20"/>
                      <a:pt x="46" y="11"/>
                    </a:cubicBezTo>
                    <a:cubicBezTo>
                      <a:pt x="41" y="3"/>
                      <a:pt x="30" y="0"/>
                      <a:pt x="22" y="5"/>
                    </a:cubicBezTo>
                    <a:cubicBezTo>
                      <a:pt x="19" y="6"/>
                      <a:pt x="17" y="8"/>
                      <a:pt x="16" y="11"/>
                    </a:cubicBezTo>
                    <a:cubicBezTo>
                      <a:pt x="16" y="11"/>
                      <a:pt x="16" y="11"/>
                      <a:pt x="16" y="11"/>
                    </a:cubicBezTo>
                    <a:cubicBezTo>
                      <a:pt x="0" y="37"/>
                      <a:pt x="0" y="37"/>
                      <a:pt x="0" y="37"/>
                    </a:cubicBezTo>
                    <a:cubicBezTo>
                      <a:pt x="30" y="37"/>
                      <a:pt x="30" y="37"/>
                      <a:pt x="30" y="37"/>
                    </a:cubicBezTo>
                    <a:cubicBezTo>
                      <a:pt x="30" y="37"/>
                      <a:pt x="30" y="37"/>
                      <a:pt x="30" y="37"/>
                    </a:cubicBezTo>
                    <a:cubicBezTo>
                      <a:pt x="33" y="37"/>
                      <a:pt x="36" y="36"/>
                      <a:pt x="39" y="35"/>
                    </a:cubicBezTo>
                    <a:close/>
                    <a:moveTo>
                      <a:pt x="18" y="27"/>
                    </a:moveTo>
                    <a:cubicBezTo>
                      <a:pt x="14" y="20"/>
                      <a:pt x="17" y="11"/>
                      <a:pt x="24" y="7"/>
                    </a:cubicBezTo>
                    <a:cubicBezTo>
                      <a:pt x="30" y="3"/>
                      <a:pt x="39" y="6"/>
                      <a:pt x="43" y="13"/>
                    </a:cubicBezTo>
                    <a:cubicBezTo>
                      <a:pt x="47" y="20"/>
                      <a:pt x="44" y="28"/>
                      <a:pt x="37" y="32"/>
                    </a:cubicBezTo>
                    <a:cubicBezTo>
                      <a:pt x="31" y="36"/>
                      <a:pt x="22" y="34"/>
                      <a:pt x="18" y="27"/>
                    </a:cubicBezTo>
                    <a:close/>
                  </a:path>
                </a:pathLst>
              </a:custGeom>
              <a:solidFill>
                <a:srgbClr val="00B0F0"/>
              </a:solidFill>
              <a:ln>
                <a:noFill/>
              </a:ln>
            </p:spPr>
            <p:txBody>
              <a:bodyPr vert="horz" wrap="square" lIns="91440" tIns="45720" rIns="91440" bIns="45720" numCol="1" anchor="t" anchorCtr="0" compatLnSpc="1"/>
              <a:lstStyle/>
              <a:p>
                <a:endParaRPr lang="zh-CN" altLang="en-US"/>
              </a:p>
            </p:txBody>
          </p:sp>
          <p:grpSp>
            <p:nvGrpSpPr>
              <p:cNvPr id="24" name="淘宝网chenying0907出品 23"/>
              <p:cNvGrpSpPr/>
              <p:nvPr/>
            </p:nvGrpSpPr>
            <p:grpSpPr>
              <a:xfrm>
                <a:off x="3626895" y="1620246"/>
                <a:ext cx="777050" cy="762321"/>
                <a:chOff x="2539987" y="959963"/>
                <a:chExt cx="777050" cy="762321"/>
              </a:xfrm>
              <a:grpFill/>
            </p:grpSpPr>
            <p:sp>
              <p:nvSpPr>
                <p:cNvPr id="25" name="淘宝网chenying0907出品 429"/>
                <p:cNvSpPr txBox="1"/>
                <p:nvPr/>
              </p:nvSpPr>
              <p:spPr>
                <a:xfrm>
                  <a:off x="2551952" y="959963"/>
                  <a:ext cx="765085" cy="254634"/>
                </a:xfrm>
                <a:prstGeom prst="rect">
                  <a:avLst/>
                </a:prstGeom>
                <a:noFill/>
              </p:spPr>
              <p:txBody>
                <a:bodyPr wrap="square" rtlCol="0">
                  <a:spAutoFit/>
                </a:bodyPr>
                <a:lstStyle/>
                <a:p>
                  <a:pPr algn="ctr"/>
                  <a:r>
                    <a:rPr lang="en-US" altLang="zh-CN" sz="1600" spc="300" dirty="0">
                      <a:latin typeface="微软雅黑" panose="020B0503020204020204" pitchFamily="34" charset="-122"/>
                      <a:ea typeface="微软雅黑" panose="020B0503020204020204" pitchFamily="34" charset="-122"/>
                    </a:rPr>
                    <a:t>03</a:t>
                  </a:r>
                  <a:endParaRPr lang="zh-CN" altLang="en-US" sz="1600" spc="300" dirty="0">
                    <a:latin typeface="微软雅黑" panose="020B0503020204020204" pitchFamily="34" charset="-122"/>
                    <a:ea typeface="微软雅黑" panose="020B0503020204020204" pitchFamily="34" charset="-122"/>
                  </a:endParaRPr>
                </a:p>
              </p:txBody>
            </p:sp>
            <p:sp>
              <p:nvSpPr>
                <p:cNvPr id="26" name="淘宝网chenying0907出品 430"/>
                <p:cNvSpPr txBox="1"/>
                <p:nvPr/>
              </p:nvSpPr>
              <p:spPr>
                <a:xfrm>
                  <a:off x="2539987" y="1282462"/>
                  <a:ext cx="765085" cy="439822"/>
                </a:xfrm>
                <a:prstGeom prst="rect">
                  <a:avLst/>
                </a:prstGeom>
                <a:noFill/>
              </p:spPr>
              <p:txBody>
                <a:bodyPr wrap="square" rtlCol="0">
                  <a:spAutoFit/>
                </a:bodyPr>
                <a:lstStyle/>
                <a:p>
                  <a:pPr algn="ctr"/>
                  <a:r>
                    <a:rPr lang="zh-CN" altLang="en-US" sz="1600" b="1" dirty="0">
                      <a:latin typeface="微软雅黑" panose="020B0503020204020204" pitchFamily="34" charset="-122"/>
                      <a:ea typeface="微软雅黑" panose="020B0503020204020204" pitchFamily="34" charset="-122"/>
                    </a:rPr>
                    <a:t>单击添加标题</a:t>
                  </a:r>
                  <a:endParaRPr lang="zh-CN" altLang="en-US" sz="1600" b="1" dirty="0">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2681790" y="1298910"/>
                  <a:ext cx="495055"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33" name="淘宝网chenying0907出品 32"/>
          <p:cNvGrpSpPr/>
          <p:nvPr/>
        </p:nvGrpSpPr>
        <p:grpSpPr>
          <a:xfrm>
            <a:off x="2964722" y="1272308"/>
            <a:ext cx="1530253" cy="4905252"/>
            <a:chOff x="2359026" y="771525"/>
            <a:chExt cx="1150938" cy="3689351"/>
          </a:xfrm>
          <a:solidFill>
            <a:schemeClr val="bg1"/>
          </a:solidFill>
        </p:grpSpPr>
        <p:grpSp>
          <p:nvGrpSpPr>
            <p:cNvPr id="34" name="淘宝网chenying0907出品 33"/>
            <p:cNvGrpSpPr/>
            <p:nvPr/>
          </p:nvGrpSpPr>
          <p:grpSpPr>
            <a:xfrm>
              <a:off x="2359026" y="771525"/>
              <a:ext cx="1150938" cy="1760538"/>
              <a:chOff x="2359026" y="771525"/>
              <a:chExt cx="1150938" cy="1760538"/>
            </a:xfrm>
            <a:grpFill/>
          </p:grpSpPr>
          <p:sp>
            <p:nvSpPr>
              <p:cNvPr id="41" name="淘宝网chenying0907出品 6"/>
              <p:cNvSpPr>
                <a:spLocks noEditPoints="1"/>
              </p:cNvSpPr>
              <p:nvPr/>
            </p:nvSpPr>
            <p:spPr bwMode="auto">
              <a:xfrm>
                <a:off x="2359026" y="771525"/>
                <a:ext cx="1150938" cy="1760538"/>
              </a:xfrm>
              <a:custGeom>
                <a:avLst/>
                <a:gdLst>
                  <a:gd name="T0" fmla="*/ 34 w 34"/>
                  <a:gd name="T1" fmla="*/ 18 h 52"/>
                  <a:gd name="T2" fmla="*/ 17 w 34"/>
                  <a:gd name="T3" fmla="*/ 1 h 52"/>
                  <a:gd name="T4" fmla="*/ 0 w 34"/>
                  <a:gd name="T5" fmla="*/ 18 h 52"/>
                  <a:gd name="T6" fmla="*/ 2 w 34"/>
                  <a:gd name="T7" fmla="*/ 26 h 52"/>
                  <a:gd name="T8" fmla="*/ 2 w 34"/>
                  <a:gd name="T9" fmla="*/ 26 h 52"/>
                  <a:gd name="T10" fmla="*/ 17 w 34"/>
                  <a:gd name="T11" fmla="*/ 52 h 52"/>
                  <a:gd name="T12" fmla="*/ 32 w 34"/>
                  <a:gd name="T13" fmla="*/ 26 h 52"/>
                  <a:gd name="T14" fmla="*/ 32 w 34"/>
                  <a:gd name="T15" fmla="*/ 26 h 52"/>
                  <a:gd name="T16" fmla="*/ 34 w 34"/>
                  <a:gd name="T17" fmla="*/ 18 h 52"/>
                  <a:gd name="T18" fmla="*/ 17 w 34"/>
                  <a:gd name="T19" fmla="*/ 32 h 52"/>
                  <a:gd name="T20" fmla="*/ 3 w 34"/>
                  <a:gd name="T21" fmla="*/ 18 h 52"/>
                  <a:gd name="T22" fmla="*/ 17 w 34"/>
                  <a:gd name="T23" fmla="*/ 3 h 52"/>
                  <a:gd name="T24" fmla="*/ 31 w 34"/>
                  <a:gd name="T25" fmla="*/ 18 h 52"/>
                  <a:gd name="T26" fmla="*/ 17 w 34"/>
                  <a:gd name="T27"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52">
                    <a:moveTo>
                      <a:pt x="34" y="18"/>
                    </a:moveTo>
                    <a:cubicBezTo>
                      <a:pt x="34" y="8"/>
                      <a:pt x="27" y="1"/>
                      <a:pt x="17" y="1"/>
                    </a:cubicBezTo>
                    <a:cubicBezTo>
                      <a:pt x="8" y="0"/>
                      <a:pt x="0" y="8"/>
                      <a:pt x="0" y="18"/>
                    </a:cubicBezTo>
                    <a:cubicBezTo>
                      <a:pt x="0" y="21"/>
                      <a:pt x="1" y="24"/>
                      <a:pt x="2" y="26"/>
                    </a:cubicBezTo>
                    <a:cubicBezTo>
                      <a:pt x="2" y="26"/>
                      <a:pt x="2" y="26"/>
                      <a:pt x="2" y="26"/>
                    </a:cubicBezTo>
                    <a:cubicBezTo>
                      <a:pt x="17" y="52"/>
                      <a:pt x="17" y="52"/>
                      <a:pt x="17" y="52"/>
                    </a:cubicBezTo>
                    <a:cubicBezTo>
                      <a:pt x="32" y="26"/>
                      <a:pt x="32" y="26"/>
                      <a:pt x="32" y="26"/>
                    </a:cubicBezTo>
                    <a:cubicBezTo>
                      <a:pt x="32" y="26"/>
                      <a:pt x="32" y="26"/>
                      <a:pt x="32" y="26"/>
                    </a:cubicBezTo>
                    <a:cubicBezTo>
                      <a:pt x="33" y="24"/>
                      <a:pt x="34" y="21"/>
                      <a:pt x="34" y="18"/>
                    </a:cubicBezTo>
                    <a:close/>
                    <a:moveTo>
                      <a:pt x="17" y="32"/>
                    </a:moveTo>
                    <a:cubicBezTo>
                      <a:pt x="9" y="32"/>
                      <a:pt x="3" y="26"/>
                      <a:pt x="3" y="18"/>
                    </a:cubicBezTo>
                    <a:cubicBezTo>
                      <a:pt x="3" y="10"/>
                      <a:pt x="9" y="3"/>
                      <a:pt x="17" y="3"/>
                    </a:cubicBezTo>
                    <a:cubicBezTo>
                      <a:pt x="25" y="3"/>
                      <a:pt x="31" y="10"/>
                      <a:pt x="31" y="18"/>
                    </a:cubicBezTo>
                    <a:cubicBezTo>
                      <a:pt x="31" y="26"/>
                      <a:pt x="25" y="32"/>
                      <a:pt x="17" y="32"/>
                    </a:cubicBezTo>
                    <a:close/>
                  </a:path>
                </a:pathLst>
              </a:custGeom>
              <a:solidFill>
                <a:srgbClr val="00B050"/>
              </a:solidFill>
              <a:ln>
                <a:noFill/>
              </a:ln>
            </p:spPr>
            <p:txBody>
              <a:bodyPr vert="horz" wrap="square" lIns="91440" tIns="45720" rIns="91440" bIns="45720" numCol="1" anchor="t" anchorCtr="0" compatLnSpc="1"/>
              <a:lstStyle/>
              <a:p>
                <a:endParaRPr lang="zh-CN" altLang="en-US"/>
              </a:p>
            </p:txBody>
          </p:sp>
          <p:grpSp>
            <p:nvGrpSpPr>
              <p:cNvPr id="42" name="淘宝网chenying0907出品 41"/>
              <p:cNvGrpSpPr/>
              <p:nvPr/>
            </p:nvGrpSpPr>
            <p:grpSpPr>
              <a:xfrm>
                <a:off x="2539987" y="959963"/>
                <a:ext cx="777050" cy="762321"/>
                <a:chOff x="2539987" y="959963"/>
                <a:chExt cx="777050" cy="762321"/>
              </a:xfrm>
              <a:grpFill/>
            </p:grpSpPr>
            <p:sp>
              <p:nvSpPr>
                <p:cNvPr id="43" name="淘宝网chenying0907出品 8571"/>
                <p:cNvSpPr txBox="1"/>
                <p:nvPr/>
              </p:nvSpPr>
              <p:spPr>
                <a:xfrm>
                  <a:off x="2551952" y="959963"/>
                  <a:ext cx="765085" cy="254634"/>
                </a:xfrm>
                <a:prstGeom prst="rect">
                  <a:avLst/>
                </a:prstGeom>
                <a:noFill/>
              </p:spPr>
              <p:txBody>
                <a:bodyPr wrap="square" rtlCol="0">
                  <a:spAutoFit/>
                </a:bodyPr>
                <a:lstStyle/>
                <a:p>
                  <a:pPr algn="ctr"/>
                  <a:r>
                    <a:rPr lang="en-US" altLang="zh-CN" sz="1600" spc="300" dirty="0">
                      <a:latin typeface="微软雅黑" panose="020B0503020204020204" pitchFamily="34" charset="-122"/>
                      <a:ea typeface="微软雅黑" panose="020B0503020204020204" pitchFamily="34" charset="-122"/>
                    </a:rPr>
                    <a:t>02</a:t>
                  </a:r>
                  <a:endParaRPr lang="zh-CN" altLang="en-US" sz="1600" spc="300" dirty="0">
                    <a:latin typeface="微软雅黑" panose="020B0503020204020204" pitchFamily="34" charset="-122"/>
                    <a:ea typeface="微软雅黑" panose="020B0503020204020204" pitchFamily="34" charset="-122"/>
                  </a:endParaRPr>
                </a:p>
              </p:txBody>
            </p:sp>
            <p:sp>
              <p:nvSpPr>
                <p:cNvPr id="44" name="淘宝网chenying0907出品 412"/>
                <p:cNvSpPr txBox="1"/>
                <p:nvPr/>
              </p:nvSpPr>
              <p:spPr>
                <a:xfrm>
                  <a:off x="2539987" y="1282462"/>
                  <a:ext cx="765085" cy="439822"/>
                </a:xfrm>
                <a:prstGeom prst="rect">
                  <a:avLst/>
                </a:prstGeom>
                <a:noFill/>
              </p:spPr>
              <p:txBody>
                <a:bodyPr wrap="square" rtlCol="0">
                  <a:spAutoFit/>
                </a:bodyPr>
                <a:lstStyle/>
                <a:p>
                  <a:pPr algn="ctr"/>
                  <a:r>
                    <a:rPr lang="zh-CN" altLang="en-US" sz="1600" b="1" dirty="0">
                      <a:latin typeface="微软雅黑" panose="020B0503020204020204" pitchFamily="34" charset="-122"/>
                      <a:ea typeface="微软雅黑" panose="020B0503020204020204" pitchFamily="34" charset="-122"/>
                    </a:rPr>
                    <a:t>单击添加标题</a:t>
                  </a:r>
                  <a:endParaRPr lang="zh-CN" altLang="en-US" sz="1600" b="1" dirty="0">
                    <a:latin typeface="微软雅黑" panose="020B0503020204020204" pitchFamily="34" charset="-122"/>
                    <a:ea typeface="微软雅黑" panose="020B0503020204020204" pitchFamily="34" charset="-122"/>
                  </a:endParaRPr>
                </a:p>
              </p:txBody>
            </p:sp>
            <p:cxnSp>
              <p:nvCxnSpPr>
                <p:cNvPr id="45" name="直接连接符 44"/>
                <p:cNvCxnSpPr/>
                <p:nvPr/>
              </p:nvCxnSpPr>
              <p:spPr>
                <a:xfrm>
                  <a:off x="2681790" y="1298910"/>
                  <a:ext cx="495055"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5" name="淘宝网chenying0907出品 34"/>
            <p:cNvGrpSpPr/>
            <p:nvPr/>
          </p:nvGrpSpPr>
          <p:grpSpPr>
            <a:xfrm>
              <a:off x="2359026" y="2700338"/>
              <a:ext cx="1150938" cy="1760538"/>
              <a:chOff x="2359026" y="2700338"/>
              <a:chExt cx="1150938" cy="1760538"/>
            </a:xfrm>
            <a:grpFill/>
          </p:grpSpPr>
          <p:sp>
            <p:nvSpPr>
              <p:cNvPr id="36" name="淘宝网chenying0907出品 7"/>
              <p:cNvSpPr>
                <a:spLocks noEditPoints="1"/>
              </p:cNvSpPr>
              <p:nvPr/>
            </p:nvSpPr>
            <p:spPr bwMode="auto">
              <a:xfrm>
                <a:off x="2359026" y="2700338"/>
                <a:ext cx="1150938" cy="1760538"/>
              </a:xfrm>
              <a:custGeom>
                <a:avLst/>
                <a:gdLst>
                  <a:gd name="T0" fmla="*/ 0 w 34"/>
                  <a:gd name="T1" fmla="*/ 35 h 52"/>
                  <a:gd name="T2" fmla="*/ 17 w 34"/>
                  <a:gd name="T3" fmla="*/ 52 h 52"/>
                  <a:gd name="T4" fmla="*/ 34 w 34"/>
                  <a:gd name="T5" fmla="*/ 35 h 52"/>
                  <a:gd name="T6" fmla="*/ 32 w 34"/>
                  <a:gd name="T7" fmla="*/ 26 h 52"/>
                  <a:gd name="T8" fmla="*/ 32 w 34"/>
                  <a:gd name="T9" fmla="*/ 26 h 52"/>
                  <a:gd name="T10" fmla="*/ 17 w 34"/>
                  <a:gd name="T11" fmla="*/ 0 h 52"/>
                  <a:gd name="T12" fmla="*/ 2 w 34"/>
                  <a:gd name="T13" fmla="*/ 26 h 52"/>
                  <a:gd name="T14" fmla="*/ 2 w 34"/>
                  <a:gd name="T15" fmla="*/ 26 h 52"/>
                  <a:gd name="T16" fmla="*/ 0 w 34"/>
                  <a:gd name="T17" fmla="*/ 35 h 52"/>
                  <a:gd name="T18" fmla="*/ 17 w 34"/>
                  <a:gd name="T19" fmla="*/ 21 h 52"/>
                  <a:gd name="T20" fmla="*/ 31 w 34"/>
                  <a:gd name="T21" fmla="*/ 35 h 52"/>
                  <a:gd name="T22" fmla="*/ 17 w 34"/>
                  <a:gd name="T23" fmla="*/ 49 h 52"/>
                  <a:gd name="T24" fmla="*/ 3 w 34"/>
                  <a:gd name="T25" fmla="*/ 35 h 52"/>
                  <a:gd name="T26" fmla="*/ 17 w 34"/>
                  <a:gd name="T27"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52">
                    <a:moveTo>
                      <a:pt x="0" y="35"/>
                    </a:moveTo>
                    <a:cubicBezTo>
                      <a:pt x="0" y="44"/>
                      <a:pt x="8" y="52"/>
                      <a:pt x="17" y="52"/>
                    </a:cubicBezTo>
                    <a:cubicBezTo>
                      <a:pt x="27" y="52"/>
                      <a:pt x="34" y="44"/>
                      <a:pt x="34" y="35"/>
                    </a:cubicBezTo>
                    <a:cubicBezTo>
                      <a:pt x="34" y="32"/>
                      <a:pt x="34" y="29"/>
                      <a:pt x="32" y="26"/>
                    </a:cubicBezTo>
                    <a:cubicBezTo>
                      <a:pt x="32" y="26"/>
                      <a:pt x="32" y="26"/>
                      <a:pt x="32" y="26"/>
                    </a:cubicBezTo>
                    <a:cubicBezTo>
                      <a:pt x="17" y="0"/>
                      <a:pt x="17" y="0"/>
                      <a:pt x="17" y="0"/>
                    </a:cubicBezTo>
                    <a:cubicBezTo>
                      <a:pt x="2" y="26"/>
                      <a:pt x="2" y="26"/>
                      <a:pt x="2" y="26"/>
                    </a:cubicBezTo>
                    <a:cubicBezTo>
                      <a:pt x="2" y="26"/>
                      <a:pt x="2" y="26"/>
                      <a:pt x="2" y="26"/>
                    </a:cubicBezTo>
                    <a:cubicBezTo>
                      <a:pt x="1" y="29"/>
                      <a:pt x="0" y="32"/>
                      <a:pt x="0" y="35"/>
                    </a:cubicBezTo>
                    <a:close/>
                    <a:moveTo>
                      <a:pt x="17" y="21"/>
                    </a:moveTo>
                    <a:cubicBezTo>
                      <a:pt x="25" y="21"/>
                      <a:pt x="31" y="27"/>
                      <a:pt x="31" y="35"/>
                    </a:cubicBezTo>
                    <a:cubicBezTo>
                      <a:pt x="31" y="43"/>
                      <a:pt x="25" y="49"/>
                      <a:pt x="17" y="49"/>
                    </a:cubicBezTo>
                    <a:cubicBezTo>
                      <a:pt x="9" y="49"/>
                      <a:pt x="3" y="43"/>
                      <a:pt x="3" y="35"/>
                    </a:cubicBezTo>
                    <a:cubicBezTo>
                      <a:pt x="3" y="27"/>
                      <a:pt x="9" y="21"/>
                      <a:pt x="17" y="21"/>
                    </a:cubicBezTo>
                    <a:close/>
                  </a:path>
                </a:pathLst>
              </a:custGeom>
              <a:solidFill>
                <a:srgbClr val="00B050"/>
              </a:solidFill>
              <a:ln>
                <a:noFill/>
              </a:ln>
            </p:spPr>
            <p:txBody>
              <a:bodyPr vert="horz" wrap="square" lIns="91440" tIns="45720" rIns="91440" bIns="45720" numCol="1" anchor="t" anchorCtr="0" compatLnSpc="1"/>
              <a:lstStyle/>
              <a:p>
                <a:endParaRPr lang="zh-CN" altLang="en-US"/>
              </a:p>
            </p:txBody>
          </p:sp>
          <p:grpSp>
            <p:nvGrpSpPr>
              <p:cNvPr id="37" name="淘宝网chenying0907出品 36"/>
              <p:cNvGrpSpPr/>
              <p:nvPr/>
            </p:nvGrpSpPr>
            <p:grpSpPr>
              <a:xfrm>
                <a:off x="2539987" y="3515601"/>
                <a:ext cx="777050" cy="762321"/>
                <a:chOff x="2539987" y="959963"/>
                <a:chExt cx="777050" cy="762321"/>
              </a:xfrm>
              <a:grpFill/>
            </p:grpSpPr>
            <p:sp>
              <p:nvSpPr>
                <p:cNvPr id="38" name="淘宝网chenying0907出品 438"/>
                <p:cNvSpPr txBox="1"/>
                <p:nvPr/>
              </p:nvSpPr>
              <p:spPr>
                <a:xfrm>
                  <a:off x="2551952" y="959963"/>
                  <a:ext cx="765085" cy="254634"/>
                </a:xfrm>
                <a:prstGeom prst="rect">
                  <a:avLst/>
                </a:prstGeom>
                <a:noFill/>
              </p:spPr>
              <p:txBody>
                <a:bodyPr wrap="square" rtlCol="0">
                  <a:spAutoFit/>
                </a:bodyPr>
                <a:lstStyle/>
                <a:p>
                  <a:pPr algn="ctr"/>
                  <a:r>
                    <a:rPr lang="en-US" altLang="zh-CN" sz="1600" spc="300" dirty="0">
                      <a:latin typeface="微软雅黑" panose="020B0503020204020204" pitchFamily="34" charset="-122"/>
                      <a:ea typeface="微软雅黑" panose="020B0503020204020204" pitchFamily="34" charset="-122"/>
                    </a:rPr>
                    <a:t>05</a:t>
                  </a:r>
                  <a:endParaRPr lang="zh-CN" altLang="en-US" sz="1600" spc="300" dirty="0">
                    <a:latin typeface="微软雅黑" panose="020B0503020204020204" pitchFamily="34" charset="-122"/>
                    <a:ea typeface="微软雅黑" panose="020B0503020204020204" pitchFamily="34" charset="-122"/>
                  </a:endParaRPr>
                </a:p>
              </p:txBody>
            </p:sp>
            <p:sp>
              <p:nvSpPr>
                <p:cNvPr id="39" name="淘宝网chenying0907出品 439"/>
                <p:cNvSpPr txBox="1"/>
                <p:nvPr/>
              </p:nvSpPr>
              <p:spPr>
                <a:xfrm>
                  <a:off x="2539987" y="1282462"/>
                  <a:ext cx="765085" cy="439822"/>
                </a:xfrm>
                <a:prstGeom prst="rect">
                  <a:avLst/>
                </a:prstGeom>
                <a:noFill/>
              </p:spPr>
              <p:txBody>
                <a:bodyPr wrap="square" rtlCol="0">
                  <a:spAutoFit/>
                </a:bodyPr>
                <a:lstStyle/>
                <a:p>
                  <a:pPr algn="ctr"/>
                  <a:r>
                    <a:rPr lang="zh-CN" altLang="en-US" sz="1600" b="1" dirty="0">
                      <a:latin typeface="微软雅黑" panose="020B0503020204020204" pitchFamily="34" charset="-122"/>
                      <a:ea typeface="微软雅黑" panose="020B0503020204020204" pitchFamily="34" charset="-122"/>
                    </a:rPr>
                    <a:t>单击添加标题</a:t>
                  </a:r>
                  <a:endParaRPr lang="zh-CN" altLang="en-US" sz="1600" b="1" dirty="0">
                    <a:latin typeface="微软雅黑" panose="020B0503020204020204" pitchFamily="34" charset="-122"/>
                    <a:ea typeface="微软雅黑" panose="020B0503020204020204" pitchFamily="34" charset="-122"/>
                  </a:endParaRPr>
                </a:p>
              </p:txBody>
            </p:sp>
            <p:cxnSp>
              <p:nvCxnSpPr>
                <p:cNvPr id="40" name="直接连接符 39"/>
                <p:cNvCxnSpPr/>
                <p:nvPr/>
              </p:nvCxnSpPr>
              <p:spPr>
                <a:xfrm>
                  <a:off x="2681790" y="1298910"/>
                  <a:ext cx="495055" cy="0"/>
                </a:xfrm>
                <a:prstGeom prst="line">
                  <a:avLst/>
                </a:prstGeom>
                <a:grpFill/>
                <a:ln w="3175">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14:presetBounceEnd="64000">
                                      <p:stCondLst>
                                        <p:cond delay="750"/>
                                      </p:stCondLst>
                                      <p:childTnLst>
                                        <p:animScale p14:bounceEnd="64000">
                                          <p:cBhvr>
                                            <p:cTn id="10" dur="500" fill="hold"/>
                                            <p:tgtEl>
                                              <p:spTgt spid="7"/>
                                            </p:tgtEl>
                                          </p:cBhvr>
                                          <p:by x="105000" y="105000"/>
                                        </p:animScale>
                                      </p:childTnLst>
                                    </p:cTn>
                                  </p:par>
                                  <p:par>
                                    <p:cTn id="11" presetID="23" presetClass="entr" presetSubtype="16" fill="hold" nodeType="withEffect">
                                      <p:stCondLst>
                                        <p:cond delay="150"/>
                                      </p:stCondLst>
                                      <p:childTnLst>
                                        <p:set>
                                          <p:cBhvr>
                                            <p:cTn id="12" dur="1" fill="hold">
                                              <p:stCondLst>
                                                <p:cond delay="0"/>
                                              </p:stCondLst>
                                            </p:cTn>
                                            <p:tgtEl>
                                              <p:spTgt spid="33"/>
                                            </p:tgtEl>
                                            <p:attrNameLst>
                                              <p:attrName>style.visibility</p:attrName>
                                            </p:attrNameLst>
                                          </p:cBhvr>
                                          <p:to>
                                            <p:strVal val="visible"/>
                                          </p:to>
                                        </p:set>
                                        <p:anim calcmode="lin" valueType="num">
                                          <p:cBhvr>
                                            <p:cTn id="13" dur="750" fill="hold"/>
                                            <p:tgtEl>
                                              <p:spTgt spid="33"/>
                                            </p:tgtEl>
                                            <p:attrNameLst>
                                              <p:attrName>ppt_w</p:attrName>
                                            </p:attrNameLst>
                                          </p:cBhvr>
                                          <p:tavLst>
                                            <p:tav tm="0">
                                              <p:val>
                                                <p:fltVal val="0"/>
                                              </p:val>
                                            </p:tav>
                                            <p:tav tm="100000">
                                              <p:val>
                                                <p:strVal val="#ppt_w"/>
                                              </p:val>
                                            </p:tav>
                                          </p:tavLst>
                                        </p:anim>
                                        <p:anim calcmode="lin" valueType="num">
                                          <p:cBhvr>
                                            <p:cTn id="14" dur="750" fill="hold"/>
                                            <p:tgtEl>
                                              <p:spTgt spid="33"/>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14:presetBounceEnd="62000">
                                      <p:stCondLst>
                                        <p:cond delay="900"/>
                                      </p:stCondLst>
                                      <p:childTnLst>
                                        <p:animScale p14:bounceEnd="62000">
                                          <p:cBhvr>
                                            <p:cTn id="16" dur="500" fill="hold"/>
                                            <p:tgtEl>
                                              <p:spTgt spid="33"/>
                                            </p:tgtEl>
                                          </p:cBhvr>
                                          <p:by x="105000" y="105000"/>
                                        </p:animScale>
                                      </p:childTnLst>
                                    </p:cTn>
                                  </p:par>
                                  <p:par>
                                    <p:cTn id="17" presetID="23" presetClass="entr" presetSubtype="16" fill="hold"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750" fill="hold"/>
                                            <p:tgtEl>
                                              <p:spTgt spid="20"/>
                                            </p:tgtEl>
                                            <p:attrNameLst>
                                              <p:attrName>ppt_w</p:attrName>
                                            </p:attrNameLst>
                                          </p:cBhvr>
                                          <p:tavLst>
                                            <p:tav tm="0">
                                              <p:val>
                                                <p:fltVal val="0"/>
                                              </p:val>
                                            </p:tav>
                                            <p:tav tm="100000">
                                              <p:val>
                                                <p:strVal val="#ppt_w"/>
                                              </p:val>
                                            </p:tav>
                                          </p:tavLst>
                                        </p:anim>
                                        <p:anim calcmode="lin" valueType="num">
                                          <p:cBhvr>
                                            <p:cTn id="20" dur="750" fill="hold"/>
                                            <p:tgtEl>
                                              <p:spTgt spid="20"/>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14:presetBounceEnd="62000">
                                      <p:stCondLst>
                                        <p:cond delay="1050"/>
                                      </p:stCondLst>
                                      <p:childTnLst>
                                        <p:animScale p14:bounceEnd="62000">
                                          <p:cBhvr>
                                            <p:cTn id="22" dur="500" fill="hold"/>
                                            <p:tgtEl>
                                              <p:spTgt spid="20"/>
                                            </p:tgtEl>
                                          </p:cBhvr>
                                          <p:by x="105000" y="105000"/>
                                        </p:animScale>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47" presetClass="entr" presetSubtype="0" fill="hold" grpId="0"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750"/>
                                            <p:tgtEl>
                                              <p:spTgt spid="4"/>
                                            </p:tgtEl>
                                          </p:cBhvr>
                                        </p:animEffect>
                                        <p:anim calcmode="lin" valueType="num">
                                          <p:cBhvr>
                                            <p:cTn id="31" dur="750" fill="hold"/>
                                            <p:tgtEl>
                                              <p:spTgt spid="4"/>
                                            </p:tgtEl>
                                            <p:attrNameLst>
                                              <p:attrName>ppt_x</p:attrName>
                                            </p:attrNameLst>
                                          </p:cBhvr>
                                          <p:tavLst>
                                            <p:tav tm="0">
                                              <p:val>
                                                <p:strVal val="#ppt_x"/>
                                              </p:val>
                                            </p:tav>
                                            <p:tav tm="100000">
                                              <p:val>
                                                <p:strVal val="#ppt_x"/>
                                              </p:val>
                                            </p:tav>
                                          </p:tavLst>
                                        </p:anim>
                                        <p:anim calcmode="lin" valueType="num">
                                          <p:cBhvr>
                                            <p:cTn id="32" dur="750" fill="hold"/>
                                            <p:tgtEl>
                                              <p:spTgt spid="4"/>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125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750"/>
                                            <p:tgtEl>
                                              <p:spTgt spid="5"/>
                                            </p:tgtEl>
                                          </p:cBhvr>
                                        </p:animEffect>
                                        <p:anim calcmode="lin" valueType="num">
                                          <p:cBhvr>
                                            <p:cTn id="36" dur="750" fill="hold"/>
                                            <p:tgtEl>
                                              <p:spTgt spid="5"/>
                                            </p:tgtEl>
                                            <p:attrNameLst>
                                              <p:attrName>ppt_x</p:attrName>
                                            </p:attrNameLst>
                                          </p:cBhvr>
                                          <p:tavLst>
                                            <p:tav tm="0">
                                              <p:val>
                                                <p:strVal val="#ppt_x"/>
                                              </p:val>
                                            </p:tav>
                                            <p:tav tm="100000">
                                              <p:val>
                                                <p:strVal val="#ppt_x"/>
                                              </p:val>
                                            </p:tav>
                                          </p:tavLst>
                                        </p:anim>
                                        <p:anim calcmode="lin" valueType="num">
                                          <p:cBhvr>
                                            <p:cTn id="37"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childTnLst>
                                    </p:cTn>
                                  </p:par>
                                  <p:par>
                                    <p:cTn id="9" presetID="6" presetClass="emph" presetSubtype="0" autoRev="1" fill="hold" nodeType="withEffect">
                                      <p:stCondLst>
                                        <p:cond delay="750"/>
                                      </p:stCondLst>
                                      <p:childTnLst>
                                        <p:animScale>
                                          <p:cBhvr>
                                            <p:cTn id="10" dur="500" fill="hold"/>
                                            <p:tgtEl>
                                              <p:spTgt spid="7"/>
                                            </p:tgtEl>
                                          </p:cBhvr>
                                          <p:by x="105000" y="105000"/>
                                        </p:animScale>
                                      </p:childTnLst>
                                    </p:cTn>
                                  </p:par>
                                  <p:par>
                                    <p:cTn id="11" presetID="23" presetClass="entr" presetSubtype="16" fill="hold" nodeType="withEffect">
                                      <p:stCondLst>
                                        <p:cond delay="150"/>
                                      </p:stCondLst>
                                      <p:childTnLst>
                                        <p:set>
                                          <p:cBhvr>
                                            <p:cTn id="12" dur="1" fill="hold">
                                              <p:stCondLst>
                                                <p:cond delay="0"/>
                                              </p:stCondLst>
                                            </p:cTn>
                                            <p:tgtEl>
                                              <p:spTgt spid="33"/>
                                            </p:tgtEl>
                                            <p:attrNameLst>
                                              <p:attrName>style.visibility</p:attrName>
                                            </p:attrNameLst>
                                          </p:cBhvr>
                                          <p:to>
                                            <p:strVal val="visible"/>
                                          </p:to>
                                        </p:set>
                                        <p:anim calcmode="lin" valueType="num">
                                          <p:cBhvr>
                                            <p:cTn id="13" dur="750" fill="hold"/>
                                            <p:tgtEl>
                                              <p:spTgt spid="33"/>
                                            </p:tgtEl>
                                            <p:attrNameLst>
                                              <p:attrName>ppt_w</p:attrName>
                                            </p:attrNameLst>
                                          </p:cBhvr>
                                          <p:tavLst>
                                            <p:tav tm="0">
                                              <p:val>
                                                <p:fltVal val="0"/>
                                              </p:val>
                                            </p:tav>
                                            <p:tav tm="100000">
                                              <p:val>
                                                <p:strVal val="#ppt_w"/>
                                              </p:val>
                                            </p:tav>
                                          </p:tavLst>
                                        </p:anim>
                                        <p:anim calcmode="lin" valueType="num">
                                          <p:cBhvr>
                                            <p:cTn id="14" dur="750" fill="hold"/>
                                            <p:tgtEl>
                                              <p:spTgt spid="33"/>
                                            </p:tgtEl>
                                            <p:attrNameLst>
                                              <p:attrName>ppt_h</p:attrName>
                                            </p:attrNameLst>
                                          </p:cBhvr>
                                          <p:tavLst>
                                            <p:tav tm="0">
                                              <p:val>
                                                <p:fltVal val="0"/>
                                              </p:val>
                                            </p:tav>
                                            <p:tav tm="100000">
                                              <p:val>
                                                <p:strVal val="#ppt_h"/>
                                              </p:val>
                                            </p:tav>
                                          </p:tavLst>
                                        </p:anim>
                                      </p:childTnLst>
                                    </p:cTn>
                                  </p:par>
                                  <p:par>
                                    <p:cTn id="15" presetID="6" presetClass="emph" presetSubtype="0" autoRev="1" fill="hold" nodeType="withEffect">
                                      <p:stCondLst>
                                        <p:cond delay="900"/>
                                      </p:stCondLst>
                                      <p:childTnLst>
                                        <p:animScale>
                                          <p:cBhvr>
                                            <p:cTn id="16" dur="500" fill="hold"/>
                                            <p:tgtEl>
                                              <p:spTgt spid="33"/>
                                            </p:tgtEl>
                                          </p:cBhvr>
                                          <p:by x="105000" y="105000"/>
                                        </p:animScale>
                                      </p:childTnLst>
                                    </p:cTn>
                                  </p:par>
                                  <p:par>
                                    <p:cTn id="17" presetID="23" presetClass="entr" presetSubtype="16" fill="hold" nodeType="withEffect">
                                      <p:stCondLst>
                                        <p:cond delay="300"/>
                                      </p:stCondLst>
                                      <p:childTnLst>
                                        <p:set>
                                          <p:cBhvr>
                                            <p:cTn id="18" dur="1" fill="hold">
                                              <p:stCondLst>
                                                <p:cond delay="0"/>
                                              </p:stCondLst>
                                            </p:cTn>
                                            <p:tgtEl>
                                              <p:spTgt spid="20"/>
                                            </p:tgtEl>
                                            <p:attrNameLst>
                                              <p:attrName>style.visibility</p:attrName>
                                            </p:attrNameLst>
                                          </p:cBhvr>
                                          <p:to>
                                            <p:strVal val="visible"/>
                                          </p:to>
                                        </p:set>
                                        <p:anim calcmode="lin" valueType="num">
                                          <p:cBhvr>
                                            <p:cTn id="19" dur="750" fill="hold"/>
                                            <p:tgtEl>
                                              <p:spTgt spid="20"/>
                                            </p:tgtEl>
                                            <p:attrNameLst>
                                              <p:attrName>ppt_w</p:attrName>
                                            </p:attrNameLst>
                                          </p:cBhvr>
                                          <p:tavLst>
                                            <p:tav tm="0">
                                              <p:val>
                                                <p:fltVal val="0"/>
                                              </p:val>
                                            </p:tav>
                                            <p:tav tm="100000">
                                              <p:val>
                                                <p:strVal val="#ppt_w"/>
                                              </p:val>
                                            </p:tav>
                                          </p:tavLst>
                                        </p:anim>
                                        <p:anim calcmode="lin" valueType="num">
                                          <p:cBhvr>
                                            <p:cTn id="20" dur="750" fill="hold"/>
                                            <p:tgtEl>
                                              <p:spTgt spid="20"/>
                                            </p:tgtEl>
                                            <p:attrNameLst>
                                              <p:attrName>ppt_h</p:attrName>
                                            </p:attrNameLst>
                                          </p:cBhvr>
                                          <p:tavLst>
                                            <p:tav tm="0">
                                              <p:val>
                                                <p:fltVal val="0"/>
                                              </p:val>
                                            </p:tav>
                                            <p:tav tm="100000">
                                              <p:val>
                                                <p:strVal val="#ppt_h"/>
                                              </p:val>
                                            </p:tav>
                                          </p:tavLst>
                                        </p:anim>
                                      </p:childTnLst>
                                    </p:cTn>
                                  </p:par>
                                  <p:par>
                                    <p:cTn id="21" presetID="6" presetClass="emph" presetSubtype="0" autoRev="1" fill="hold" nodeType="withEffect">
                                      <p:stCondLst>
                                        <p:cond delay="1050"/>
                                      </p:stCondLst>
                                      <p:childTnLst>
                                        <p:animScale>
                                          <p:cBhvr>
                                            <p:cTn id="22" dur="500" fill="hold"/>
                                            <p:tgtEl>
                                              <p:spTgt spid="20"/>
                                            </p:tgtEl>
                                          </p:cBhvr>
                                          <p:by x="105000" y="105000"/>
                                        </p:animScale>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par>
                                    <p:cTn id="28" presetID="47" presetClass="entr" presetSubtype="0" fill="hold" grpId="0"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750"/>
                                            <p:tgtEl>
                                              <p:spTgt spid="4"/>
                                            </p:tgtEl>
                                          </p:cBhvr>
                                        </p:animEffect>
                                        <p:anim calcmode="lin" valueType="num">
                                          <p:cBhvr>
                                            <p:cTn id="31" dur="750" fill="hold"/>
                                            <p:tgtEl>
                                              <p:spTgt spid="4"/>
                                            </p:tgtEl>
                                            <p:attrNameLst>
                                              <p:attrName>ppt_x</p:attrName>
                                            </p:attrNameLst>
                                          </p:cBhvr>
                                          <p:tavLst>
                                            <p:tav tm="0">
                                              <p:val>
                                                <p:strVal val="#ppt_x"/>
                                              </p:val>
                                            </p:tav>
                                            <p:tav tm="100000">
                                              <p:val>
                                                <p:strVal val="#ppt_x"/>
                                              </p:val>
                                            </p:tav>
                                          </p:tavLst>
                                        </p:anim>
                                        <p:anim calcmode="lin" valueType="num">
                                          <p:cBhvr>
                                            <p:cTn id="32" dur="750" fill="hold"/>
                                            <p:tgtEl>
                                              <p:spTgt spid="4"/>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125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750"/>
                                            <p:tgtEl>
                                              <p:spTgt spid="5"/>
                                            </p:tgtEl>
                                          </p:cBhvr>
                                        </p:animEffect>
                                        <p:anim calcmode="lin" valueType="num">
                                          <p:cBhvr>
                                            <p:cTn id="36" dur="750" fill="hold"/>
                                            <p:tgtEl>
                                              <p:spTgt spid="5"/>
                                            </p:tgtEl>
                                            <p:attrNameLst>
                                              <p:attrName>ppt_x</p:attrName>
                                            </p:attrNameLst>
                                          </p:cBhvr>
                                          <p:tavLst>
                                            <p:tav tm="0">
                                              <p:val>
                                                <p:strVal val="#ppt_x"/>
                                              </p:val>
                                            </p:tav>
                                            <p:tav tm="100000">
                                              <p:val>
                                                <p:strVal val="#ppt_x"/>
                                              </p:val>
                                            </p:tav>
                                          </p:tavLst>
                                        </p:anim>
                                        <p:anim calcmode="lin" valueType="num">
                                          <p:cBhvr>
                                            <p:cTn id="37"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说学法</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3.4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grpSp>
        <p:nvGrpSpPr>
          <p:cNvPr id="4" name="淘宝网chenying0907出品 3"/>
          <p:cNvGrpSpPr/>
          <p:nvPr/>
        </p:nvGrpSpPr>
        <p:grpSpPr>
          <a:xfrm>
            <a:off x="676106" y="2091145"/>
            <a:ext cx="3853478" cy="3396949"/>
            <a:chOff x="5170802" y="1880335"/>
            <a:chExt cx="4628509" cy="3920391"/>
          </a:xfrm>
          <a:solidFill>
            <a:srgbClr val="00B0F0"/>
          </a:solidFill>
        </p:grpSpPr>
        <p:sp>
          <p:nvSpPr>
            <p:cNvPr id="5" name="淘宝网chenying0907出品 4"/>
            <p:cNvSpPr/>
            <p:nvPr/>
          </p:nvSpPr>
          <p:spPr>
            <a:xfrm>
              <a:off x="6838951" y="1880335"/>
              <a:ext cx="2960360" cy="3834664"/>
            </a:xfrm>
            <a:custGeom>
              <a:avLst/>
              <a:gdLst>
                <a:gd name="connsiteX0" fmla="*/ 76200 w 2781300"/>
                <a:gd name="connsiteY0" fmla="*/ 3495675 h 3638550"/>
                <a:gd name="connsiteX1" fmla="*/ 266700 w 2781300"/>
                <a:gd name="connsiteY1" fmla="*/ 3629025 h 3638550"/>
                <a:gd name="connsiteX2" fmla="*/ 2190750 w 2781300"/>
                <a:gd name="connsiteY2" fmla="*/ 3638550 h 3638550"/>
                <a:gd name="connsiteX3" fmla="*/ 2524125 w 2781300"/>
                <a:gd name="connsiteY3" fmla="*/ 3019425 h 3638550"/>
                <a:gd name="connsiteX4" fmla="*/ 2647950 w 2781300"/>
                <a:gd name="connsiteY4" fmla="*/ 2514600 h 3638550"/>
                <a:gd name="connsiteX5" fmla="*/ 2781300 w 2781300"/>
                <a:gd name="connsiteY5" fmla="*/ 2028825 h 3638550"/>
                <a:gd name="connsiteX6" fmla="*/ 2667000 w 2781300"/>
                <a:gd name="connsiteY6" fmla="*/ 1257300 h 3638550"/>
                <a:gd name="connsiteX7" fmla="*/ 1495425 w 2781300"/>
                <a:gd name="connsiteY7" fmla="*/ 1257300 h 3638550"/>
                <a:gd name="connsiteX8" fmla="*/ 1600200 w 2781300"/>
                <a:gd name="connsiteY8" fmla="*/ 628650 h 3638550"/>
                <a:gd name="connsiteX9" fmla="*/ 1343025 w 2781300"/>
                <a:gd name="connsiteY9" fmla="*/ 0 h 3638550"/>
                <a:gd name="connsiteX10" fmla="*/ 647700 w 2781300"/>
                <a:gd name="connsiteY10" fmla="*/ 9525 h 3638550"/>
                <a:gd name="connsiteX11" fmla="*/ 638175 w 2781300"/>
                <a:gd name="connsiteY11" fmla="*/ 609600 h 3638550"/>
                <a:gd name="connsiteX12" fmla="*/ 266700 w 2781300"/>
                <a:gd name="connsiteY12" fmla="*/ 1257300 h 3638550"/>
                <a:gd name="connsiteX13" fmla="*/ 0 w 2781300"/>
                <a:gd name="connsiteY13" fmla="*/ 1581150 h 3638550"/>
                <a:gd name="connsiteX14" fmla="*/ 76200 w 2781300"/>
                <a:gd name="connsiteY14" fmla="*/ 3495675 h 3638550"/>
                <a:gd name="connsiteX0-1" fmla="*/ 76200 w 2781300"/>
                <a:gd name="connsiteY0-2" fmla="*/ 3495675 h 3638550"/>
                <a:gd name="connsiteX1-3" fmla="*/ 266700 w 2781300"/>
                <a:gd name="connsiteY1-4" fmla="*/ 3629025 h 3638550"/>
                <a:gd name="connsiteX2-5" fmla="*/ 2190750 w 2781300"/>
                <a:gd name="connsiteY2-6" fmla="*/ 3638550 h 3638550"/>
                <a:gd name="connsiteX3-7" fmla="*/ 2524125 w 2781300"/>
                <a:gd name="connsiteY3-8" fmla="*/ 3019425 h 3638550"/>
                <a:gd name="connsiteX4-9" fmla="*/ 2647950 w 2781300"/>
                <a:gd name="connsiteY4-10" fmla="*/ 2514600 h 3638550"/>
                <a:gd name="connsiteX5-11" fmla="*/ 2781300 w 2781300"/>
                <a:gd name="connsiteY5-12" fmla="*/ 2028825 h 3638550"/>
                <a:gd name="connsiteX6-13" fmla="*/ 2667000 w 2781300"/>
                <a:gd name="connsiteY6-14" fmla="*/ 1257300 h 3638550"/>
                <a:gd name="connsiteX7-15" fmla="*/ 1495425 w 2781300"/>
                <a:gd name="connsiteY7-16" fmla="*/ 1257300 h 3638550"/>
                <a:gd name="connsiteX8-17" fmla="*/ 1600200 w 2781300"/>
                <a:gd name="connsiteY8-18" fmla="*/ 628650 h 3638550"/>
                <a:gd name="connsiteX9-19" fmla="*/ 1343025 w 2781300"/>
                <a:gd name="connsiteY9-20" fmla="*/ 0 h 3638550"/>
                <a:gd name="connsiteX10-21" fmla="*/ 647700 w 2781300"/>
                <a:gd name="connsiteY10-22" fmla="*/ 9525 h 3638550"/>
                <a:gd name="connsiteX11-23" fmla="*/ 638175 w 2781300"/>
                <a:gd name="connsiteY11-24" fmla="*/ 609600 h 3638550"/>
                <a:gd name="connsiteX12-25" fmla="*/ 266700 w 2781300"/>
                <a:gd name="connsiteY12-26" fmla="*/ 1257300 h 3638550"/>
                <a:gd name="connsiteX13-27" fmla="*/ 0 w 2781300"/>
                <a:gd name="connsiteY13-28" fmla="*/ 1581150 h 3638550"/>
                <a:gd name="connsiteX14-29" fmla="*/ 76200 w 2781300"/>
                <a:gd name="connsiteY14-30" fmla="*/ 3495675 h 3638550"/>
                <a:gd name="connsiteX0-31" fmla="*/ 76200 w 2781300"/>
                <a:gd name="connsiteY0-32" fmla="*/ 3495675 h 3638550"/>
                <a:gd name="connsiteX1-33" fmla="*/ 323850 w 2781300"/>
                <a:gd name="connsiteY1-34" fmla="*/ 3629025 h 3638550"/>
                <a:gd name="connsiteX2-35" fmla="*/ 2190750 w 2781300"/>
                <a:gd name="connsiteY2-36" fmla="*/ 3638550 h 3638550"/>
                <a:gd name="connsiteX3-37" fmla="*/ 2524125 w 2781300"/>
                <a:gd name="connsiteY3-38" fmla="*/ 3019425 h 3638550"/>
                <a:gd name="connsiteX4-39" fmla="*/ 2647950 w 2781300"/>
                <a:gd name="connsiteY4-40" fmla="*/ 2514600 h 3638550"/>
                <a:gd name="connsiteX5-41" fmla="*/ 2781300 w 2781300"/>
                <a:gd name="connsiteY5-42" fmla="*/ 2028825 h 3638550"/>
                <a:gd name="connsiteX6-43" fmla="*/ 2667000 w 2781300"/>
                <a:gd name="connsiteY6-44" fmla="*/ 1257300 h 3638550"/>
                <a:gd name="connsiteX7-45" fmla="*/ 1495425 w 2781300"/>
                <a:gd name="connsiteY7-46" fmla="*/ 1257300 h 3638550"/>
                <a:gd name="connsiteX8-47" fmla="*/ 1600200 w 2781300"/>
                <a:gd name="connsiteY8-48" fmla="*/ 628650 h 3638550"/>
                <a:gd name="connsiteX9-49" fmla="*/ 1343025 w 2781300"/>
                <a:gd name="connsiteY9-50" fmla="*/ 0 h 3638550"/>
                <a:gd name="connsiteX10-51" fmla="*/ 647700 w 2781300"/>
                <a:gd name="connsiteY10-52" fmla="*/ 9525 h 3638550"/>
                <a:gd name="connsiteX11-53" fmla="*/ 638175 w 2781300"/>
                <a:gd name="connsiteY11-54" fmla="*/ 609600 h 3638550"/>
                <a:gd name="connsiteX12-55" fmla="*/ 266700 w 2781300"/>
                <a:gd name="connsiteY12-56" fmla="*/ 1257300 h 3638550"/>
                <a:gd name="connsiteX13-57" fmla="*/ 0 w 2781300"/>
                <a:gd name="connsiteY13-58" fmla="*/ 1581150 h 3638550"/>
                <a:gd name="connsiteX14-59" fmla="*/ 76200 w 2781300"/>
                <a:gd name="connsiteY14-60" fmla="*/ 3495675 h 3638550"/>
                <a:gd name="connsiteX0-61" fmla="*/ 76200 w 2781300"/>
                <a:gd name="connsiteY0-62" fmla="*/ 3495675 h 3638550"/>
                <a:gd name="connsiteX1-63" fmla="*/ 323850 w 2781300"/>
                <a:gd name="connsiteY1-64" fmla="*/ 3629025 h 3638550"/>
                <a:gd name="connsiteX2-65" fmla="*/ 2190750 w 2781300"/>
                <a:gd name="connsiteY2-66" fmla="*/ 3638550 h 3638550"/>
                <a:gd name="connsiteX3-67" fmla="*/ 2524125 w 2781300"/>
                <a:gd name="connsiteY3-68" fmla="*/ 3019425 h 3638550"/>
                <a:gd name="connsiteX4-69" fmla="*/ 2647950 w 2781300"/>
                <a:gd name="connsiteY4-70" fmla="*/ 2514600 h 3638550"/>
                <a:gd name="connsiteX5-71" fmla="*/ 2781300 w 2781300"/>
                <a:gd name="connsiteY5-72" fmla="*/ 2028825 h 3638550"/>
                <a:gd name="connsiteX6-73" fmla="*/ 2667000 w 2781300"/>
                <a:gd name="connsiteY6-74" fmla="*/ 1257300 h 3638550"/>
                <a:gd name="connsiteX7-75" fmla="*/ 1495425 w 2781300"/>
                <a:gd name="connsiteY7-76" fmla="*/ 1257300 h 3638550"/>
                <a:gd name="connsiteX8-77" fmla="*/ 1600200 w 2781300"/>
                <a:gd name="connsiteY8-78" fmla="*/ 628650 h 3638550"/>
                <a:gd name="connsiteX9-79" fmla="*/ 1343025 w 2781300"/>
                <a:gd name="connsiteY9-80" fmla="*/ 0 h 3638550"/>
                <a:gd name="connsiteX10-81" fmla="*/ 647700 w 2781300"/>
                <a:gd name="connsiteY10-82" fmla="*/ 9525 h 3638550"/>
                <a:gd name="connsiteX11-83" fmla="*/ 638175 w 2781300"/>
                <a:gd name="connsiteY11-84" fmla="*/ 609600 h 3638550"/>
                <a:gd name="connsiteX12-85" fmla="*/ 266700 w 2781300"/>
                <a:gd name="connsiteY12-86" fmla="*/ 1257300 h 3638550"/>
                <a:gd name="connsiteX13-87" fmla="*/ 0 w 2781300"/>
                <a:gd name="connsiteY13-88" fmla="*/ 1581150 h 3638550"/>
                <a:gd name="connsiteX14-89" fmla="*/ 76200 w 2781300"/>
                <a:gd name="connsiteY14-90" fmla="*/ 3495675 h 3638550"/>
                <a:gd name="connsiteX0-91" fmla="*/ 76200 w 2781300"/>
                <a:gd name="connsiteY0-92" fmla="*/ 3495675 h 3638550"/>
                <a:gd name="connsiteX1-93" fmla="*/ 323850 w 2781300"/>
                <a:gd name="connsiteY1-94" fmla="*/ 3629025 h 3638550"/>
                <a:gd name="connsiteX2-95" fmla="*/ 2190750 w 2781300"/>
                <a:gd name="connsiteY2-96" fmla="*/ 3638550 h 3638550"/>
                <a:gd name="connsiteX3-97" fmla="*/ 2524125 w 2781300"/>
                <a:gd name="connsiteY3-98" fmla="*/ 3019425 h 3638550"/>
                <a:gd name="connsiteX4-99" fmla="*/ 2647950 w 2781300"/>
                <a:gd name="connsiteY4-100" fmla="*/ 2514600 h 3638550"/>
                <a:gd name="connsiteX5-101" fmla="*/ 2781300 w 2781300"/>
                <a:gd name="connsiteY5-102" fmla="*/ 2028825 h 3638550"/>
                <a:gd name="connsiteX6-103" fmla="*/ 2667000 w 2781300"/>
                <a:gd name="connsiteY6-104" fmla="*/ 1257300 h 3638550"/>
                <a:gd name="connsiteX7-105" fmla="*/ 1495425 w 2781300"/>
                <a:gd name="connsiteY7-106" fmla="*/ 1257300 h 3638550"/>
                <a:gd name="connsiteX8-107" fmla="*/ 1600200 w 2781300"/>
                <a:gd name="connsiteY8-108" fmla="*/ 628650 h 3638550"/>
                <a:gd name="connsiteX9-109" fmla="*/ 1343025 w 2781300"/>
                <a:gd name="connsiteY9-110" fmla="*/ 0 h 3638550"/>
                <a:gd name="connsiteX10-111" fmla="*/ 647700 w 2781300"/>
                <a:gd name="connsiteY10-112" fmla="*/ 9525 h 3638550"/>
                <a:gd name="connsiteX11-113" fmla="*/ 638175 w 2781300"/>
                <a:gd name="connsiteY11-114" fmla="*/ 609600 h 3638550"/>
                <a:gd name="connsiteX12-115" fmla="*/ 266700 w 2781300"/>
                <a:gd name="connsiteY12-116" fmla="*/ 1257300 h 3638550"/>
                <a:gd name="connsiteX13-117" fmla="*/ 0 w 2781300"/>
                <a:gd name="connsiteY13-118" fmla="*/ 1581150 h 3638550"/>
                <a:gd name="connsiteX14-119" fmla="*/ 76200 w 2781300"/>
                <a:gd name="connsiteY14-120" fmla="*/ 3495675 h 3638550"/>
                <a:gd name="connsiteX0-121" fmla="*/ 76200 w 2781300"/>
                <a:gd name="connsiteY0-122" fmla="*/ 3495675 h 3638550"/>
                <a:gd name="connsiteX1-123" fmla="*/ 323850 w 2781300"/>
                <a:gd name="connsiteY1-124" fmla="*/ 3629025 h 3638550"/>
                <a:gd name="connsiteX2-125" fmla="*/ 2190750 w 2781300"/>
                <a:gd name="connsiteY2-126" fmla="*/ 3638550 h 3638550"/>
                <a:gd name="connsiteX3-127" fmla="*/ 2524125 w 2781300"/>
                <a:gd name="connsiteY3-128" fmla="*/ 3019425 h 3638550"/>
                <a:gd name="connsiteX4-129" fmla="*/ 2647950 w 2781300"/>
                <a:gd name="connsiteY4-130" fmla="*/ 2514600 h 3638550"/>
                <a:gd name="connsiteX5-131" fmla="*/ 2781300 w 2781300"/>
                <a:gd name="connsiteY5-132" fmla="*/ 2028825 h 3638550"/>
                <a:gd name="connsiteX6-133" fmla="*/ 2667000 w 2781300"/>
                <a:gd name="connsiteY6-134" fmla="*/ 1257300 h 3638550"/>
                <a:gd name="connsiteX7-135" fmla="*/ 1495425 w 2781300"/>
                <a:gd name="connsiteY7-136" fmla="*/ 1257300 h 3638550"/>
                <a:gd name="connsiteX8-137" fmla="*/ 1600200 w 2781300"/>
                <a:gd name="connsiteY8-138" fmla="*/ 628650 h 3638550"/>
                <a:gd name="connsiteX9-139" fmla="*/ 1343025 w 2781300"/>
                <a:gd name="connsiteY9-140" fmla="*/ 0 h 3638550"/>
                <a:gd name="connsiteX10-141" fmla="*/ 647700 w 2781300"/>
                <a:gd name="connsiteY10-142" fmla="*/ 9525 h 3638550"/>
                <a:gd name="connsiteX11-143" fmla="*/ 638175 w 2781300"/>
                <a:gd name="connsiteY11-144" fmla="*/ 609600 h 3638550"/>
                <a:gd name="connsiteX12-145" fmla="*/ 266700 w 2781300"/>
                <a:gd name="connsiteY12-146" fmla="*/ 1257300 h 3638550"/>
                <a:gd name="connsiteX13-147" fmla="*/ 0 w 2781300"/>
                <a:gd name="connsiteY13-148" fmla="*/ 1581150 h 3638550"/>
                <a:gd name="connsiteX14-149" fmla="*/ 76200 w 2781300"/>
                <a:gd name="connsiteY14-150" fmla="*/ 3495675 h 3638550"/>
                <a:gd name="connsiteX0-151" fmla="*/ 76200 w 2781300"/>
                <a:gd name="connsiteY0-152" fmla="*/ 3495675 h 3638550"/>
                <a:gd name="connsiteX1-153" fmla="*/ 323850 w 2781300"/>
                <a:gd name="connsiteY1-154" fmla="*/ 3629025 h 3638550"/>
                <a:gd name="connsiteX2-155" fmla="*/ 2190750 w 2781300"/>
                <a:gd name="connsiteY2-156" fmla="*/ 3638550 h 3638550"/>
                <a:gd name="connsiteX3-157" fmla="*/ 2524125 w 2781300"/>
                <a:gd name="connsiteY3-158" fmla="*/ 3019425 h 3638550"/>
                <a:gd name="connsiteX4-159" fmla="*/ 2647950 w 2781300"/>
                <a:gd name="connsiteY4-160" fmla="*/ 2514600 h 3638550"/>
                <a:gd name="connsiteX5-161" fmla="*/ 2781300 w 2781300"/>
                <a:gd name="connsiteY5-162" fmla="*/ 2028825 h 3638550"/>
                <a:gd name="connsiteX6-163" fmla="*/ 2667000 w 2781300"/>
                <a:gd name="connsiteY6-164" fmla="*/ 1257300 h 3638550"/>
                <a:gd name="connsiteX7-165" fmla="*/ 1495425 w 2781300"/>
                <a:gd name="connsiteY7-166" fmla="*/ 1257300 h 3638550"/>
                <a:gd name="connsiteX8-167" fmla="*/ 1600200 w 2781300"/>
                <a:gd name="connsiteY8-168" fmla="*/ 628650 h 3638550"/>
                <a:gd name="connsiteX9-169" fmla="*/ 1343025 w 2781300"/>
                <a:gd name="connsiteY9-170" fmla="*/ 0 h 3638550"/>
                <a:gd name="connsiteX10-171" fmla="*/ 647700 w 2781300"/>
                <a:gd name="connsiteY10-172" fmla="*/ 9525 h 3638550"/>
                <a:gd name="connsiteX11-173" fmla="*/ 638175 w 2781300"/>
                <a:gd name="connsiteY11-174" fmla="*/ 609600 h 3638550"/>
                <a:gd name="connsiteX12-175" fmla="*/ 266700 w 2781300"/>
                <a:gd name="connsiteY12-176" fmla="*/ 1257300 h 3638550"/>
                <a:gd name="connsiteX13-177" fmla="*/ 0 w 2781300"/>
                <a:gd name="connsiteY13-178" fmla="*/ 1581150 h 3638550"/>
                <a:gd name="connsiteX14-179" fmla="*/ 76200 w 2781300"/>
                <a:gd name="connsiteY14-180" fmla="*/ 3495675 h 3638550"/>
                <a:gd name="connsiteX0-181" fmla="*/ 76200 w 2781300"/>
                <a:gd name="connsiteY0-182" fmla="*/ 3495675 h 3638550"/>
                <a:gd name="connsiteX1-183" fmla="*/ 323850 w 2781300"/>
                <a:gd name="connsiteY1-184" fmla="*/ 3629025 h 3638550"/>
                <a:gd name="connsiteX2-185" fmla="*/ 2190750 w 2781300"/>
                <a:gd name="connsiteY2-186" fmla="*/ 3638550 h 3638550"/>
                <a:gd name="connsiteX3-187" fmla="*/ 2524125 w 2781300"/>
                <a:gd name="connsiteY3-188" fmla="*/ 3019425 h 3638550"/>
                <a:gd name="connsiteX4-189" fmla="*/ 2647950 w 2781300"/>
                <a:gd name="connsiteY4-190" fmla="*/ 2514600 h 3638550"/>
                <a:gd name="connsiteX5-191" fmla="*/ 2781300 w 2781300"/>
                <a:gd name="connsiteY5-192" fmla="*/ 2028825 h 3638550"/>
                <a:gd name="connsiteX6-193" fmla="*/ 2667000 w 2781300"/>
                <a:gd name="connsiteY6-194" fmla="*/ 1257300 h 3638550"/>
                <a:gd name="connsiteX7-195" fmla="*/ 1495425 w 2781300"/>
                <a:gd name="connsiteY7-196" fmla="*/ 1257300 h 3638550"/>
                <a:gd name="connsiteX8-197" fmla="*/ 1600200 w 2781300"/>
                <a:gd name="connsiteY8-198" fmla="*/ 628650 h 3638550"/>
                <a:gd name="connsiteX9-199" fmla="*/ 1343025 w 2781300"/>
                <a:gd name="connsiteY9-200" fmla="*/ 0 h 3638550"/>
                <a:gd name="connsiteX10-201" fmla="*/ 647700 w 2781300"/>
                <a:gd name="connsiteY10-202" fmla="*/ 9525 h 3638550"/>
                <a:gd name="connsiteX11-203" fmla="*/ 638175 w 2781300"/>
                <a:gd name="connsiteY11-204" fmla="*/ 609600 h 3638550"/>
                <a:gd name="connsiteX12-205" fmla="*/ 266700 w 2781300"/>
                <a:gd name="connsiteY12-206" fmla="*/ 1257300 h 3638550"/>
                <a:gd name="connsiteX13-207" fmla="*/ 0 w 2781300"/>
                <a:gd name="connsiteY13-208" fmla="*/ 1581150 h 3638550"/>
                <a:gd name="connsiteX14-209" fmla="*/ 76200 w 2781300"/>
                <a:gd name="connsiteY14-210" fmla="*/ 3495675 h 3638550"/>
                <a:gd name="connsiteX0-211" fmla="*/ 76200 w 2781300"/>
                <a:gd name="connsiteY0-212" fmla="*/ 3495675 h 3638550"/>
                <a:gd name="connsiteX1-213" fmla="*/ 323850 w 2781300"/>
                <a:gd name="connsiteY1-214" fmla="*/ 3629025 h 3638550"/>
                <a:gd name="connsiteX2-215" fmla="*/ 2190750 w 2781300"/>
                <a:gd name="connsiteY2-216" fmla="*/ 3638550 h 3638550"/>
                <a:gd name="connsiteX3-217" fmla="*/ 2524125 w 2781300"/>
                <a:gd name="connsiteY3-218" fmla="*/ 3019425 h 3638550"/>
                <a:gd name="connsiteX4-219" fmla="*/ 2647950 w 2781300"/>
                <a:gd name="connsiteY4-220" fmla="*/ 2514600 h 3638550"/>
                <a:gd name="connsiteX5-221" fmla="*/ 2781300 w 2781300"/>
                <a:gd name="connsiteY5-222" fmla="*/ 2028825 h 3638550"/>
                <a:gd name="connsiteX6-223" fmla="*/ 2667000 w 2781300"/>
                <a:gd name="connsiteY6-224" fmla="*/ 1257300 h 3638550"/>
                <a:gd name="connsiteX7-225" fmla="*/ 1495425 w 2781300"/>
                <a:gd name="connsiteY7-226" fmla="*/ 1257300 h 3638550"/>
                <a:gd name="connsiteX8-227" fmla="*/ 1600200 w 2781300"/>
                <a:gd name="connsiteY8-228" fmla="*/ 628650 h 3638550"/>
                <a:gd name="connsiteX9-229" fmla="*/ 1343025 w 2781300"/>
                <a:gd name="connsiteY9-230" fmla="*/ 0 h 3638550"/>
                <a:gd name="connsiteX10-231" fmla="*/ 647700 w 2781300"/>
                <a:gd name="connsiteY10-232" fmla="*/ 9525 h 3638550"/>
                <a:gd name="connsiteX11-233" fmla="*/ 638175 w 2781300"/>
                <a:gd name="connsiteY11-234" fmla="*/ 609600 h 3638550"/>
                <a:gd name="connsiteX12-235" fmla="*/ 266700 w 2781300"/>
                <a:gd name="connsiteY12-236" fmla="*/ 1257300 h 3638550"/>
                <a:gd name="connsiteX13-237" fmla="*/ 0 w 2781300"/>
                <a:gd name="connsiteY13-238" fmla="*/ 1581150 h 3638550"/>
                <a:gd name="connsiteX14-239" fmla="*/ 76200 w 2781300"/>
                <a:gd name="connsiteY14-240" fmla="*/ 3495675 h 3638550"/>
                <a:gd name="connsiteX0-241" fmla="*/ 76200 w 2781300"/>
                <a:gd name="connsiteY0-242" fmla="*/ 3495675 h 3638550"/>
                <a:gd name="connsiteX1-243" fmla="*/ 323850 w 2781300"/>
                <a:gd name="connsiteY1-244" fmla="*/ 3629025 h 3638550"/>
                <a:gd name="connsiteX2-245" fmla="*/ 2190750 w 2781300"/>
                <a:gd name="connsiteY2-246" fmla="*/ 3638550 h 3638550"/>
                <a:gd name="connsiteX3-247" fmla="*/ 2524125 w 2781300"/>
                <a:gd name="connsiteY3-248" fmla="*/ 3019425 h 3638550"/>
                <a:gd name="connsiteX4-249" fmla="*/ 2647950 w 2781300"/>
                <a:gd name="connsiteY4-250" fmla="*/ 2514600 h 3638550"/>
                <a:gd name="connsiteX5-251" fmla="*/ 2781300 w 2781300"/>
                <a:gd name="connsiteY5-252" fmla="*/ 2028825 h 3638550"/>
                <a:gd name="connsiteX6-253" fmla="*/ 2667000 w 2781300"/>
                <a:gd name="connsiteY6-254" fmla="*/ 1257300 h 3638550"/>
                <a:gd name="connsiteX7-255" fmla="*/ 1495425 w 2781300"/>
                <a:gd name="connsiteY7-256" fmla="*/ 1257300 h 3638550"/>
                <a:gd name="connsiteX8-257" fmla="*/ 1600200 w 2781300"/>
                <a:gd name="connsiteY8-258" fmla="*/ 628650 h 3638550"/>
                <a:gd name="connsiteX9-259" fmla="*/ 1343025 w 2781300"/>
                <a:gd name="connsiteY9-260" fmla="*/ 0 h 3638550"/>
                <a:gd name="connsiteX10-261" fmla="*/ 647700 w 2781300"/>
                <a:gd name="connsiteY10-262" fmla="*/ 9525 h 3638550"/>
                <a:gd name="connsiteX11-263" fmla="*/ 638175 w 2781300"/>
                <a:gd name="connsiteY11-264" fmla="*/ 609600 h 3638550"/>
                <a:gd name="connsiteX12-265" fmla="*/ 266700 w 2781300"/>
                <a:gd name="connsiteY12-266" fmla="*/ 1257300 h 3638550"/>
                <a:gd name="connsiteX13-267" fmla="*/ 0 w 2781300"/>
                <a:gd name="connsiteY13-268" fmla="*/ 1581150 h 3638550"/>
                <a:gd name="connsiteX14-269" fmla="*/ 76200 w 2781300"/>
                <a:gd name="connsiteY14-270" fmla="*/ 3495675 h 3638550"/>
                <a:gd name="connsiteX0-271" fmla="*/ 76200 w 2811012"/>
                <a:gd name="connsiteY0-272" fmla="*/ 3495675 h 3638550"/>
                <a:gd name="connsiteX1-273" fmla="*/ 323850 w 2811012"/>
                <a:gd name="connsiteY1-274" fmla="*/ 3629025 h 3638550"/>
                <a:gd name="connsiteX2-275" fmla="*/ 2190750 w 2811012"/>
                <a:gd name="connsiteY2-276" fmla="*/ 3638550 h 3638550"/>
                <a:gd name="connsiteX3-277" fmla="*/ 2524125 w 2811012"/>
                <a:gd name="connsiteY3-278" fmla="*/ 3019425 h 3638550"/>
                <a:gd name="connsiteX4-279" fmla="*/ 2647950 w 2811012"/>
                <a:gd name="connsiteY4-280" fmla="*/ 2514600 h 3638550"/>
                <a:gd name="connsiteX5-281" fmla="*/ 2781300 w 2811012"/>
                <a:gd name="connsiteY5-282" fmla="*/ 2028825 h 3638550"/>
                <a:gd name="connsiteX6-283" fmla="*/ 2667000 w 2811012"/>
                <a:gd name="connsiteY6-284" fmla="*/ 1257300 h 3638550"/>
                <a:gd name="connsiteX7-285" fmla="*/ 1495425 w 2811012"/>
                <a:gd name="connsiteY7-286" fmla="*/ 1257300 h 3638550"/>
                <a:gd name="connsiteX8-287" fmla="*/ 1600200 w 2811012"/>
                <a:gd name="connsiteY8-288" fmla="*/ 628650 h 3638550"/>
                <a:gd name="connsiteX9-289" fmla="*/ 1343025 w 2811012"/>
                <a:gd name="connsiteY9-290" fmla="*/ 0 h 3638550"/>
                <a:gd name="connsiteX10-291" fmla="*/ 647700 w 2811012"/>
                <a:gd name="connsiteY10-292" fmla="*/ 9525 h 3638550"/>
                <a:gd name="connsiteX11-293" fmla="*/ 638175 w 2811012"/>
                <a:gd name="connsiteY11-294" fmla="*/ 609600 h 3638550"/>
                <a:gd name="connsiteX12-295" fmla="*/ 266700 w 2811012"/>
                <a:gd name="connsiteY12-296" fmla="*/ 1257300 h 3638550"/>
                <a:gd name="connsiteX13-297" fmla="*/ 0 w 2811012"/>
                <a:gd name="connsiteY13-298" fmla="*/ 1581150 h 3638550"/>
                <a:gd name="connsiteX14-299" fmla="*/ 76200 w 2811012"/>
                <a:gd name="connsiteY14-300" fmla="*/ 3495675 h 3638550"/>
                <a:gd name="connsiteX0-301" fmla="*/ 76200 w 2919431"/>
                <a:gd name="connsiteY0-302" fmla="*/ 3495675 h 3638550"/>
                <a:gd name="connsiteX1-303" fmla="*/ 323850 w 2919431"/>
                <a:gd name="connsiteY1-304" fmla="*/ 3629025 h 3638550"/>
                <a:gd name="connsiteX2-305" fmla="*/ 2190750 w 2919431"/>
                <a:gd name="connsiteY2-306" fmla="*/ 3638550 h 3638550"/>
                <a:gd name="connsiteX3-307" fmla="*/ 2524125 w 2919431"/>
                <a:gd name="connsiteY3-308" fmla="*/ 3019425 h 3638550"/>
                <a:gd name="connsiteX4-309" fmla="*/ 2647950 w 2919431"/>
                <a:gd name="connsiteY4-310" fmla="*/ 2514600 h 3638550"/>
                <a:gd name="connsiteX5-311" fmla="*/ 2781300 w 2919431"/>
                <a:gd name="connsiteY5-312" fmla="*/ 2028825 h 3638550"/>
                <a:gd name="connsiteX6-313" fmla="*/ 2667000 w 2919431"/>
                <a:gd name="connsiteY6-314" fmla="*/ 1257300 h 3638550"/>
                <a:gd name="connsiteX7-315" fmla="*/ 1495425 w 2919431"/>
                <a:gd name="connsiteY7-316" fmla="*/ 1257300 h 3638550"/>
                <a:gd name="connsiteX8-317" fmla="*/ 1600200 w 2919431"/>
                <a:gd name="connsiteY8-318" fmla="*/ 628650 h 3638550"/>
                <a:gd name="connsiteX9-319" fmla="*/ 1343025 w 2919431"/>
                <a:gd name="connsiteY9-320" fmla="*/ 0 h 3638550"/>
                <a:gd name="connsiteX10-321" fmla="*/ 647700 w 2919431"/>
                <a:gd name="connsiteY10-322" fmla="*/ 9525 h 3638550"/>
                <a:gd name="connsiteX11-323" fmla="*/ 638175 w 2919431"/>
                <a:gd name="connsiteY11-324" fmla="*/ 609600 h 3638550"/>
                <a:gd name="connsiteX12-325" fmla="*/ 266700 w 2919431"/>
                <a:gd name="connsiteY12-326" fmla="*/ 1257300 h 3638550"/>
                <a:gd name="connsiteX13-327" fmla="*/ 0 w 2919431"/>
                <a:gd name="connsiteY13-328" fmla="*/ 1581150 h 3638550"/>
                <a:gd name="connsiteX14-329" fmla="*/ 76200 w 2919431"/>
                <a:gd name="connsiteY14-330" fmla="*/ 3495675 h 3638550"/>
                <a:gd name="connsiteX0-331" fmla="*/ 76200 w 2960360"/>
                <a:gd name="connsiteY0-332" fmla="*/ 3495675 h 3638550"/>
                <a:gd name="connsiteX1-333" fmla="*/ 323850 w 2960360"/>
                <a:gd name="connsiteY1-334" fmla="*/ 3629025 h 3638550"/>
                <a:gd name="connsiteX2-335" fmla="*/ 2190750 w 2960360"/>
                <a:gd name="connsiteY2-336" fmla="*/ 3638550 h 3638550"/>
                <a:gd name="connsiteX3-337" fmla="*/ 2524125 w 2960360"/>
                <a:gd name="connsiteY3-338" fmla="*/ 3019425 h 3638550"/>
                <a:gd name="connsiteX4-339" fmla="*/ 2647950 w 2960360"/>
                <a:gd name="connsiteY4-340" fmla="*/ 2514600 h 3638550"/>
                <a:gd name="connsiteX5-341" fmla="*/ 2781300 w 2960360"/>
                <a:gd name="connsiteY5-342" fmla="*/ 2028825 h 3638550"/>
                <a:gd name="connsiteX6-343" fmla="*/ 2667000 w 2960360"/>
                <a:gd name="connsiteY6-344" fmla="*/ 1257300 h 3638550"/>
                <a:gd name="connsiteX7-345" fmla="*/ 1495425 w 2960360"/>
                <a:gd name="connsiteY7-346" fmla="*/ 1257300 h 3638550"/>
                <a:gd name="connsiteX8-347" fmla="*/ 1600200 w 2960360"/>
                <a:gd name="connsiteY8-348" fmla="*/ 628650 h 3638550"/>
                <a:gd name="connsiteX9-349" fmla="*/ 1343025 w 2960360"/>
                <a:gd name="connsiteY9-350" fmla="*/ 0 h 3638550"/>
                <a:gd name="connsiteX10-351" fmla="*/ 647700 w 2960360"/>
                <a:gd name="connsiteY10-352" fmla="*/ 9525 h 3638550"/>
                <a:gd name="connsiteX11-353" fmla="*/ 638175 w 2960360"/>
                <a:gd name="connsiteY11-354" fmla="*/ 609600 h 3638550"/>
                <a:gd name="connsiteX12-355" fmla="*/ 266700 w 2960360"/>
                <a:gd name="connsiteY12-356" fmla="*/ 1257300 h 3638550"/>
                <a:gd name="connsiteX13-357" fmla="*/ 0 w 2960360"/>
                <a:gd name="connsiteY13-358" fmla="*/ 1581150 h 3638550"/>
                <a:gd name="connsiteX14-359" fmla="*/ 76200 w 2960360"/>
                <a:gd name="connsiteY14-360" fmla="*/ 3495675 h 3638550"/>
                <a:gd name="connsiteX0-361" fmla="*/ 76200 w 2960360"/>
                <a:gd name="connsiteY0-362" fmla="*/ 3636456 h 3779331"/>
                <a:gd name="connsiteX1-363" fmla="*/ 323850 w 2960360"/>
                <a:gd name="connsiteY1-364" fmla="*/ 3769806 h 3779331"/>
                <a:gd name="connsiteX2-365" fmla="*/ 2190750 w 2960360"/>
                <a:gd name="connsiteY2-366" fmla="*/ 3779331 h 3779331"/>
                <a:gd name="connsiteX3-367" fmla="*/ 2524125 w 2960360"/>
                <a:gd name="connsiteY3-368" fmla="*/ 3160206 h 3779331"/>
                <a:gd name="connsiteX4-369" fmla="*/ 2647950 w 2960360"/>
                <a:gd name="connsiteY4-370" fmla="*/ 2655381 h 3779331"/>
                <a:gd name="connsiteX5-371" fmla="*/ 2781300 w 2960360"/>
                <a:gd name="connsiteY5-372" fmla="*/ 2169606 h 3779331"/>
                <a:gd name="connsiteX6-373" fmla="*/ 2667000 w 2960360"/>
                <a:gd name="connsiteY6-374" fmla="*/ 1398081 h 3779331"/>
                <a:gd name="connsiteX7-375" fmla="*/ 1495425 w 2960360"/>
                <a:gd name="connsiteY7-376" fmla="*/ 1398081 h 3779331"/>
                <a:gd name="connsiteX8-377" fmla="*/ 1600200 w 2960360"/>
                <a:gd name="connsiteY8-378" fmla="*/ 769431 h 3779331"/>
                <a:gd name="connsiteX9-379" fmla="*/ 1343025 w 2960360"/>
                <a:gd name="connsiteY9-380" fmla="*/ 140781 h 3779331"/>
                <a:gd name="connsiteX10-381" fmla="*/ 647700 w 2960360"/>
                <a:gd name="connsiteY10-382" fmla="*/ 150306 h 3779331"/>
                <a:gd name="connsiteX11-383" fmla="*/ 638175 w 2960360"/>
                <a:gd name="connsiteY11-384" fmla="*/ 750381 h 3779331"/>
                <a:gd name="connsiteX12-385" fmla="*/ 266700 w 2960360"/>
                <a:gd name="connsiteY12-386" fmla="*/ 1398081 h 3779331"/>
                <a:gd name="connsiteX13-387" fmla="*/ 0 w 2960360"/>
                <a:gd name="connsiteY13-388" fmla="*/ 1721931 h 3779331"/>
                <a:gd name="connsiteX14-389" fmla="*/ 76200 w 2960360"/>
                <a:gd name="connsiteY14-390" fmla="*/ 3636456 h 3779331"/>
                <a:gd name="connsiteX0-391" fmla="*/ 76200 w 2960360"/>
                <a:gd name="connsiteY0-392" fmla="*/ 3693703 h 3836578"/>
                <a:gd name="connsiteX1-393" fmla="*/ 323850 w 2960360"/>
                <a:gd name="connsiteY1-394" fmla="*/ 3827053 h 3836578"/>
                <a:gd name="connsiteX2-395" fmla="*/ 2190750 w 2960360"/>
                <a:gd name="connsiteY2-396" fmla="*/ 3836578 h 3836578"/>
                <a:gd name="connsiteX3-397" fmla="*/ 2524125 w 2960360"/>
                <a:gd name="connsiteY3-398" fmla="*/ 3217453 h 3836578"/>
                <a:gd name="connsiteX4-399" fmla="*/ 2647950 w 2960360"/>
                <a:gd name="connsiteY4-400" fmla="*/ 2712628 h 3836578"/>
                <a:gd name="connsiteX5-401" fmla="*/ 2781300 w 2960360"/>
                <a:gd name="connsiteY5-402" fmla="*/ 2226853 h 3836578"/>
                <a:gd name="connsiteX6-403" fmla="*/ 2667000 w 2960360"/>
                <a:gd name="connsiteY6-404" fmla="*/ 1455328 h 3836578"/>
                <a:gd name="connsiteX7-405" fmla="*/ 1495425 w 2960360"/>
                <a:gd name="connsiteY7-406" fmla="*/ 1455328 h 3836578"/>
                <a:gd name="connsiteX8-407" fmla="*/ 1600200 w 2960360"/>
                <a:gd name="connsiteY8-408" fmla="*/ 826678 h 3836578"/>
                <a:gd name="connsiteX9-409" fmla="*/ 1343025 w 2960360"/>
                <a:gd name="connsiteY9-410" fmla="*/ 198028 h 3836578"/>
                <a:gd name="connsiteX10-411" fmla="*/ 647700 w 2960360"/>
                <a:gd name="connsiteY10-412" fmla="*/ 207553 h 3836578"/>
                <a:gd name="connsiteX11-413" fmla="*/ 638175 w 2960360"/>
                <a:gd name="connsiteY11-414" fmla="*/ 807628 h 3836578"/>
                <a:gd name="connsiteX12-415" fmla="*/ 266700 w 2960360"/>
                <a:gd name="connsiteY12-416" fmla="*/ 1455328 h 3836578"/>
                <a:gd name="connsiteX13-417" fmla="*/ 0 w 2960360"/>
                <a:gd name="connsiteY13-418" fmla="*/ 1779178 h 3836578"/>
                <a:gd name="connsiteX14-419" fmla="*/ 76200 w 2960360"/>
                <a:gd name="connsiteY14-420" fmla="*/ 3693703 h 3836578"/>
                <a:gd name="connsiteX0-421" fmla="*/ 76200 w 2960360"/>
                <a:gd name="connsiteY0-422" fmla="*/ 3709805 h 3852680"/>
                <a:gd name="connsiteX1-423" fmla="*/ 323850 w 2960360"/>
                <a:gd name="connsiteY1-424" fmla="*/ 3843155 h 3852680"/>
                <a:gd name="connsiteX2-425" fmla="*/ 2190750 w 2960360"/>
                <a:gd name="connsiteY2-426" fmla="*/ 3852680 h 3852680"/>
                <a:gd name="connsiteX3-427" fmla="*/ 2524125 w 2960360"/>
                <a:gd name="connsiteY3-428" fmla="*/ 3233555 h 3852680"/>
                <a:gd name="connsiteX4-429" fmla="*/ 2647950 w 2960360"/>
                <a:gd name="connsiteY4-430" fmla="*/ 2728730 h 3852680"/>
                <a:gd name="connsiteX5-431" fmla="*/ 2781300 w 2960360"/>
                <a:gd name="connsiteY5-432" fmla="*/ 2242955 h 3852680"/>
                <a:gd name="connsiteX6-433" fmla="*/ 2667000 w 2960360"/>
                <a:gd name="connsiteY6-434" fmla="*/ 1471430 h 3852680"/>
                <a:gd name="connsiteX7-435" fmla="*/ 1495425 w 2960360"/>
                <a:gd name="connsiteY7-436" fmla="*/ 1471430 h 3852680"/>
                <a:gd name="connsiteX8-437" fmla="*/ 1600200 w 2960360"/>
                <a:gd name="connsiteY8-438" fmla="*/ 842780 h 3852680"/>
                <a:gd name="connsiteX9-439" fmla="*/ 1343025 w 2960360"/>
                <a:gd name="connsiteY9-440" fmla="*/ 214130 h 3852680"/>
                <a:gd name="connsiteX10-441" fmla="*/ 647700 w 2960360"/>
                <a:gd name="connsiteY10-442" fmla="*/ 223655 h 3852680"/>
                <a:gd name="connsiteX11-443" fmla="*/ 638175 w 2960360"/>
                <a:gd name="connsiteY11-444" fmla="*/ 823730 h 3852680"/>
                <a:gd name="connsiteX12-445" fmla="*/ 266700 w 2960360"/>
                <a:gd name="connsiteY12-446" fmla="*/ 1471430 h 3852680"/>
                <a:gd name="connsiteX13-447" fmla="*/ 0 w 2960360"/>
                <a:gd name="connsiteY13-448" fmla="*/ 1795280 h 3852680"/>
                <a:gd name="connsiteX14-449" fmla="*/ 76200 w 2960360"/>
                <a:gd name="connsiteY14-450" fmla="*/ 3709805 h 3852680"/>
                <a:gd name="connsiteX0-451" fmla="*/ 76200 w 2960360"/>
                <a:gd name="connsiteY0-452" fmla="*/ 3656071 h 3798946"/>
                <a:gd name="connsiteX1-453" fmla="*/ 323850 w 2960360"/>
                <a:gd name="connsiteY1-454" fmla="*/ 3789421 h 3798946"/>
                <a:gd name="connsiteX2-455" fmla="*/ 2190750 w 2960360"/>
                <a:gd name="connsiteY2-456" fmla="*/ 3798946 h 3798946"/>
                <a:gd name="connsiteX3-457" fmla="*/ 2524125 w 2960360"/>
                <a:gd name="connsiteY3-458" fmla="*/ 3179821 h 3798946"/>
                <a:gd name="connsiteX4-459" fmla="*/ 2647950 w 2960360"/>
                <a:gd name="connsiteY4-460" fmla="*/ 2674996 h 3798946"/>
                <a:gd name="connsiteX5-461" fmla="*/ 2781300 w 2960360"/>
                <a:gd name="connsiteY5-462" fmla="*/ 2189221 h 3798946"/>
                <a:gd name="connsiteX6-463" fmla="*/ 2667000 w 2960360"/>
                <a:gd name="connsiteY6-464" fmla="*/ 1417696 h 3798946"/>
                <a:gd name="connsiteX7-465" fmla="*/ 1495425 w 2960360"/>
                <a:gd name="connsiteY7-466" fmla="*/ 1417696 h 3798946"/>
                <a:gd name="connsiteX8-467" fmla="*/ 1600200 w 2960360"/>
                <a:gd name="connsiteY8-468" fmla="*/ 789046 h 3798946"/>
                <a:gd name="connsiteX9-469" fmla="*/ 1343025 w 2960360"/>
                <a:gd name="connsiteY9-470" fmla="*/ 160396 h 3798946"/>
                <a:gd name="connsiteX10-471" fmla="*/ 647700 w 2960360"/>
                <a:gd name="connsiteY10-472" fmla="*/ 169921 h 3798946"/>
                <a:gd name="connsiteX11-473" fmla="*/ 638175 w 2960360"/>
                <a:gd name="connsiteY11-474" fmla="*/ 769996 h 3798946"/>
                <a:gd name="connsiteX12-475" fmla="*/ 266700 w 2960360"/>
                <a:gd name="connsiteY12-476" fmla="*/ 1417696 h 3798946"/>
                <a:gd name="connsiteX13-477" fmla="*/ 0 w 2960360"/>
                <a:gd name="connsiteY13-478" fmla="*/ 1741546 h 3798946"/>
                <a:gd name="connsiteX14-479" fmla="*/ 76200 w 2960360"/>
                <a:gd name="connsiteY14-480" fmla="*/ 3656071 h 3798946"/>
                <a:gd name="connsiteX0-481" fmla="*/ 76200 w 2960360"/>
                <a:gd name="connsiteY0-482" fmla="*/ 3652795 h 3795670"/>
                <a:gd name="connsiteX1-483" fmla="*/ 323850 w 2960360"/>
                <a:gd name="connsiteY1-484" fmla="*/ 3786145 h 3795670"/>
                <a:gd name="connsiteX2-485" fmla="*/ 2190750 w 2960360"/>
                <a:gd name="connsiteY2-486" fmla="*/ 3795670 h 3795670"/>
                <a:gd name="connsiteX3-487" fmla="*/ 2524125 w 2960360"/>
                <a:gd name="connsiteY3-488" fmla="*/ 3176545 h 3795670"/>
                <a:gd name="connsiteX4-489" fmla="*/ 2647950 w 2960360"/>
                <a:gd name="connsiteY4-490" fmla="*/ 2671720 h 3795670"/>
                <a:gd name="connsiteX5-491" fmla="*/ 2781300 w 2960360"/>
                <a:gd name="connsiteY5-492" fmla="*/ 2185945 h 3795670"/>
                <a:gd name="connsiteX6-493" fmla="*/ 2667000 w 2960360"/>
                <a:gd name="connsiteY6-494" fmla="*/ 1414420 h 3795670"/>
                <a:gd name="connsiteX7-495" fmla="*/ 1495425 w 2960360"/>
                <a:gd name="connsiteY7-496" fmla="*/ 1414420 h 3795670"/>
                <a:gd name="connsiteX8-497" fmla="*/ 1600200 w 2960360"/>
                <a:gd name="connsiteY8-498" fmla="*/ 785770 h 3795670"/>
                <a:gd name="connsiteX9-499" fmla="*/ 1343025 w 2960360"/>
                <a:gd name="connsiteY9-500" fmla="*/ 157120 h 3795670"/>
                <a:gd name="connsiteX10-501" fmla="*/ 647700 w 2960360"/>
                <a:gd name="connsiteY10-502" fmla="*/ 166645 h 3795670"/>
                <a:gd name="connsiteX11-503" fmla="*/ 638175 w 2960360"/>
                <a:gd name="connsiteY11-504" fmla="*/ 766720 h 3795670"/>
                <a:gd name="connsiteX12-505" fmla="*/ 266700 w 2960360"/>
                <a:gd name="connsiteY12-506" fmla="*/ 1414420 h 3795670"/>
                <a:gd name="connsiteX13-507" fmla="*/ 0 w 2960360"/>
                <a:gd name="connsiteY13-508" fmla="*/ 1738270 h 3795670"/>
                <a:gd name="connsiteX14-509" fmla="*/ 76200 w 2960360"/>
                <a:gd name="connsiteY14-510" fmla="*/ 3652795 h 3795670"/>
                <a:gd name="connsiteX0-511" fmla="*/ 76200 w 2960360"/>
                <a:gd name="connsiteY0-512" fmla="*/ 3645163 h 3788038"/>
                <a:gd name="connsiteX1-513" fmla="*/ 323850 w 2960360"/>
                <a:gd name="connsiteY1-514" fmla="*/ 3778513 h 3788038"/>
                <a:gd name="connsiteX2-515" fmla="*/ 2190750 w 2960360"/>
                <a:gd name="connsiteY2-516" fmla="*/ 3788038 h 3788038"/>
                <a:gd name="connsiteX3-517" fmla="*/ 2524125 w 2960360"/>
                <a:gd name="connsiteY3-518" fmla="*/ 3168913 h 3788038"/>
                <a:gd name="connsiteX4-519" fmla="*/ 2647950 w 2960360"/>
                <a:gd name="connsiteY4-520" fmla="*/ 2664088 h 3788038"/>
                <a:gd name="connsiteX5-521" fmla="*/ 2781300 w 2960360"/>
                <a:gd name="connsiteY5-522" fmla="*/ 2178313 h 3788038"/>
                <a:gd name="connsiteX6-523" fmla="*/ 2667000 w 2960360"/>
                <a:gd name="connsiteY6-524" fmla="*/ 1406788 h 3788038"/>
                <a:gd name="connsiteX7-525" fmla="*/ 1495425 w 2960360"/>
                <a:gd name="connsiteY7-526" fmla="*/ 1406788 h 3788038"/>
                <a:gd name="connsiteX8-527" fmla="*/ 1600200 w 2960360"/>
                <a:gd name="connsiteY8-528" fmla="*/ 778138 h 3788038"/>
                <a:gd name="connsiteX9-529" fmla="*/ 1343025 w 2960360"/>
                <a:gd name="connsiteY9-530" fmla="*/ 149488 h 3788038"/>
                <a:gd name="connsiteX10-531" fmla="*/ 647700 w 2960360"/>
                <a:gd name="connsiteY10-532" fmla="*/ 159013 h 3788038"/>
                <a:gd name="connsiteX11-533" fmla="*/ 638175 w 2960360"/>
                <a:gd name="connsiteY11-534" fmla="*/ 759088 h 3788038"/>
                <a:gd name="connsiteX12-535" fmla="*/ 266700 w 2960360"/>
                <a:gd name="connsiteY12-536" fmla="*/ 1406788 h 3788038"/>
                <a:gd name="connsiteX13-537" fmla="*/ 0 w 2960360"/>
                <a:gd name="connsiteY13-538" fmla="*/ 1730638 h 3788038"/>
                <a:gd name="connsiteX14-539" fmla="*/ 76200 w 2960360"/>
                <a:gd name="connsiteY14-540" fmla="*/ 3645163 h 3788038"/>
                <a:gd name="connsiteX0-541" fmla="*/ 76200 w 2960360"/>
                <a:gd name="connsiteY0-542" fmla="*/ 3680537 h 3823412"/>
                <a:gd name="connsiteX1-543" fmla="*/ 323850 w 2960360"/>
                <a:gd name="connsiteY1-544" fmla="*/ 3813887 h 3823412"/>
                <a:gd name="connsiteX2-545" fmla="*/ 2190750 w 2960360"/>
                <a:gd name="connsiteY2-546" fmla="*/ 3823412 h 3823412"/>
                <a:gd name="connsiteX3-547" fmla="*/ 2524125 w 2960360"/>
                <a:gd name="connsiteY3-548" fmla="*/ 3204287 h 3823412"/>
                <a:gd name="connsiteX4-549" fmla="*/ 2647950 w 2960360"/>
                <a:gd name="connsiteY4-550" fmla="*/ 2699462 h 3823412"/>
                <a:gd name="connsiteX5-551" fmla="*/ 2781300 w 2960360"/>
                <a:gd name="connsiteY5-552" fmla="*/ 2213687 h 3823412"/>
                <a:gd name="connsiteX6-553" fmla="*/ 2667000 w 2960360"/>
                <a:gd name="connsiteY6-554" fmla="*/ 1442162 h 3823412"/>
                <a:gd name="connsiteX7-555" fmla="*/ 1495425 w 2960360"/>
                <a:gd name="connsiteY7-556" fmla="*/ 1442162 h 3823412"/>
                <a:gd name="connsiteX8-557" fmla="*/ 1600200 w 2960360"/>
                <a:gd name="connsiteY8-558" fmla="*/ 813512 h 3823412"/>
                <a:gd name="connsiteX9-559" fmla="*/ 1343025 w 2960360"/>
                <a:gd name="connsiteY9-560" fmla="*/ 184862 h 3823412"/>
                <a:gd name="connsiteX10-561" fmla="*/ 647700 w 2960360"/>
                <a:gd name="connsiteY10-562" fmla="*/ 194387 h 3823412"/>
                <a:gd name="connsiteX11-563" fmla="*/ 638175 w 2960360"/>
                <a:gd name="connsiteY11-564" fmla="*/ 794462 h 3823412"/>
                <a:gd name="connsiteX12-565" fmla="*/ 266700 w 2960360"/>
                <a:gd name="connsiteY12-566" fmla="*/ 1442162 h 3823412"/>
                <a:gd name="connsiteX13-567" fmla="*/ 0 w 2960360"/>
                <a:gd name="connsiteY13-568" fmla="*/ 1766012 h 3823412"/>
                <a:gd name="connsiteX14-569" fmla="*/ 76200 w 2960360"/>
                <a:gd name="connsiteY14-570" fmla="*/ 3680537 h 3823412"/>
                <a:gd name="connsiteX0-571" fmla="*/ 76200 w 2960360"/>
                <a:gd name="connsiteY0-572" fmla="*/ 3691789 h 3834664"/>
                <a:gd name="connsiteX1-573" fmla="*/ 323850 w 2960360"/>
                <a:gd name="connsiteY1-574" fmla="*/ 3825139 h 3834664"/>
                <a:gd name="connsiteX2-575" fmla="*/ 2190750 w 2960360"/>
                <a:gd name="connsiteY2-576" fmla="*/ 3834664 h 3834664"/>
                <a:gd name="connsiteX3-577" fmla="*/ 2524125 w 2960360"/>
                <a:gd name="connsiteY3-578" fmla="*/ 3215539 h 3834664"/>
                <a:gd name="connsiteX4-579" fmla="*/ 2647950 w 2960360"/>
                <a:gd name="connsiteY4-580" fmla="*/ 2710714 h 3834664"/>
                <a:gd name="connsiteX5-581" fmla="*/ 2781300 w 2960360"/>
                <a:gd name="connsiteY5-582" fmla="*/ 2224939 h 3834664"/>
                <a:gd name="connsiteX6-583" fmla="*/ 2667000 w 2960360"/>
                <a:gd name="connsiteY6-584" fmla="*/ 1453414 h 3834664"/>
                <a:gd name="connsiteX7-585" fmla="*/ 1495425 w 2960360"/>
                <a:gd name="connsiteY7-586" fmla="*/ 1453414 h 3834664"/>
                <a:gd name="connsiteX8-587" fmla="*/ 1600200 w 2960360"/>
                <a:gd name="connsiteY8-588" fmla="*/ 824764 h 3834664"/>
                <a:gd name="connsiteX9-589" fmla="*/ 1343025 w 2960360"/>
                <a:gd name="connsiteY9-590" fmla="*/ 196114 h 3834664"/>
                <a:gd name="connsiteX10-591" fmla="*/ 647700 w 2960360"/>
                <a:gd name="connsiteY10-592" fmla="*/ 205639 h 3834664"/>
                <a:gd name="connsiteX11-593" fmla="*/ 638175 w 2960360"/>
                <a:gd name="connsiteY11-594" fmla="*/ 805714 h 3834664"/>
                <a:gd name="connsiteX12-595" fmla="*/ 266700 w 2960360"/>
                <a:gd name="connsiteY12-596" fmla="*/ 1453414 h 3834664"/>
                <a:gd name="connsiteX13-597" fmla="*/ 0 w 2960360"/>
                <a:gd name="connsiteY13-598" fmla="*/ 1777264 h 3834664"/>
                <a:gd name="connsiteX14-599" fmla="*/ 76200 w 2960360"/>
                <a:gd name="connsiteY14-600" fmla="*/ 3691789 h 3834664"/>
                <a:gd name="connsiteX0-601" fmla="*/ 76200 w 2960360"/>
                <a:gd name="connsiteY0-602" fmla="*/ 3691789 h 3834664"/>
                <a:gd name="connsiteX1-603" fmla="*/ 323850 w 2960360"/>
                <a:gd name="connsiteY1-604" fmla="*/ 3825139 h 3834664"/>
                <a:gd name="connsiteX2-605" fmla="*/ 2190750 w 2960360"/>
                <a:gd name="connsiteY2-606" fmla="*/ 3834664 h 3834664"/>
                <a:gd name="connsiteX3-607" fmla="*/ 2524125 w 2960360"/>
                <a:gd name="connsiteY3-608" fmla="*/ 3215539 h 3834664"/>
                <a:gd name="connsiteX4-609" fmla="*/ 2647950 w 2960360"/>
                <a:gd name="connsiteY4-610" fmla="*/ 2710714 h 3834664"/>
                <a:gd name="connsiteX5-611" fmla="*/ 2781300 w 2960360"/>
                <a:gd name="connsiteY5-612" fmla="*/ 2224939 h 3834664"/>
                <a:gd name="connsiteX6-613" fmla="*/ 2667000 w 2960360"/>
                <a:gd name="connsiteY6-614" fmla="*/ 1453414 h 3834664"/>
                <a:gd name="connsiteX7-615" fmla="*/ 1495425 w 2960360"/>
                <a:gd name="connsiteY7-616" fmla="*/ 1453414 h 3834664"/>
                <a:gd name="connsiteX8-617" fmla="*/ 1600200 w 2960360"/>
                <a:gd name="connsiteY8-618" fmla="*/ 824764 h 3834664"/>
                <a:gd name="connsiteX9-619" fmla="*/ 1343025 w 2960360"/>
                <a:gd name="connsiteY9-620" fmla="*/ 196114 h 3834664"/>
                <a:gd name="connsiteX10-621" fmla="*/ 647700 w 2960360"/>
                <a:gd name="connsiteY10-622" fmla="*/ 205639 h 3834664"/>
                <a:gd name="connsiteX11-623" fmla="*/ 638175 w 2960360"/>
                <a:gd name="connsiteY11-624" fmla="*/ 805714 h 3834664"/>
                <a:gd name="connsiteX12-625" fmla="*/ 266700 w 2960360"/>
                <a:gd name="connsiteY12-626" fmla="*/ 1453414 h 3834664"/>
                <a:gd name="connsiteX13-627" fmla="*/ 0 w 2960360"/>
                <a:gd name="connsiteY13-628" fmla="*/ 1777264 h 3834664"/>
                <a:gd name="connsiteX14-629" fmla="*/ 76200 w 2960360"/>
                <a:gd name="connsiteY14-630" fmla="*/ 3691789 h 3834664"/>
                <a:gd name="connsiteX0-631" fmla="*/ 76200 w 2960360"/>
                <a:gd name="connsiteY0-632" fmla="*/ 3691789 h 3834664"/>
                <a:gd name="connsiteX1-633" fmla="*/ 323850 w 2960360"/>
                <a:gd name="connsiteY1-634" fmla="*/ 3825139 h 3834664"/>
                <a:gd name="connsiteX2-635" fmla="*/ 2190750 w 2960360"/>
                <a:gd name="connsiteY2-636" fmla="*/ 3834664 h 3834664"/>
                <a:gd name="connsiteX3-637" fmla="*/ 2524125 w 2960360"/>
                <a:gd name="connsiteY3-638" fmla="*/ 3215539 h 3834664"/>
                <a:gd name="connsiteX4-639" fmla="*/ 2647950 w 2960360"/>
                <a:gd name="connsiteY4-640" fmla="*/ 2710714 h 3834664"/>
                <a:gd name="connsiteX5-641" fmla="*/ 2781300 w 2960360"/>
                <a:gd name="connsiteY5-642" fmla="*/ 2224939 h 3834664"/>
                <a:gd name="connsiteX6-643" fmla="*/ 2667000 w 2960360"/>
                <a:gd name="connsiteY6-644" fmla="*/ 1453414 h 3834664"/>
                <a:gd name="connsiteX7-645" fmla="*/ 1495425 w 2960360"/>
                <a:gd name="connsiteY7-646" fmla="*/ 1453414 h 3834664"/>
                <a:gd name="connsiteX8-647" fmla="*/ 1590675 w 2960360"/>
                <a:gd name="connsiteY8-648" fmla="*/ 824764 h 3834664"/>
                <a:gd name="connsiteX9-649" fmla="*/ 1343025 w 2960360"/>
                <a:gd name="connsiteY9-650" fmla="*/ 196114 h 3834664"/>
                <a:gd name="connsiteX10-651" fmla="*/ 647700 w 2960360"/>
                <a:gd name="connsiteY10-652" fmla="*/ 205639 h 3834664"/>
                <a:gd name="connsiteX11-653" fmla="*/ 638175 w 2960360"/>
                <a:gd name="connsiteY11-654" fmla="*/ 805714 h 3834664"/>
                <a:gd name="connsiteX12-655" fmla="*/ 266700 w 2960360"/>
                <a:gd name="connsiteY12-656" fmla="*/ 1453414 h 3834664"/>
                <a:gd name="connsiteX13-657" fmla="*/ 0 w 2960360"/>
                <a:gd name="connsiteY13-658" fmla="*/ 1777264 h 3834664"/>
                <a:gd name="connsiteX14-659" fmla="*/ 76200 w 2960360"/>
                <a:gd name="connsiteY14-660" fmla="*/ 3691789 h 3834664"/>
                <a:gd name="connsiteX0-661" fmla="*/ 76200 w 2960360"/>
                <a:gd name="connsiteY0-662" fmla="*/ 3691789 h 3834664"/>
                <a:gd name="connsiteX1-663" fmla="*/ 323850 w 2960360"/>
                <a:gd name="connsiteY1-664" fmla="*/ 3825139 h 3834664"/>
                <a:gd name="connsiteX2-665" fmla="*/ 2190750 w 2960360"/>
                <a:gd name="connsiteY2-666" fmla="*/ 3834664 h 3834664"/>
                <a:gd name="connsiteX3-667" fmla="*/ 2524125 w 2960360"/>
                <a:gd name="connsiteY3-668" fmla="*/ 3215539 h 3834664"/>
                <a:gd name="connsiteX4-669" fmla="*/ 2647950 w 2960360"/>
                <a:gd name="connsiteY4-670" fmla="*/ 2710714 h 3834664"/>
                <a:gd name="connsiteX5-671" fmla="*/ 2781300 w 2960360"/>
                <a:gd name="connsiteY5-672" fmla="*/ 2224939 h 3834664"/>
                <a:gd name="connsiteX6-673" fmla="*/ 2667000 w 2960360"/>
                <a:gd name="connsiteY6-674" fmla="*/ 1453414 h 3834664"/>
                <a:gd name="connsiteX7-675" fmla="*/ 1495425 w 2960360"/>
                <a:gd name="connsiteY7-676" fmla="*/ 1453414 h 3834664"/>
                <a:gd name="connsiteX8-677" fmla="*/ 1590675 w 2960360"/>
                <a:gd name="connsiteY8-678" fmla="*/ 824764 h 3834664"/>
                <a:gd name="connsiteX9-679" fmla="*/ 1343025 w 2960360"/>
                <a:gd name="connsiteY9-680" fmla="*/ 196114 h 3834664"/>
                <a:gd name="connsiteX10-681" fmla="*/ 647700 w 2960360"/>
                <a:gd name="connsiteY10-682" fmla="*/ 205639 h 3834664"/>
                <a:gd name="connsiteX11-683" fmla="*/ 638175 w 2960360"/>
                <a:gd name="connsiteY11-684" fmla="*/ 805714 h 3834664"/>
                <a:gd name="connsiteX12-685" fmla="*/ 266700 w 2960360"/>
                <a:gd name="connsiteY12-686" fmla="*/ 1453414 h 3834664"/>
                <a:gd name="connsiteX13-687" fmla="*/ 0 w 2960360"/>
                <a:gd name="connsiteY13-688" fmla="*/ 1777264 h 3834664"/>
                <a:gd name="connsiteX14-689" fmla="*/ 76200 w 2960360"/>
                <a:gd name="connsiteY14-690" fmla="*/ 3691789 h 3834664"/>
                <a:gd name="connsiteX0-691" fmla="*/ 76200 w 2960360"/>
                <a:gd name="connsiteY0-692" fmla="*/ 3691789 h 3834664"/>
                <a:gd name="connsiteX1-693" fmla="*/ 323850 w 2960360"/>
                <a:gd name="connsiteY1-694" fmla="*/ 3825139 h 3834664"/>
                <a:gd name="connsiteX2-695" fmla="*/ 2190750 w 2960360"/>
                <a:gd name="connsiteY2-696" fmla="*/ 3834664 h 3834664"/>
                <a:gd name="connsiteX3-697" fmla="*/ 2524125 w 2960360"/>
                <a:gd name="connsiteY3-698" fmla="*/ 3215539 h 3834664"/>
                <a:gd name="connsiteX4-699" fmla="*/ 2647950 w 2960360"/>
                <a:gd name="connsiteY4-700" fmla="*/ 2710714 h 3834664"/>
                <a:gd name="connsiteX5-701" fmla="*/ 2781300 w 2960360"/>
                <a:gd name="connsiteY5-702" fmla="*/ 2224939 h 3834664"/>
                <a:gd name="connsiteX6-703" fmla="*/ 2667000 w 2960360"/>
                <a:gd name="connsiteY6-704" fmla="*/ 1453414 h 3834664"/>
                <a:gd name="connsiteX7-705" fmla="*/ 1495425 w 2960360"/>
                <a:gd name="connsiteY7-706" fmla="*/ 1453414 h 3834664"/>
                <a:gd name="connsiteX8-707" fmla="*/ 1590675 w 2960360"/>
                <a:gd name="connsiteY8-708" fmla="*/ 824764 h 3834664"/>
                <a:gd name="connsiteX9-709" fmla="*/ 1343025 w 2960360"/>
                <a:gd name="connsiteY9-710" fmla="*/ 196114 h 3834664"/>
                <a:gd name="connsiteX10-711" fmla="*/ 647700 w 2960360"/>
                <a:gd name="connsiteY10-712" fmla="*/ 205639 h 3834664"/>
                <a:gd name="connsiteX11-713" fmla="*/ 638175 w 2960360"/>
                <a:gd name="connsiteY11-714" fmla="*/ 805714 h 3834664"/>
                <a:gd name="connsiteX12-715" fmla="*/ 266700 w 2960360"/>
                <a:gd name="connsiteY12-716" fmla="*/ 1453414 h 3834664"/>
                <a:gd name="connsiteX13-717" fmla="*/ 0 w 2960360"/>
                <a:gd name="connsiteY13-718" fmla="*/ 1777264 h 3834664"/>
                <a:gd name="connsiteX14-719" fmla="*/ 76200 w 2960360"/>
                <a:gd name="connsiteY14-720" fmla="*/ 3691789 h 3834664"/>
                <a:gd name="connsiteX0-721" fmla="*/ 76200 w 2960360"/>
                <a:gd name="connsiteY0-722" fmla="*/ 3691789 h 3834664"/>
                <a:gd name="connsiteX1-723" fmla="*/ 323850 w 2960360"/>
                <a:gd name="connsiteY1-724" fmla="*/ 3825139 h 3834664"/>
                <a:gd name="connsiteX2-725" fmla="*/ 2190750 w 2960360"/>
                <a:gd name="connsiteY2-726" fmla="*/ 3834664 h 3834664"/>
                <a:gd name="connsiteX3-727" fmla="*/ 2524125 w 2960360"/>
                <a:gd name="connsiteY3-728" fmla="*/ 3215539 h 3834664"/>
                <a:gd name="connsiteX4-729" fmla="*/ 2647950 w 2960360"/>
                <a:gd name="connsiteY4-730" fmla="*/ 2710714 h 3834664"/>
                <a:gd name="connsiteX5-731" fmla="*/ 2781300 w 2960360"/>
                <a:gd name="connsiteY5-732" fmla="*/ 2224939 h 3834664"/>
                <a:gd name="connsiteX6-733" fmla="*/ 2667000 w 2960360"/>
                <a:gd name="connsiteY6-734" fmla="*/ 1453414 h 3834664"/>
                <a:gd name="connsiteX7-735" fmla="*/ 1495425 w 2960360"/>
                <a:gd name="connsiteY7-736" fmla="*/ 1453414 h 3834664"/>
                <a:gd name="connsiteX8-737" fmla="*/ 1590675 w 2960360"/>
                <a:gd name="connsiteY8-738" fmla="*/ 824764 h 3834664"/>
                <a:gd name="connsiteX9-739" fmla="*/ 1343025 w 2960360"/>
                <a:gd name="connsiteY9-740" fmla="*/ 196114 h 3834664"/>
                <a:gd name="connsiteX10-741" fmla="*/ 647700 w 2960360"/>
                <a:gd name="connsiteY10-742" fmla="*/ 205639 h 3834664"/>
                <a:gd name="connsiteX11-743" fmla="*/ 628650 w 2960360"/>
                <a:gd name="connsiteY11-744" fmla="*/ 796189 h 3834664"/>
                <a:gd name="connsiteX12-745" fmla="*/ 266700 w 2960360"/>
                <a:gd name="connsiteY12-746" fmla="*/ 1453414 h 3834664"/>
                <a:gd name="connsiteX13-747" fmla="*/ 0 w 2960360"/>
                <a:gd name="connsiteY13-748" fmla="*/ 1777264 h 3834664"/>
                <a:gd name="connsiteX14-749" fmla="*/ 76200 w 2960360"/>
                <a:gd name="connsiteY14-750" fmla="*/ 3691789 h 3834664"/>
                <a:gd name="connsiteX0-751" fmla="*/ 76200 w 2960360"/>
                <a:gd name="connsiteY0-752" fmla="*/ 3691789 h 3834664"/>
                <a:gd name="connsiteX1-753" fmla="*/ 323850 w 2960360"/>
                <a:gd name="connsiteY1-754" fmla="*/ 3825139 h 3834664"/>
                <a:gd name="connsiteX2-755" fmla="*/ 2190750 w 2960360"/>
                <a:gd name="connsiteY2-756" fmla="*/ 3834664 h 3834664"/>
                <a:gd name="connsiteX3-757" fmla="*/ 2524125 w 2960360"/>
                <a:gd name="connsiteY3-758" fmla="*/ 3215539 h 3834664"/>
                <a:gd name="connsiteX4-759" fmla="*/ 2647950 w 2960360"/>
                <a:gd name="connsiteY4-760" fmla="*/ 2710714 h 3834664"/>
                <a:gd name="connsiteX5-761" fmla="*/ 2781300 w 2960360"/>
                <a:gd name="connsiteY5-762" fmla="*/ 2224939 h 3834664"/>
                <a:gd name="connsiteX6-763" fmla="*/ 2667000 w 2960360"/>
                <a:gd name="connsiteY6-764" fmla="*/ 1453414 h 3834664"/>
                <a:gd name="connsiteX7-765" fmla="*/ 1495425 w 2960360"/>
                <a:gd name="connsiteY7-766" fmla="*/ 1453414 h 3834664"/>
                <a:gd name="connsiteX8-767" fmla="*/ 1590675 w 2960360"/>
                <a:gd name="connsiteY8-768" fmla="*/ 824764 h 3834664"/>
                <a:gd name="connsiteX9-769" fmla="*/ 1343025 w 2960360"/>
                <a:gd name="connsiteY9-770" fmla="*/ 196114 h 3834664"/>
                <a:gd name="connsiteX10-771" fmla="*/ 647700 w 2960360"/>
                <a:gd name="connsiteY10-772" fmla="*/ 205639 h 3834664"/>
                <a:gd name="connsiteX11-773" fmla="*/ 628650 w 2960360"/>
                <a:gd name="connsiteY11-774" fmla="*/ 796189 h 3834664"/>
                <a:gd name="connsiteX12-775" fmla="*/ 266700 w 2960360"/>
                <a:gd name="connsiteY12-776" fmla="*/ 1453414 h 3834664"/>
                <a:gd name="connsiteX13-777" fmla="*/ 0 w 2960360"/>
                <a:gd name="connsiteY13-778" fmla="*/ 1777264 h 3834664"/>
                <a:gd name="connsiteX14-779" fmla="*/ 76200 w 2960360"/>
                <a:gd name="connsiteY14-780" fmla="*/ 3691789 h 3834664"/>
                <a:gd name="connsiteX0-781" fmla="*/ 76200 w 2960360"/>
                <a:gd name="connsiteY0-782" fmla="*/ 3691789 h 3834664"/>
                <a:gd name="connsiteX1-783" fmla="*/ 323850 w 2960360"/>
                <a:gd name="connsiteY1-784" fmla="*/ 3825139 h 3834664"/>
                <a:gd name="connsiteX2-785" fmla="*/ 2190750 w 2960360"/>
                <a:gd name="connsiteY2-786" fmla="*/ 3834664 h 3834664"/>
                <a:gd name="connsiteX3-787" fmla="*/ 2524125 w 2960360"/>
                <a:gd name="connsiteY3-788" fmla="*/ 3215539 h 3834664"/>
                <a:gd name="connsiteX4-789" fmla="*/ 2647950 w 2960360"/>
                <a:gd name="connsiteY4-790" fmla="*/ 2710714 h 3834664"/>
                <a:gd name="connsiteX5-791" fmla="*/ 2781300 w 2960360"/>
                <a:gd name="connsiteY5-792" fmla="*/ 2224939 h 3834664"/>
                <a:gd name="connsiteX6-793" fmla="*/ 2667000 w 2960360"/>
                <a:gd name="connsiteY6-794" fmla="*/ 1453414 h 3834664"/>
                <a:gd name="connsiteX7-795" fmla="*/ 1495425 w 2960360"/>
                <a:gd name="connsiteY7-796" fmla="*/ 1453414 h 3834664"/>
                <a:gd name="connsiteX8-797" fmla="*/ 1590675 w 2960360"/>
                <a:gd name="connsiteY8-798" fmla="*/ 824764 h 3834664"/>
                <a:gd name="connsiteX9-799" fmla="*/ 1343025 w 2960360"/>
                <a:gd name="connsiteY9-800" fmla="*/ 196114 h 3834664"/>
                <a:gd name="connsiteX10-801" fmla="*/ 647700 w 2960360"/>
                <a:gd name="connsiteY10-802" fmla="*/ 205639 h 3834664"/>
                <a:gd name="connsiteX11-803" fmla="*/ 628650 w 2960360"/>
                <a:gd name="connsiteY11-804" fmla="*/ 796189 h 3834664"/>
                <a:gd name="connsiteX12-805" fmla="*/ 266700 w 2960360"/>
                <a:gd name="connsiteY12-806" fmla="*/ 1453414 h 3834664"/>
                <a:gd name="connsiteX13-807" fmla="*/ 0 w 2960360"/>
                <a:gd name="connsiteY13-808" fmla="*/ 1777264 h 3834664"/>
                <a:gd name="connsiteX14-809" fmla="*/ 76200 w 2960360"/>
                <a:gd name="connsiteY14-810" fmla="*/ 3691789 h 3834664"/>
                <a:gd name="connsiteX0-811" fmla="*/ 76200 w 2960360"/>
                <a:gd name="connsiteY0-812" fmla="*/ 3691789 h 3834664"/>
                <a:gd name="connsiteX1-813" fmla="*/ 323850 w 2960360"/>
                <a:gd name="connsiteY1-814" fmla="*/ 3825139 h 3834664"/>
                <a:gd name="connsiteX2-815" fmla="*/ 2190750 w 2960360"/>
                <a:gd name="connsiteY2-816" fmla="*/ 3834664 h 3834664"/>
                <a:gd name="connsiteX3-817" fmla="*/ 2524125 w 2960360"/>
                <a:gd name="connsiteY3-818" fmla="*/ 3215539 h 3834664"/>
                <a:gd name="connsiteX4-819" fmla="*/ 2647950 w 2960360"/>
                <a:gd name="connsiteY4-820" fmla="*/ 2710714 h 3834664"/>
                <a:gd name="connsiteX5-821" fmla="*/ 2781300 w 2960360"/>
                <a:gd name="connsiteY5-822" fmla="*/ 2224939 h 3834664"/>
                <a:gd name="connsiteX6-823" fmla="*/ 2667000 w 2960360"/>
                <a:gd name="connsiteY6-824" fmla="*/ 1453414 h 3834664"/>
                <a:gd name="connsiteX7-825" fmla="*/ 1495425 w 2960360"/>
                <a:gd name="connsiteY7-826" fmla="*/ 1453414 h 3834664"/>
                <a:gd name="connsiteX8-827" fmla="*/ 1590675 w 2960360"/>
                <a:gd name="connsiteY8-828" fmla="*/ 824764 h 3834664"/>
                <a:gd name="connsiteX9-829" fmla="*/ 1343025 w 2960360"/>
                <a:gd name="connsiteY9-830" fmla="*/ 196114 h 3834664"/>
                <a:gd name="connsiteX10-831" fmla="*/ 647700 w 2960360"/>
                <a:gd name="connsiteY10-832" fmla="*/ 205639 h 3834664"/>
                <a:gd name="connsiteX11-833" fmla="*/ 628650 w 2960360"/>
                <a:gd name="connsiteY11-834" fmla="*/ 796189 h 3834664"/>
                <a:gd name="connsiteX12-835" fmla="*/ 266700 w 2960360"/>
                <a:gd name="connsiteY12-836" fmla="*/ 1453414 h 3834664"/>
                <a:gd name="connsiteX13-837" fmla="*/ 0 w 2960360"/>
                <a:gd name="connsiteY13-838" fmla="*/ 1777264 h 3834664"/>
                <a:gd name="connsiteX14-839" fmla="*/ 76200 w 2960360"/>
                <a:gd name="connsiteY14-840" fmla="*/ 3691789 h 38346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2960360" h="3834664">
                  <a:moveTo>
                    <a:pt x="76200" y="3691789"/>
                  </a:moveTo>
                  <a:cubicBezTo>
                    <a:pt x="158750" y="3764814"/>
                    <a:pt x="174625" y="3799739"/>
                    <a:pt x="323850" y="3825139"/>
                  </a:cubicBezTo>
                  <a:lnTo>
                    <a:pt x="2190750" y="3834664"/>
                  </a:lnTo>
                  <a:cubicBezTo>
                    <a:pt x="2397125" y="3666389"/>
                    <a:pt x="2574925" y="3602889"/>
                    <a:pt x="2524125" y="3215539"/>
                  </a:cubicBezTo>
                  <a:cubicBezTo>
                    <a:pt x="2670175" y="3047264"/>
                    <a:pt x="2711450" y="2964714"/>
                    <a:pt x="2647950" y="2710714"/>
                  </a:cubicBezTo>
                  <a:cubicBezTo>
                    <a:pt x="2835275" y="2548789"/>
                    <a:pt x="2832100" y="2444014"/>
                    <a:pt x="2781300" y="2224939"/>
                  </a:cubicBezTo>
                  <a:cubicBezTo>
                    <a:pt x="3133725" y="1748689"/>
                    <a:pt x="2895600" y="1586764"/>
                    <a:pt x="2667000" y="1453414"/>
                  </a:cubicBezTo>
                  <a:lnTo>
                    <a:pt x="1495425" y="1453414"/>
                  </a:lnTo>
                  <a:cubicBezTo>
                    <a:pt x="1527175" y="1243864"/>
                    <a:pt x="1616075" y="1053364"/>
                    <a:pt x="1590675" y="824764"/>
                  </a:cubicBezTo>
                  <a:cubicBezTo>
                    <a:pt x="1555750" y="596164"/>
                    <a:pt x="1425575" y="405664"/>
                    <a:pt x="1343025" y="196114"/>
                  </a:cubicBezTo>
                  <a:cubicBezTo>
                    <a:pt x="1235075" y="-95986"/>
                    <a:pt x="746125" y="-35661"/>
                    <a:pt x="647700" y="205639"/>
                  </a:cubicBezTo>
                  <a:cubicBezTo>
                    <a:pt x="641350" y="402489"/>
                    <a:pt x="673100" y="551714"/>
                    <a:pt x="628650" y="796189"/>
                  </a:cubicBezTo>
                  <a:cubicBezTo>
                    <a:pt x="555625" y="1053364"/>
                    <a:pt x="387350" y="1234339"/>
                    <a:pt x="266700" y="1453414"/>
                  </a:cubicBezTo>
                  <a:lnTo>
                    <a:pt x="0" y="1777264"/>
                  </a:lnTo>
                  <a:lnTo>
                    <a:pt x="76200" y="3691789"/>
                  </a:lnTo>
                  <a:close/>
                </a:path>
              </a:pathLst>
            </a:custGeom>
            <a:grpFill/>
            <a:ln w="38100">
              <a:solidFill>
                <a:schemeClr val="bg1">
                  <a:lumMod val="95000"/>
                </a:schemeClr>
              </a:solidFill>
            </a:ln>
            <a:effectLst>
              <a:outerShdw blurRad="101600" dist="101600" dir="5400000" sx="103000" sy="103000" algn="t" rotWithShape="0">
                <a:prstClr val="black">
                  <a:alpha val="20000"/>
                </a:prstClr>
              </a:outerShdw>
              <a:softEdge rad="127000"/>
            </a:effectLst>
            <a:scene3d>
              <a:camera prst="orthographicFront"/>
              <a:lightRig rig="threePt" dir="t"/>
            </a:scene3d>
            <a:sp3d extrusionH="38100"/>
          </p:spPr>
          <p:txBody>
            <a:bodyPr vert="horz" wrap="square" lIns="68580" tIns="34290" rIns="68580" bIns="34290" numCol="1" anchor="t" anchorCtr="0" compatLnSpc="1"/>
            <a:lstStyle/>
            <a:p>
              <a:endParaRPr lang="zh-CN" altLang="en-US">
                <a:solidFill>
                  <a:prstClr val="black"/>
                </a:solidFill>
              </a:endParaRPr>
            </a:p>
          </p:txBody>
        </p:sp>
        <p:sp>
          <p:nvSpPr>
            <p:cNvPr id="6" name="淘宝网chenying0907出品 10"/>
            <p:cNvSpPr/>
            <p:nvPr/>
          </p:nvSpPr>
          <p:spPr>
            <a:xfrm>
              <a:off x="5170802" y="3590926"/>
              <a:ext cx="1796271" cy="2209800"/>
            </a:xfrm>
            <a:custGeom>
              <a:avLst/>
              <a:gdLst>
                <a:gd name="connsiteX0" fmla="*/ 0 w 1809750"/>
                <a:gd name="connsiteY0" fmla="*/ 0 h 2219325"/>
                <a:gd name="connsiteX1" fmla="*/ 1809750 w 1809750"/>
                <a:gd name="connsiteY1" fmla="*/ 0 h 2219325"/>
                <a:gd name="connsiteX2" fmla="*/ 1809750 w 1809750"/>
                <a:gd name="connsiteY2" fmla="*/ 2219325 h 2219325"/>
                <a:gd name="connsiteX3" fmla="*/ 0 w 1809750"/>
                <a:gd name="connsiteY3" fmla="*/ 2219325 h 2219325"/>
                <a:gd name="connsiteX4" fmla="*/ 0 w 1809750"/>
                <a:gd name="connsiteY4" fmla="*/ 0 h 2219325"/>
                <a:gd name="connsiteX0-1" fmla="*/ 0 w 1809750"/>
                <a:gd name="connsiteY0-2" fmla="*/ 0 h 2219325"/>
                <a:gd name="connsiteX1-3" fmla="*/ 1809750 w 1809750"/>
                <a:gd name="connsiteY1-4" fmla="*/ 0 h 2219325"/>
                <a:gd name="connsiteX2-5" fmla="*/ 1809749 w 1809750"/>
                <a:gd name="connsiteY2-6" fmla="*/ 466726 h 2219325"/>
                <a:gd name="connsiteX3-7" fmla="*/ 1809750 w 1809750"/>
                <a:gd name="connsiteY3-8" fmla="*/ 2219325 h 2219325"/>
                <a:gd name="connsiteX4-9" fmla="*/ 0 w 1809750"/>
                <a:gd name="connsiteY4-10" fmla="*/ 2219325 h 2219325"/>
                <a:gd name="connsiteX5" fmla="*/ 0 w 1809750"/>
                <a:gd name="connsiteY5" fmla="*/ 0 h 2219325"/>
                <a:gd name="connsiteX0-11" fmla="*/ 0 w 1809750"/>
                <a:gd name="connsiteY0-12" fmla="*/ 0 h 2219325"/>
                <a:gd name="connsiteX1-13" fmla="*/ 1466849 w 1809750"/>
                <a:gd name="connsiteY1-14" fmla="*/ 1 h 2219325"/>
                <a:gd name="connsiteX2-15" fmla="*/ 1809750 w 1809750"/>
                <a:gd name="connsiteY2-16" fmla="*/ 0 h 2219325"/>
                <a:gd name="connsiteX3-17" fmla="*/ 1809749 w 1809750"/>
                <a:gd name="connsiteY3-18" fmla="*/ 466726 h 2219325"/>
                <a:gd name="connsiteX4-19" fmla="*/ 1809750 w 1809750"/>
                <a:gd name="connsiteY4-20" fmla="*/ 2219325 h 2219325"/>
                <a:gd name="connsiteX5-21" fmla="*/ 0 w 1809750"/>
                <a:gd name="connsiteY5-22" fmla="*/ 2219325 h 2219325"/>
                <a:gd name="connsiteX6" fmla="*/ 0 w 1809750"/>
                <a:gd name="connsiteY6" fmla="*/ 0 h 2219325"/>
                <a:gd name="connsiteX0-23" fmla="*/ 0 w 1809750"/>
                <a:gd name="connsiteY0-24" fmla="*/ 0 h 2219325"/>
                <a:gd name="connsiteX1-25" fmla="*/ 1466849 w 1809750"/>
                <a:gd name="connsiteY1-26" fmla="*/ 1 h 2219325"/>
                <a:gd name="connsiteX2-27" fmla="*/ 1809749 w 1809750"/>
                <a:gd name="connsiteY2-28" fmla="*/ 466726 h 2219325"/>
                <a:gd name="connsiteX3-29" fmla="*/ 1809750 w 1809750"/>
                <a:gd name="connsiteY3-30" fmla="*/ 2219325 h 2219325"/>
                <a:gd name="connsiteX4-31" fmla="*/ 0 w 1809750"/>
                <a:gd name="connsiteY4-32" fmla="*/ 2219325 h 2219325"/>
                <a:gd name="connsiteX5-33" fmla="*/ 0 w 1809750"/>
                <a:gd name="connsiteY5-34" fmla="*/ 0 h 2219325"/>
                <a:gd name="connsiteX0-35" fmla="*/ 0 w 1813441"/>
                <a:gd name="connsiteY0-36" fmla="*/ 0 h 2219325"/>
                <a:gd name="connsiteX1-37" fmla="*/ 1466849 w 1813441"/>
                <a:gd name="connsiteY1-38" fmla="*/ 1 h 2219325"/>
                <a:gd name="connsiteX2-39" fmla="*/ 1809749 w 1813441"/>
                <a:gd name="connsiteY2-40" fmla="*/ 466726 h 2219325"/>
                <a:gd name="connsiteX3-41" fmla="*/ 1809750 w 1813441"/>
                <a:gd name="connsiteY3-42" fmla="*/ 2219325 h 2219325"/>
                <a:gd name="connsiteX4-43" fmla="*/ 0 w 1813441"/>
                <a:gd name="connsiteY4-44" fmla="*/ 2219325 h 2219325"/>
                <a:gd name="connsiteX5-45" fmla="*/ 0 w 1813441"/>
                <a:gd name="connsiteY5-46" fmla="*/ 0 h 2219325"/>
                <a:gd name="connsiteX0-47" fmla="*/ 0 w 1817753"/>
                <a:gd name="connsiteY0-48" fmla="*/ 0 h 2219325"/>
                <a:gd name="connsiteX1-49" fmla="*/ 1466849 w 1817753"/>
                <a:gd name="connsiteY1-50" fmla="*/ 1 h 2219325"/>
                <a:gd name="connsiteX2-51" fmla="*/ 1809749 w 1817753"/>
                <a:gd name="connsiteY2-52" fmla="*/ 466726 h 2219325"/>
                <a:gd name="connsiteX3-53" fmla="*/ 1809750 w 1817753"/>
                <a:gd name="connsiteY3-54" fmla="*/ 2219325 h 2219325"/>
                <a:gd name="connsiteX4-55" fmla="*/ 0 w 1817753"/>
                <a:gd name="connsiteY4-56" fmla="*/ 2219325 h 2219325"/>
                <a:gd name="connsiteX5-57" fmla="*/ 0 w 1817753"/>
                <a:gd name="connsiteY5-58" fmla="*/ 0 h 2219325"/>
                <a:gd name="connsiteX0-59" fmla="*/ 0 w 1817302"/>
                <a:gd name="connsiteY0-60" fmla="*/ 0 h 2219325"/>
                <a:gd name="connsiteX1-61" fmla="*/ 1466849 w 1817302"/>
                <a:gd name="connsiteY1-62" fmla="*/ 1 h 2219325"/>
                <a:gd name="connsiteX2-63" fmla="*/ 1809749 w 1817302"/>
                <a:gd name="connsiteY2-64" fmla="*/ 466726 h 2219325"/>
                <a:gd name="connsiteX3-65" fmla="*/ 1809750 w 1817302"/>
                <a:gd name="connsiteY3-66" fmla="*/ 2219325 h 2219325"/>
                <a:gd name="connsiteX4-67" fmla="*/ 0 w 1817302"/>
                <a:gd name="connsiteY4-68" fmla="*/ 2219325 h 2219325"/>
                <a:gd name="connsiteX5-69" fmla="*/ 0 w 1817302"/>
                <a:gd name="connsiteY5-70" fmla="*/ 0 h 2219325"/>
                <a:gd name="connsiteX0-71" fmla="*/ 0 w 1817753"/>
                <a:gd name="connsiteY0-72" fmla="*/ 0 h 2219325"/>
                <a:gd name="connsiteX1-73" fmla="*/ 1466849 w 1817753"/>
                <a:gd name="connsiteY1-74" fmla="*/ 1 h 2219325"/>
                <a:gd name="connsiteX2-75" fmla="*/ 1809749 w 1817753"/>
                <a:gd name="connsiteY2-76" fmla="*/ 466726 h 2219325"/>
                <a:gd name="connsiteX3-77" fmla="*/ 1809750 w 1817753"/>
                <a:gd name="connsiteY3-78" fmla="*/ 2219325 h 2219325"/>
                <a:gd name="connsiteX4-79" fmla="*/ 0 w 1817753"/>
                <a:gd name="connsiteY4-80" fmla="*/ 2219325 h 2219325"/>
                <a:gd name="connsiteX5-81" fmla="*/ 0 w 1817753"/>
                <a:gd name="connsiteY5-82" fmla="*/ 0 h 2219325"/>
                <a:gd name="connsiteX0-83" fmla="*/ 0 w 1940674"/>
                <a:gd name="connsiteY0-84" fmla="*/ 0 h 2219325"/>
                <a:gd name="connsiteX1-85" fmla="*/ 1466849 w 1940674"/>
                <a:gd name="connsiteY1-86" fmla="*/ 1 h 2219325"/>
                <a:gd name="connsiteX2-87" fmla="*/ 1809749 w 1940674"/>
                <a:gd name="connsiteY2-88" fmla="*/ 466726 h 2219325"/>
                <a:gd name="connsiteX3-89" fmla="*/ 1800224 w 1940674"/>
                <a:gd name="connsiteY3-90" fmla="*/ 1847851 h 2219325"/>
                <a:gd name="connsiteX4-91" fmla="*/ 1809750 w 1940674"/>
                <a:gd name="connsiteY4-92" fmla="*/ 2219325 h 2219325"/>
                <a:gd name="connsiteX5-93" fmla="*/ 0 w 1940674"/>
                <a:gd name="connsiteY5-94" fmla="*/ 2219325 h 2219325"/>
                <a:gd name="connsiteX6-95" fmla="*/ 0 w 1940674"/>
                <a:gd name="connsiteY6-96" fmla="*/ 0 h 2219325"/>
                <a:gd name="connsiteX0-97" fmla="*/ 0 w 1835697"/>
                <a:gd name="connsiteY0-98" fmla="*/ 0 h 2219325"/>
                <a:gd name="connsiteX1-99" fmla="*/ 1466849 w 1835697"/>
                <a:gd name="connsiteY1-100" fmla="*/ 1 h 2219325"/>
                <a:gd name="connsiteX2-101" fmla="*/ 1809749 w 1835697"/>
                <a:gd name="connsiteY2-102" fmla="*/ 466726 h 2219325"/>
                <a:gd name="connsiteX3-103" fmla="*/ 1800224 w 1835697"/>
                <a:gd name="connsiteY3-104" fmla="*/ 1847851 h 2219325"/>
                <a:gd name="connsiteX4-105" fmla="*/ 1809750 w 1835697"/>
                <a:gd name="connsiteY4-106" fmla="*/ 2219325 h 2219325"/>
                <a:gd name="connsiteX5-107" fmla="*/ 1419223 w 1835697"/>
                <a:gd name="connsiteY5-108" fmla="*/ 2209801 h 2219325"/>
                <a:gd name="connsiteX6-109" fmla="*/ 0 w 1835697"/>
                <a:gd name="connsiteY6-110" fmla="*/ 2219325 h 2219325"/>
                <a:gd name="connsiteX7" fmla="*/ 0 w 1835697"/>
                <a:gd name="connsiteY7" fmla="*/ 0 h 2219325"/>
                <a:gd name="connsiteX0-111" fmla="*/ 0 w 1850301"/>
                <a:gd name="connsiteY0-112" fmla="*/ 0 h 2219325"/>
                <a:gd name="connsiteX1-113" fmla="*/ 1466849 w 1850301"/>
                <a:gd name="connsiteY1-114" fmla="*/ 1 h 2219325"/>
                <a:gd name="connsiteX2-115" fmla="*/ 1809749 w 1850301"/>
                <a:gd name="connsiteY2-116" fmla="*/ 466726 h 2219325"/>
                <a:gd name="connsiteX3-117" fmla="*/ 1800224 w 1850301"/>
                <a:gd name="connsiteY3-118" fmla="*/ 1847851 h 2219325"/>
                <a:gd name="connsiteX4-119" fmla="*/ 1419223 w 1850301"/>
                <a:gd name="connsiteY4-120" fmla="*/ 2209801 h 2219325"/>
                <a:gd name="connsiteX5-121" fmla="*/ 0 w 1850301"/>
                <a:gd name="connsiteY5-122" fmla="*/ 2219325 h 2219325"/>
                <a:gd name="connsiteX6-123" fmla="*/ 0 w 1850301"/>
                <a:gd name="connsiteY6-124" fmla="*/ 0 h 2219325"/>
                <a:gd name="connsiteX0-125" fmla="*/ 0 w 1850301"/>
                <a:gd name="connsiteY0-126" fmla="*/ 0 h 2219325"/>
                <a:gd name="connsiteX1-127" fmla="*/ 1466849 w 1850301"/>
                <a:gd name="connsiteY1-128" fmla="*/ 1 h 2219325"/>
                <a:gd name="connsiteX2-129" fmla="*/ 1809749 w 1850301"/>
                <a:gd name="connsiteY2-130" fmla="*/ 466726 h 2219325"/>
                <a:gd name="connsiteX3-131" fmla="*/ 1800224 w 1850301"/>
                <a:gd name="connsiteY3-132" fmla="*/ 1847851 h 2219325"/>
                <a:gd name="connsiteX4-133" fmla="*/ 1419223 w 1850301"/>
                <a:gd name="connsiteY4-134" fmla="*/ 2209801 h 2219325"/>
                <a:gd name="connsiteX5-135" fmla="*/ 0 w 1850301"/>
                <a:gd name="connsiteY5-136" fmla="*/ 2219325 h 2219325"/>
                <a:gd name="connsiteX6-137" fmla="*/ 0 w 1850301"/>
                <a:gd name="connsiteY6-138" fmla="*/ 0 h 2219325"/>
                <a:gd name="connsiteX0-139" fmla="*/ 0 w 1850301"/>
                <a:gd name="connsiteY0-140" fmla="*/ 0 h 2219325"/>
                <a:gd name="connsiteX1-141" fmla="*/ 1466849 w 1850301"/>
                <a:gd name="connsiteY1-142" fmla="*/ 1 h 2219325"/>
                <a:gd name="connsiteX2-143" fmla="*/ 1809749 w 1850301"/>
                <a:gd name="connsiteY2-144" fmla="*/ 466726 h 2219325"/>
                <a:gd name="connsiteX3-145" fmla="*/ 1800224 w 1850301"/>
                <a:gd name="connsiteY3-146" fmla="*/ 1847851 h 2219325"/>
                <a:gd name="connsiteX4-147" fmla="*/ 1419223 w 1850301"/>
                <a:gd name="connsiteY4-148" fmla="*/ 2209801 h 2219325"/>
                <a:gd name="connsiteX5-149" fmla="*/ 0 w 1850301"/>
                <a:gd name="connsiteY5-150" fmla="*/ 2219325 h 2219325"/>
                <a:gd name="connsiteX6-151" fmla="*/ 0 w 1850301"/>
                <a:gd name="connsiteY6-152" fmla="*/ 0 h 2219325"/>
                <a:gd name="connsiteX0-153" fmla="*/ 0 w 1836802"/>
                <a:gd name="connsiteY0-154" fmla="*/ 0 h 2219325"/>
                <a:gd name="connsiteX1-155" fmla="*/ 1466849 w 1836802"/>
                <a:gd name="connsiteY1-156" fmla="*/ 1 h 2219325"/>
                <a:gd name="connsiteX2-157" fmla="*/ 1809749 w 1836802"/>
                <a:gd name="connsiteY2-158" fmla="*/ 466726 h 2219325"/>
                <a:gd name="connsiteX3-159" fmla="*/ 1800224 w 1836802"/>
                <a:gd name="connsiteY3-160" fmla="*/ 1847851 h 2219325"/>
                <a:gd name="connsiteX4-161" fmla="*/ 1419223 w 1836802"/>
                <a:gd name="connsiteY4-162" fmla="*/ 2209801 h 2219325"/>
                <a:gd name="connsiteX5-163" fmla="*/ 0 w 1836802"/>
                <a:gd name="connsiteY5-164" fmla="*/ 2219325 h 2219325"/>
                <a:gd name="connsiteX6-165" fmla="*/ 0 w 1836802"/>
                <a:gd name="connsiteY6-166" fmla="*/ 0 h 2219325"/>
                <a:gd name="connsiteX0-167" fmla="*/ 0 w 1825227"/>
                <a:gd name="connsiteY0-168" fmla="*/ 0 h 2219325"/>
                <a:gd name="connsiteX1-169" fmla="*/ 1466849 w 1825227"/>
                <a:gd name="connsiteY1-170" fmla="*/ 1 h 2219325"/>
                <a:gd name="connsiteX2-171" fmla="*/ 1809749 w 1825227"/>
                <a:gd name="connsiteY2-172" fmla="*/ 466726 h 2219325"/>
                <a:gd name="connsiteX3-173" fmla="*/ 1800224 w 1825227"/>
                <a:gd name="connsiteY3-174" fmla="*/ 1847851 h 2219325"/>
                <a:gd name="connsiteX4-175" fmla="*/ 1419223 w 1825227"/>
                <a:gd name="connsiteY4-176" fmla="*/ 2209801 h 2219325"/>
                <a:gd name="connsiteX5-177" fmla="*/ 0 w 1825227"/>
                <a:gd name="connsiteY5-178" fmla="*/ 2219325 h 2219325"/>
                <a:gd name="connsiteX6-179" fmla="*/ 0 w 1825227"/>
                <a:gd name="connsiteY6-180" fmla="*/ 0 h 2219325"/>
                <a:gd name="connsiteX0-181" fmla="*/ 9525 w 1834752"/>
                <a:gd name="connsiteY0-182" fmla="*/ 0 h 2219325"/>
                <a:gd name="connsiteX1-183" fmla="*/ 1476374 w 1834752"/>
                <a:gd name="connsiteY1-184" fmla="*/ 1 h 2219325"/>
                <a:gd name="connsiteX2-185" fmla="*/ 1819274 w 1834752"/>
                <a:gd name="connsiteY2-186" fmla="*/ 466726 h 2219325"/>
                <a:gd name="connsiteX3-187" fmla="*/ 1809749 w 1834752"/>
                <a:gd name="connsiteY3-188" fmla="*/ 1847851 h 2219325"/>
                <a:gd name="connsiteX4-189" fmla="*/ 1428748 w 1834752"/>
                <a:gd name="connsiteY4-190" fmla="*/ 2209801 h 2219325"/>
                <a:gd name="connsiteX5-191" fmla="*/ 9525 w 1834752"/>
                <a:gd name="connsiteY5-192" fmla="*/ 2219325 h 2219325"/>
                <a:gd name="connsiteX6-193" fmla="*/ 0 w 1834752"/>
                <a:gd name="connsiteY6-194" fmla="*/ 1762126 h 2219325"/>
                <a:gd name="connsiteX7-195" fmla="*/ 9525 w 1834752"/>
                <a:gd name="connsiteY7-196" fmla="*/ 0 h 2219325"/>
                <a:gd name="connsiteX0-197" fmla="*/ 9525 w 1834752"/>
                <a:gd name="connsiteY0-198" fmla="*/ 0 h 2219325"/>
                <a:gd name="connsiteX1-199" fmla="*/ 1476374 w 1834752"/>
                <a:gd name="connsiteY1-200" fmla="*/ 1 h 2219325"/>
                <a:gd name="connsiteX2-201" fmla="*/ 1819274 w 1834752"/>
                <a:gd name="connsiteY2-202" fmla="*/ 466726 h 2219325"/>
                <a:gd name="connsiteX3-203" fmla="*/ 1809749 w 1834752"/>
                <a:gd name="connsiteY3-204" fmla="*/ 1847851 h 2219325"/>
                <a:gd name="connsiteX4-205" fmla="*/ 1428748 w 1834752"/>
                <a:gd name="connsiteY4-206" fmla="*/ 2209801 h 2219325"/>
                <a:gd name="connsiteX5-207" fmla="*/ 409575 w 1834752"/>
                <a:gd name="connsiteY5-208" fmla="*/ 2200276 h 2219325"/>
                <a:gd name="connsiteX6-209" fmla="*/ 9525 w 1834752"/>
                <a:gd name="connsiteY6-210" fmla="*/ 2219325 h 2219325"/>
                <a:gd name="connsiteX7-211" fmla="*/ 0 w 1834752"/>
                <a:gd name="connsiteY7-212" fmla="*/ 1762126 h 2219325"/>
                <a:gd name="connsiteX8" fmla="*/ 9525 w 1834752"/>
                <a:gd name="connsiteY8" fmla="*/ 0 h 2219325"/>
                <a:gd name="connsiteX0-213" fmla="*/ 9525 w 1834752"/>
                <a:gd name="connsiteY0-214" fmla="*/ 0 h 2209801"/>
                <a:gd name="connsiteX1-215" fmla="*/ 1476374 w 1834752"/>
                <a:gd name="connsiteY1-216" fmla="*/ 1 h 2209801"/>
                <a:gd name="connsiteX2-217" fmla="*/ 1819274 w 1834752"/>
                <a:gd name="connsiteY2-218" fmla="*/ 466726 h 2209801"/>
                <a:gd name="connsiteX3-219" fmla="*/ 1809749 w 1834752"/>
                <a:gd name="connsiteY3-220" fmla="*/ 1847851 h 2209801"/>
                <a:gd name="connsiteX4-221" fmla="*/ 1428748 w 1834752"/>
                <a:gd name="connsiteY4-222" fmla="*/ 2209801 h 2209801"/>
                <a:gd name="connsiteX5-223" fmla="*/ 409575 w 1834752"/>
                <a:gd name="connsiteY5-224" fmla="*/ 2200276 h 2209801"/>
                <a:gd name="connsiteX6-225" fmla="*/ 0 w 1834752"/>
                <a:gd name="connsiteY6-226" fmla="*/ 1762126 h 2209801"/>
                <a:gd name="connsiteX7-227" fmla="*/ 9525 w 1834752"/>
                <a:gd name="connsiteY7-228" fmla="*/ 0 h 2209801"/>
                <a:gd name="connsiteX0-229" fmla="*/ 0 w 1825227"/>
                <a:gd name="connsiteY0-230" fmla="*/ 0 h 2209801"/>
                <a:gd name="connsiteX1-231" fmla="*/ 1466849 w 1825227"/>
                <a:gd name="connsiteY1-232" fmla="*/ 1 h 2209801"/>
                <a:gd name="connsiteX2-233" fmla="*/ 1809749 w 1825227"/>
                <a:gd name="connsiteY2-234" fmla="*/ 466726 h 2209801"/>
                <a:gd name="connsiteX3-235" fmla="*/ 1800224 w 1825227"/>
                <a:gd name="connsiteY3-236" fmla="*/ 1847851 h 2209801"/>
                <a:gd name="connsiteX4-237" fmla="*/ 1419223 w 1825227"/>
                <a:gd name="connsiteY4-238" fmla="*/ 2209801 h 2209801"/>
                <a:gd name="connsiteX5-239" fmla="*/ 400050 w 1825227"/>
                <a:gd name="connsiteY5-240" fmla="*/ 2200276 h 2209801"/>
                <a:gd name="connsiteX6-241" fmla="*/ 161925 w 1825227"/>
                <a:gd name="connsiteY6-242" fmla="*/ 2019301 h 2209801"/>
                <a:gd name="connsiteX7-243" fmla="*/ 0 w 1825227"/>
                <a:gd name="connsiteY7-244" fmla="*/ 0 h 2209801"/>
                <a:gd name="connsiteX0-245" fmla="*/ 0 w 1825227"/>
                <a:gd name="connsiteY0-246" fmla="*/ 0 h 2209801"/>
                <a:gd name="connsiteX1-247" fmla="*/ 1466849 w 1825227"/>
                <a:gd name="connsiteY1-248" fmla="*/ 1 h 2209801"/>
                <a:gd name="connsiteX2-249" fmla="*/ 1809749 w 1825227"/>
                <a:gd name="connsiteY2-250" fmla="*/ 466726 h 2209801"/>
                <a:gd name="connsiteX3-251" fmla="*/ 1800224 w 1825227"/>
                <a:gd name="connsiteY3-252" fmla="*/ 1847851 h 2209801"/>
                <a:gd name="connsiteX4-253" fmla="*/ 1419223 w 1825227"/>
                <a:gd name="connsiteY4-254" fmla="*/ 2209801 h 2209801"/>
                <a:gd name="connsiteX5-255" fmla="*/ 400050 w 1825227"/>
                <a:gd name="connsiteY5-256" fmla="*/ 2200276 h 2209801"/>
                <a:gd name="connsiteX6-257" fmla="*/ 161925 w 1825227"/>
                <a:gd name="connsiteY6-258" fmla="*/ 2019301 h 2209801"/>
                <a:gd name="connsiteX7-259" fmla="*/ 0 w 1825227"/>
                <a:gd name="connsiteY7-260" fmla="*/ 0 h 2209801"/>
                <a:gd name="connsiteX0-261" fmla="*/ 0 w 1825227"/>
                <a:gd name="connsiteY0-262" fmla="*/ 0 h 2209801"/>
                <a:gd name="connsiteX1-263" fmla="*/ 1466849 w 1825227"/>
                <a:gd name="connsiteY1-264" fmla="*/ 1 h 2209801"/>
                <a:gd name="connsiteX2-265" fmla="*/ 1809749 w 1825227"/>
                <a:gd name="connsiteY2-266" fmla="*/ 466726 h 2209801"/>
                <a:gd name="connsiteX3-267" fmla="*/ 1800224 w 1825227"/>
                <a:gd name="connsiteY3-268" fmla="*/ 1847851 h 2209801"/>
                <a:gd name="connsiteX4-269" fmla="*/ 1419223 w 1825227"/>
                <a:gd name="connsiteY4-270" fmla="*/ 2209801 h 2209801"/>
                <a:gd name="connsiteX5-271" fmla="*/ 400050 w 1825227"/>
                <a:gd name="connsiteY5-272" fmla="*/ 2200276 h 2209801"/>
                <a:gd name="connsiteX6-273" fmla="*/ 161925 w 1825227"/>
                <a:gd name="connsiteY6-274" fmla="*/ 2019301 h 2209801"/>
                <a:gd name="connsiteX7-275" fmla="*/ 0 w 1825227"/>
                <a:gd name="connsiteY7-276" fmla="*/ 0 h 2209801"/>
                <a:gd name="connsiteX0-277" fmla="*/ 0 w 1825227"/>
                <a:gd name="connsiteY0-278" fmla="*/ 0 h 2209801"/>
                <a:gd name="connsiteX1-279" fmla="*/ 1466849 w 1825227"/>
                <a:gd name="connsiteY1-280" fmla="*/ 1 h 2209801"/>
                <a:gd name="connsiteX2-281" fmla="*/ 1809749 w 1825227"/>
                <a:gd name="connsiteY2-282" fmla="*/ 466726 h 2209801"/>
                <a:gd name="connsiteX3-283" fmla="*/ 1800224 w 1825227"/>
                <a:gd name="connsiteY3-284" fmla="*/ 1847851 h 2209801"/>
                <a:gd name="connsiteX4-285" fmla="*/ 1419223 w 1825227"/>
                <a:gd name="connsiteY4-286" fmla="*/ 2209801 h 2209801"/>
                <a:gd name="connsiteX5-287" fmla="*/ 400050 w 1825227"/>
                <a:gd name="connsiteY5-288" fmla="*/ 2200276 h 2209801"/>
                <a:gd name="connsiteX6-289" fmla="*/ 161925 w 1825227"/>
                <a:gd name="connsiteY6-290" fmla="*/ 2019301 h 2209801"/>
                <a:gd name="connsiteX7-291" fmla="*/ 19050 w 1825227"/>
                <a:gd name="connsiteY7-292" fmla="*/ 304801 h 2209801"/>
                <a:gd name="connsiteX8-293" fmla="*/ 0 w 1825227"/>
                <a:gd name="connsiteY8-294" fmla="*/ 0 h 2209801"/>
                <a:gd name="connsiteX0-295" fmla="*/ 0 w 1825227"/>
                <a:gd name="connsiteY0-296" fmla="*/ 9524 h 2219325"/>
                <a:gd name="connsiteX1-297" fmla="*/ 247650 w 1825227"/>
                <a:gd name="connsiteY1-298" fmla="*/ 0 h 2219325"/>
                <a:gd name="connsiteX2-299" fmla="*/ 1466849 w 1825227"/>
                <a:gd name="connsiteY2-300" fmla="*/ 9525 h 2219325"/>
                <a:gd name="connsiteX3-301" fmla="*/ 1809749 w 1825227"/>
                <a:gd name="connsiteY3-302" fmla="*/ 476250 h 2219325"/>
                <a:gd name="connsiteX4-303" fmla="*/ 1800224 w 1825227"/>
                <a:gd name="connsiteY4-304" fmla="*/ 1857375 h 2219325"/>
                <a:gd name="connsiteX5-305" fmla="*/ 1419223 w 1825227"/>
                <a:gd name="connsiteY5-306" fmla="*/ 2219325 h 2219325"/>
                <a:gd name="connsiteX6-307" fmla="*/ 400050 w 1825227"/>
                <a:gd name="connsiteY6-308" fmla="*/ 2209800 h 2219325"/>
                <a:gd name="connsiteX7-309" fmla="*/ 161925 w 1825227"/>
                <a:gd name="connsiteY7-310" fmla="*/ 2028825 h 2219325"/>
                <a:gd name="connsiteX8-311" fmla="*/ 19050 w 1825227"/>
                <a:gd name="connsiteY8-312" fmla="*/ 314325 h 2219325"/>
                <a:gd name="connsiteX9" fmla="*/ 0 w 1825227"/>
                <a:gd name="connsiteY9" fmla="*/ 9524 h 2219325"/>
                <a:gd name="connsiteX0-313" fmla="*/ 0 w 1806177"/>
                <a:gd name="connsiteY0-314" fmla="*/ 314325 h 2219325"/>
                <a:gd name="connsiteX1-315" fmla="*/ 228600 w 1806177"/>
                <a:gd name="connsiteY1-316" fmla="*/ 0 h 2219325"/>
                <a:gd name="connsiteX2-317" fmla="*/ 1447799 w 1806177"/>
                <a:gd name="connsiteY2-318" fmla="*/ 9525 h 2219325"/>
                <a:gd name="connsiteX3-319" fmla="*/ 1790699 w 1806177"/>
                <a:gd name="connsiteY3-320" fmla="*/ 476250 h 2219325"/>
                <a:gd name="connsiteX4-321" fmla="*/ 1781174 w 1806177"/>
                <a:gd name="connsiteY4-322" fmla="*/ 1857375 h 2219325"/>
                <a:gd name="connsiteX5-323" fmla="*/ 1400173 w 1806177"/>
                <a:gd name="connsiteY5-324" fmla="*/ 2219325 h 2219325"/>
                <a:gd name="connsiteX6-325" fmla="*/ 381000 w 1806177"/>
                <a:gd name="connsiteY6-326" fmla="*/ 2209800 h 2219325"/>
                <a:gd name="connsiteX7-327" fmla="*/ 142875 w 1806177"/>
                <a:gd name="connsiteY7-328" fmla="*/ 2028825 h 2219325"/>
                <a:gd name="connsiteX8-329" fmla="*/ 0 w 1806177"/>
                <a:gd name="connsiteY8-330" fmla="*/ 314325 h 2219325"/>
                <a:gd name="connsiteX0-331" fmla="*/ 0 w 1806177"/>
                <a:gd name="connsiteY0-332" fmla="*/ 314325 h 2219325"/>
                <a:gd name="connsiteX1-333" fmla="*/ 228600 w 1806177"/>
                <a:gd name="connsiteY1-334" fmla="*/ 0 h 2219325"/>
                <a:gd name="connsiteX2-335" fmla="*/ 1447799 w 1806177"/>
                <a:gd name="connsiteY2-336" fmla="*/ 9525 h 2219325"/>
                <a:gd name="connsiteX3-337" fmla="*/ 1790699 w 1806177"/>
                <a:gd name="connsiteY3-338" fmla="*/ 476250 h 2219325"/>
                <a:gd name="connsiteX4-339" fmla="*/ 1781174 w 1806177"/>
                <a:gd name="connsiteY4-340" fmla="*/ 1857375 h 2219325"/>
                <a:gd name="connsiteX5-341" fmla="*/ 1400173 w 1806177"/>
                <a:gd name="connsiteY5-342" fmla="*/ 2219325 h 2219325"/>
                <a:gd name="connsiteX6-343" fmla="*/ 381000 w 1806177"/>
                <a:gd name="connsiteY6-344" fmla="*/ 2209800 h 2219325"/>
                <a:gd name="connsiteX7-345" fmla="*/ 142875 w 1806177"/>
                <a:gd name="connsiteY7-346" fmla="*/ 2028825 h 2219325"/>
                <a:gd name="connsiteX8-347" fmla="*/ 0 w 1806177"/>
                <a:gd name="connsiteY8-348" fmla="*/ 314325 h 2219325"/>
                <a:gd name="connsiteX0-349" fmla="*/ 886 w 1807063"/>
                <a:gd name="connsiteY0-350" fmla="*/ 314325 h 2219325"/>
                <a:gd name="connsiteX1-351" fmla="*/ 229486 w 1807063"/>
                <a:gd name="connsiteY1-352" fmla="*/ 0 h 2219325"/>
                <a:gd name="connsiteX2-353" fmla="*/ 1448685 w 1807063"/>
                <a:gd name="connsiteY2-354" fmla="*/ 9525 h 2219325"/>
                <a:gd name="connsiteX3-355" fmla="*/ 1791585 w 1807063"/>
                <a:gd name="connsiteY3-356" fmla="*/ 476250 h 2219325"/>
                <a:gd name="connsiteX4-357" fmla="*/ 1782060 w 1807063"/>
                <a:gd name="connsiteY4-358" fmla="*/ 1857375 h 2219325"/>
                <a:gd name="connsiteX5-359" fmla="*/ 1401059 w 1807063"/>
                <a:gd name="connsiteY5-360" fmla="*/ 2219325 h 2219325"/>
                <a:gd name="connsiteX6-361" fmla="*/ 381886 w 1807063"/>
                <a:gd name="connsiteY6-362" fmla="*/ 2209800 h 2219325"/>
                <a:gd name="connsiteX7-363" fmla="*/ 143761 w 1807063"/>
                <a:gd name="connsiteY7-364" fmla="*/ 2028825 h 2219325"/>
                <a:gd name="connsiteX8-365" fmla="*/ 886 w 1807063"/>
                <a:gd name="connsiteY8-366" fmla="*/ 314325 h 2219325"/>
                <a:gd name="connsiteX0-367" fmla="*/ 886 w 1807063"/>
                <a:gd name="connsiteY0-368" fmla="*/ 314325 h 2219325"/>
                <a:gd name="connsiteX1-369" fmla="*/ 229486 w 1807063"/>
                <a:gd name="connsiteY1-370" fmla="*/ 0 h 2219325"/>
                <a:gd name="connsiteX2-371" fmla="*/ 1448685 w 1807063"/>
                <a:gd name="connsiteY2-372" fmla="*/ 9525 h 2219325"/>
                <a:gd name="connsiteX3-373" fmla="*/ 1791585 w 1807063"/>
                <a:gd name="connsiteY3-374" fmla="*/ 476250 h 2219325"/>
                <a:gd name="connsiteX4-375" fmla="*/ 1782060 w 1807063"/>
                <a:gd name="connsiteY4-376" fmla="*/ 1857375 h 2219325"/>
                <a:gd name="connsiteX5-377" fmla="*/ 1401059 w 1807063"/>
                <a:gd name="connsiteY5-378" fmla="*/ 2219325 h 2219325"/>
                <a:gd name="connsiteX6-379" fmla="*/ 381886 w 1807063"/>
                <a:gd name="connsiteY6-380" fmla="*/ 2209800 h 2219325"/>
                <a:gd name="connsiteX7-381" fmla="*/ 143761 w 1807063"/>
                <a:gd name="connsiteY7-382" fmla="*/ 2028825 h 2219325"/>
                <a:gd name="connsiteX8-383" fmla="*/ 886 w 1807063"/>
                <a:gd name="connsiteY8-384" fmla="*/ 314325 h 2219325"/>
                <a:gd name="connsiteX0-385" fmla="*/ 886 w 1807063"/>
                <a:gd name="connsiteY0-386" fmla="*/ 314325 h 2219325"/>
                <a:gd name="connsiteX1-387" fmla="*/ 229486 w 1807063"/>
                <a:gd name="connsiteY1-388" fmla="*/ 0 h 2219325"/>
                <a:gd name="connsiteX2-389" fmla="*/ 1448685 w 1807063"/>
                <a:gd name="connsiteY2-390" fmla="*/ 9525 h 2219325"/>
                <a:gd name="connsiteX3-391" fmla="*/ 1791585 w 1807063"/>
                <a:gd name="connsiteY3-392" fmla="*/ 476250 h 2219325"/>
                <a:gd name="connsiteX4-393" fmla="*/ 1782060 w 1807063"/>
                <a:gd name="connsiteY4-394" fmla="*/ 1857375 h 2219325"/>
                <a:gd name="connsiteX5-395" fmla="*/ 1401059 w 1807063"/>
                <a:gd name="connsiteY5-396" fmla="*/ 2219325 h 2219325"/>
                <a:gd name="connsiteX6-397" fmla="*/ 381886 w 1807063"/>
                <a:gd name="connsiteY6-398" fmla="*/ 2209800 h 2219325"/>
                <a:gd name="connsiteX7-399" fmla="*/ 143761 w 1807063"/>
                <a:gd name="connsiteY7-400" fmla="*/ 2028825 h 2219325"/>
                <a:gd name="connsiteX8-401" fmla="*/ 886 w 1807063"/>
                <a:gd name="connsiteY8-402" fmla="*/ 314325 h 2219325"/>
                <a:gd name="connsiteX0-403" fmla="*/ 886 w 1807063"/>
                <a:gd name="connsiteY0-404" fmla="*/ 314325 h 2219325"/>
                <a:gd name="connsiteX1-405" fmla="*/ 229486 w 1807063"/>
                <a:gd name="connsiteY1-406" fmla="*/ 0 h 2219325"/>
                <a:gd name="connsiteX2-407" fmla="*/ 1448685 w 1807063"/>
                <a:gd name="connsiteY2-408" fmla="*/ 9525 h 2219325"/>
                <a:gd name="connsiteX3-409" fmla="*/ 1791585 w 1807063"/>
                <a:gd name="connsiteY3-410" fmla="*/ 476250 h 2219325"/>
                <a:gd name="connsiteX4-411" fmla="*/ 1782060 w 1807063"/>
                <a:gd name="connsiteY4-412" fmla="*/ 1857375 h 2219325"/>
                <a:gd name="connsiteX5-413" fmla="*/ 1401059 w 1807063"/>
                <a:gd name="connsiteY5-414" fmla="*/ 2219325 h 2219325"/>
                <a:gd name="connsiteX6-415" fmla="*/ 381886 w 1807063"/>
                <a:gd name="connsiteY6-416" fmla="*/ 2209800 h 2219325"/>
                <a:gd name="connsiteX7-417" fmla="*/ 143761 w 1807063"/>
                <a:gd name="connsiteY7-418" fmla="*/ 2028825 h 2219325"/>
                <a:gd name="connsiteX8-419" fmla="*/ 886 w 1807063"/>
                <a:gd name="connsiteY8-420" fmla="*/ 314325 h 2219325"/>
                <a:gd name="connsiteX0-421" fmla="*/ 945 w 1807122"/>
                <a:gd name="connsiteY0-422" fmla="*/ 314325 h 2219325"/>
                <a:gd name="connsiteX1-423" fmla="*/ 229545 w 1807122"/>
                <a:gd name="connsiteY1-424" fmla="*/ 0 h 2219325"/>
                <a:gd name="connsiteX2-425" fmla="*/ 1448744 w 1807122"/>
                <a:gd name="connsiteY2-426" fmla="*/ 9525 h 2219325"/>
                <a:gd name="connsiteX3-427" fmla="*/ 1791644 w 1807122"/>
                <a:gd name="connsiteY3-428" fmla="*/ 476250 h 2219325"/>
                <a:gd name="connsiteX4-429" fmla="*/ 1782119 w 1807122"/>
                <a:gd name="connsiteY4-430" fmla="*/ 1857375 h 2219325"/>
                <a:gd name="connsiteX5-431" fmla="*/ 1401118 w 1807122"/>
                <a:gd name="connsiteY5-432" fmla="*/ 2219325 h 2219325"/>
                <a:gd name="connsiteX6-433" fmla="*/ 381945 w 1807122"/>
                <a:gd name="connsiteY6-434" fmla="*/ 2209800 h 2219325"/>
                <a:gd name="connsiteX7-435" fmla="*/ 143820 w 1807122"/>
                <a:gd name="connsiteY7-436" fmla="*/ 2028825 h 2219325"/>
                <a:gd name="connsiteX8-437" fmla="*/ 945 w 1807122"/>
                <a:gd name="connsiteY8-438" fmla="*/ 314325 h 2219325"/>
                <a:gd name="connsiteX0-439" fmla="*/ 945 w 1807122"/>
                <a:gd name="connsiteY0-440" fmla="*/ 304800 h 2209800"/>
                <a:gd name="connsiteX1-441" fmla="*/ 229545 w 1807122"/>
                <a:gd name="connsiteY1-442" fmla="*/ 808 h 2209800"/>
                <a:gd name="connsiteX2-443" fmla="*/ 1448744 w 1807122"/>
                <a:gd name="connsiteY2-444" fmla="*/ 0 h 2209800"/>
                <a:gd name="connsiteX3-445" fmla="*/ 1791644 w 1807122"/>
                <a:gd name="connsiteY3-446" fmla="*/ 466725 h 2209800"/>
                <a:gd name="connsiteX4-447" fmla="*/ 1782119 w 1807122"/>
                <a:gd name="connsiteY4-448" fmla="*/ 1847850 h 2209800"/>
                <a:gd name="connsiteX5-449" fmla="*/ 1401118 w 1807122"/>
                <a:gd name="connsiteY5-450" fmla="*/ 2209800 h 2209800"/>
                <a:gd name="connsiteX6-451" fmla="*/ 381945 w 1807122"/>
                <a:gd name="connsiteY6-452" fmla="*/ 2200275 h 2209800"/>
                <a:gd name="connsiteX7-453" fmla="*/ 143820 w 1807122"/>
                <a:gd name="connsiteY7-454" fmla="*/ 2019300 h 2209800"/>
                <a:gd name="connsiteX8-455" fmla="*/ 945 w 1807122"/>
                <a:gd name="connsiteY8-456" fmla="*/ 304800 h 2209800"/>
                <a:gd name="connsiteX0-457" fmla="*/ 1272 w 1807449"/>
                <a:gd name="connsiteY0-458" fmla="*/ 304800 h 2209800"/>
                <a:gd name="connsiteX1-459" fmla="*/ 229872 w 1807449"/>
                <a:gd name="connsiteY1-460" fmla="*/ 808 h 2209800"/>
                <a:gd name="connsiteX2-461" fmla="*/ 1449071 w 1807449"/>
                <a:gd name="connsiteY2-462" fmla="*/ 0 h 2209800"/>
                <a:gd name="connsiteX3-463" fmla="*/ 1791971 w 1807449"/>
                <a:gd name="connsiteY3-464" fmla="*/ 466725 h 2209800"/>
                <a:gd name="connsiteX4-465" fmla="*/ 1782446 w 1807449"/>
                <a:gd name="connsiteY4-466" fmla="*/ 1847850 h 2209800"/>
                <a:gd name="connsiteX5-467" fmla="*/ 1401445 w 1807449"/>
                <a:gd name="connsiteY5-468" fmla="*/ 2209800 h 2209800"/>
                <a:gd name="connsiteX6-469" fmla="*/ 382272 w 1807449"/>
                <a:gd name="connsiteY6-470" fmla="*/ 2200275 h 2209800"/>
                <a:gd name="connsiteX7-471" fmla="*/ 144147 w 1807449"/>
                <a:gd name="connsiteY7-472" fmla="*/ 2019300 h 2209800"/>
                <a:gd name="connsiteX8-473" fmla="*/ 1272 w 1807449"/>
                <a:gd name="connsiteY8-474" fmla="*/ 304800 h 2209800"/>
                <a:gd name="connsiteX0-475" fmla="*/ 1272 w 1807449"/>
                <a:gd name="connsiteY0-476" fmla="*/ 304800 h 2209800"/>
                <a:gd name="connsiteX1-477" fmla="*/ 229872 w 1807449"/>
                <a:gd name="connsiteY1-478" fmla="*/ 808 h 2209800"/>
                <a:gd name="connsiteX2-479" fmla="*/ 1449071 w 1807449"/>
                <a:gd name="connsiteY2-480" fmla="*/ 0 h 2209800"/>
                <a:gd name="connsiteX3-481" fmla="*/ 1791971 w 1807449"/>
                <a:gd name="connsiteY3-482" fmla="*/ 466725 h 2209800"/>
                <a:gd name="connsiteX4-483" fmla="*/ 1782446 w 1807449"/>
                <a:gd name="connsiteY4-484" fmla="*/ 1847850 h 2209800"/>
                <a:gd name="connsiteX5-485" fmla="*/ 1401445 w 1807449"/>
                <a:gd name="connsiteY5-486" fmla="*/ 2209800 h 2209800"/>
                <a:gd name="connsiteX6-487" fmla="*/ 444265 w 1807449"/>
                <a:gd name="connsiteY6-488" fmla="*/ 2205441 h 2209800"/>
                <a:gd name="connsiteX7-489" fmla="*/ 144147 w 1807449"/>
                <a:gd name="connsiteY7-490" fmla="*/ 2019300 h 2209800"/>
                <a:gd name="connsiteX8-491" fmla="*/ 1272 w 1807449"/>
                <a:gd name="connsiteY8-492" fmla="*/ 304800 h 2209800"/>
                <a:gd name="connsiteX0-493" fmla="*/ 1272 w 1807449"/>
                <a:gd name="connsiteY0-494" fmla="*/ 304800 h 2209800"/>
                <a:gd name="connsiteX1-495" fmla="*/ 229872 w 1807449"/>
                <a:gd name="connsiteY1-496" fmla="*/ 808 h 2209800"/>
                <a:gd name="connsiteX2-497" fmla="*/ 1449071 w 1807449"/>
                <a:gd name="connsiteY2-498" fmla="*/ 0 h 2209800"/>
                <a:gd name="connsiteX3-499" fmla="*/ 1791971 w 1807449"/>
                <a:gd name="connsiteY3-500" fmla="*/ 466725 h 2209800"/>
                <a:gd name="connsiteX4-501" fmla="*/ 1782446 w 1807449"/>
                <a:gd name="connsiteY4-502" fmla="*/ 1847850 h 2209800"/>
                <a:gd name="connsiteX5-503" fmla="*/ 1401445 w 1807449"/>
                <a:gd name="connsiteY5-504" fmla="*/ 2209800 h 2209800"/>
                <a:gd name="connsiteX6-505" fmla="*/ 444265 w 1807449"/>
                <a:gd name="connsiteY6-506" fmla="*/ 2205441 h 2209800"/>
                <a:gd name="connsiteX7-507" fmla="*/ 144147 w 1807449"/>
                <a:gd name="connsiteY7-508" fmla="*/ 2019300 h 2209800"/>
                <a:gd name="connsiteX8-509" fmla="*/ 1272 w 1807449"/>
                <a:gd name="connsiteY8-510" fmla="*/ 304800 h 2209800"/>
                <a:gd name="connsiteX0-511" fmla="*/ 1272 w 1807449"/>
                <a:gd name="connsiteY0-512" fmla="*/ 304800 h 2209800"/>
                <a:gd name="connsiteX1-513" fmla="*/ 229872 w 1807449"/>
                <a:gd name="connsiteY1-514" fmla="*/ 808 h 2209800"/>
                <a:gd name="connsiteX2-515" fmla="*/ 1449071 w 1807449"/>
                <a:gd name="connsiteY2-516" fmla="*/ 0 h 2209800"/>
                <a:gd name="connsiteX3-517" fmla="*/ 1791971 w 1807449"/>
                <a:gd name="connsiteY3-518" fmla="*/ 466725 h 2209800"/>
                <a:gd name="connsiteX4-519" fmla="*/ 1782446 w 1807449"/>
                <a:gd name="connsiteY4-520" fmla="*/ 1847850 h 2209800"/>
                <a:gd name="connsiteX5-521" fmla="*/ 1401445 w 1807449"/>
                <a:gd name="connsiteY5-522" fmla="*/ 2209800 h 2209800"/>
                <a:gd name="connsiteX6-523" fmla="*/ 444265 w 1807449"/>
                <a:gd name="connsiteY6-524" fmla="*/ 2205441 h 2209800"/>
                <a:gd name="connsiteX7-525" fmla="*/ 190642 w 1807449"/>
                <a:gd name="connsiteY7-526" fmla="*/ 2014134 h 2209800"/>
                <a:gd name="connsiteX8-527" fmla="*/ 1272 w 1807449"/>
                <a:gd name="connsiteY8-528" fmla="*/ 304800 h 2209800"/>
                <a:gd name="connsiteX0-529" fmla="*/ 1272 w 1807449"/>
                <a:gd name="connsiteY0-530" fmla="*/ 304800 h 2209800"/>
                <a:gd name="connsiteX1-531" fmla="*/ 229872 w 1807449"/>
                <a:gd name="connsiteY1-532" fmla="*/ 808 h 2209800"/>
                <a:gd name="connsiteX2-533" fmla="*/ 1449071 w 1807449"/>
                <a:gd name="connsiteY2-534" fmla="*/ 0 h 2209800"/>
                <a:gd name="connsiteX3-535" fmla="*/ 1791971 w 1807449"/>
                <a:gd name="connsiteY3-536" fmla="*/ 466725 h 2209800"/>
                <a:gd name="connsiteX4-537" fmla="*/ 1782446 w 1807449"/>
                <a:gd name="connsiteY4-538" fmla="*/ 1847850 h 2209800"/>
                <a:gd name="connsiteX5-539" fmla="*/ 1401445 w 1807449"/>
                <a:gd name="connsiteY5-540" fmla="*/ 2209800 h 2209800"/>
                <a:gd name="connsiteX6-541" fmla="*/ 444265 w 1807449"/>
                <a:gd name="connsiteY6-542" fmla="*/ 2205441 h 2209800"/>
                <a:gd name="connsiteX7-543" fmla="*/ 180309 w 1807449"/>
                <a:gd name="connsiteY7-544" fmla="*/ 2014134 h 2209800"/>
                <a:gd name="connsiteX8-545" fmla="*/ 1272 w 1807449"/>
                <a:gd name="connsiteY8-546" fmla="*/ 304800 h 2209800"/>
                <a:gd name="connsiteX0-547" fmla="*/ 1272 w 1807449"/>
                <a:gd name="connsiteY0-548" fmla="*/ 304800 h 2209800"/>
                <a:gd name="connsiteX1-549" fmla="*/ 229872 w 1807449"/>
                <a:gd name="connsiteY1-550" fmla="*/ 808 h 2209800"/>
                <a:gd name="connsiteX2-551" fmla="*/ 1449071 w 1807449"/>
                <a:gd name="connsiteY2-552" fmla="*/ 0 h 2209800"/>
                <a:gd name="connsiteX3-553" fmla="*/ 1791971 w 1807449"/>
                <a:gd name="connsiteY3-554" fmla="*/ 466725 h 2209800"/>
                <a:gd name="connsiteX4-555" fmla="*/ 1782446 w 1807449"/>
                <a:gd name="connsiteY4-556" fmla="*/ 1847850 h 2209800"/>
                <a:gd name="connsiteX5-557" fmla="*/ 1401445 w 1807449"/>
                <a:gd name="connsiteY5-558" fmla="*/ 2209800 h 2209800"/>
                <a:gd name="connsiteX6-559" fmla="*/ 444265 w 1807449"/>
                <a:gd name="connsiteY6-560" fmla="*/ 2205441 h 2209800"/>
                <a:gd name="connsiteX7-561" fmla="*/ 180309 w 1807449"/>
                <a:gd name="connsiteY7-562" fmla="*/ 2014134 h 2209800"/>
                <a:gd name="connsiteX8-563" fmla="*/ 1272 w 1807449"/>
                <a:gd name="connsiteY8-564" fmla="*/ 304800 h 2209800"/>
                <a:gd name="connsiteX0-565" fmla="*/ 1272 w 1807449"/>
                <a:gd name="connsiteY0-566" fmla="*/ 304800 h 2209800"/>
                <a:gd name="connsiteX1-567" fmla="*/ 229872 w 1807449"/>
                <a:gd name="connsiteY1-568" fmla="*/ 808 h 2209800"/>
                <a:gd name="connsiteX2-569" fmla="*/ 1449071 w 1807449"/>
                <a:gd name="connsiteY2-570" fmla="*/ 0 h 2209800"/>
                <a:gd name="connsiteX3-571" fmla="*/ 1791971 w 1807449"/>
                <a:gd name="connsiteY3-572" fmla="*/ 466725 h 2209800"/>
                <a:gd name="connsiteX4-573" fmla="*/ 1782446 w 1807449"/>
                <a:gd name="connsiteY4-574" fmla="*/ 1847850 h 2209800"/>
                <a:gd name="connsiteX5-575" fmla="*/ 1401445 w 1807449"/>
                <a:gd name="connsiteY5-576" fmla="*/ 2209800 h 2209800"/>
                <a:gd name="connsiteX6-577" fmla="*/ 444265 w 1807449"/>
                <a:gd name="connsiteY6-578" fmla="*/ 2205441 h 2209800"/>
                <a:gd name="connsiteX7-579" fmla="*/ 180309 w 1807449"/>
                <a:gd name="connsiteY7-580" fmla="*/ 2014134 h 2209800"/>
                <a:gd name="connsiteX8-581" fmla="*/ 1272 w 1807449"/>
                <a:gd name="connsiteY8-582" fmla="*/ 304800 h 2209800"/>
                <a:gd name="connsiteX0-583" fmla="*/ 1272 w 1800825"/>
                <a:gd name="connsiteY0-584" fmla="*/ 304800 h 2209800"/>
                <a:gd name="connsiteX1-585" fmla="*/ 229872 w 1800825"/>
                <a:gd name="connsiteY1-586" fmla="*/ 808 h 2209800"/>
                <a:gd name="connsiteX2-587" fmla="*/ 1449071 w 1800825"/>
                <a:gd name="connsiteY2-588" fmla="*/ 0 h 2209800"/>
                <a:gd name="connsiteX3-589" fmla="*/ 1791971 w 1800825"/>
                <a:gd name="connsiteY3-590" fmla="*/ 466725 h 2209800"/>
                <a:gd name="connsiteX4-591" fmla="*/ 1782446 w 1800825"/>
                <a:gd name="connsiteY4-592" fmla="*/ 1847850 h 2209800"/>
                <a:gd name="connsiteX5-593" fmla="*/ 1401445 w 1800825"/>
                <a:gd name="connsiteY5-594" fmla="*/ 2209800 h 2209800"/>
                <a:gd name="connsiteX6-595" fmla="*/ 444265 w 1800825"/>
                <a:gd name="connsiteY6-596" fmla="*/ 2205441 h 2209800"/>
                <a:gd name="connsiteX7-597" fmla="*/ 180309 w 1800825"/>
                <a:gd name="connsiteY7-598" fmla="*/ 2014134 h 2209800"/>
                <a:gd name="connsiteX8-599" fmla="*/ 1272 w 1800825"/>
                <a:gd name="connsiteY8-600" fmla="*/ 304800 h 2209800"/>
                <a:gd name="connsiteX0-601" fmla="*/ 1272 w 1796271"/>
                <a:gd name="connsiteY0-602" fmla="*/ 304800 h 2209800"/>
                <a:gd name="connsiteX1-603" fmla="*/ 229872 w 1796271"/>
                <a:gd name="connsiteY1-604" fmla="*/ 808 h 2209800"/>
                <a:gd name="connsiteX2-605" fmla="*/ 1449071 w 1796271"/>
                <a:gd name="connsiteY2-606" fmla="*/ 0 h 2209800"/>
                <a:gd name="connsiteX3-607" fmla="*/ 1791971 w 1796271"/>
                <a:gd name="connsiteY3-608" fmla="*/ 466725 h 2209800"/>
                <a:gd name="connsiteX4-609" fmla="*/ 1782446 w 1796271"/>
                <a:gd name="connsiteY4-610" fmla="*/ 1847850 h 2209800"/>
                <a:gd name="connsiteX5-611" fmla="*/ 1401445 w 1796271"/>
                <a:gd name="connsiteY5-612" fmla="*/ 2209800 h 2209800"/>
                <a:gd name="connsiteX6-613" fmla="*/ 444265 w 1796271"/>
                <a:gd name="connsiteY6-614" fmla="*/ 2205441 h 2209800"/>
                <a:gd name="connsiteX7-615" fmla="*/ 180309 w 1796271"/>
                <a:gd name="connsiteY7-616" fmla="*/ 2014134 h 2209800"/>
                <a:gd name="connsiteX8-617" fmla="*/ 1272 w 1796271"/>
                <a:gd name="connsiteY8-618" fmla="*/ 304800 h 22098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95" y="connsiteY6-96"/>
                </a:cxn>
                <a:cxn ang="0">
                  <a:pos x="connsiteX7-195" y="connsiteY7-196"/>
                </a:cxn>
                <a:cxn ang="0">
                  <a:pos x="connsiteX8-293" y="connsiteY8-294"/>
                </a:cxn>
              </a:cxnLst>
              <a:rect l="l" t="t" r="r" b="b"/>
              <a:pathLst>
                <a:path w="1796271" h="2209800">
                  <a:moveTo>
                    <a:pt x="1272" y="304800"/>
                  </a:moveTo>
                  <a:cubicBezTo>
                    <a:pt x="-8253" y="85725"/>
                    <a:pt x="32592" y="40846"/>
                    <a:pt x="229872" y="808"/>
                  </a:cubicBezTo>
                  <a:lnTo>
                    <a:pt x="1449071" y="0"/>
                  </a:lnTo>
                  <a:cubicBezTo>
                    <a:pt x="1734821" y="31750"/>
                    <a:pt x="1770500" y="46065"/>
                    <a:pt x="1791971" y="466725"/>
                  </a:cubicBezTo>
                  <a:cubicBezTo>
                    <a:pt x="1799102" y="774700"/>
                    <a:pt x="1798294" y="1503740"/>
                    <a:pt x="1782446" y="1847850"/>
                  </a:cubicBezTo>
                  <a:cubicBezTo>
                    <a:pt x="1738022" y="2159026"/>
                    <a:pt x="1736030" y="2201487"/>
                    <a:pt x="1401445" y="2209800"/>
                  </a:cubicBezTo>
                  <a:lnTo>
                    <a:pt x="444265" y="2205441"/>
                  </a:lnTo>
                  <a:cubicBezTo>
                    <a:pt x="248491" y="2189512"/>
                    <a:pt x="220776" y="2147107"/>
                    <a:pt x="180309" y="2014134"/>
                  </a:cubicBezTo>
                  <a:cubicBezTo>
                    <a:pt x="110297" y="1454688"/>
                    <a:pt x="60951" y="874578"/>
                    <a:pt x="1272" y="304800"/>
                  </a:cubicBezTo>
                  <a:close/>
                </a:path>
              </a:pathLst>
            </a:custGeom>
            <a:grpFill/>
            <a:ln w="38100">
              <a:solidFill>
                <a:schemeClr val="bg1">
                  <a:lumMod val="95000"/>
                </a:schemeClr>
              </a:solidFill>
            </a:ln>
            <a:effectLst>
              <a:outerShdw blurRad="101600" dist="101600" dir="5400000" sx="103000" sy="103000" algn="t" rotWithShape="0">
                <a:prstClr val="black">
                  <a:alpha val="20000"/>
                </a:prstClr>
              </a:outerShdw>
              <a:softEdge rad="127000"/>
            </a:effectLst>
            <a:scene3d>
              <a:camera prst="orthographicFront"/>
              <a:lightRig rig="threePt" dir="t"/>
            </a:scene3d>
            <a:sp3d extrusionH="38100"/>
          </p:spPr>
          <p:txBody>
            <a:bodyPr vert="horz" wrap="square" lIns="68580" tIns="34290" rIns="68580" bIns="34290" numCol="1" anchor="t" anchorCtr="0" compatLnSpc="1"/>
            <a:lstStyle/>
            <a:p>
              <a:endParaRPr lang="zh-CN" altLang="en-US">
                <a:solidFill>
                  <a:prstClr val="black"/>
                </a:solidFill>
              </a:endParaRPr>
            </a:p>
          </p:txBody>
        </p:sp>
      </p:grpSp>
      <p:sp>
        <p:nvSpPr>
          <p:cNvPr id="7" name="淘宝网chenying0907出品 6"/>
          <p:cNvSpPr/>
          <p:nvPr/>
        </p:nvSpPr>
        <p:spPr>
          <a:xfrm>
            <a:off x="4895351" y="1763340"/>
            <a:ext cx="4174705" cy="4801314"/>
          </a:xfrm>
          <a:prstGeom prst="rect">
            <a:avLst/>
          </a:prstGeom>
        </p:spPr>
        <p:txBody>
          <a:bodyPr wrap="square">
            <a:spAutoFit/>
          </a:bodyPr>
          <a:lstStyle/>
          <a:p>
            <a:pPr>
              <a:lnSpc>
                <a:spcPct val="150000"/>
              </a:lnSpc>
            </a:pPr>
            <a:r>
              <a:rPr lang="zh-CN" altLang="en-US" sz="2400" b="1" dirty="0">
                <a:latin typeface="微软雅黑" panose="020B0503020204020204" pitchFamily="34" charset="-122"/>
                <a:ea typeface="微软雅黑" panose="020B0503020204020204" pitchFamily="34" charset="-122"/>
              </a:rPr>
              <a:t>专业优势</a:t>
            </a:r>
            <a:endParaRPr lang="en-US" altLang="zh-CN" sz="2400" b="1"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endParaRPr lang="zh-CN" altLang="en-US" dirty="0">
              <a:latin typeface="微软雅黑" panose="020B0503020204020204" pitchFamily="34" charset="-122"/>
              <a:ea typeface="微软雅黑" panose="020B0503020204020204" pitchFamily="34" charset="-122"/>
            </a:endParaRPr>
          </a:p>
        </p:txBody>
      </p:sp>
      <p:sp>
        <p:nvSpPr>
          <p:cNvPr id="8" name="淘宝网chenying0907出品 7"/>
          <p:cNvSpPr/>
          <p:nvPr/>
        </p:nvSpPr>
        <p:spPr>
          <a:xfrm>
            <a:off x="8017295" y="1763340"/>
            <a:ext cx="4174705" cy="4801314"/>
          </a:xfrm>
          <a:prstGeom prst="rect">
            <a:avLst/>
          </a:prstGeom>
        </p:spPr>
        <p:txBody>
          <a:bodyPr wrap="square">
            <a:spAutoFit/>
          </a:bodyPr>
          <a:lstStyle/>
          <a:p>
            <a:pPr>
              <a:lnSpc>
                <a:spcPct val="150000"/>
              </a:lnSpc>
            </a:pPr>
            <a:r>
              <a:rPr lang="zh-CN" altLang="en-US" sz="2400" b="1" dirty="0">
                <a:latin typeface="微软雅黑" panose="020B0503020204020204" pitchFamily="34" charset="-122"/>
                <a:ea typeface="微软雅黑" panose="020B0503020204020204" pitchFamily="34" charset="-122"/>
              </a:rPr>
              <a:t>个人优势</a:t>
            </a:r>
            <a:endParaRPr lang="en-US" altLang="zh-CN" sz="2400" b="1"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淘宝网chenying0907出品 1"/>
          <p:cNvGrpSpPr/>
          <p:nvPr/>
        </p:nvGrpSpPr>
        <p:grpSpPr>
          <a:xfrm rot="21194759">
            <a:off x="5530015" y="1444548"/>
            <a:ext cx="1452345" cy="1452345"/>
            <a:chOff x="4883092" y="1682340"/>
            <a:chExt cx="1944216" cy="1944216"/>
          </a:xfrm>
        </p:grpSpPr>
        <p:sp>
          <p:nvSpPr>
            <p:cNvPr id="3" name="圆角淘宝网chenying0907出品 2"/>
            <p:cNvSpPr/>
            <p:nvPr/>
          </p:nvSpPr>
          <p:spPr>
            <a:xfrm rot="19460361">
              <a:off x="4883092" y="1682340"/>
              <a:ext cx="1944216" cy="1944216"/>
            </a:xfrm>
            <a:prstGeom prst="roundRect">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淘宝网chenying0907出品 15"/>
            <p:cNvSpPr>
              <a:spLocks noEditPoints="1"/>
            </p:cNvSpPr>
            <p:nvPr/>
          </p:nvSpPr>
          <p:spPr bwMode="auto">
            <a:xfrm rot="405241">
              <a:off x="5321134" y="2057792"/>
              <a:ext cx="1080788" cy="1086431"/>
            </a:xfrm>
            <a:custGeom>
              <a:avLst/>
              <a:gdLst>
                <a:gd name="T0" fmla="*/ 192 w 383"/>
                <a:gd name="T1" fmla="*/ 64 h 385"/>
                <a:gd name="T2" fmla="*/ 336 w 383"/>
                <a:gd name="T3" fmla="*/ 224 h 385"/>
                <a:gd name="T4" fmla="*/ 336 w 383"/>
                <a:gd name="T5" fmla="*/ 385 h 385"/>
                <a:gd name="T6" fmla="*/ 239 w 383"/>
                <a:gd name="T7" fmla="*/ 385 h 385"/>
                <a:gd name="T8" fmla="*/ 239 w 383"/>
                <a:gd name="T9" fmla="*/ 264 h 385"/>
                <a:gd name="T10" fmla="*/ 236 w 383"/>
                <a:gd name="T11" fmla="*/ 253 h 385"/>
                <a:gd name="T12" fmla="*/ 227 w 383"/>
                <a:gd name="T13" fmla="*/ 244 h 385"/>
                <a:gd name="T14" fmla="*/ 215 w 383"/>
                <a:gd name="T15" fmla="*/ 241 h 385"/>
                <a:gd name="T16" fmla="*/ 168 w 383"/>
                <a:gd name="T17" fmla="*/ 241 h 385"/>
                <a:gd name="T18" fmla="*/ 156 w 383"/>
                <a:gd name="T19" fmla="*/ 244 h 385"/>
                <a:gd name="T20" fmla="*/ 146 w 383"/>
                <a:gd name="T21" fmla="*/ 253 h 385"/>
                <a:gd name="T22" fmla="*/ 144 w 383"/>
                <a:gd name="T23" fmla="*/ 264 h 385"/>
                <a:gd name="T24" fmla="*/ 144 w 383"/>
                <a:gd name="T25" fmla="*/ 385 h 385"/>
                <a:gd name="T26" fmla="*/ 48 w 383"/>
                <a:gd name="T27" fmla="*/ 385 h 385"/>
                <a:gd name="T28" fmla="*/ 48 w 383"/>
                <a:gd name="T29" fmla="*/ 224 h 385"/>
                <a:gd name="T30" fmla="*/ 192 w 383"/>
                <a:gd name="T31" fmla="*/ 64 h 385"/>
                <a:gd name="T32" fmla="*/ 312 w 383"/>
                <a:gd name="T33" fmla="*/ 24 h 385"/>
                <a:gd name="T34" fmla="*/ 360 w 383"/>
                <a:gd name="T35" fmla="*/ 24 h 385"/>
                <a:gd name="T36" fmla="*/ 360 w 383"/>
                <a:gd name="T37" fmla="*/ 129 h 385"/>
                <a:gd name="T38" fmla="*/ 312 w 383"/>
                <a:gd name="T39" fmla="*/ 74 h 385"/>
                <a:gd name="T40" fmla="*/ 312 w 383"/>
                <a:gd name="T41" fmla="*/ 24 h 385"/>
                <a:gd name="T42" fmla="*/ 168 w 383"/>
                <a:gd name="T43" fmla="*/ 0 h 385"/>
                <a:gd name="T44" fmla="*/ 215 w 383"/>
                <a:gd name="T45" fmla="*/ 0 h 385"/>
                <a:gd name="T46" fmla="*/ 383 w 383"/>
                <a:gd name="T47" fmla="*/ 193 h 385"/>
                <a:gd name="T48" fmla="*/ 336 w 383"/>
                <a:gd name="T49" fmla="*/ 193 h 385"/>
                <a:gd name="T50" fmla="*/ 192 w 383"/>
                <a:gd name="T51" fmla="*/ 27 h 385"/>
                <a:gd name="T52" fmla="*/ 48 w 383"/>
                <a:gd name="T53" fmla="*/ 193 h 385"/>
                <a:gd name="T54" fmla="*/ 0 w 383"/>
                <a:gd name="T55" fmla="*/ 193 h 385"/>
                <a:gd name="T56" fmla="*/ 168 w 383"/>
                <a:gd name="T57"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3" h="385">
                  <a:moveTo>
                    <a:pt x="192" y="64"/>
                  </a:moveTo>
                  <a:lnTo>
                    <a:pt x="336" y="224"/>
                  </a:lnTo>
                  <a:lnTo>
                    <a:pt x="336" y="385"/>
                  </a:lnTo>
                  <a:lnTo>
                    <a:pt x="239" y="385"/>
                  </a:lnTo>
                  <a:lnTo>
                    <a:pt x="239" y="264"/>
                  </a:lnTo>
                  <a:lnTo>
                    <a:pt x="236" y="253"/>
                  </a:lnTo>
                  <a:lnTo>
                    <a:pt x="227" y="244"/>
                  </a:lnTo>
                  <a:lnTo>
                    <a:pt x="215" y="241"/>
                  </a:lnTo>
                  <a:lnTo>
                    <a:pt x="168" y="241"/>
                  </a:lnTo>
                  <a:lnTo>
                    <a:pt x="156" y="244"/>
                  </a:lnTo>
                  <a:lnTo>
                    <a:pt x="146" y="253"/>
                  </a:lnTo>
                  <a:lnTo>
                    <a:pt x="144" y="264"/>
                  </a:lnTo>
                  <a:lnTo>
                    <a:pt x="144" y="385"/>
                  </a:lnTo>
                  <a:lnTo>
                    <a:pt x="48" y="385"/>
                  </a:lnTo>
                  <a:lnTo>
                    <a:pt x="48" y="224"/>
                  </a:lnTo>
                  <a:lnTo>
                    <a:pt x="192" y="64"/>
                  </a:lnTo>
                  <a:close/>
                  <a:moveTo>
                    <a:pt x="312" y="24"/>
                  </a:moveTo>
                  <a:lnTo>
                    <a:pt x="360" y="24"/>
                  </a:lnTo>
                  <a:lnTo>
                    <a:pt x="360" y="129"/>
                  </a:lnTo>
                  <a:lnTo>
                    <a:pt x="312" y="74"/>
                  </a:lnTo>
                  <a:lnTo>
                    <a:pt x="312" y="24"/>
                  </a:lnTo>
                  <a:close/>
                  <a:moveTo>
                    <a:pt x="168" y="0"/>
                  </a:moveTo>
                  <a:lnTo>
                    <a:pt x="215" y="0"/>
                  </a:lnTo>
                  <a:lnTo>
                    <a:pt x="383" y="193"/>
                  </a:lnTo>
                  <a:lnTo>
                    <a:pt x="336" y="193"/>
                  </a:lnTo>
                  <a:lnTo>
                    <a:pt x="192" y="27"/>
                  </a:lnTo>
                  <a:lnTo>
                    <a:pt x="48" y="193"/>
                  </a:lnTo>
                  <a:lnTo>
                    <a:pt x="0" y="193"/>
                  </a:lnTo>
                  <a:lnTo>
                    <a:pt x="168" y="0"/>
                  </a:lnTo>
                  <a:close/>
                </a:path>
              </a:pathLst>
            </a:custGeom>
            <a:solidFill>
              <a:srgbClr val="00B0F0"/>
            </a:solidFill>
            <a:ln w="3175">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grpSp>
      <p:sp>
        <p:nvSpPr>
          <p:cNvPr id="5" name="淘宝网chenying0907出品 4"/>
          <p:cNvSpPr txBox="1"/>
          <p:nvPr/>
        </p:nvSpPr>
        <p:spPr>
          <a:xfrm>
            <a:off x="2985247" y="3954121"/>
            <a:ext cx="3270940" cy="1077218"/>
          </a:xfrm>
          <a:prstGeom prst="rect">
            <a:avLst/>
          </a:prstGeom>
          <a:noFill/>
        </p:spPr>
        <p:txBody>
          <a:bodyPr wrap="square" rtlCol="0">
            <a:spAutoFit/>
          </a:bodyPr>
          <a:lstStyle/>
          <a:p>
            <a:pPr algn="ctr"/>
            <a:r>
              <a:rPr lang="en-US" altLang="zh-CN" sz="3200" b="1" dirty="0">
                <a:latin typeface="微软雅黑" panose="020B0503020204020204" pitchFamily="34" charset="-122"/>
                <a:ea typeface="微软雅黑" panose="020B0503020204020204" pitchFamily="34" charset="-122"/>
              </a:rPr>
              <a:t>04.</a:t>
            </a:r>
            <a:r>
              <a:rPr lang="zh-CN" altLang="en-US" sz="3200" b="1" dirty="0">
                <a:latin typeface="微软雅黑" panose="020B0503020204020204" pitchFamily="34" charset="-122"/>
                <a:ea typeface="微软雅黑" panose="020B0503020204020204" pitchFamily="34" charset="-122"/>
              </a:rPr>
              <a:t>说教学程序</a:t>
            </a:r>
            <a:endParaRPr lang="zh-CN" altLang="en-US" sz="3200" b="1" dirty="0">
              <a:latin typeface="微软雅黑" panose="020B0503020204020204" pitchFamily="34" charset="-122"/>
              <a:ea typeface="微软雅黑" panose="020B0503020204020204" pitchFamily="34" charset="-122"/>
            </a:endParaRPr>
          </a:p>
          <a:p>
            <a:pPr algn="ctr"/>
            <a:endParaRPr lang="zh-CN" altLang="en-US" sz="3200" b="1" dirty="0">
              <a:latin typeface="微软雅黑" panose="020B0503020204020204" pitchFamily="34" charset="-122"/>
              <a:ea typeface="微软雅黑" panose="020B0503020204020204" pitchFamily="34" charset="-122"/>
            </a:endParaRPr>
          </a:p>
        </p:txBody>
      </p:sp>
      <p:sp>
        <p:nvSpPr>
          <p:cNvPr id="6" name="淘宝网chenying0907出品 5"/>
          <p:cNvSpPr txBox="1"/>
          <p:nvPr/>
        </p:nvSpPr>
        <p:spPr>
          <a:xfrm>
            <a:off x="6468528" y="3700966"/>
            <a:ext cx="165642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添加小标题</a:t>
            </a:r>
            <a:endParaRPr lang="zh-CN" altLang="en-US" dirty="0">
              <a:latin typeface="微软雅黑" panose="020B0503020204020204" pitchFamily="34" charset="-122"/>
              <a:ea typeface="微软雅黑" panose="020B0503020204020204" pitchFamily="34" charset="-122"/>
            </a:endParaRPr>
          </a:p>
        </p:txBody>
      </p:sp>
      <p:cxnSp>
        <p:nvCxnSpPr>
          <p:cNvPr id="7" name="直接连接符 6"/>
          <p:cNvCxnSpPr/>
          <p:nvPr/>
        </p:nvCxnSpPr>
        <p:spPr>
          <a:xfrm flipV="1">
            <a:off x="6158746" y="3450932"/>
            <a:ext cx="0" cy="217592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淘宝网chenying0907出品 5"/>
          <p:cNvSpPr txBox="1"/>
          <p:nvPr/>
        </p:nvSpPr>
        <p:spPr>
          <a:xfrm>
            <a:off x="6468528" y="4082490"/>
            <a:ext cx="165642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添加小标题</a:t>
            </a:r>
            <a:endParaRPr lang="zh-CN" altLang="en-US" dirty="0">
              <a:latin typeface="微软雅黑" panose="020B0503020204020204" pitchFamily="34" charset="-122"/>
              <a:ea typeface="微软雅黑" panose="020B0503020204020204" pitchFamily="34" charset="-122"/>
            </a:endParaRPr>
          </a:p>
        </p:txBody>
      </p:sp>
      <p:sp>
        <p:nvSpPr>
          <p:cNvPr id="9" name="淘宝网chenying0907出品 5"/>
          <p:cNvSpPr txBox="1"/>
          <p:nvPr/>
        </p:nvSpPr>
        <p:spPr>
          <a:xfrm>
            <a:off x="6495730" y="4506328"/>
            <a:ext cx="165642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添加小标题</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说教学程序</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4.1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grpSp>
        <p:nvGrpSpPr>
          <p:cNvPr id="4" name="淘宝网chenying0907出品 3"/>
          <p:cNvGrpSpPr/>
          <p:nvPr/>
        </p:nvGrpSpPr>
        <p:grpSpPr>
          <a:xfrm>
            <a:off x="6471312" y="2714688"/>
            <a:ext cx="1300958" cy="1113221"/>
            <a:chOff x="6659570" y="2849159"/>
            <a:chExt cx="1300958" cy="1113221"/>
          </a:xfrm>
        </p:grpSpPr>
        <p:grpSp>
          <p:nvGrpSpPr>
            <p:cNvPr id="5" name="淘宝网chenying0907出品 4"/>
            <p:cNvGrpSpPr/>
            <p:nvPr/>
          </p:nvGrpSpPr>
          <p:grpSpPr>
            <a:xfrm>
              <a:off x="6659570" y="2849159"/>
              <a:ext cx="1300958" cy="1113221"/>
              <a:chOff x="3183471" y="2060848"/>
              <a:chExt cx="1300958" cy="1113221"/>
            </a:xfrm>
          </p:grpSpPr>
          <p:sp>
            <p:nvSpPr>
              <p:cNvPr id="7" name="淘宝网chenying0907出品 2"/>
              <p:cNvSpPr/>
              <p:nvPr/>
            </p:nvSpPr>
            <p:spPr>
              <a:xfrm>
                <a:off x="3183471" y="2060848"/>
                <a:ext cx="1300958" cy="1113221"/>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gradFill flip="none" rotWithShape="1">
                <a:gsLst>
                  <a:gs pos="0">
                    <a:srgbClr val="C9CBC8"/>
                  </a:gs>
                  <a:gs pos="100000">
                    <a:srgbClr val="FCFCFC"/>
                  </a:gs>
                </a:gsLst>
                <a:lin ang="8100000" scaled="1"/>
                <a:tileRect/>
              </a:gra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淘宝网chenying0907出品 2"/>
              <p:cNvSpPr/>
              <p:nvPr/>
            </p:nvSpPr>
            <p:spPr>
              <a:xfrm>
                <a:off x="3396300" y="2242964"/>
                <a:ext cx="875300" cy="748988"/>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70C0"/>
              </a:solidFill>
              <a:ln w="127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淘宝网chenying0907出品 67"/>
            <p:cNvSpPr>
              <a:spLocks noEditPoints="1"/>
            </p:cNvSpPr>
            <p:nvPr/>
          </p:nvSpPr>
          <p:spPr bwMode="auto">
            <a:xfrm>
              <a:off x="7104467" y="3200982"/>
              <a:ext cx="411163" cy="409575"/>
            </a:xfrm>
            <a:custGeom>
              <a:avLst/>
              <a:gdLst>
                <a:gd name="T0" fmla="*/ 229 w 259"/>
                <a:gd name="T1" fmla="*/ 171 h 258"/>
                <a:gd name="T2" fmla="*/ 240 w 259"/>
                <a:gd name="T3" fmla="*/ 195 h 258"/>
                <a:gd name="T4" fmla="*/ 199 w 259"/>
                <a:gd name="T5" fmla="*/ 239 h 258"/>
                <a:gd name="T6" fmla="*/ 127 w 259"/>
                <a:gd name="T7" fmla="*/ 258 h 258"/>
                <a:gd name="T8" fmla="*/ 55 w 259"/>
                <a:gd name="T9" fmla="*/ 235 h 258"/>
                <a:gd name="T10" fmla="*/ 94 w 259"/>
                <a:gd name="T11" fmla="*/ 234 h 258"/>
                <a:gd name="T12" fmla="*/ 151 w 259"/>
                <a:gd name="T13" fmla="*/ 216 h 258"/>
                <a:gd name="T14" fmla="*/ 185 w 259"/>
                <a:gd name="T15" fmla="*/ 188 h 258"/>
                <a:gd name="T16" fmla="*/ 203 w 259"/>
                <a:gd name="T17" fmla="*/ 169 h 258"/>
                <a:gd name="T18" fmla="*/ 142 w 259"/>
                <a:gd name="T19" fmla="*/ 81 h 258"/>
                <a:gd name="T20" fmla="*/ 161 w 259"/>
                <a:gd name="T21" fmla="*/ 111 h 258"/>
                <a:gd name="T22" fmla="*/ 163 w 259"/>
                <a:gd name="T23" fmla="*/ 118 h 258"/>
                <a:gd name="T24" fmla="*/ 166 w 259"/>
                <a:gd name="T25" fmla="*/ 125 h 258"/>
                <a:gd name="T26" fmla="*/ 173 w 259"/>
                <a:gd name="T27" fmla="*/ 137 h 258"/>
                <a:gd name="T28" fmla="*/ 175 w 259"/>
                <a:gd name="T29" fmla="*/ 155 h 258"/>
                <a:gd name="T30" fmla="*/ 169 w 259"/>
                <a:gd name="T31" fmla="*/ 152 h 258"/>
                <a:gd name="T32" fmla="*/ 162 w 259"/>
                <a:gd name="T33" fmla="*/ 158 h 258"/>
                <a:gd name="T34" fmla="*/ 164 w 259"/>
                <a:gd name="T35" fmla="*/ 167 h 258"/>
                <a:gd name="T36" fmla="*/ 162 w 259"/>
                <a:gd name="T37" fmla="*/ 175 h 258"/>
                <a:gd name="T38" fmla="*/ 149 w 259"/>
                <a:gd name="T39" fmla="*/ 178 h 258"/>
                <a:gd name="T40" fmla="*/ 135 w 259"/>
                <a:gd name="T41" fmla="*/ 176 h 258"/>
                <a:gd name="T42" fmla="*/ 130 w 259"/>
                <a:gd name="T43" fmla="*/ 171 h 258"/>
                <a:gd name="T44" fmla="*/ 124 w 259"/>
                <a:gd name="T45" fmla="*/ 176 h 258"/>
                <a:gd name="T46" fmla="*/ 112 w 259"/>
                <a:gd name="T47" fmla="*/ 178 h 258"/>
                <a:gd name="T48" fmla="*/ 97 w 259"/>
                <a:gd name="T49" fmla="*/ 175 h 258"/>
                <a:gd name="T50" fmla="*/ 95 w 259"/>
                <a:gd name="T51" fmla="*/ 167 h 258"/>
                <a:gd name="T52" fmla="*/ 97 w 259"/>
                <a:gd name="T53" fmla="*/ 158 h 258"/>
                <a:gd name="T54" fmla="*/ 91 w 259"/>
                <a:gd name="T55" fmla="*/ 152 h 258"/>
                <a:gd name="T56" fmla="*/ 85 w 259"/>
                <a:gd name="T57" fmla="*/ 155 h 258"/>
                <a:gd name="T58" fmla="*/ 86 w 259"/>
                <a:gd name="T59" fmla="*/ 137 h 258"/>
                <a:gd name="T60" fmla="*/ 93 w 259"/>
                <a:gd name="T61" fmla="*/ 125 h 258"/>
                <a:gd name="T62" fmla="*/ 96 w 259"/>
                <a:gd name="T63" fmla="*/ 118 h 258"/>
                <a:gd name="T64" fmla="*/ 98 w 259"/>
                <a:gd name="T65" fmla="*/ 112 h 258"/>
                <a:gd name="T66" fmla="*/ 107 w 259"/>
                <a:gd name="T67" fmla="*/ 89 h 258"/>
                <a:gd name="T68" fmla="*/ 87 w 259"/>
                <a:gd name="T69" fmla="*/ 6 h 258"/>
                <a:gd name="T70" fmla="*/ 47 w 259"/>
                <a:gd name="T71" fmla="*/ 72 h 258"/>
                <a:gd name="T72" fmla="*/ 46 w 259"/>
                <a:gd name="T73" fmla="*/ 131 h 258"/>
                <a:gd name="T74" fmla="*/ 56 w 259"/>
                <a:gd name="T75" fmla="*/ 162 h 258"/>
                <a:gd name="T76" fmla="*/ 43 w 259"/>
                <a:gd name="T77" fmla="*/ 193 h 258"/>
                <a:gd name="T78" fmla="*/ 17 w 259"/>
                <a:gd name="T79" fmla="*/ 190 h 258"/>
                <a:gd name="T80" fmla="*/ 0 w 259"/>
                <a:gd name="T81" fmla="*/ 133 h 258"/>
                <a:gd name="T82" fmla="*/ 18 w 259"/>
                <a:gd name="T83" fmla="*/ 62 h 258"/>
                <a:gd name="T84" fmla="*/ 75 w 259"/>
                <a:gd name="T85" fmla="*/ 11 h 258"/>
                <a:gd name="T86" fmla="*/ 168 w 259"/>
                <a:gd name="T87" fmla="*/ 4 h 258"/>
                <a:gd name="T88" fmla="*/ 230 w 259"/>
                <a:gd name="T89" fmla="*/ 45 h 258"/>
                <a:gd name="T90" fmla="*/ 259 w 259"/>
                <a:gd name="T91" fmla="*/ 114 h 258"/>
                <a:gd name="T92" fmla="*/ 249 w 259"/>
                <a:gd name="T93" fmla="*/ 129 h 258"/>
                <a:gd name="T94" fmla="*/ 210 w 259"/>
                <a:gd name="T95" fmla="*/ 78 h 258"/>
                <a:gd name="T96" fmla="*/ 165 w 259"/>
                <a:gd name="T97" fmla="*/ 54 h 258"/>
                <a:gd name="T98" fmla="*/ 137 w 259"/>
                <a:gd name="T99" fmla="*/ 48 h 258"/>
                <a:gd name="T100" fmla="*/ 118 w 259"/>
                <a:gd name="T101" fmla="*/ 31 h 258"/>
                <a:gd name="T102" fmla="*/ 125 w 259"/>
                <a:gd name="T103" fmla="*/ 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9" h="258">
                  <a:moveTo>
                    <a:pt x="211" y="167"/>
                  </a:moveTo>
                  <a:lnTo>
                    <a:pt x="220" y="167"/>
                  </a:lnTo>
                  <a:lnTo>
                    <a:pt x="229" y="171"/>
                  </a:lnTo>
                  <a:lnTo>
                    <a:pt x="236" y="178"/>
                  </a:lnTo>
                  <a:lnTo>
                    <a:pt x="239" y="186"/>
                  </a:lnTo>
                  <a:lnTo>
                    <a:pt x="240" y="195"/>
                  </a:lnTo>
                  <a:lnTo>
                    <a:pt x="236" y="204"/>
                  </a:lnTo>
                  <a:lnTo>
                    <a:pt x="219" y="224"/>
                  </a:lnTo>
                  <a:lnTo>
                    <a:pt x="199" y="239"/>
                  </a:lnTo>
                  <a:lnTo>
                    <a:pt x="176" y="251"/>
                  </a:lnTo>
                  <a:lnTo>
                    <a:pt x="152" y="257"/>
                  </a:lnTo>
                  <a:lnTo>
                    <a:pt x="127" y="258"/>
                  </a:lnTo>
                  <a:lnTo>
                    <a:pt x="102" y="256"/>
                  </a:lnTo>
                  <a:lnTo>
                    <a:pt x="78" y="248"/>
                  </a:lnTo>
                  <a:lnTo>
                    <a:pt x="55" y="235"/>
                  </a:lnTo>
                  <a:lnTo>
                    <a:pt x="44" y="227"/>
                  </a:lnTo>
                  <a:lnTo>
                    <a:pt x="71" y="233"/>
                  </a:lnTo>
                  <a:lnTo>
                    <a:pt x="94" y="234"/>
                  </a:lnTo>
                  <a:lnTo>
                    <a:pt x="115" y="230"/>
                  </a:lnTo>
                  <a:lnTo>
                    <a:pt x="134" y="224"/>
                  </a:lnTo>
                  <a:lnTo>
                    <a:pt x="151" y="216"/>
                  </a:lnTo>
                  <a:lnTo>
                    <a:pt x="165" y="206"/>
                  </a:lnTo>
                  <a:lnTo>
                    <a:pt x="176" y="197"/>
                  </a:lnTo>
                  <a:lnTo>
                    <a:pt x="185" y="188"/>
                  </a:lnTo>
                  <a:lnTo>
                    <a:pt x="192" y="180"/>
                  </a:lnTo>
                  <a:lnTo>
                    <a:pt x="197" y="176"/>
                  </a:lnTo>
                  <a:lnTo>
                    <a:pt x="203" y="169"/>
                  </a:lnTo>
                  <a:lnTo>
                    <a:pt x="211" y="167"/>
                  </a:lnTo>
                  <a:close/>
                  <a:moveTo>
                    <a:pt x="130" y="79"/>
                  </a:moveTo>
                  <a:lnTo>
                    <a:pt x="142" y="81"/>
                  </a:lnTo>
                  <a:lnTo>
                    <a:pt x="152" y="89"/>
                  </a:lnTo>
                  <a:lnTo>
                    <a:pt x="159" y="99"/>
                  </a:lnTo>
                  <a:lnTo>
                    <a:pt x="161" y="111"/>
                  </a:lnTo>
                  <a:lnTo>
                    <a:pt x="162" y="114"/>
                  </a:lnTo>
                  <a:lnTo>
                    <a:pt x="162" y="114"/>
                  </a:lnTo>
                  <a:lnTo>
                    <a:pt x="163" y="118"/>
                  </a:lnTo>
                  <a:lnTo>
                    <a:pt x="164" y="122"/>
                  </a:lnTo>
                  <a:lnTo>
                    <a:pt x="164" y="123"/>
                  </a:lnTo>
                  <a:lnTo>
                    <a:pt x="166" y="125"/>
                  </a:lnTo>
                  <a:lnTo>
                    <a:pt x="169" y="128"/>
                  </a:lnTo>
                  <a:lnTo>
                    <a:pt x="171" y="131"/>
                  </a:lnTo>
                  <a:lnTo>
                    <a:pt x="173" y="137"/>
                  </a:lnTo>
                  <a:lnTo>
                    <a:pt x="176" y="145"/>
                  </a:lnTo>
                  <a:lnTo>
                    <a:pt x="176" y="151"/>
                  </a:lnTo>
                  <a:lnTo>
                    <a:pt x="175" y="155"/>
                  </a:lnTo>
                  <a:lnTo>
                    <a:pt x="173" y="156"/>
                  </a:lnTo>
                  <a:lnTo>
                    <a:pt x="171" y="155"/>
                  </a:lnTo>
                  <a:lnTo>
                    <a:pt x="169" y="152"/>
                  </a:lnTo>
                  <a:lnTo>
                    <a:pt x="166" y="149"/>
                  </a:lnTo>
                  <a:lnTo>
                    <a:pt x="165" y="154"/>
                  </a:lnTo>
                  <a:lnTo>
                    <a:pt x="162" y="158"/>
                  </a:lnTo>
                  <a:lnTo>
                    <a:pt x="159" y="162"/>
                  </a:lnTo>
                  <a:lnTo>
                    <a:pt x="162" y="164"/>
                  </a:lnTo>
                  <a:lnTo>
                    <a:pt x="164" y="167"/>
                  </a:lnTo>
                  <a:lnTo>
                    <a:pt x="165" y="169"/>
                  </a:lnTo>
                  <a:lnTo>
                    <a:pt x="164" y="172"/>
                  </a:lnTo>
                  <a:lnTo>
                    <a:pt x="162" y="175"/>
                  </a:lnTo>
                  <a:lnTo>
                    <a:pt x="159" y="177"/>
                  </a:lnTo>
                  <a:lnTo>
                    <a:pt x="153" y="178"/>
                  </a:lnTo>
                  <a:lnTo>
                    <a:pt x="149" y="178"/>
                  </a:lnTo>
                  <a:lnTo>
                    <a:pt x="143" y="178"/>
                  </a:lnTo>
                  <a:lnTo>
                    <a:pt x="139" y="177"/>
                  </a:lnTo>
                  <a:lnTo>
                    <a:pt x="135" y="176"/>
                  </a:lnTo>
                  <a:lnTo>
                    <a:pt x="132" y="174"/>
                  </a:lnTo>
                  <a:lnTo>
                    <a:pt x="131" y="171"/>
                  </a:lnTo>
                  <a:lnTo>
                    <a:pt x="130" y="171"/>
                  </a:lnTo>
                  <a:lnTo>
                    <a:pt x="128" y="171"/>
                  </a:lnTo>
                  <a:lnTo>
                    <a:pt x="127" y="174"/>
                  </a:lnTo>
                  <a:lnTo>
                    <a:pt x="124" y="176"/>
                  </a:lnTo>
                  <a:lnTo>
                    <a:pt x="121" y="177"/>
                  </a:lnTo>
                  <a:lnTo>
                    <a:pt x="116" y="178"/>
                  </a:lnTo>
                  <a:lnTo>
                    <a:pt x="112" y="178"/>
                  </a:lnTo>
                  <a:lnTo>
                    <a:pt x="106" y="178"/>
                  </a:lnTo>
                  <a:lnTo>
                    <a:pt x="101" y="177"/>
                  </a:lnTo>
                  <a:lnTo>
                    <a:pt x="97" y="175"/>
                  </a:lnTo>
                  <a:lnTo>
                    <a:pt x="95" y="172"/>
                  </a:lnTo>
                  <a:lnTo>
                    <a:pt x="94" y="169"/>
                  </a:lnTo>
                  <a:lnTo>
                    <a:pt x="95" y="167"/>
                  </a:lnTo>
                  <a:lnTo>
                    <a:pt x="97" y="164"/>
                  </a:lnTo>
                  <a:lnTo>
                    <a:pt x="101" y="162"/>
                  </a:lnTo>
                  <a:lnTo>
                    <a:pt x="97" y="158"/>
                  </a:lnTo>
                  <a:lnTo>
                    <a:pt x="95" y="154"/>
                  </a:lnTo>
                  <a:lnTo>
                    <a:pt x="93" y="149"/>
                  </a:lnTo>
                  <a:lnTo>
                    <a:pt x="91" y="152"/>
                  </a:lnTo>
                  <a:lnTo>
                    <a:pt x="88" y="155"/>
                  </a:lnTo>
                  <a:lnTo>
                    <a:pt x="86" y="156"/>
                  </a:lnTo>
                  <a:lnTo>
                    <a:pt x="85" y="155"/>
                  </a:lnTo>
                  <a:lnTo>
                    <a:pt x="83" y="151"/>
                  </a:lnTo>
                  <a:lnTo>
                    <a:pt x="83" y="145"/>
                  </a:lnTo>
                  <a:lnTo>
                    <a:pt x="86" y="137"/>
                  </a:lnTo>
                  <a:lnTo>
                    <a:pt x="88" y="131"/>
                  </a:lnTo>
                  <a:lnTo>
                    <a:pt x="91" y="128"/>
                  </a:lnTo>
                  <a:lnTo>
                    <a:pt x="93" y="125"/>
                  </a:lnTo>
                  <a:lnTo>
                    <a:pt x="96" y="123"/>
                  </a:lnTo>
                  <a:lnTo>
                    <a:pt x="96" y="122"/>
                  </a:lnTo>
                  <a:lnTo>
                    <a:pt x="96" y="118"/>
                  </a:lnTo>
                  <a:lnTo>
                    <a:pt x="97" y="114"/>
                  </a:lnTo>
                  <a:lnTo>
                    <a:pt x="97" y="114"/>
                  </a:lnTo>
                  <a:lnTo>
                    <a:pt x="98" y="112"/>
                  </a:lnTo>
                  <a:lnTo>
                    <a:pt x="98" y="111"/>
                  </a:lnTo>
                  <a:lnTo>
                    <a:pt x="101" y="99"/>
                  </a:lnTo>
                  <a:lnTo>
                    <a:pt x="107" y="89"/>
                  </a:lnTo>
                  <a:lnTo>
                    <a:pt x="117" y="81"/>
                  </a:lnTo>
                  <a:lnTo>
                    <a:pt x="130" y="79"/>
                  </a:lnTo>
                  <a:close/>
                  <a:moveTo>
                    <a:pt x="87" y="6"/>
                  </a:moveTo>
                  <a:lnTo>
                    <a:pt x="68" y="27"/>
                  </a:lnTo>
                  <a:lnTo>
                    <a:pt x="55" y="50"/>
                  </a:lnTo>
                  <a:lnTo>
                    <a:pt x="47" y="72"/>
                  </a:lnTo>
                  <a:lnTo>
                    <a:pt x="44" y="93"/>
                  </a:lnTo>
                  <a:lnTo>
                    <a:pt x="44" y="113"/>
                  </a:lnTo>
                  <a:lnTo>
                    <a:pt x="46" y="131"/>
                  </a:lnTo>
                  <a:lnTo>
                    <a:pt x="49" y="146"/>
                  </a:lnTo>
                  <a:lnTo>
                    <a:pt x="54" y="157"/>
                  </a:lnTo>
                  <a:lnTo>
                    <a:pt x="56" y="162"/>
                  </a:lnTo>
                  <a:lnTo>
                    <a:pt x="58" y="175"/>
                  </a:lnTo>
                  <a:lnTo>
                    <a:pt x="53" y="186"/>
                  </a:lnTo>
                  <a:lnTo>
                    <a:pt x="43" y="193"/>
                  </a:lnTo>
                  <a:lnTo>
                    <a:pt x="34" y="196"/>
                  </a:lnTo>
                  <a:lnTo>
                    <a:pt x="25" y="195"/>
                  </a:lnTo>
                  <a:lnTo>
                    <a:pt x="17" y="190"/>
                  </a:lnTo>
                  <a:lnTo>
                    <a:pt x="11" y="184"/>
                  </a:lnTo>
                  <a:lnTo>
                    <a:pt x="4" y="158"/>
                  </a:lnTo>
                  <a:lnTo>
                    <a:pt x="0" y="133"/>
                  </a:lnTo>
                  <a:lnTo>
                    <a:pt x="1" y="108"/>
                  </a:lnTo>
                  <a:lnTo>
                    <a:pt x="8" y="84"/>
                  </a:lnTo>
                  <a:lnTo>
                    <a:pt x="18" y="62"/>
                  </a:lnTo>
                  <a:lnTo>
                    <a:pt x="34" y="41"/>
                  </a:lnTo>
                  <a:lnTo>
                    <a:pt x="53" y="24"/>
                  </a:lnTo>
                  <a:lnTo>
                    <a:pt x="75" y="11"/>
                  </a:lnTo>
                  <a:lnTo>
                    <a:pt x="87" y="6"/>
                  </a:lnTo>
                  <a:close/>
                  <a:moveTo>
                    <a:pt x="142" y="0"/>
                  </a:moveTo>
                  <a:lnTo>
                    <a:pt x="168" y="4"/>
                  </a:lnTo>
                  <a:lnTo>
                    <a:pt x="191" y="14"/>
                  </a:lnTo>
                  <a:lnTo>
                    <a:pt x="212" y="27"/>
                  </a:lnTo>
                  <a:lnTo>
                    <a:pt x="230" y="45"/>
                  </a:lnTo>
                  <a:lnTo>
                    <a:pt x="243" y="67"/>
                  </a:lnTo>
                  <a:lnTo>
                    <a:pt x="253" y="89"/>
                  </a:lnTo>
                  <a:lnTo>
                    <a:pt x="259" y="114"/>
                  </a:lnTo>
                  <a:lnTo>
                    <a:pt x="259" y="140"/>
                  </a:lnTo>
                  <a:lnTo>
                    <a:pt x="257" y="154"/>
                  </a:lnTo>
                  <a:lnTo>
                    <a:pt x="249" y="129"/>
                  </a:lnTo>
                  <a:lnTo>
                    <a:pt x="238" y="108"/>
                  </a:lnTo>
                  <a:lnTo>
                    <a:pt x="224" y="91"/>
                  </a:lnTo>
                  <a:lnTo>
                    <a:pt x="210" y="78"/>
                  </a:lnTo>
                  <a:lnTo>
                    <a:pt x="194" y="67"/>
                  </a:lnTo>
                  <a:lnTo>
                    <a:pt x="180" y="60"/>
                  </a:lnTo>
                  <a:lnTo>
                    <a:pt x="165" y="54"/>
                  </a:lnTo>
                  <a:lnTo>
                    <a:pt x="153" y="51"/>
                  </a:lnTo>
                  <a:lnTo>
                    <a:pt x="143" y="49"/>
                  </a:lnTo>
                  <a:lnTo>
                    <a:pt x="137" y="48"/>
                  </a:lnTo>
                  <a:lnTo>
                    <a:pt x="128" y="45"/>
                  </a:lnTo>
                  <a:lnTo>
                    <a:pt x="122" y="40"/>
                  </a:lnTo>
                  <a:lnTo>
                    <a:pt x="118" y="31"/>
                  </a:lnTo>
                  <a:lnTo>
                    <a:pt x="117" y="22"/>
                  </a:lnTo>
                  <a:lnTo>
                    <a:pt x="120" y="12"/>
                  </a:lnTo>
                  <a:lnTo>
                    <a:pt x="125" y="5"/>
                  </a:lnTo>
                  <a:lnTo>
                    <a:pt x="132" y="1"/>
                  </a:lnTo>
                  <a:lnTo>
                    <a:pt x="142"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9" name="淘宝网chenying0907出品 8"/>
          <p:cNvGrpSpPr/>
          <p:nvPr/>
        </p:nvGrpSpPr>
        <p:grpSpPr>
          <a:xfrm>
            <a:off x="5453177" y="3333083"/>
            <a:ext cx="1300958" cy="1113221"/>
            <a:chOff x="5641435" y="3467554"/>
            <a:chExt cx="1300958" cy="1113221"/>
          </a:xfrm>
        </p:grpSpPr>
        <p:grpSp>
          <p:nvGrpSpPr>
            <p:cNvPr id="10" name="淘宝网chenying0907出品 9"/>
            <p:cNvGrpSpPr/>
            <p:nvPr/>
          </p:nvGrpSpPr>
          <p:grpSpPr>
            <a:xfrm>
              <a:off x="5641435" y="3467554"/>
              <a:ext cx="1300958" cy="1113221"/>
              <a:chOff x="3183471" y="2060848"/>
              <a:chExt cx="1300958" cy="1113221"/>
            </a:xfrm>
          </p:grpSpPr>
          <p:sp>
            <p:nvSpPr>
              <p:cNvPr id="12" name="淘宝网chenying0907出品 2"/>
              <p:cNvSpPr/>
              <p:nvPr/>
            </p:nvSpPr>
            <p:spPr>
              <a:xfrm>
                <a:off x="3183471" y="2060848"/>
                <a:ext cx="1300958" cy="1113221"/>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gradFill flip="none" rotWithShape="1">
                <a:gsLst>
                  <a:gs pos="0">
                    <a:srgbClr val="C9CBC8"/>
                  </a:gs>
                  <a:gs pos="100000">
                    <a:srgbClr val="FCFCFC"/>
                  </a:gs>
                </a:gsLst>
                <a:lin ang="8100000" scaled="1"/>
                <a:tileRect/>
              </a:gra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淘宝网chenying0907出品 2"/>
              <p:cNvSpPr/>
              <p:nvPr/>
            </p:nvSpPr>
            <p:spPr>
              <a:xfrm>
                <a:off x="3396300" y="2242964"/>
                <a:ext cx="875300" cy="748988"/>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B0F0"/>
              </a:solidFill>
              <a:ln w="127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淘宝网chenying0907出品 102"/>
            <p:cNvSpPr/>
            <p:nvPr/>
          </p:nvSpPr>
          <p:spPr bwMode="auto">
            <a:xfrm>
              <a:off x="6091336" y="3856682"/>
              <a:ext cx="412750" cy="334963"/>
            </a:xfrm>
            <a:custGeom>
              <a:avLst/>
              <a:gdLst>
                <a:gd name="T0" fmla="*/ 179 w 260"/>
                <a:gd name="T1" fmla="*/ 0 h 211"/>
                <a:gd name="T2" fmla="*/ 195 w 260"/>
                <a:gd name="T3" fmla="*/ 1 h 211"/>
                <a:gd name="T4" fmla="*/ 207 w 260"/>
                <a:gd name="T5" fmla="*/ 7 h 211"/>
                <a:gd name="T6" fmla="*/ 219 w 260"/>
                <a:gd name="T7" fmla="*/ 16 h 211"/>
                <a:gd name="T8" fmla="*/ 236 w 260"/>
                <a:gd name="T9" fmla="*/ 11 h 211"/>
                <a:gd name="T10" fmla="*/ 252 w 260"/>
                <a:gd name="T11" fmla="*/ 4 h 211"/>
                <a:gd name="T12" fmla="*/ 243 w 260"/>
                <a:gd name="T13" fmla="*/ 20 h 211"/>
                <a:gd name="T14" fmla="*/ 229 w 260"/>
                <a:gd name="T15" fmla="*/ 33 h 211"/>
                <a:gd name="T16" fmla="*/ 245 w 260"/>
                <a:gd name="T17" fmla="*/ 29 h 211"/>
                <a:gd name="T18" fmla="*/ 260 w 260"/>
                <a:gd name="T19" fmla="*/ 24 h 211"/>
                <a:gd name="T20" fmla="*/ 247 w 260"/>
                <a:gd name="T21" fmla="*/ 40 h 211"/>
                <a:gd name="T22" fmla="*/ 233 w 260"/>
                <a:gd name="T23" fmla="*/ 52 h 211"/>
                <a:gd name="T24" fmla="*/ 233 w 260"/>
                <a:gd name="T25" fmla="*/ 59 h 211"/>
                <a:gd name="T26" fmla="*/ 232 w 260"/>
                <a:gd name="T27" fmla="*/ 83 h 211"/>
                <a:gd name="T28" fmla="*/ 225 w 260"/>
                <a:gd name="T29" fmla="*/ 106 h 211"/>
                <a:gd name="T30" fmla="*/ 215 w 260"/>
                <a:gd name="T31" fmla="*/ 129 h 211"/>
                <a:gd name="T32" fmla="*/ 202 w 260"/>
                <a:gd name="T33" fmla="*/ 151 h 211"/>
                <a:gd name="T34" fmla="*/ 186 w 260"/>
                <a:gd name="T35" fmla="*/ 170 h 211"/>
                <a:gd name="T36" fmla="*/ 164 w 260"/>
                <a:gd name="T37" fmla="*/ 187 h 211"/>
                <a:gd name="T38" fmla="*/ 140 w 260"/>
                <a:gd name="T39" fmla="*/ 200 h 211"/>
                <a:gd name="T40" fmla="*/ 113 w 260"/>
                <a:gd name="T41" fmla="*/ 207 h 211"/>
                <a:gd name="T42" fmla="*/ 82 w 260"/>
                <a:gd name="T43" fmla="*/ 211 h 211"/>
                <a:gd name="T44" fmla="*/ 52 w 260"/>
                <a:gd name="T45" fmla="*/ 207 h 211"/>
                <a:gd name="T46" fmla="*/ 24 w 260"/>
                <a:gd name="T47" fmla="*/ 200 h 211"/>
                <a:gd name="T48" fmla="*/ 0 w 260"/>
                <a:gd name="T49" fmla="*/ 187 h 211"/>
                <a:gd name="T50" fmla="*/ 13 w 260"/>
                <a:gd name="T51" fmla="*/ 187 h 211"/>
                <a:gd name="T52" fmla="*/ 37 w 260"/>
                <a:gd name="T53" fmla="*/ 184 h 211"/>
                <a:gd name="T54" fmla="*/ 59 w 260"/>
                <a:gd name="T55" fmla="*/ 177 h 211"/>
                <a:gd name="T56" fmla="*/ 78 w 260"/>
                <a:gd name="T57" fmla="*/ 165 h 211"/>
                <a:gd name="T58" fmla="*/ 61 w 260"/>
                <a:gd name="T59" fmla="*/ 161 h 211"/>
                <a:gd name="T60" fmla="*/ 47 w 260"/>
                <a:gd name="T61" fmla="*/ 154 h 211"/>
                <a:gd name="T62" fmla="*/ 36 w 260"/>
                <a:gd name="T63" fmla="*/ 142 h 211"/>
                <a:gd name="T64" fmla="*/ 29 w 260"/>
                <a:gd name="T65" fmla="*/ 128 h 211"/>
                <a:gd name="T66" fmla="*/ 33 w 260"/>
                <a:gd name="T67" fmla="*/ 128 h 211"/>
                <a:gd name="T68" fmla="*/ 38 w 260"/>
                <a:gd name="T69" fmla="*/ 129 h 211"/>
                <a:gd name="T70" fmla="*/ 46 w 260"/>
                <a:gd name="T71" fmla="*/ 128 h 211"/>
                <a:gd name="T72" fmla="*/ 52 w 260"/>
                <a:gd name="T73" fmla="*/ 127 h 211"/>
                <a:gd name="T74" fmla="*/ 36 w 260"/>
                <a:gd name="T75" fmla="*/ 120 h 211"/>
                <a:gd name="T76" fmla="*/ 22 w 260"/>
                <a:gd name="T77" fmla="*/ 109 h 211"/>
                <a:gd name="T78" fmla="*/ 13 w 260"/>
                <a:gd name="T79" fmla="*/ 93 h 211"/>
                <a:gd name="T80" fmla="*/ 10 w 260"/>
                <a:gd name="T81" fmla="*/ 74 h 211"/>
                <a:gd name="T82" fmla="*/ 10 w 260"/>
                <a:gd name="T83" fmla="*/ 74 h 211"/>
                <a:gd name="T84" fmla="*/ 22 w 260"/>
                <a:gd name="T85" fmla="*/ 78 h 211"/>
                <a:gd name="T86" fmla="*/ 34 w 260"/>
                <a:gd name="T87" fmla="*/ 81 h 211"/>
                <a:gd name="T88" fmla="*/ 22 w 260"/>
                <a:gd name="T89" fmla="*/ 69 h 211"/>
                <a:gd name="T90" fmla="*/ 14 w 260"/>
                <a:gd name="T91" fmla="*/ 54 h 211"/>
                <a:gd name="T92" fmla="*/ 10 w 260"/>
                <a:gd name="T93" fmla="*/ 36 h 211"/>
                <a:gd name="T94" fmla="*/ 13 w 260"/>
                <a:gd name="T95" fmla="*/ 22 h 211"/>
                <a:gd name="T96" fmla="*/ 18 w 260"/>
                <a:gd name="T97" fmla="*/ 9 h 211"/>
                <a:gd name="T98" fmla="*/ 40 w 260"/>
                <a:gd name="T99" fmla="*/ 31 h 211"/>
                <a:gd name="T100" fmla="*/ 66 w 260"/>
                <a:gd name="T101" fmla="*/ 48 h 211"/>
                <a:gd name="T102" fmla="*/ 96 w 260"/>
                <a:gd name="T103" fmla="*/ 60 h 211"/>
                <a:gd name="T104" fmla="*/ 128 w 260"/>
                <a:gd name="T105" fmla="*/ 65 h 211"/>
                <a:gd name="T106" fmla="*/ 127 w 260"/>
                <a:gd name="T107" fmla="*/ 59 h 211"/>
                <a:gd name="T108" fmla="*/ 127 w 260"/>
                <a:gd name="T109" fmla="*/ 52 h 211"/>
                <a:gd name="T110" fmla="*/ 129 w 260"/>
                <a:gd name="T111" fmla="*/ 36 h 211"/>
                <a:gd name="T112" fmla="*/ 137 w 260"/>
                <a:gd name="T113" fmla="*/ 22 h 211"/>
                <a:gd name="T114" fmla="*/ 149 w 260"/>
                <a:gd name="T115" fmla="*/ 10 h 211"/>
                <a:gd name="T116" fmla="*/ 163 w 260"/>
                <a:gd name="T117" fmla="*/ 2 h 211"/>
                <a:gd name="T118" fmla="*/ 179 w 260"/>
                <a:gd name="T119"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0" h="211">
                  <a:moveTo>
                    <a:pt x="179" y="0"/>
                  </a:moveTo>
                  <a:lnTo>
                    <a:pt x="195" y="1"/>
                  </a:lnTo>
                  <a:lnTo>
                    <a:pt x="207" y="7"/>
                  </a:lnTo>
                  <a:lnTo>
                    <a:pt x="219" y="16"/>
                  </a:lnTo>
                  <a:lnTo>
                    <a:pt x="236" y="11"/>
                  </a:lnTo>
                  <a:lnTo>
                    <a:pt x="252" y="4"/>
                  </a:lnTo>
                  <a:lnTo>
                    <a:pt x="243" y="20"/>
                  </a:lnTo>
                  <a:lnTo>
                    <a:pt x="229" y="33"/>
                  </a:lnTo>
                  <a:lnTo>
                    <a:pt x="245" y="29"/>
                  </a:lnTo>
                  <a:lnTo>
                    <a:pt x="260" y="24"/>
                  </a:lnTo>
                  <a:lnTo>
                    <a:pt x="247" y="40"/>
                  </a:lnTo>
                  <a:lnTo>
                    <a:pt x="233" y="52"/>
                  </a:lnTo>
                  <a:lnTo>
                    <a:pt x="233" y="59"/>
                  </a:lnTo>
                  <a:lnTo>
                    <a:pt x="232" y="83"/>
                  </a:lnTo>
                  <a:lnTo>
                    <a:pt x="225" y="106"/>
                  </a:lnTo>
                  <a:lnTo>
                    <a:pt x="215" y="129"/>
                  </a:lnTo>
                  <a:lnTo>
                    <a:pt x="202" y="151"/>
                  </a:lnTo>
                  <a:lnTo>
                    <a:pt x="186" y="170"/>
                  </a:lnTo>
                  <a:lnTo>
                    <a:pt x="164" y="187"/>
                  </a:lnTo>
                  <a:lnTo>
                    <a:pt x="140" y="200"/>
                  </a:lnTo>
                  <a:lnTo>
                    <a:pt x="113" y="207"/>
                  </a:lnTo>
                  <a:lnTo>
                    <a:pt x="82" y="211"/>
                  </a:lnTo>
                  <a:lnTo>
                    <a:pt x="52" y="207"/>
                  </a:lnTo>
                  <a:lnTo>
                    <a:pt x="24" y="200"/>
                  </a:lnTo>
                  <a:lnTo>
                    <a:pt x="0" y="187"/>
                  </a:lnTo>
                  <a:lnTo>
                    <a:pt x="13" y="187"/>
                  </a:lnTo>
                  <a:lnTo>
                    <a:pt x="37" y="184"/>
                  </a:lnTo>
                  <a:lnTo>
                    <a:pt x="59" y="177"/>
                  </a:lnTo>
                  <a:lnTo>
                    <a:pt x="78" y="165"/>
                  </a:lnTo>
                  <a:lnTo>
                    <a:pt x="61" y="161"/>
                  </a:lnTo>
                  <a:lnTo>
                    <a:pt x="47" y="154"/>
                  </a:lnTo>
                  <a:lnTo>
                    <a:pt x="36" y="142"/>
                  </a:lnTo>
                  <a:lnTo>
                    <a:pt x="29" y="128"/>
                  </a:lnTo>
                  <a:lnTo>
                    <a:pt x="33" y="128"/>
                  </a:lnTo>
                  <a:lnTo>
                    <a:pt x="38" y="129"/>
                  </a:lnTo>
                  <a:lnTo>
                    <a:pt x="46" y="128"/>
                  </a:lnTo>
                  <a:lnTo>
                    <a:pt x="52" y="127"/>
                  </a:lnTo>
                  <a:lnTo>
                    <a:pt x="36" y="120"/>
                  </a:lnTo>
                  <a:lnTo>
                    <a:pt x="22" y="109"/>
                  </a:lnTo>
                  <a:lnTo>
                    <a:pt x="13" y="93"/>
                  </a:lnTo>
                  <a:lnTo>
                    <a:pt x="10" y="74"/>
                  </a:lnTo>
                  <a:lnTo>
                    <a:pt x="10" y="74"/>
                  </a:lnTo>
                  <a:lnTo>
                    <a:pt x="22" y="78"/>
                  </a:lnTo>
                  <a:lnTo>
                    <a:pt x="34" y="81"/>
                  </a:lnTo>
                  <a:lnTo>
                    <a:pt x="22" y="69"/>
                  </a:lnTo>
                  <a:lnTo>
                    <a:pt x="14" y="54"/>
                  </a:lnTo>
                  <a:lnTo>
                    <a:pt x="10" y="36"/>
                  </a:lnTo>
                  <a:lnTo>
                    <a:pt x="13" y="22"/>
                  </a:lnTo>
                  <a:lnTo>
                    <a:pt x="18" y="9"/>
                  </a:lnTo>
                  <a:lnTo>
                    <a:pt x="40" y="31"/>
                  </a:lnTo>
                  <a:lnTo>
                    <a:pt x="66" y="48"/>
                  </a:lnTo>
                  <a:lnTo>
                    <a:pt x="96" y="60"/>
                  </a:lnTo>
                  <a:lnTo>
                    <a:pt x="128" y="65"/>
                  </a:lnTo>
                  <a:lnTo>
                    <a:pt x="127" y="59"/>
                  </a:lnTo>
                  <a:lnTo>
                    <a:pt x="127" y="52"/>
                  </a:lnTo>
                  <a:lnTo>
                    <a:pt x="129" y="36"/>
                  </a:lnTo>
                  <a:lnTo>
                    <a:pt x="137" y="22"/>
                  </a:lnTo>
                  <a:lnTo>
                    <a:pt x="149" y="10"/>
                  </a:lnTo>
                  <a:lnTo>
                    <a:pt x="163" y="2"/>
                  </a:lnTo>
                  <a:lnTo>
                    <a:pt x="179"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14" name="淘宝网chenying0907出品 13"/>
          <p:cNvGrpSpPr/>
          <p:nvPr/>
        </p:nvGrpSpPr>
        <p:grpSpPr>
          <a:xfrm>
            <a:off x="4802698" y="4520446"/>
            <a:ext cx="1300958" cy="1113221"/>
            <a:chOff x="4990956" y="4654917"/>
            <a:chExt cx="1300958" cy="1113221"/>
          </a:xfrm>
        </p:grpSpPr>
        <p:grpSp>
          <p:nvGrpSpPr>
            <p:cNvPr id="15" name="淘宝网chenying0907出品 14"/>
            <p:cNvGrpSpPr/>
            <p:nvPr/>
          </p:nvGrpSpPr>
          <p:grpSpPr>
            <a:xfrm>
              <a:off x="4990956" y="4654917"/>
              <a:ext cx="1300958" cy="1113221"/>
              <a:chOff x="3183471" y="2060848"/>
              <a:chExt cx="1300958" cy="1113221"/>
            </a:xfrm>
          </p:grpSpPr>
          <p:sp>
            <p:nvSpPr>
              <p:cNvPr id="17" name="淘宝网chenying0907出品 2"/>
              <p:cNvSpPr/>
              <p:nvPr/>
            </p:nvSpPr>
            <p:spPr>
              <a:xfrm>
                <a:off x="3183471" y="2060848"/>
                <a:ext cx="1300958" cy="1113221"/>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gradFill flip="none" rotWithShape="1">
                <a:gsLst>
                  <a:gs pos="0">
                    <a:srgbClr val="C9CBC8"/>
                  </a:gs>
                  <a:gs pos="100000">
                    <a:srgbClr val="FCFCFC"/>
                  </a:gs>
                </a:gsLst>
                <a:lin ang="8100000" scaled="1"/>
                <a:tileRect/>
              </a:gra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淘宝网chenying0907出品 2"/>
              <p:cNvSpPr/>
              <p:nvPr/>
            </p:nvSpPr>
            <p:spPr>
              <a:xfrm>
                <a:off x="3396300" y="2242964"/>
                <a:ext cx="875300" cy="748988"/>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92D050"/>
              </a:solidFill>
              <a:ln w="127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淘宝网chenying0907出品 121"/>
            <p:cNvSpPr>
              <a:spLocks noEditPoints="1"/>
            </p:cNvSpPr>
            <p:nvPr/>
          </p:nvSpPr>
          <p:spPr bwMode="auto">
            <a:xfrm>
              <a:off x="5468948" y="5036108"/>
              <a:ext cx="350838" cy="350838"/>
            </a:xfrm>
            <a:custGeom>
              <a:avLst/>
              <a:gdLst>
                <a:gd name="T0" fmla="*/ 119 w 221"/>
                <a:gd name="T1" fmla="*/ 73 h 221"/>
                <a:gd name="T2" fmla="*/ 134 w 221"/>
                <a:gd name="T3" fmla="*/ 85 h 221"/>
                <a:gd name="T4" fmla="*/ 136 w 221"/>
                <a:gd name="T5" fmla="*/ 93 h 221"/>
                <a:gd name="T6" fmla="*/ 132 w 221"/>
                <a:gd name="T7" fmla="*/ 101 h 221"/>
                <a:gd name="T8" fmla="*/ 124 w 221"/>
                <a:gd name="T9" fmla="*/ 105 h 221"/>
                <a:gd name="T10" fmla="*/ 116 w 221"/>
                <a:gd name="T11" fmla="*/ 103 h 221"/>
                <a:gd name="T12" fmla="*/ 105 w 221"/>
                <a:gd name="T13" fmla="*/ 97 h 221"/>
                <a:gd name="T14" fmla="*/ 89 w 221"/>
                <a:gd name="T15" fmla="*/ 101 h 221"/>
                <a:gd name="T16" fmla="*/ 75 w 221"/>
                <a:gd name="T17" fmla="*/ 111 h 221"/>
                <a:gd name="T18" fmla="*/ 30 w 221"/>
                <a:gd name="T19" fmla="*/ 157 h 221"/>
                <a:gd name="T20" fmla="*/ 28 w 221"/>
                <a:gd name="T21" fmla="*/ 169 h 221"/>
                <a:gd name="T22" fmla="*/ 30 w 221"/>
                <a:gd name="T23" fmla="*/ 182 h 221"/>
                <a:gd name="T24" fmla="*/ 43 w 221"/>
                <a:gd name="T25" fmla="*/ 192 h 221"/>
                <a:gd name="T26" fmla="*/ 61 w 221"/>
                <a:gd name="T27" fmla="*/ 192 h 221"/>
                <a:gd name="T28" fmla="*/ 80 w 221"/>
                <a:gd name="T29" fmla="*/ 175 h 221"/>
                <a:gd name="T30" fmla="*/ 88 w 221"/>
                <a:gd name="T31" fmla="*/ 171 h 221"/>
                <a:gd name="T32" fmla="*/ 97 w 221"/>
                <a:gd name="T33" fmla="*/ 173 h 221"/>
                <a:gd name="T34" fmla="*/ 104 w 221"/>
                <a:gd name="T35" fmla="*/ 179 h 221"/>
                <a:gd name="T36" fmla="*/ 105 w 221"/>
                <a:gd name="T37" fmla="*/ 187 h 221"/>
                <a:gd name="T38" fmla="*/ 101 w 221"/>
                <a:gd name="T39" fmla="*/ 194 h 221"/>
                <a:gd name="T40" fmla="*/ 78 w 221"/>
                <a:gd name="T41" fmla="*/ 215 h 221"/>
                <a:gd name="T42" fmla="*/ 52 w 221"/>
                <a:gd name="T43" fmla="*/ 221 h 221"/>
                <a:gd name="T44" fmla="*/ 27 w 221"/>
                <a:gd name="T45" fmla="*/ 215 h 221"/>
                <a:gd name="T46" fmla="*/ 7 w 221"/>
                <a:gd name="T47" fmla="*/ 194 h 221"/>
                <a:gd name="T48" fmla="*/ 0 w 221"/>
                <a:gd name="T49" fmla="*/ 169 h 221"/>
                <a:gd name="T50" fmla="*/ 7 w 221"/>
                <a:gd name="T51" fmla="*/ 143 h 221"/>
                <a:gd name="T52" fmla="*/ 56 w 221"/>
                <a:gd name="T53" fmla="*/ 91 h 221"/>
                <a:gd name="T54" fmla="*/ 88 w 221"/>
                <a:gd name="T55" fmla="*/ 71 h 221"/>
                <a:gd name="T56" fmla="*/ 163 w 221"/>
                <a:gd name="T57" fmla="*/ 0 h 221"/>
                <a:gd name="T58" fmla="*/ 192 w 221"/>
                <a:gd name="T59" fmla="*/ 6 h 221"/>
                <a:gd name="T60" fmla="*/ 215 w 221"/>
                <a:gd name="T61" fmla="*/ 27 h 221"/>
                <a:gd name="T62" fmla="*/ 221 w 221"/>
                <a:gd name="T63" fmla="*/ 52 h 221"/>
                <a:gd name="T64" fmla="*/ 215 w 221"/>
                <a:gd name="T65" fmla="*/ 79 h 221"/>
                <a:gd name="T66" fmla="*/ 163 w 221"/>
                <a:gd name="T67" fmla="*/ 133 h 221"/>
                <a:gd name="T68" fmla="*/ 134 w 221"/>
                <a:gd name="T69" fmla="*/ 151 h 221"/>
                <a:gd name="T70" fmla="*/ 105 w 221"/>
                <a:gd name="T71" fmla="*/ 151 h 221"/>
                <a:gd name="T72" fmla="*/ 87 w 221"/>
                <a:gd name="T73" fmla="*/ 137 h 221"/>
                <a:gd name="T74" fmla="*/ 86 w 221"/>
                <a:gd name="T75" fmla="*/ 128 h 221"/>
                <a:gd name="T76" fmla="*/ 89 w 221"/>
                <a:gd name="T77" fmla="*/ 120 h 221"/>
                <a:gd name="T78" fmla="*/ 97 w 221"/>
                <a:gd name="T79" fmla="*/ 116 h 221"/>
                <a:gd name="T80" fmla="*/ 106 w 221"/>
                <a:gd name="T81" fmla="*/ 118 h 221"/>
                <a:gd name="T82" fmla="*/ 112 w 221"/>
                <a:gd name="T83" fmla="*/ 123 h 221"/>
                <a:gd name="T84" fmla="*/ 124 w 221"/>
                <a:gd name="T85" fmla="*/ 127 h 221"/>
                <a:gd name="T86" fmla="*/ 143 w 221"/>
                <a:gd name="T87" fmla="*/ 114 h 221"/>
                <a:gd name="T88" fmla="*/ 191 w 221"/>
                <a:gd name="T89" fmla="*/ 65 h 221"/>
                <a:gd name="T90" fmla="*/ 195 w 221"/>
                <a:gd name="T91" fmla="*/ 52 h 221"/>
                <a:gd name="T92" fmla="*/ 191 w 221"/>
                <a:gd name="T93" fmla="*/ 41 h 221"/>
                <a:gd name="T94" fmla="*/ 179 w 221"/>
                <a:gd name="T95" fmla="*/ 30 h 221"/>
                <a:gd name="T96" fmla="*/ 163 w 221"/>
                <a:gd name="T97" fmla="*/ 28 h 221"/>
                <a:gd name="T98" fmla="*/ 141 w 221"/>
                <a:gd name="T99" fmla="*/ 47 h 221"/>
                <a:gd name="T100" fmla="*/ 133 w 221"/>
                <a:gd name="T101" fmla="*/ 51 h 221"/>
                <a:gd name="T102" fmla="*/ 124 w 221"/>
                <a:gd name="T103" fmla="*/ 50 h 221"/>
                <a:gd name="T104" fmla="*/ 119 w 221"/>
                <a:gd name="T105" fmla="*/ 43 h 221"/>
                <a:gd name="T106" fmla="*/ 118 w 221"/>
                <a:gd name="T107" fmla="*/ 34 h 221"/>
                <a:gd name="T108" fmla="*/ 121 w 221"/>
                <a:gd name="T109" fmla="*/ 27 h 221"/>
                <a:gd name="T110" fmla="*/ 148 w 221"/>
                <a:gd name="T111" fmla="*/ 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1" h="221">
                  <a:moveTo>
                    <a:pt x="104" y="69"/>
                  </a:moveTo>
                  <a:lnTo>
                    <a:pt x="119" y="73"/>
                  </a:lnTo>
                  <a:lnTo>
                    <a:pt x="132" y="82"/>
                  </a:lnTo>
                  <a:lnTo>
                    <a:pt x="134" y="85"/>
                  </a:lnTo>
                  <a:lnTo>
                    <a:pt x="136" y="89"/>
                  </a:lnTo>
                  <a:lnTo>
                    <a:pt x="136" y="93"/>
                  </a:lnTo>
                  <a:lnTo>
                    <a:pt x="134" y="97"/>
                  </a:lnTo>
                  <a:lnTo>
                    <a:pt x="132" y="101"/>
                  </a:lnTo>
                  <a:lnTo>
                    <a:pt x="128" y="103"/>
                  </a:lnTo>
                  <a:lnTo>
                    <a:pt x="124" y="105"/>
                  </a:lnTo>
                  <a:lnTo>
                    <a:pt x="120" y="105"/>
                  </a:lnTo>
                  <a:lnTo>
                    <a:pt x="116" y="103"/>
                  </a:lnTo>
                  <a:lnTo>
                    <a:pt x="112" y="101"/>
                  </a:lnTo>
                  <a:lnTo>
                    <a:pt x="105" y="97"/>
                  </a:lnTo>
                  <a:lnTo>
                    <a:pt x="97" y="97"/>
                  </a:lnTo>
                  <a:lnTo>
                    <a:pt x="89" y="101"/>
                  </a:lnTo>
                  <a:lnTo>
                    <a:pt x="82" y="105"/>
                  </a:lnTo>
                  <a:lnTo>
                    <a:pt x="75" y="111"/>
                  </a:lnTo>
                  <a:lnTo>
                    <a:pt x="34" y="152"/>
                  </a:lnTo>
                  <a:lnTo>
                    <a:pt x="30" y="157"/>
                  </a:lnTo>
                  <a:lnTo>
                    <a:pt x="28" y="162"/>
                  </a:lnTo>
                  <a:lnTo>
                    <a:pt x="28" y="169"/>
                  </a:lnTo>
                  <a:lnTo>
                    <a:pt x="28" y="175"/>
                  </a:lnTo>
                  <a:lnTo>
                    <a:pt x="30" y="182"/>
                  </a:lnTo>
                  <a:lnTo>
                    <a:pt x="34" y="187"/>
                  </a:lnTo>
                  <a:lnTo>
                    <a:pt x="43" y="192"/>
                  </a:lnTo>
                  <a:lnTo>
                    <a:pt x="52" y="193"/>
                  </a:lnTo>
                  <a:lnTo>
                    <a:pt x="61" y="192"/>
                  </a:lnTo>
                  <a:lnTo>
                    <a:pt x="70" y="187"/>
                  </a:lnTo>
                  <a:lnTo>
                    <a:pt x="80" y="175"/>
                  </a:lnTo>
                  <a:lnTo>
                    <a:pt x="84" y="173"/>
                  </a:lnTo>
                  <a:lnTo>
                    <a:pt x="88" y="171"/>
                  </a:lnTo>
                  <a:lnTo>
                    <a:pt x="93" y="171"/>
                  </a:lnTo>
                  <a:lnTo>
                    <a:pt x="97" y="173"/>
                  </a:lnTo>
                  <a:lnTo>
                    <a:pt x="101" y="175"/>
                  </a:lnTo>
                  <a:lnTo>
                    <a:pt x="104" y="179"/>
                  </a:lnTo>
                  <a:lnTo>
                    <a:pt x="105" y="183"/>
                  </a:lnTo>
                  <a:lnTo>
                    <a:pt x="105" y="187"/>
                  </a:lnTo>
                  <a:lnTo>
                    <a:pt x="104" y="191"/>
                  </a:lnTo>
                  <a:lnTo>
                    <a:pt x="101" y="194"/>
                  </a:lnTo>
                  <a:lnTo>
                    <a:pt x="89" y="206"/>
                  </a:lnTo>
                  <a:lnTo>
                    <a:pt x="78" y="215"/>
                  </a:lnTo>
                  <a:lnTo>
                    <a:pt x="65" y="219"/>
                  </a:lnTo>
                  <a:lnTo>
                    <a:pt x="52" y="221"/>
                  </a:lnTo>
                  <a:lnTo>
                    <a:pt x="39" y="219"/>
                  </a:lnTo>
                  <a:lnTo>
                    <a:pt x="27" y="215"/>
                  </a:lnTo>
                  <a:lnTo>
                    <a:pt x="15" y="206"/>
                  </a:lnTo>
                  <a:lnTo>
                    <a:pt x="7" y="194"/>
                  </a:lnTo>
                  <a:lnTo>
                    <a:pt x="1" y="183"/>
                  </a:lnTo>
                  <a:lnTo>
                    <a:pt x="0" y="169"/>
                  </a:lnTo>
                  <a:lnTo>
                    <a:pt x="1" y="156"/>
                  </a:lnTo>
                  <a:lnTo>
                    <a:pt x="7" y="143"/>
                  </a:lnTo>
                  <a:lnTo>
                    <a:pt x="15" y="132"/>
                  </a:lnTo>
                  <a:lnTo>
                    <a:pt x="56" y="91"/>
                  </a:lnTo>
                  <a:lnTo>
                    <a:pt x="73" y="79"/>
                  </a:lnTo>
                  <a:lnTo>
                    <a:pt x="88" y="71"/>
                  </a:lnTo>
                  <a:lnTo>
                    <a:pt x="104" y="69"/>
                  </a:lnTo>
                  <a:close/>
                  <a:moveTo>
                    <a:pt x="163" y="0"/>
                  </a:moveTo>
                  <a:lnTo>
                    <a:pt x="178" y="0"/>
                  </a:lnTo>
                  <a:lnTo>
                    <a:pt x="192" y="6"/>
                  </a:lnTo>
                  <a:lnTo>
                    <a:pt x="206" y="16"/>
                  </a:lnTo>
                  <a:lnTo>
                    <a:pt x="215" y="27"/>
                  </a:lnTo>
                  <a:lnTo>
                    <a:pt x="220" y="39"/>
                  </a:lnTo>
                  <a:lnTo>
                    <a:pt x="221" y="52"/>
                  </a:lnTo>
                  <a:lnTo>
                    <a:pt x="220" y="66"/>
                  </a:lnTo>
                  <a:lnTo>
                    <a:pt x="215" y="79"/>
                  </a:lnTo>
                  <a:lnTo>
                    <a:pt x="206" y="89"/>
                  </a:lnTo>
                  <a:lnTo>
                    <a:pt x="163" y="133"/>
                  </a:lnTo>
                  <a:lnTo>
                    <a:pt x="148" y="144"/>
                  </a:lnTo>
                  <a:lnTo>
                    <a:pt x="134" y="151"/>
                  </a:lnTo>
                  <a:lnTo>
                    <a:pt x="120" y="153"/>
                  </a:lnTo>
                  <a:lnTo>
                    <a:pt x="105" y="151"/>
                  </a:lnTo>
                  <a:lnTo>
                    <a:pt x="89" y="141"/>
                  </a:lnTo>
                  <a:lnTo>
                    <a:pt x="87" y="137"/>
                  </a:lnTo>
                  <a:lnTo>
                    <a:pt x="86" y="133"/>
                  </a:lnTo>
                  <a:lnTo>
                    <a:pt x="86" y="128"/>
                  </a:lnTo>
                  <a:lnTo>
                    <a:pt x="87" y="124"/>
                  </a:lnTo>
                  <a:lnTo>
                    <a:pt x="89" y="120"/>
                  </a:lnTo>
                  <a:lnTo>
                    <a:pt x="93" y="118"/>
                  </a:lnTo>
                  <a:lnTo>
                    <a:pt x="97" y="116"/>
                  </a:lnTo>
                  <a:lnTo>
                    <a:pt x="101" y="116"/>
                  </a:lnTo>
                  <a:lnTo>
                    <a:pt x="106" y="118"/>
                  </a:lnTo>
                  <a:lnTo>
                    <a:pt x="109" y="120"/>
                  </a:lnTo>
                  <a:lnTo>
                    <a:pt x="112" y="123"/>
                  </a:lnTo>
                  <a:lnTo>
                    <a:pt x="116" y="125"/>
                  </a:lnTo>
                  <a:lnTo>
                    <a:pt x="124" y="127"/>
                  </a:lnTo>
                  <a:lnTo>
                    <a:pt x="132" y="123"/>
                  </a:lnTo>
                  <a:lnTo>
                    <a:pt x="143" y="114"/>
                  </a:lnTo>
                  <a:lnTo>
                    <a:pt x="187" y="70"/>
                  </a:lnTo>
                  <a:lnTo>
                    <a:pt x="191" y="65"/>
                  </a:lnTo>
                  <a:lnTo>
                    <a:pt x="193" y="59"/>
                  </a:lnTo>
                  <a:lnTo>
                    <a:pt x="195" y="52"/>
                  </a:lnTo>
                  <a:lnTo>
                    <a:pt x="193" y="47"/>
                  </a:lnTo>
                  <a:lnTo>
                    <a:pt x="191" y="41"/>
                  </a:lnTo>
                  <a:lnTo>
                    <a:pt x="187" y="36"/>
                  </a:lnTo>
                  <a:lnTo>
                    <a:pt x="179" y="30"/>
                  </a:lnTo>
                  <a:lnTo>
                    <a:pt x="171" y="27"/>
                  </a:lnTo>
                  <a:lnTo>
                    <a:pt x="163" y="28"/>
                  </a:lnTo>
                  <a:lnTo>
                    <a:pt x="155" y="33"/>
                  </a:lnTo>
                  <a:lnTo>
                    <a:pt x="141" y="47"/>
                  </a:lnTo>
                  <a:lnTo>
                    <a:pt x="137" y="50"/>
                  </a:lnTo>
                  <a:lnTo>
                    <a:pt x="133" y="51"/>
                  </a:lnTo>
                  <a:lnTo>
                    <a:pt x="129" y="51"/>
                  </a:lnTo>
                  <a:lnTo>
                    <a:pt x="124" y="50"/>
                  </a:lnTo>
                  <a:lnTo>
                    <a:pt x="121" y="47"/>
                  </a:lnTo>
                  <a:lnTo>
                    <a:pt x="119" y="43"/>
                  </a:lnTo>
                  <a:lnTo>
                    <a:pt x="118" y="39"/>
                  </a:lnTo>
                  <a:lnTo>
                    <a:pt x="118" y="34"/>
                  </a:lnTo>
                  <a:lnTo>
                    <a:pt x="119" y="30"/>
                  </a:lnTo>
                  <a:lnTo>
                    <a:pt x="121" y="27"/>
                  </a:lnTo>
                  <a:lnTo>
                    <a:pt x="136" y="14"/>
                  </a:lnTo>
                  <a:lnTo>
                    <a:pt x="148" y="3"/>
                  </a:lnTo>
                  <a:lnTo>
                    <a:pt x="163"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19" name="淘宝网chenying0907出品 18"/>
          <p:cNvGrpSpPr/>
          <p:nvPr/>
        </p:nvGrpSpPr>
        <p:grpSpPr>
          <a:xfrm>
            <a:off x="5416106" y="2158078"/>
            <a:ext cx="1300958" cy="1113221"/>
            <a:chOff x="5604364" y="2292549"/>
            <a:chExt cx="1300958" cy="1113221"/>
          </a:xfrm>
        </p:grpSpPr>
        <p:grpSp>
          <p:nvGrpSpPr>
            <p:cNvPr id="20" name="淘宝网chenying0907出品 19"/>
            <p:cNvGrpSpPr/>
            <p:nvPr/>
          </p:nvGrpSpPr>
          <p:grpSpPr>
            <a:xfrm>
              <a:off x="5604364" y="2292549"/>
              <a:ext cx="1300958" cy="1113221"/>
              <a:chOff x="3183471" y="2060848"/>
              <a:chExt cx="1300958" cy="1113221"/>
            </a:xfrm>
          </p:grpSpPr>
          <p:sp>
            <p:nvSpPr>
              <p:cNvPr id="22" name="淘宝网chenying0907出品 2"/>
              <p:cNvSpPr/>
              <p:nvPr/>
            </p:nvSpPr>
            <p:spPr>
              <a:xfrm>
                <a:off x="3183471" y="2060848"/>
                <a:ext cx="1300958" cy="1113221"/>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gradFill flip="none" rotWithShape="1">
                <a:gsLst>
                  <a:gs pos="0">
                    <a:srgbClr val="C9CBC8"/>
                  </a:gs>
                  <a:gs pos="100000">
                    <a:srgbClr val="FCFCFC"/>
                  </a:gs>
                </a:gsLst>
                <a:lin ang="8100000" scaled="1"/>
                <a:tileRect/>
              </a:gra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淘宝网chenying0907出品 2"/>
              <p:cNvSpPr/>
              <p:nvPr/>
            </p:nvSpPr>
            <p:spPr>
              <a:xfrm>
                <a:off x="3396300" y="2242964"/>
                <a:ext cx="875300" cy="748988"/>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B0F0"/>
              </a:solidFill>
              <a:ln w="127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淘宝网chenying0907出品 134"/>
            <p:cNvSpPr/>
            <p:nvPr/>
          </p:nvSpPr>
          <p:spPr bwMode="auto">
            <a:xfrm>
              <a:off x="6090109" y="2650252"/>
              <a:ext cx="306388" cy="427038"/>
            </a:xfrm>
            <a:custGeom>
              <a:avLst/>
              <a:gdLst>
                <a:gd name="T0" fmla="*/ 64 w 193"/>
                <a:gd name="T1" fmla="*/ 3 h 269"/>
                <a:gd name="T2" fmla="*/ 192 w 193"/>
                <a:gd name="T3" fmla="*/ 69 h 269"/>
                <a:gd name="T4" fmla="*/ 193 w 193"/>
                <a:gd name="T5" fmla="*/ 75 h 269"/>
                <a:gd name="T6" fmla="*/ 193 w 193"/>
                <a:gd name="T7" fmla="*/ 235 h 269"/>
                <a:gd name="T8" fmla="*/ 187 w 193"/>
                <a:gd name="T9" fmla="*/ 240 h 269"/>
                <a:gd name="T10" fmla="*/ 181 w 193"/>
                <a:gd name="T11" fmla="*/ 241 h 269"/>
                <a:gd name="T12" fmla="*/ 174 w 193"/>
                <a:gd name="T13" fmla="*/ 239 h 269"/>
                <a:gd name="T14" fmla="*/ 170 w 193"/>
                <a:gd name="T15" fmla="*/ 235 h 269"/>
                <a:gd name="T16" fmla="*/ 170 w 193"/>
                <a:gd name="T17" fmla="*/ 139 h 269"/>
                <a:gd name="T18" fmla="*/ 170 w 193"/>
                <a:gd name="T19" fmla="*/ 103 h 269"/>
                <a:gd name="T20" fmla="*/ 170 w 193"/>
                <a:gd name="T21" fmla="*/ 86 h 269"/>
                <a:gd name="T22" fmla="*/ 169 w 193"/>
                <a:gd name="T23" fmla="*/ 83 h 269"/>
                <a:gd name="T24" fmla="*/ 166 w 193"/>
                <a:gd name="T25" fmla="*/ 81 h 269"/>
                <a:gd name="T26" fmla="*/ 154 w 193"/>
                <a:gd name="T27" fmla="*/ 75 h 269"/>
                <a:gd name="T28" fmla="*/ 125 w 193"/>
                <a:gd name="T29" fmla="*/ 59 h 269"/>
                <a:gd name="T30" fmla="*/ 93 w 193"/>
                <a:gd name="T31" fmla="*/ 42 h 269"/>
                <a:gd name="T32" fmla="*/ 65 w 193"/>
                <a:gd name="T33" fmla="*/ 27 h 269"/>
                <a:gd name="T34" fmla="*/ 55 w 193"/>
                <a:gd name="T35" fmla="*/ 21 h 269"/>
                <a:gd name="T36" fmla="*/ 50 w 193"/>
                <a:gd name="T37" fmla="*/ 21 h 269"/>
                <a:gd name="T38" fmla="*/ 41 w 193"/>
                <a:gd name="T39" fmla="*/ 22 h 269"/>
                <a:gd name="T40" fmla="*/ 29 w 193"/>
                <a:gd name="T41" fmla="*/ 27 h 269"/>
                <a:gd name="T42" fmla="*/ 22 w 193"/>
                <a:gd name="T43" fmla="*/ 33 h 269"/>
                <a:gd name="T44" fmla="*/ 133 w 193"/>
                <a:gd name="T45" fmla="*/ 100 h 269"/>
                <a:gd name="T46" fmla="*/ 138 w 193"/>
                <a:gd name="T47" fmla="*/ 104 h 269"/>
                <a:gd name="T48" fmla="*/ 138 w 193"/>
                <a:gd name="T49" fmla="*/ 260 h 269"/>
                <a:gd name="T50" fmla="*/ 136 w 193"/>
                <a:gd name="T51" fmla="*/ 265 h 269"/>
                <a:gd name="T52" fmla="*/ 131 w 193"/>
                <a:gd name="T53" fmla="*/ 268 h 269"/>
                <a:gd name="T54" fmla="*/ 125 w 193"/>
                <a:gd name="T55" fmla="*/ 268 h 269"/>
                <a:gd name="T56" fmla="*/ 119 w 193"/>
                <a:gd name="T57" fmla="*/ 265 h 269"/>
                <a:gd name="T58" fmla="*/ 98 w 193"/>
                <a:gd name="T59" fmla="*/ 251 h 269"/>
                <a:gd name="T60" fmla="*/ 68 w 193"/>
                <a:gd name="T61" fmla="*/ 232 h 269"/>
                <a:gd name="T62" fmla="*/ 36 w 193"/>
                <a:gd name="T63" fmla="*/ 213 h 269"/>
                <a:gd name="T64" fmla="*/ 14 w 193"/>
                <a:gd name="T65" fmla="*/ 199 h 269"/>
                <a:gd name="T66" fmla="*/ 6 w 193"/>
                <a:gd name="T67" fmla="*/ 194 h 269"/>
                <a:gd name="T68" fmla="*/ 2 w 193"/>
                <a:gd name="T69" fmla="*/ 189 h 269"/>
                <a:gd name="T70" fmla="*/ 0 w 193"/>
                <a:gd name="T71" fmla="*/ 41 h 269"/>
                <a:gd name="T72" fmla="*/ 0 w 193"/>
                <a:gd name="T73" fmla="*/ 36 h 269"/>
                <a:gd name="T74" fmla="*/ 4 w 193"/>
                <a:gd name="T75" fmla="*/ 27 h 269"/>
                <a:gd name="T76" fmla="*/ 20 w 193"/>
                <a:gd name="T77" fmla="*/ 12 h 269"/>
                <a:gd name="T78" fmla="*/ 43 w 193"/>
                <a:gd name="T79" fmla="*/ 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3" h="269">
                  <a:moveTo>
                    <a:pt x="55" y="0"/>
                  </a:moveTo>
                  <a:lnTo>
                    <a:pt x="64" y="3"/>
                  </a:lnTo>
                  <a:lnTo>
                    <a:pt x="190" y="67"/>
                  </a:lnTo>
                  <a:lnTo>
                    <a:pt x="192" y="69"/>
                  </a:lnTo>
                  <a:lnTo>
                    <a:pt x="193" y="72"/>
                  </a:lnTo>
                  <a:lnTo>
                    <a:pt x="193" y="75"/>
                  </a:lnTo>
                  <a:lnTo>
                    <a:pt x="193" y="231"/>
                  </a:lnTo>
                  <a:lnTo>
                    <a:pt x="193" y="235"/>
                  </a:lnTo>
                  <a:lnTo>
                    <a:pt x="191" y="239"/>
                  </a:lnTo>
                  <a:lnTo>
                    <a:pt x="187" y="240"/>
                  </a:lnTo>
                  <a:lnTo>
                    <a:pt x="183" y="241"/>
                  </a:lnTo>
                  <a:lnTo>
                    <a:pt x="181" y="241"/>
                  </a:lnTo>
                  <a:lnTo>
                    <a:pt x="177" y="240"/>
                  </a:lnTo>
                  <a:lnTo>
                    <a:pt x="174" y="239"/>
                  </a:lnTo>
                  <a:lnTo>
                    <a:pt x="172" y="237"/>
                  </a:lnTo>
                  <a:lnTo>
                    <a:pt x="170" y="235"/>
                  </a:lnTo>
                  <a:lnTo>
                    <a:pt x="170" y="231"/>
                  </a:lnTo>
                  <a:lnTo>
                    <a:pt x="170" y="139"/>
                  </a:lnTo>
                  <a:lnTo>
                    <a:pt x="170" y="119"/>
                  </a:lnTo>
                  <a:lnTo>
                    <a:pt x="170" y="103"/>
                  </a:lnTo>
                  <a:lnTo>
                    <a:pt x="170" y="91"/>
                  </a:lnTo>
                  <a:lnTo>
                    <a:pt x="170" y="86"/>
                  </a:lnTo>
                  <a:lnTo>
                    <a:pt x="170" y="85"/>
                  </a:lnTo>
                  <a:lnTo>
                    <a:pt x="169" y="83"/>
                  </a:lnTo>
                  <a:lnTo>
                    <a:pt x="169" y="82"/>
                  </a:lnTo>
                  <a:lnTo>
                    <a:pt x="166" y="81"/>
                  </a:lnTo>
                  <a:lnTo>
                    <a:pt x="163" y="80"/>
                  </a:lnTo>
                  <a:lnTo>
                    <a:pt x="154" y="75"/>
                  </a:lnTo>
                  <a:lnTo>
                    <a:pt x="141" y="68"/>
                  </a:lnTo>
                  <a:lnTo>
                    <a:pt x="125" y="59"/>
                  </a:lnTo>
                  <a:lnTo>
                    <a:pt x="109" y="50"/>
                  </a:lnTo>
                  <a:lnTo>
                    <a:pt x="93" y="42"/>
                  </a:lnTo>
                  <a:lnTo>
                    <a:pt x="78" y="33"/>
                  </a:lnTo>
                  <a:lnTo>
                    <a:pt x="65" y="27"/>
                  </a:lnTo>
                  <a:lnTo>
                    <a:pt x="57" y="23"/>
                  </a:lnTo>
                  <a:lnTo>
                    <a:pt x="55" y="21"/>
                  </a:lnTo>
                  <a:lnTo>
                    <a:pt x="52" y="21"/>
                  </a:lnTo>
                  <a:lnTo>
                    <a:pt x="50" y="21"/>
                  </a:lnTo>
                  <a:lnTo>
                    <a:pt x="46" y="21"/>
                  </a:lnTo>
                  <a:lnTo>
                    <a:pt x="41" y="22"/>
                  </a:lnTo>
                  <a:lnTo>
                    <a:pt x="36" y="23"/>
                  </a:lnTo>
                  <a:lnTo>
                    <a:pt x="29" y="27"/>
                  </a:lnTo>
                  <a:lnTo>
                    <a:pt x="25" y="31"/>
                  </a:lnTo>
                  <a:lnTo>
                    <a:pt x="22" y="33"/>
                  </a:lnTo>
                  <a:lnTo>
                    <a:pt x="20" y="36"/>
                  </a:lnTo>
                  <a:lnTo>
                    <a:pt x="133" y="100"/>
                  </a:lnTo>
                  <a:lnTo>
                    <a:pt x="136" y="101"/>
                  </a:lnTo>
                  <a:lnTo>
                    <a:pt x="138" y="104"/>
                  </a:lnTo>
                  <a:lnTo>
                    <a:pt x="138" y="108"/>
                  </a:lnTo>
                  <a:lnTo>
                    <a:pt x="138" y="260"/>
                  </a:lnTo>
                  <a:lnTo>
                    <a:pt x="138" y="263"/>
                  </a:lnTo>
                  <a:lnTo>
                    <a:pt x="136" y="265"/>
                  </a:lnTo>
                  <a:lnTo>
                    <a:pt x="133" y="268"/>
                  </a:lnTo>
                  <a:lnTo>
                    <a:pt x="131" y="268"/>
                  </a:lnTo>
                  <a:lnTo>
                    <a:pt x="128" y="269"/>
                  </a:lnTo>
                  <a:lnTo>
                    <a:pt x="125" y="268"/>
                  </a:lnTo>
                  <a:lnTo>
                    <a:pt x="123" y="268"/>
                  </a:lnTo>
                  <a:lnTo>
                    <a:pt x="119" y="265"/>
                  </a:lnTo>
                  <a:lnTo>
                    <a:pt x="111" y="260"/>
                  </a:lnTo>
                  <a:lnTo>
                    <a:pt x="98" y="251"/>
                  </a:lnTo>
                  <a:lnTo>
                    <a:pt x="83" y="242"/>
                  </a:lnTo>
                  <a:lnTo>
                    <a:pt x="68" y="232"/>
                  </a:lnTo>
                  <a:lnTo>
                    <a:pt x="51" y="222"/>
                  </a:lnTo>
                  <a:lnTo>
                    <a:pt x="36" y="213"/>
                  </a:lnTo>
                  <a:lnTo>
                    <a:pt x="23" y="205"/>
                  </a:lnTo>
                  <a:lnTo>
                    <a:pt x="14" y="199"/>
                  </a:lnTo>
                  <a:lnTo>
                    <a:pt x="9" y="196"/>
                  </a:lnTo>
                  <a:lnTo>
                    <a:pt x="6" y="194"/>
                  </a:lnTo>
                  <a:lnTo>
                    <a:pt x="4" y="191"/>
                  </a:lnTo>
                  <a:lnTo>
                    <a:pt x="2" y="189"/>
                  </a:lnTo>
                  <a:lnTo>
                    <a:pt x="1" y="186"/>
                  </a:lnTo>
                  <a:lnTo>
                    <a:pt x="0" y="41"/>
                  </a:lnTo>
                  <a:lnTo>
                    <a:pt x="0" y="39"/>
                  </a:lnTo>
                  <a:lnTo>
                    <a:pt x="0" y="36"/>
                  </a:lnTo>
                  <a:lnTo>
                    <a:pt x="1" y="31"/>
                  </a:lnTo>
                  <a:lnTo>
                    <a:pt x="4" y="27"/>
                  </a:lnTo>
                  <a:lnTo>
                    <a:pt x="10" y="19"/>
                  </a:lnTo>
                  <a:lnTo>
                    <a:pt x="20" y="12"/>
                  </a:lnTo>
                  <a:lnTo>
                    <a:pt x="31" y="5"/>
                  </a:lnTo>
                  <a:lnTo>
                    <a:pt x="43" y="1"/>
                  </a:lnTo>
                  <a:lnTo>
                    <a:pt x="55"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24" name="淘宝网chenying0907出品 23"/>
          <p:cNvGrpSpPr/>
          <p:nvPr/>
        </p:nvGrpSpPr>
        <p:grpSpPr>
          <a:xfrm>
            <a:off x="4351163" y="1584677"/>
            <a:ext cx="1300958" cy="1113221"/>
            <a:chOff x="4539421" y="1719148"/>
            <a:chExt cx="1300958" cy="1113221"/>
          </a:xfrm>
        </p:grpSpPr>
        <p:grpSp>
          <p:nvGrpSpPr>
            <p:cNvPr id="25" name="淘宝网chenying0907出品 24"/>
            <p:cNvGrpSpPr/>
            <p:nvPr/>
          </p:nvGrpSpPr>
          <p:grpSpPr>
            <a:xfrm>
              <a:off x="4539421" y="1719148"/>
              <a:ext cx="1300958" cy="1113221"/>
              <a:chOff x="3183471" y="2060848"/>
              <a:chExt cx="1300958" cy="1113221"/>
            </a:xfrm>
          </p:grpSpPr>
          <p:sp>
            <p:nvSpPr>
              <p:cNvPr id="27" name="淘宝网chenying0907出品 2"/>
              <p:cNvSpPr/>
              <p:nvPr/>
            </p:nvSpPr>
            <p:spPr>
              <a:xfrm>
                <a:off x="3183471" y="2060848"/>
                <a:ext cx="1300958" cy="1113221"/>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gradFill flip="none" rotWithShape="1">
                <a:gsLst>
                  <a:gs pos="0">
                    <a:srgbClr val="C9CBC8"/>
                  </a:gs>
                  <a:gs pos="100000">
                    <a:srgbClr val="FCFCFC"/>
                  </a:gs>
                </a:gsLst>
                <a:lin ang="8100000" scaled="1"/>
                <a:tileRect/>
              </a:gra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淘宝网chenying0907出品 2"/>
              <p:cNvSpPr/>
              <p:nvPr/>
            </p:nvSpPr>
            <p:spPr>
              <a:xfrm>
                <a:off x="3396300" y="2242964"/>
                <a:ext cx="875300" cy="748988"/>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B050"/>
              </a:solidFill>
              <a:ln w="12700">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淘宝网chenying0907出品 135"/>
            <p:cNvSpPr>
              <a:spLocks noEditPoints="1"/>
            </p:cNvSpPr>
            <p:nvPr/>
          </p:nvSpPr>
          <p:spPr bwMode="auto">
            <a:xfrm>
              <a:off x="5079166" y="2051920"/>
              <a:ext cx="249238" cy="447675"/>
            </a:xfrm>
            <a:custGeom>
              <a:avLst/>
              <a:gdLst>
                <a:gd name="T0" fmla="*/ 19 w 157"/>
                <a:gd name="T1" fmla="*/ 72 h 282"/>
                <a:gd name="T2" fmla="*/ 43 w 157"/>
                <a:gd name="T3" fmla="*/ 99 h 282"/>
                <a:gd name="T4" fmla="*/ 69 w 157"/>
                <a:gd name="T5" fmla="*/ 130 h 282"/>
                <a:gd name="T6" fmla="*/ 62 w 157"/>
                <a:gd name="T7" fmla="*/ 163 h 282"/>
                <a:gd name="T8" fmla="*/ 34 w 157"/>
                <a:gd name="T9" fmla="*/ 192 h 282"/>
                <a:gd name="T10" fmla="*/ 16 w 157"/>
                <a:gd name="T11" fmla="*/ 218 h 282"/>
                <a:gd name="T12" fmla="*/ 37 w 157"/>
                <a:gd name="T13" fmla="*/ 229 h 282"/>
                <a:gd name="T14" fmla="*/ 69 w 157"/>
                <a:gd name="T15" fmla="*/ 210 h 282"/>
                <a:gd name="T16" fmla="*/ 74 w 157"/>
                <a:gd name="T17" fmla="*/ 195 h 282"/>
                <a:gd name="T18" fmla="*/ 82 w 157"/>
                <a:gd name="T19" fmla="*/ 194 h 282"/>
                <a:gd name="T20" fmla="*/ 86 w 157"/>
                <a:gd name="T21" fmla="*/ 201 h 282"/>
                <a:gd name="T22" fmla="*/ 109 w 157"/>
                <a:gd name="T23" fmla="*/ 224 h 282"/>
                <a:gd name="T24" fmla="*/ 141 w 157"/>
                <a:gd name="T25" fmla="*/ 236 h 282"/>
                <a:gd name="T26" fmla="*/ 132 w 157"/>
                <a:gd name="T27" fmla="*/ 201 h 282"/>
                <a:gd name="T28" fmla="*/ 104 w 157"/>
                <a:gd name="T29" fmla="*/ 173 h 282"/>
                <a:gd name="T30" fmla="*/ 86 w 157"/>
                <a:gd name="T31" fmla="*/ 141 h 282"/>
                <a:gd name="T32" fmla="*/ 104 w 157"/>
                <a:gd name="T33" fmla="*/ 109 h 282"/>
                <a:gd name="T34" fmla="*/ 132 w 157"/>
                <a:gd name="T35" fmla="*/ 81 h 282"/>
                <a:gd name="T36" fmla="*/ 141 w 157"/>
                <a:gd name="T37" fmla="*/ 50 h 282"/>
                <a:gd name="T38" fmla="*/ 79 w 157"/>
                <a:gd name="T39" fmla="*/ 65 h 282"/>
                <a:gd name="T40" fmla="*/ 16 w 157"/>
                <a:gd name="T41" fmla="*/ 50 h 282"/>
                <a:gd name="T42" fmla="*/ 43 w 157"/>
                <a:gd name="T43" fmla="*/ 23 h 282"/>
                <a:gd name="T44" fmla="*/ 21 w 157"/>
                <a:gd name="T45" fmla="*/ 33 h 282"/>
                <a:gd name="T46" fmla="*/ 16 w 157"/>
                <a:gd name="T47" fmla="*/ 36 h 282"/>
                <a:gd name="T48" fmla="*/ 18 w 157"/>
                <a:gd name="T49" fmla="*/ 41 h 282"/>
                <a:gd name="T50" fmla="*/ 79 w 157"/>
                <a:gd name="T51" fmla="*/ 55 h 282"/>
                <a:gd name="T52" fmla="*/ 141 w 157"/>
                <a:gd name="T53" fmla="*/ 41 h 282"/>
                <a:gd name="T54" fmla="*/ 141 w 157"/>
                <a:gd name="T55" fmla="*/ 36 h 282"/>
                <a:gd name="T56" fmla="*/ 136 w 157"/>
                <a:gd name="T57" fmla="*/ 33 h 282"/>
                <a:gd name="T58" fmla="*/ 113 w 157"/>
                <a:gd name="T59" fmla="*/ 23 h 282"/>
                <a:gd name="T60" fmla="*/ 79 w 157"/>
                <a:gd name="T61" fmla="*/ 0 h 282"/>
                <a:gd name="T62" fmla="*/ 134 w 157"/>
                <a:gd name="T63" fmla="*/ 12 h 282"/>
                <a:gd name="T64" fmla="*/ 157 w 157"/>
                <a:gd name="T65" fmla="*/ 31 h 282"/>
                <a:gd name="T66" fmla="*/ 143 w 157"/>
                <a:gd name="T67" fmla="*/ 94 h 282"/>
                <a:gd name="T68" fmla="*/ 107 w 157"/>
                <a:gd name="T69" fmla="*/ 130 h 282"/>
                <a:gd name="T70" fmla="*/ 118 w 157"/>
                <a:gd name="T71" fmla="*/ 164 h 282"/>
                <a:gd name="T72" fmla="*/ 154 w 157"/>
                <a:gd name="T73" fmla="*/ 203 h 282"/>
                <a:gd name="T74" fmla="*/ 155 w 157"/>
                <a:gd name="T75" fmla="*/ 256 h 282"/>
                <a:gd name="T76" fmla="*/ 119 w 157"/>
                <a:gd name="T77" fmla="*/ 277 h 282"/>
                <a:gd name="T78" fmla="*/ 57 w 157"/>
                <a:gd name="T79" fmla="*/ 281 h 282"/>
                <a:gd name="T80" fmla="*/ 10 w 157"/>
                <a:gd name="T81" fmla="*/ 264 h 282"/>
                <a:gd name="T82" fmla="*/ 0 w 157"/>
                <a:gd name="T83" fmla="*/ 218 h 282"/>
                <a:gd name="T84" fmla="*/ 27 w 157"/>
                <a:gd name="T85" fmla="*/ 176 h 282"/>
                <a:gd name="T86" fmla="*/ 55 w 157"/>
                <a:gd name="T87" fmla="*/ 141 h 282"/>
                <a:gd name="T88" fmla="*/ 27 w 157"/>
                <a:gd name="T89" fmla="*/ 106 h 282"/>
                <a:gd name="T90" fmla="*/ 0 w 157"/>
                <a:gd name="T91" fmla="*/ 64 h 282"/>
                <a:gd name="T92" fmla="*/ 10 w 157"/>
                <a:gd name="T93" fmla="*/ 18 h 282"/>
                <a:gd name="T94" fmla="*/ 57 w 157"/>
                <a:gd name="T95" fmla="*/ 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7" h="282">
                  <a:moveTo>
                    <a:pt x="16" y="50"/>
                  </a:moveTo>
                  <a:lnTo>
                    <a:pt x="16" y="64"/>
                  </a:lnTo>
                  <a:lnTo>
                    <a:pt x="19" y="72"/>
                  </a:lnTo>
                  <a:lnTo>
                    <a:pt x="25" y="81"/>
                  </a:lnTo>
                  <a:lnTo>
                    <a:pt x="34" y="90"/>
                  </a:lnTo>
                  <a:lnTo>
                    <a:pt x="43" y="99"/>
                  </a:lnTo>
                  <a:lnTo>
                    <a:pt x="54" y="109"/>
                  </a:lnTo>
                  <a:lnTo>
                    <a:pt x="62" y="119"/>
                  </a:lnTo>
                  <a:lnTo>
                    <a:pt x="69" y="130"/>
                  </a:lnTo>
                  <a:lnTo>
                    <a:pt x="71" y="141"/>
                  </a:lnTo>
                  <a:lnTo>
                    <a:pt x="69" y="153"/>
                  </a:lnTo>
                  <a:lnTo>
                    <a:pt x="62" y="163"/>
                  </a:lnTo>
                  <a:lnTo>
                    <a:pt x="54" y="173"/>
                  </a:lnTo>
                  <a:lnTo>
                    <a:pt x="43" y="183"/>
                  </a:lnTo>
                  <a:lnTo>
                    <a:pt x="34" y="192"/>
                  </a:lnTo>
                  <a:lnTo>
                    <a:pt x="25" y="201"/>
                  </a:lnTo>
                  <a:lnTo>
                    <a:pt x="19" y="210"/>
                  </a:lnTo>
                  <a:lnTo>
                    <a:pt x="16" y="218"/>
                  </a:lnTo>
                  <a:lnTo>
                    <a:pt x="16" y="236"/>
                  </a:lnTo>
                  <a:lnTo>
                    <a:pt x="25" y="233"/>
                  </a:lnTo>
                  <a:lnTo>
                    <a:pt x="37" y="229"/>
                  </a:lnTo>
                  <a:lnTo>
                    <a:pt x="50" y="224"/>
                  </a:lnTo>
                  <a:lnTo>
                    <a:pt x="60" y="218"/>
                  </a:lnTo>
                  <a:lnTo>
                    <a:pt x="69" y="210"/>
                  </a:lnTo>
                  <a:lnTo>
                    <a:pt x="71" y="201"/>
                  </a:lnTo>
                  <a:lnTo>
                    <a:pt x="73" y="197"/>
                  </a:lnTo>
                  <a:lnTo>
                    <a:pt x="74" y="195"/>
                  </a:lnTo>
                  <a:lnTo>
                    <a:pt x="77" y="194"/>
                  </a:lnTo>
                  <a:lnTo>
                    <a:pt x="79" y="192"/>
                  </a:lnTo>
                  <a:lnTo>
                    <a:pt x="82" y="194"/>
                  </a:lnTo>
                  <a:lnTo>
                    <a:pt x="83" y="195"/>
                  </a:lnTo>
                  <a:lnTo>
                    <a:pt x="86" y="197"/>
                  </a:lnTo>
                  <a:lnTo>
                    <a:pt x="86" y="201"/>
                  </a:lnTo>
                  <a:lnTo>
                    <a:pt x="89" y="210"/>
                  </a:lnTo>
                  <a:lnTo>
                    <a:pt x="97" y="218"/>
                  </a:lnTo>
                  <a:lnTo>
                    <a:pt x="109" y="224"/>
                  </a:lnTo>
                  <a:lnTo>
                    <a:pt x="120" y="229"/>
                  </a:lnTo>
                  <a:lnTo>
                    <a:pt x="132" y="233"/>
                  </a:lnTo>
                  <a:lnTo>
                    <a:pt x="141" y="236"/>
                  </a:lnTo>
                  <a:lnTo>
                    <a:pt x="141" y="218"/>
                  </a:lnTo>
                  <a:lnTo>
                    <a:pt x="138" y="210"/>
                  </a:lnTo>
                  <a:lnTo>
                    <a:pt x="132" y="201"/>
                  </a:lnTo>
                  <a:lnTo>
                    <a:pt x="123" y="192"/>
                  </a:lnTo>
                  <a:lnTo>
                    <a:pt x="115" y="183"/>
                  </a:lnTo>
                  <a:lnTo>
                    <a:pt x="104" y="173"/>
                  </a:lnTo>
                  <a:lnTo>
                    <a:pt x="95" y="163"/>
                  </a:lnTo>
                  <a:lnTo>
                    <a:pt x="88" y="153"/>
                  </a:lnTo>
                  <a:lnTo>
                    <a:pt x="86" y="141"/>
                  </a:lnTo>
                  <a:lnTo>
                    <a:pt x="88" y="130"/>
                  </a:lnTo>
                  <a:lnTo>
                    <a:pt x="95" y="119"/>
                  </a:lnTo>
                  <a:lnTo>
                    <a:pt x="104" y="109"/>
                  </a:lnTo>
                  <a:lnTo>
                    <a:pt x="115" y="99"/>
                  </a:lnTo>
                  <a:lnTo>
                    <a:pt x="123" y="90"/>
                  </a:lnTo>
                  <a:lnTo>
                    <a:pt x="132" y="81"/>
                  </a:lnTo>
                  <a:lnTo>
                    <a:pt x="138" y="72"/>
                  </a:lnTo>
                  <a:lnTo>
                    <a:pt x="141" y="64"/>
                  </a:lnTo>
                  <a:lnTo>
                    <a:pt x="141" y="50"/>
                  </a:lnTo>
                  <a:lnTo>
                    <a:pt x="124" y="58"/>
                  </a:lnTo>
                  <a:lnTo>
                    <a:pt x="102" y="63"/>
                  </a:lnTo>
                  <a:lnTo>
                    <a:pt x="79" y="65"/>
                  </a:lnTo>
                  <a:lnTo>
                    <a:pt x="55" y="63"/>
                  </a:lnTo>
                  <a:lnTo>
                    <a:pt x="33" y="58"/>
                  </a:lnTo>
                  <a:lnTo>
                    <a:pt x="16" y="50"/>
                  </a:lnTo>
                  <a:close/>
                  <a:moveTo>
                    <a:pt x="79" y="18"/>
                  </a:moveTo>
                  <a:lnTo>
                    <a:pt x="59" y="19"/>
                  </a:lnTo>
                  <a:lnTo>
                    <a:pt x="43" y="23"/>
                  </a:lnTo>
                  <a:lnTo>
                    <a:pt x="30" y="28"/>
                  </a:lnTo>
                  <a:lnTo>
                    <a:pt x="21" y="33"/>
                  </a:lnTo>
                  <a:lnTo>
                    <a:pt x="21" y="33"/>
                  </a:lnTo>
                  <a:lnTo>
                    <a:pt x="20" y="33"/>
                  </a:lnTo>
                  <a:lnTo>
                    <a:pt x="18" y="35"/>
                  </a:lnTo>
                  <a:lnTo>
                    <a:pt x="16" y="36"/>
                  </a:lnTo>
                  <a:lnTo>
                    <a:pt x="16" y="37"/>
                  </a:lnTo>
                  <a:lnTo>
                    <a:pt x="16" y="40"/>
                  </a:lnTo>
                  <a:lnTo>
                    <a:pt x="18" y="41"/>
                  </a:lnTo>
                  <a:lnTo>
                    <a:pt x="33" y="47"/>
                  </a:lnTo>
                  <a:lnTo>
                    <a:pt x="54" y="54"/>
                  </a:lnTo>
                  <a:lnTo>
                    <a:pt x="79" y="55"/>
                  </a:lnTo>
                  <a:lnTo>
                    <a:pt x="104" y="54"/>
                  </a:lnTo>
                  <a:lnTo>
                    <a:pt x="125" y="49"/>
                  </a:lnTo>
                  <a:lnTo>
                    <a:pt x="141" y="41"/>
                  </a:lnTo>
                  <a:lnTo>
                    <a:pt x="142" y="40"/>
                  </a:lnTo>
                  <a:lnTo>
                    <a:pt x="142" y="39"/>
                  </a:lnTo>
                  <a:lnTo>
                    <a:pt x="141" y="36"/>
                  </a:lnTo>
                  <a:lnTo>
                    <a:pt x="139" y="35"/>
                  </a:lnTo>
                  <a:lnTo>
                    <a:pt x="137" y="33"/>
                  </a:lnTo>
                  <a:lnTo>
                    <a:pt x="136" y="33"/>
                  </a:lnTo>
                  <a:lnTo>
                    <a:pt x="133" y="31"/>
                  </a:lnTo>
                  <a:lnTo>
                    <a:pt x="125" y="27"/>
                  </a:lnTo>
                  <a:lnTo>
                    <a:pt x="113" y="23"/>
                  </a:lnTo>
                  <a:lnTo>
                    <a:pt x="97" y="19"/>
                  </a:lnTo>
                  <a:lnTo>
                    <a:pt x="79" y="18"/>
                  </a:lnTo>
                  <a:close/>
                  <a:moveTo>
                    <a:pt x="79" y="0"/>
                  </a:moveTo>
                  <a:lnTo>
                    <a:pt x="100" y="1"/>
                  </a:lnTo>
                  <a:lnTo>
                    <a:pt x="119" y="5"/>
                  </a:lnTo>
                  <a:lnTo>
                    <a:pt x="134" y="12"/>
                  </a:lnTo>
                  <a:lnTo>
                    <a:pt x="147" y="18"/>
                  </a:lnTo>
                  <a:lnTo>
                    <a:pt x="155" y="26"/>
                  </a:lnTo>
                  <a:lnTo>
                    <a:pt x="157" y="31"/>
                  </a:lnTo>
                  <a:lnTo>
                    <a:pt x="157" y="64"/>
                  </a:lnTo>
                  <a:lnTo>
                    <a:pt x="154" y="80"/>
                  </a:lnTo>
                  <a:lnTo>
                    <a:pt x="143" y="94"/>
                  </a:lnTo>
                  <a:lnTo>
                    <a:pt x="130" y="106"/>
                  </a:lnTo>
                  <a:lnTo>
                    <a:pt x="118" y="118"/>
                  </a:lnTo>
                  <a:lnTo>
                    <a:pt x="107" y="130"/>
                  </a:lnTo>
                  <a:lnTo>
                    <a:pt x="104" y="141"/>
                  </a:lnTo>
                  <a:lnTo>
                    <a:pt x="107" y="153"/>
                  </a:lnTo>
                  <a:lnTo>
                    <a:pt x="118" y="164"/>
                  </a:lnTo>
                  <a:lnTo>
                    <a:pt x="130" y="176"/>
                  </a:lnTo>
                  <a:lnTo>
                    <a:pt x="143" y="188"/>
                  </a:lnTo>
                  <a:lnTo>
                    <a:pt x="154" y="203"/>
                  </a:lnTo>
                  <a:lnTo>
                    <a:pt x="157" y="218"/>
                  </a:lnTo>
                  <a:lnTo>
                    <a:pt x="157" y="251"/>
                  </a:lnTo>
                  <a:lnTo>
                    <a:pt x="155" y="256"/>
                  </a:lnTo>
                  <a:lnTo>
                    <a:pt x="147" y="264"/>
                  </a:lnTo>
                  <a:lnTo>
                    <a:pt x="134" y="270"/>
                  </a:lnTo>
                  <a:lnTo>
                    <a:pt x="119" y="277"/>
                  </a:lnTo>
                  <a:lnTo>
                    <a:pt x="100" y="281"/>
                  </a:lnTo>
                  <a:lnTo>
                    <a:pt x="79" y="282"/>
                  </a:lnTo>
                  <a:lnTo>
                    <a:pt x="57" y="281"/>
                  </a:lnTo>
                  <a:lnTo>
                    <a:pt x="39" y="277"/>
                  </a:lnTo>
                  <a:lnTo>
                    <a:pt x="23" y="270"/>
                  </a:lnTo>
                  <a:lnTo>
                    <a:pt x="10" y="264"/>
                  </a:lnTo>
                  <a:lnTo>
                    <a:pt x="2" y="256"/>
                  </a:lnTo>
                  <a:lnTo>
                    <a:pt x="0" y="251"/>
                  </a:lnTo>
                  <a:lnTo>
                    <a:pt x="0" y="218"/>
                  </a:lnTo>
                  <a:lnTo>
                    <a:pt x="4" y="203"/>
                  </a:lnTo>
                  <a:lnTo>
                    <a:pt x="14" y="188"/>
                  </a:lnTo>
                  <a:lnTo>
                    <a:pt x="27" y="176"/>
                  </a:lnTo>
                  <a:lnTo>
                    <a:pt x="41" y="164"/>
                  </a:lnTo>
                  <a:lnTo>
                    <a:pt x="50" y="153"/>
                  </a:lnTo>
                  <a:lnTo>
                    <a:pt x="55" y="141"/>
                  </a:lnTo>
                  <a:lnTo>
                    <a:pt x="50" y="130"/>
                  </a:lnTo>
                  <a:lnTo>
                    <a:pt x="41" y="118"/>
                  </a:lnTo>
                  <a:lnTo>
                    <a:pt x="27" y="106"/>
                  </a:lnTo>
                  <a:lnTo>
                    <a:pt x="14" y="94"/>
                  </a:lnTo>
                  <a:lnTo>
                    <a:pt x="4" y="80"/>
                  </a:lnTo>
                  <a:lnTo>
                    <a:pt x="0" y="64"/>
                  </a:lnTo>
                  <a:lnTo>
                    <a:pt x="0" y="31"/>
                  </a:lnTo>
                  <a:lnTo>
                    <a:pt x="2" y="26"/>
                  </a:lnTo>
                  <a:lnTo>
                    <a:pt x="10" y="18"/>
                  </a:lnTo>
                  <a:lnTo>
                    <a:pt x="23" y="12"/>
                  </a:lnTo>
                  <a:lnTo>
                    <a:pt x="39" y="5"/>
                  </a:lnTo>
                  <a:lnTo>
                    <a:pt x="57" y="1"/>
                  </a:lnTo>
                  <a:lnTo>
                    <a:pt x="79" y="0"/>
                  </a:ln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grpSp>
      <p:grpSp>
        <p:nvGrpSpPr>
          <p:cNvPr id="29" name="淘宝网chenying0907出品 28"/>
          <p:cNvGrpSpPr/>
          <p:nvPr/>
        </p:nvGrpSpPr>
        <p:grpSpPr>
          <a:xfrm>
            <a:off x="1602623" y="1912240"/>
            <a:ext cx="3379237" cy="1264180"/>
            <a:chOff x="899592" y="2396334"/>
            <a:chExt cx="2689256" cy="1264180"/>
          </a:xfrm>
        </p:grpSpPr>
        <p:cxnSp>
          <p:nvCxnSpPr>
            <p:cNvPr id="30" name="直接连接符 29"/>
            <p:cNvCxnSpPr/>
            <p:nvPr/>
          </p:nvCxnSpPr>
          <p:spPr>
            <a:xfrm>
              <a:off x="899592" y="2810807"/>
              <a:ext cx="2689256" cy="0"/>
            </a:xfrm>
            <a:prstGeom prst="line">
              <a:avLst/>
            </a:prstGeom>
            <a:ln>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1" name="淘宝网chenying0907出品 29"/>
            <p:cNvSpPr txBox="1"/>
            <p:nvPr/>
          </p:nvSpPr>
          <p:spPr>
            <a:xfrm>
              <a:off x="971600" y="2396334"/>
              <a:ext cx="1709701" cy="400110"/>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2015</a:t>
              </a:r>
              <a:r>
                <a:rPr lang="zh-CN" altLang="en-US" sz="2000" b="1" dirty="0">
                  <a:latin typeface="微软雅黑" panose="020B0503020204020204" pitchFamily="34" charset="-122"/>
                  <a:ea typeface="微软雅黑" panose="020B0503020204020204" pitchFamily="34" charset="-122"/>
                </a:rPr>
                <a:t>年</a:t>
              </a:r>
              <a:r>
                <a:rPr lang="en-US" altLang="zh-CN" sz="2000" b="1" dirty="0">
                  <a:latin typeface="微软雅黑" panose="020B0503020204020204" pitchFamily="34" charset="-122"/>
                  <a:ea typeface="微软雅黑" panose="020B0503020204020204" pitchFamily="34" charset="-122"/>
                </a:rPr>
                <a:t>1</a:t>
              </a:r>
              <a:r>
                <a:rPr lang="zh-CN" altLang="en-US" sz="2000" b="1" dirty="0">
                  <a:latin typeface="微软雅黑" panose="020B0503020204020204" pitchFamily="34" charset="-122"/>
                  <a:ea typeface="微软雅黑" panose="020B0503020204020204" pitchFamily="34" charset="-122"/>
                </a:rPr>
                <a:t>月</a:t>
              </a:r>
              <a:endParaRPr lang="zh-CN" altLang="en-US" sz="2000" b="1" dirty="0">
                <a:latin typeface="微软雅黑" panose="020B0503020204020204" pitchFamily="34" charset="-122"/>
                <a:ea typeface="微软雅黑" panose="020B0503020204020204" pitchFamily="34" charset="-122"/>
              </a:endParaRPr>
            </a:p>
          </p:txBody>
        </p:sp>
        <p:sp>
          <p:nvSpPr>
            <p:cNvPr id="32" name="淘宝网chenying0907出品 35"/>
            <p:cNvSpPr txBox="1"/>
            <p:nvPr/>
          </p:nvSpPr>
          <p:spPr>
            <a:xfrm>
              <a:off x="971601" y="2829517"/>
              <a:ext cx="1444950" cy="830997"/>
            </a:xfrm>
            <a:prstGeom prst="rect">
              <a:avLst/>
            </a:prstGeom>
            <a:noFill/>
          </p:spPr>
          <p:txBody>
            <a:bodyPr wrap="square" rtlCol="0">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单击此处添加文本单击此处添加文本</a:t>
              </a:r>
              <a:endParaRPr lang="zh-CN" altLang="en-US" sz="1600" dirty="0">
                <a:latin typeface="微软雅黑" panose="020B0503020204020204" pitchFamily="34" charset="-122"/>
                <a:ea typeface="微软雅黑" panose="020B0503020204020204" pitchFamily="34" charset="-122"/>
              </a:endParaRPr>
            </a:p>
          </p:txBody>
        </p:sp>
      </p:grpSp>
      <p:grpSp>
        <p:nvGrpSpPr>
          <p:cNvPr id="33" name="淘宝网chenying0907出品 32"/>
          <p:cNvGrpSpPr/>
          <p:nvPr/>
        </p:nvGrpSpPr>
        <p:grpSpPr>
          <a:xfrm>
            <a:off x="1602624" y="3350060"/>
            <a:ext cx="4717412" cy="1180365"/>
            <a:chOff x="899592" y="2436675"/>
            <a:chExt cx="3754199" cy="1180365"/>
          </a:xfrm>
        </p:grpSpPr>
        <p:cxnSp>
          <p:nvCxnSpPr>
            <p:cNvPr id="34" name="直接连接符 33"/>
            <p:cNvCxnSpPr/>
            <p:nvPr/>
          </p:nvCxnSpPr>
          <p:spPr>
            <a:xfrm>
              <a:off x="899592" y="2810807"/>
              <a:ext cx="3754199" cy="0"/>
            </a:xfrm>
            <a:prstGeom prst="line">
              <a:avLst/>
            </a:prstGeom>
            <a:ln>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5" name="淘宝网chenying0907出品 40"/>
            <p:cNvSpPr txBox="1"/>
            <p:nvPr/>
          </p:nvSpPr>
          <p:spPr>
            <a:xfrm>
              <a:off x="971600" y="2436675"/>
              <a:ext cx="1709701" cy="400110"/>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2015</a:t>
              </a:r>
              <a:r>
                <a:rPr lang="zh-CN" altLang="en-US" sz="2000" b="1" dirty="0">
                  <a:latin typeface="微软雅黑" panose="020B0503020204020204" pitchFamily="34" charset="-122"/>
                  <a:ea typeface="微软雅黑" panose="020B0503020204020204" pitchFamily="34" charset="-122"/>
                </a:rPr>
                <a:t>年</a:t>
              </a:r>
              <a:r>
                <a:rPr lang="en-US" altLang="zh-CN" sz="2000" b="1" dirty="0">
                  <a:latin typeface="微软雅黑" panose="020B0503020204020204" pitchFamily="34" charset="-122"/>
                  <a:ea typeface="微软雅黑" panose="020B0503020204020204" pitchFamily="34" charset="-122"/>
                </a:rPr>
                <a:t>8</a:t>
              </a:r>
              <a:r>
                <a:rPr lang="zh-CN" altLang="en-US" sz="2000" b="1" dirty="0">
                  <a:latin typeface="微软雅黑" panose="020B0503020204020204" pitchFamily="34" charset="-122"/>
                  <a:ea typeface="微软雅黑" panose="020B0503020204020204" pitchFamily="34" charset="-122"/>
                </a:rPr>
                <a:t>月</a:t>
              </a:r>
              <a:endParaRPr lang="zh-CN" altLang="en-US" sz="2000" b="1" dirty="0">
                <a:latin typeface="微软雅黑" panose="020B0503020204020204" pitchFamily="34" charset="-122"/>
                <a:ea typeface="微软雅黑" panose="020B0503020204020204" pitchFamily="34" charset="-122"/>
              </a:endParaRPr>
            </a:p>
          </p:txBody>
        </p:sp>
        <p:sp>
          <p:nvSpPr>
            <p:cNvPr id="36" name="淘宝网chenying0907出品 41"/>
            <p:cNvSpPr txBox="1"/>
            <p:nvPr/>
          </p:nvSpPr>
          <p:spPr>
            <a:xfrm>
              <a:off x="971601" y="2829517"/>
              <a:ext cx="1444950" cy="787523"/>
            </a:xfrm>
            <a:prstGeom prst="rect">
              <a:avLst/>
            </a:prstGeom>
            <a:noFill/>
          </p:spPr>
          <p:txBody>
            <a:bodyPr wrap="square" rtlCol="0">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单击此处添加文本单击此处添加文本</a:t>
              </a:r>
              <a:endParaRPr lang="zh-CN" altLang="en-US" sz="1600" dirty="0">
                <a:latin typeface="微软雅黑" panose="020B0503020204020204" pitchFamily="34" charset="-122"/>
                <a:ea typeface="微软雅黑" panose="020B0503020204020204" pitchFamily="34" charset="-122"/>
              </a:endParaRPr>
            </a:p>
          </p:txBody>
        </p:sp>
      </p:grpSp>
      <p:grpSp>
        <p:nvGrpSpPr>
          <p:cNvPr id="37" name="淘宝网chenying0907出品 36"/>
          <p:cNvGrpSpPr/>
          <p:nvPr/>
        </p:nvGrpSpPr>
        <p:grpSpPr>
          <a:xfrm>
            <a:off x="1602623" y="4616102"/>
            <a:ext cx="3929175" cy="1166918"/>
            <a:chOff x="899592" y="2450122"/>
            <a:chExt cx="3126906" cy="1166918"/>
          </a:xfrm>
        </p:grpSpPr>
        <p:cxnSp>
          <p:nvCxnSpPr>
            <p:cNvPr id="38" name="直接连接符 37"/>
            <p:cNvCxnSpPr/>
            <p:nvPr/>
          </p:nvCxnSpPr>
          <p:spPr>
            <a:xfrm>
              <a:off x="899592" y="2810807"/>
              <a:ext cx="3126906" cy="0"/>
            </a:xfrm>
            <a:prstGeom prst="line">
              <a:avLst/>
            </a:prstGeom>
            <a:ln>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9" name="淘宝网chenying0907出品 44"/>
            <p:cNvSpPr txBox="1"/>
            <p:nvPr/>
          </p:nvSpPr>
          <p:spPr>
            <a:xfrm>
              <a:off x="971600" y="2450122"/>
              <a:ext cx="1709701" cy="400110"/>
            </a:xfrm>
            <a:prstGeom prst="rect">
              <a:avLst/>
            </a:prstGeom>
            <a:noFill/>
          </p:spPr>
          <p:txBody>
            <a:bodyPr wrap="square" rtlCol="0">
              <a:spAutoFit/>
            </a:bodyPr>
            <a:lstStyle/>
            <a:p>
              <a:r>
                <a:rPr lang="en-US" altLang="zh-CN" sz="2000" b="1" dirty="0">
                  <a:latin typeface="微软雅黑" panose="020B0503020204020204" pitchFamily="34" charset="-122"/>
                  <a:ea typeface="微软雅黑" panose="020B0503020204020204" pitchFamily="34" charset="-122"/>
                </a:rPr>
                <a:t>2015</a:t>
              </a:r>
              <a:r>
                <a:rPr lang="zh-CN" altLang="en-US" sz="2000" b="1" dirty="0">
                  <a:latin typeface="微软雅黑" panose="020B0503020204020204" pitchFamily="34" charset="-122"/>
                  <a:ea typeface="微软雅黑" panose="020B0503020204020204" pitchFamily="34" charset="-122"/>
                </a:rPr>
                <a:t>年</a:t>
              </a:r>
              <a:r>
                <a:rPr lang="en-US" altLang="zh-CN" sz="2000" b="1" dirty="0">
                  <a:latin typeface="微软雅黑" panose="020B0503020204020204" pitchFamily="34" charset="-122"/>
                  <a:ea typeface="微软雅黑" panose="020B0503020204020204" pitchFamily="34" charset="-122"/>
                </a:rPr>
                <a:t>10</a:t>
              </a:r>
              <a:r>
                <a:rPr lang="zh-CN" altLang="en-US" sz="2000" b="1" dirty="0">
                  <a:latin typeface="微软雅黑" panose="020B0503020204020204" pitchFamily="34" charset="-122"/>
                  <a:ea typeface="微软雅黑" panose="020B0503020204020204" pitchFamily="34" charset="-122"/>
                </a:rPr>
                <a:t>月</a:t>
              </a:r>
              <a:endParaRPr lang="zh-CN" altLang="en-US" sz="2000" b="1" dirty="0">
                <a:latin typeface="微软雅黑" panose="020B0503020204020204" pitchFamily="34" charset="-122"/>
                <a:ea typeface="微软雅黑" panose="020B0503020204020204" pitchFamily="34" charset="-122"/>
              </a:endParaRPr>
            </a:p>
          </p:txBody>
        </p:sp>
        <p:sp>
          <p:nvSpPr>
            <p:cNvPr id="40" name="淘宝网chenying0907出品 45"/>
            <p:cNvSpPr txBox="1"/>
            <p:nvPr/>
          </p:nvSpPr>
          <p:spPr>
            <a:xfrm>
              <a:off x="971600" y="2829517"/>
              <a:ext cx="1444951" cy="787523"/>
            </a:xfrm>
            <a:prstGeom prst="rect">
              <a:avLst/>
            </a:prstGeom>
            <a:noFill/>
          </p:spPr>
          <p:txBody>
            <a:bodyPr wrap="square" rtlCol="0">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单击此处添加文本单击此处添加文本</a:t>
              </a:r>
              <a:endParaRPr lang="zh-CN" altLang="en-US" sz="1600" dirty="0">
                <a:latin typeface="微软雅黑" panose="020B0503020204020204" pitchFamily="34" charset="-122"/>
                <a:ea typeface="微软雅黑" panose="020B0503020204020204" pitchFamily="34" charset="-122"/>
              </a:endParaRPr>
            </a:p>
          </p:txBody>
        </p:sp>
      </p:grpSp>
      <p:grpSp>
        <p:nvGrpSpPr>
          <p:cNvPr id="41" name="淘宝网chenying0907出品 40"/>
          <p:cNvGrpSpPr/>
          <p:nvPr/>
        </p:nvGrpSpPr>
        <p:grpSpPr>
          <a:xfrm>
            <a:off x="6404812" y="2389724"/>
            <a:ext cx="4043554" cy="1260219"/>
            <a:chOff x="6593070" y="2524195"/>
            <a:chExt cx="4043554" cy="1260219"/>
          </a:xfrm>
        </p:grpSpPr>
        <p:cxnSp>
          <p:nvCxnSpPr>
            <p:cNvPr id="42" name="直接连接符 41"/>
            <p:cNvCxnSpPr/>
            <p:nvPr/>
          </p:nvCxnSpPr>
          <p:spPr>
            <a:xfrm flipH="1">
              <a:off x="8308845" y="2934707"/>
              <a:ext cx="2327779" cy="0"/>
            </a:xfrm>
            <a:prstGeom prst="line">
              <a:avLst/>
            </a:prstGeom>
            <a:ln>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43" name="淘宝网chenying0907出品 52"/>
            <p:cNvSpPr txBox="1"/>
            <p:nvPr/>
          </p:nvSpPr>
          <p:spPr>
            <a:xfrm flipH="1">
              <a:off x="8365944" y="2547128"/>
              <a:ext cx="2148358" cy="400110"/>
            </a:xfrm>
            <a:prstGeom prst="rect">
              <a:avLst/>
            </a:prstGeom>
            <a:noFill/>
          </p:spPr>
          <p:txBody>
            <a:bodyPr wrap="square" rtlCol="0">
              <a:spAutoFit/>
            </a:bodyPr>
            <a:lstStyle/>
            <a:p>
              <a:pPr algn="r"/>
              <a:r>
                <a:rPr lang="en-US" altLang="zh-CN" sz="2000" b="1" dirty="0">
                  <a:latin typeface="微软雅黑" panose="020B0503020204020204" pitchFamily="34" charset="-122"/>
                  <a:ea typeface="微软雅黑" panose="020B0503020204020204" pitchFamily="34" charset="-122"/>
                </a:rPr>
                <a:t>2015</a:t>
              </a:r>
              <a:r>
                <a:rPr lang="zh-CN" altLang="en-US" sz="2000" b="1" dirty="0">
                  <a:latin typeface="微软雅黑" panose="020B0503020204020204" pitchFamily="34" charset="-122"/>
                  <a:ea typeface="微软雅黑" panose="020B0503020204020204" pitchFamily="34" charset="-122"/>
                </a:rPr>
                <a:t>年</a:t>
              </a:r>
              <a:r>
                <a:rPr lang="en-US" altLang="zh-CN" sz="2000" b="1" dirty="0">
                  <a:latin typeface="微软雅黑" panose="020B0503020204020204" pitchFamily="34" charset="-122"/>
                  <a:ea typeface="微软雅黑" panose="020B0503020204020204" pitchFamily="34" charset="-122"/>
                </a:rPr>
                <a:t>3</a:t>
              </a:r>
              <a:r>
                <a:rPr lang="zh-CN" altLang="en-US" sz="2000" b="1" dirty="0">
                  <a:latin typeface="微软雅黑" panose="020B0503020204020204" pitchFamily="34" charset="-122"/>
                  <a:ea typeface="微软雅黑" panose="020B0503020204020204" pitchFamily="34" charset="-122"/>
                </a:rPr>
                <a:t>月</a:t>
              </a:r>
              <a:endParaRPr lang="zh-CN" altLang="en-US" sz="2000" b="1" dirty="0">
                <a:latin typeface="微软雅黑" panose="020B0503020204020204" pitchFamily="34" charset="-122"/>
                <a:ea typeface="微软雅黑" panose="020B0503020204020204" pitchFamily="34" charset="-122"/>
              </a:endParaRPr>
            </a:p>
          </p:txBody>
        </p:sp>
        <p:grpSp>
          <p:nvGrpSpPr>
            <p:cNvPr id="44" name="淘宝网chenying0907出品 43"/>
            <p:cNvGrpSpPr/>
            <p:nvPr/>
          </p:nvGrpSpPr>
          <p:grpSpPr>
            <a:xfrm>
              <a:off x="6593070" y="2524195"/>
              <a:ext cx="3959697" cy="1260219"/>
              <a:chOff x="6593070" y="2524195"/>
              <a:chExt cx="3959697" cy="1260219"/>
            </a:xfrm>
          </p:grpSpPr>
          <p:sp>
            <p:nvSpPr>
              <p:cNvPr id="45" name="淘宝网chenying0907出品 53"/>
              <p:cNvSpPr txBox="1"/>
              <p:nvPr/>
            </p:nvSpPr>
            <p:spPr>
              <a:xfrm flipH="1">
                <a:off x="8659905" y="2953417"/>
                <a:ext cx="1892862" cy="830997"/>
              </a:xfrm>
              <a:prstGeom prst="rect">
                <a:avLst/>
              </a:prstGeom>
              <a:noFill/>
            </p:spPr>
            <p:txBody>
              <a:bodyPr wrap="square" rtlCol="0">
                <a:spAutoFit/>
              </a:bodyPr>
              <a:lstStyle/>
              <a:p>
                <a:pPr algn="r">
                  <a:lnSpc>
                    <a:spcPct val="150000"/>
                  </a:lnSpc>
                </a:pPr>
                <a:r>
                  <a:rPr lang="zh-CN" altLang="en-US" sz="1600" dirty="0">
                    <a:latin typeface="微软雅黑" panose="020B0503020204020204" pitchFamily="34" charset="-122"/>
                    <a:ea typeface="微软雅黑" panose="020B0503020204020204" pitchFamily="34" charset="-122"/>
                  </a:rPr>
                  <a:t>单击此处添加文本单击此处添加文本</a:t>
                </a:r>
                <a:endParaRPr lang="zh-CN" altLang="en-US" sz="1600" dirty="0">
                  <a:latin typeface="微软雅黑" panose="020B0503020204020204" pitchFamily="34" charset="-122"/>
                  <a:ea typeface="微软雅黑" panose="020B0503020204020204" pitchFamily="34" charset="-122"/>
                </a:endParaRPr>
              </a:p>
            </p:txBody>
          </p:sp>
          <p:cxnSp>
            <p:nvCxnSpPr>
              <p:cNvPr id="46" name="直接连接符 45"/>
              <p:cNvCxnSpPr/>
              <p:nvPr/>
            </p:nvCxnSpPr>
            <p:spPr>
              <a:xfrm flipH="1">
                <a:off x="6593070" y="2524195"/>
                <a:ext cx="1715775" cy="0"/>
              </a:xfrm>
              <a:prstGeom prst="line">
                <a:avLst/>
              </a:prstGeom>
              <a:ln>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8308845" y="2524195"/>
                <a:ext cx="0" cy="410512"/>
              </a:xfrm>
              <a:prstGeom prst="line">
                <a:avLst/>
              </a:prstGeom>
              <a:ln>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48" name="淘宝网chenying0907出品 47"/>
          <p:cNvGrpSpPr/>
          <p:nvPr/>
        </p:nvGrpSpPr>
        <p:grpSpPr>
          <a:xfrm>
            <a:off x="7121791" y="3736451"/>
            <a:ext cx="3326575" cy="1358766"/>
            <a:chOff x="7310049" y="3870922"/>
            <a:chExt cx="3326575" cy="1358766"/>
          </a:xfrm>
        </p:grpSpPr>
        <p:sp>
          <p:nvSpPr>
            <p:cNvPr id="49" name="淘宝网chenying0907出品 56"/>
            <p:cNvSpPr txBox="1"/>
            <p:nvPr/>
          </p:nvSpPr>
          <p:spPr>
            <a:xfrm flipH="1">
              <a:off x="8292225" y="4005849"/>
              <a:ext cx="2148358" cy="400110"/>
            </a:xfrm>
            <a:prstGeom prst="rect">
              <a:avLst/>
            </a:prstGeom>
            <a:noFill/>
          </p:spPr>
          <p:txBody>
            <a:bodyPr wrap="square" rtlCol="0">
              <a:spAutoFit/>
            </a:bodyPr>
            <a:lstStyle/>
            <a:p>
              <a:pPr algn="r"/>
              <a:r>
                <a:rPr lang="en-US" altLang="zh-CN" sz="2000" b="1" dirty="0">
                  <a:latin typeface="微软雅黑" panose="020B0503020204020204" pitchFamily="34" charset="-122"/>
                  <a:ea typeface="微软雅黑" panose="020B0503020204020204" pitchFamily="34" charset="-122"/>
                </a:rPr>
                <a:t>2015</a:t>
              </a:r>
              <a:r>
                <a:rPr lang="zh-CN" altLang="en-US" sz="2000" b="1" dirty="0">
                  <a:latin typeface="微软雅黑" panose="020B0503020204020204" pitchFamily="34" charset="-122"/>
                  <a:ea typeface="微软雅黑" panose="020B0503020204020204" pitchFamily="34" charset="-122"/>
                </a:rPr>
                <a:t>年</a:t>
              </a:r>
              <a:r>
                <a:rPr lang="en-US" altLang="zh-CN" sz="2000" b="1" dirty="0">
                  <a:latin typeface="微软雅黑" panose="020B0503020204020204" pitchFamily="34" charset="-122"/>
                  <a:ea typeface="微软雅黑" panose="020B0503020204020204" pitchFamily="34" charset="-122"/>
                </a:rPr>
                <a:t>5</a:t>
              </a:r>
              <a:r>
                <a:rPr lang="zh-CN" altLang="en-US" sz="2000" b="1" dirty="0">
                  <a:latin typeface="微软雅黑" panose="020B0503020204020204" pitchFamily="34" charset="-122"/>
                  <a:ea typeface="微软雅黑" panose="020B0503020204020204" pitchFamily="34" charset="-122"/>
                </a:rPr>
                <a:t>月</a:t>
              </a:r>
              <a:endParaRPr lang="zh-CN" altLang="en-US" sz="2000" b="1" dirty="0">
                <a:latin typeface="微软雅黑" panose="020B0503020204020204" pitchFamily="34" charset="-122"/>
                <a:ea typeface="微软雅黑" panose="020B0503020204020204" pitchFamily="34" charset="-122"/>
              </a:endParaRPr>
            </a:p>
          </p:txBody>
        </p:sp>
        <p:sp>
          <p:nvSpPr>
            <p:cNvPr id="50" name="淘宝网chenying0907出品 57"/>
            <p:cNvSpPr txBox="1"/>
            <p:nvPr/>
          </p:nvSpPr>
          <p:spPr>
            <a:xfrm flipH="1">
              <a:off x="8659904" y="4398691"/>
              <a:ext cx="1819144" cy="830997"/>
            </a:xfrm>
            <a:prstGeom prst="rect">
              <a:avLst/>
            </a:prstGeom>
            <a:noFill/>
          </p:spPr>
          <p:txBody>
            <a:bodyPr wrap="square" rtlCol="0">
              <a:spAutoFit/>
            </a:bodyPr>
            <a:lstStyle/>
            <a:p>
              <a:pPr algn="r">
                <a:lnSpc>
                  <a:spcPct val="150000"/>
                </a:lnSpc>
              </a:pPr>
              <a:r>
                <a:rPr lang="zh-CN" altLang="en-US" sz="1600" dirty="0">
                  <a:latin typeface="微软雅黑" panose="020B0503020204020204" pitchFamily="34" charset="-122"/>
                  <a:ea typeface="微软雅黑" panose="020B0503020204020204" pitchFamily="34" charset="-122"/>
                </a:rPr>
                <a:t>单击此处添加文本单击此处添加文本</a:t>
              </a:r>
              <a:endParaRPr lang="zh-CN" altLang="en-US" sz="1600" dirty="0">
                <a:latin typeface="微软雅黑" panose="020B0503020204020204" pitchFamily="34" charset="-122"/>
                <a:ea typeface="微软雅黑" panose="020B0503020204020204" pitchFamily="34" charset="-122"/>
              </a:endParaRPr>
            </a:p>
          </p:txBody>
        </p:sp>
        <p:grpSp>
          <p:nvGrpSpPr>
            <p:cNvPr id="51" name="淘宝网chenying0907出品 50"/>
            <p:cNvGrpSpPr/>
            <p:nvPr/>
          </p:nvGrpSpPr>
          <p:grpSpPr>
            <a:xfrm>
              <a:off x="7310049" y="3870922"/>
              <a:ext cx="3326575" cy="509059"/>
              <a:chOff x="7310049" y="3870922"/>
              <a:chExt cx="3326575" cy="509059"/>
            </a:xfrm>
          </p:grpSpPr>
          <p:cxnSp>
            <p:nvCxnSpPr>
              <p:cNvPr id="52" name="直接连接符 51"/>
              <p:cNvCxnSpPr/>
              <p:nvPr/>
            </p:nvCxnSpPr>
            <p:spPr>
              <a:xfrm flipH="1">
                <a:off x="7310050" y="4379981"/>
                <a:ext cx="3326574" cy="0"/>
              </a:xfrm>
              <a:prstGeom prst="line">
                <a:avLst/>
              </a:prstGeom>
              <a:ln>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7310049" y="3870922"/>
                <a:ext cx="1" cy="509059"/>
              </a:xfrm>
              <a:prstGeom prst="line">
                <a:avLst/>
              </a:prstGeom>
              <a:ln>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500"/>
                                        <p:tgtEl>
                                          <p:spTgt spid="41"/>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left)">
                                      <p:cBhvr>
                                        <p:cTn id="30" dur="500"/>
                                        <p:tgtEl>
                                          <p:spTgt spid="48"/>
                                        </p:tgtEl>
                                      </p:cBhvr>
                                    </p:animEffect>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2" presetClass="entr" presetSubtype="2"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right)">
                                      <p:cBhvr>
                                        <p:cTn id="39" dur="500"/>
                                        <p:tgtEl>
                                          <p:spTgt spid="33"/>
                                        </p:tgtEl>
                                      </p:cBhvr>
                                    </p:animEffect>
                                  </p:childTnLst>
                                </p:cTn>
                              </p:par>
                            </p:childTnLst>
                          </p:cTn>
                        </p:par>
                        <p:par>
                          <p:cTn id="40" fill="hold">
                            <p:stCondLst>
                              <p:cond delay="4000"/>
                            </p:stCondLst>
                            <p:childTnLst>
                              <p:par>
                                <p:cTn id="41" presetID="2" presetClass="entr" presetSubtype="4"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par>
                          <p:cTn id="45" fill="hold">
                            <p:stCondLst>
                              <p:cond delay="4500"/>
                            </p:stCondLst>
                            <p:childTnLst>
                              <p:par>
                                <p:cTn id="46" presetID="22" presetClass="entr" presetSubtype="2" fill="hold"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wipe(right)">
                                      <p:cBhvr>
                                        <p:cTn id="4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说教学程序</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4.2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grpSp>
        <p:nvGrpSpPr>
          <p:cNvPr id="4" name="淘宝网chenying0907出品 3"/>
          <p:cNvGrpSpPr/>
          <p:nvPr/>
        </p:nvGrpSpPr>
        <p:grpSpPr>
          <a:xfrm>
            <a:off x="7696271" y="1439168"/>
            <a:ext cx="2722124" cy="2477002"/>
            <a:chOff x="7803849" y="1754071"/>
            <a:chExt cx="2722124" cy="2477002"/>
          </a:xfrm>
        </p:grpSpPr>
        <p:sp>
          <p:nvSpPr>
            <p:cNvPr id="5" name="淘宝网chenying0907出品 40"/>
            <p:cNvSpPr/>
            <p:nvPr/>
          </p:nvSpPr>
          <p:spPr bwMode="auto">
            <a:xfrm>
              <a:off x="7803849" y="1754071"/>
              <a:ext cx="2722124" cy="2444498"/>
            </a:xfrm>
            <a:custGeom>
              <a:avLst/>
              <a:gdLst>
                <a:gd name="T0" fmla="*/ 1149 w 1149"/>
                <a:gd name="T1" fmla="*/ 515 h 1030"/>
                <a:gd name="T2" fmla="*/ 1020 w 1149"/>
                <a:gd name="T3" fmla="*/ 412 h 1030"/>
                <a:gd name="T4" fmla="*/ 515 w 1149"/>
                <a:gd name="T5" fmla="*/ 0 h 1030"/>
                <a:gd name="T6" fmla="*/ 0 w 1149"/>
                <a:gd name="T7" fmla="*/ 515 h 1030"/>
                <a:gd name="T8" fmla="*/ 515 w 1149"/>
                <a:gd name="T9" fmla="*/ 1030 h 1030"/>
                <a:gd name="T10" fmla="*/ 1020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20" y="412"/>
                    <a:pt x="1020" y="412"/>
                    <a:pt x="1020" y="412"/>
                  </a:cubicBezTo>
                  <a:cubicBezTo>
                    <a:pt x="972" y="177"/>
                    <a:pt x="764" y="0"/>
                    <a:pt x="515" y="0"/>
                  </a:cubicBezTo>
                  <a:cubicBezTo>
                    <a:pt x="231" y="0"/>
                    <a:pt x="0" y="231"/>
                    <a:pt x="0" y="515"/>
                  </a:cubicBezTo>
                  <a:cubicBezTo>
                    <a:pt x="0" y="799"/>
                    <a:pt x="231" y="1030"/>
                    <a:pt x="515" y="1030"/>
                  </a:cubicBezTo>
                  <a:cubicBezTo>
                    <a:pt x="764" y="1030"/>
                    <a:pt x="972" y="853"/>
                    <a:pt x="1020" y="618"/>
                  </a:cubicBezTo>
                  <a:lnTo>
                    <a:pt x="1149"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淘宝网chenying0907出品 41"/>
            <p:cNvSpPr>
              <a:spLocks noEditPoints="1"/>
            </p:cNvSpPr>
            <p:nvPr/>
          </p:nvSpPr>
          <p:spPr bwMode="auto">
            <a:xfrm>
              <a:off x="7803849" y="1754071"/>
              <a:ext cx="2722124" cy="2444498"/>
            </a:xfrm>
            <a:custGeom>
              <a:avLst/>
              <a:gdLst>
                <a:gd name="T0" fmla="*/ 1020 w 1149"/>
                <a:gd name="T1" fmla="*/ 412 h 1030"/>
                <a:gd name="T2" fmla="*/ 515 w 1149"/>
                <a:gd name="T3" fmla="*/ 0 h 1030"/>
                <a:gd name="T4" fmla="*/ 0 w 1149"/>
                <a:gd name="T5" fmla="*/ 515 h 1030"/>
                <a:gd name="T6" fmla="*/ 515 w 1149"/>
                <a:gd name="T7" fmla="*/ 1030 h 1030"/>
                <a:gd name="T8" fmla="*/ 1020 w 1149"/>
                <a:gd name="T9" fmla="*/ 618 h 1030"/>
                <a:gd name="T10" fmla="*/ 1149 w 1149"/>
                <a:gd name="T11" fmla="*/ 515 h 1030"/>
                <a:gd name="T12" fmla="*/ 1020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20" y="412"/>
                  </a:moveTo>
                  <a:cubicBezTo>
                    <a:pt x="972" y="177"/>
                    <a:pt x="764" y="0"/>
                    <a:pt x="515" y="0"/>
                  </a:cubicBezTo>
                  <a:cubicBezTo>
                    <a:pt x="231" y="0"/>
                    <a:pt x="0" y="231"/>
                    <a:pt x="0" y="515"/>
                  </a:cubicBezTo>
                  <a:cubicBezTo>
                    <a:pt x="0" y="799"/>
                    <a:pt x="231" y="1030"/>
                    <a:pt x="515" y="1030"/>
                  </a:cubicBezTo>
                  <a:cubicBezTo>
                    <a:pt x="764" y="1030"/>
                    <a:pt x="972" y="853"/>
                    <a:pt x="1020" y="618"/>
                  </a:cubicBezTo>
                  <a:cubicBezTo>
                    <a:pt x="1149" y="515"/>
                    <a:pt x="1149" y="515"/>
                    <a:pt x="1149" y="515"/>
                  </a:cubicBezTo>
                  <a:lnTo>
                    <a:pt x="1020"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rgbClr val="92D050"/>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7" name="淘宝网chenying0907出品 50"/>
            <p:cNvSpPr/>
            <p:nvPr/>
          </p:nvSpPr>
          <p:spPr bwMode="auto">
            <a:xfrm>
              <a:off x="8802513" y="2291207"/>
              <a:ext cx="495552" cy="582170"/>
            </a:xfrm>
            <a:custGeom>
              <a:avLst/>
              <a:gdLst>
                <a:gd name="T0" fmla="*/ 74 w 120"/>
                <a:gd name="T1" fmla="*/ 39 h 140"/>
                <a:gd name="T2" fmla="*/ 82 w 120"/>
                <a:gd name="T3" fmla="*/ 22 h 140"/>
                <a:gd name="T4" fmla="*/ 60 w 120"/>
                <a:gd name="T5" fmla="*/ 0 h 140"/>
                <a:gd name="T6" fmla="*/ 38 w 120"/>
                <a:gd name="T7" fmla="*/ 22 h 140"/>
                <a:gd name="T8" fmla="*/ 46 w 120"/>
                <a:gd name="T9" fmla="*/ 39 h 140"/>
                <a:gd name="T10" fmla="*/ 8 w 120"/>
                <a:gd name="T11" fmla="*/ 98 h 140"/>
                <a:gd name="T12" fmla="*/ 37 w 120"/>
                <a:gd name="T13" fmla="*/ 78 h 140"/>
                <a:gd name="T14" fmla="*/ 25 w 120"/>
                <a:gd name="T15" fmla="*/ 140 h 140"/>
                <a:gd name="T16" fmla="*/ 45 w 120"/>
                <a:gd name="T17" fmla="*/ 140 h 140"/>
                <a:gd name="T18" fmla="*/ 60 w 120"/>
                <a:gd name="T19" fmla="*/ 114 h 140"/>
                <a:gd name="T20" fmla="*/ 75 w 120"/>
                <a:gd name="T21" fmla="*/ 140 h 140"/>
                <a:gd name="T22" fmla="*/ 95 w 120"/>
                <a:gd name="T23" fmla="*/ 140 h 140"/>
                <a:gd name="T24" fmla="*/ 83 w 120"/>
                <a:gd name="T25" fmla="*/ 78 h 140"/>
                <a:gd name="T26" fmla="*/ 112 w 120"/>
                <a:gd name="T27" fmla="*/ 98 h 140"/>
                <a:gd name="T28" fmla="*/ 74 w 120"/>
                <a:gd name="T29" fmla="*/ 3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40">
                  <a:moveTo>
                    <a:pt x="74" y="39"/>
                  </a:moveTo>
                  <a:cubicBezTo>
                    <a:pt x="78" y="35"/>
                    <a:pt x="82" y="29"/>
                    <a:pt x="82" y="22"/>
                  </a:cubicBezTo>
                  <a:cubicBezTo>
                    <a:pt x="82" y="10"/>
                    <a:pt x="72" y="0"/>
                    <a:pt x="60" y="0"/>
                  </a:cubicBezTo>
                  <a:cubicBezTo>
                    <a:pt x="48" y="0"/>
                    <a:pt x="38" y="10"/>
                    <a:pt x="38" y="22"/>
                  </a:cubicBezTo>
                  <a:cubicBezTo>
                    <a:pt x="38" y="29"/>
                    <a:pt x="42" y="35"/>
                    <a:pt x="46" y="39"/>
                  </a:cubicBezTo>
                  <a:cubicBezTo>
                    <a:pt x="24" y="46"/>
                    <a:pt x="0" y="91"/>
                    <a:pt x="8" y="98"/>
                  </a:cubicBezTo>
                  <a:cubicBezTo>
                    <a:pt x="15" y="105"/>
                    <a:pt x="27" y="91"/>
                    <a:pt x="37" y="78"/>
                  </a:cubicBezTo>
                  <a:cubicBezTo>
                    <a:pt x="32" y="99"/>
                    <a:pt x="27" y="121"/>
                    <a:pt x="25" y="140"/>
                  </a:cubicBezTo>
                  <a:cubicBezTo>
                    <a:pt x="45" y="140"/>
                    <a:pt x="45" y="140"/>
                    <a:pt x="45" y="140"/>
                  </a:cubicBezTo>
                  <a:cubicBezTo>
                    <a:pt x="45" y="129"/>
                    <a:pt x="52" y="114"/>
                    <a:pt x="60" y="114"/>
                  </a:cubicBezTo>
                  <a:cubicBezTo>
                    <a:pt x="68" y="114"/>
                    <a:pt x="75" y="129"/>
                    <a:pt x="75" y="140"/>
                  </a:cubicBezTo>
                  <a:cubicBezTo>
                    <a:pt x="95" y="140"/>
                    <a:pt x="95" y="140"/>
                    <a:pt x="95" y="140"/>
                  </a:cubicBezTo>
                  <a:cubicBezTo>
                    <a:pt x="93" y="121"/>
                    <a:pt x="88" y="99"/>
                    <a:pt x="83" y="78"/>
                  </a:cubicBezTo>
                  <a:cubicBezTo>
                    <a:pt x="93" y="91"/>
                    <a:pt x="105" y="105"/>
                    <a:pt x="112" y="98"/>
                  </a:cubicBezTo>
                  <a:cubicBezTo>
                    <a:pt x="120" y="91"/>
                    <a:pt x="96" y="46"/>
                    <a:pt x="74" y="39"/>
                  </a:cubicBezTo>
                  <a:close/>
                </a:path>
              </a:pathLst>
            </a:custGeom>
            <a:solidFill>
              <a:srgbClr val="92D050"/>
            </a:solidFill>
            <a:ln>
              <a:noFill/>
            </a:ln>
          </p:spPr>
          <p:txBody>
            <a:bodyPr vert="horz" wrap="square" lIns="91440" tIns="45720" rIns="91440" bIns="45720" numCol="1" anchor="t" anchorCtr="0" compatLnSpc="1"/>
            <a:lstStyle/>
            <a:p>
              <a:endParaRPr lang="zh-CN" altLang="en-US"/>
            </a:p>
          </p:txBody>
        </p:sp>
        <p:sp>
          <p:nvSpPr>
            <p:cNvPr id="8" name="淘宝网chenying0907出品 7"/>
            <p:cNvSpPr txBox="1"/>
            <p:nvPr/>
          </p:nvSpPr>
          <p:spPr>
            <a:xfrm>
              <a:off x="8625349" y="2907634"/>
              <a:ext cx="968535" cy="1323439"/>
            </a:xfrm>
            <a:prstGeom prst="rect">
              <a:avLst/>
            </a:prstGeom>
            <a:noFill/>
          </p:spPr>
          <p:txBody>
            <a:bodyPr wrap="none"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r>
                <a:rPr lang="en-US" altLang="zh-CN" b="1" dirty="0">
                  <a:solidFill>
                    <a:schemeClr val="tx1"/>
                  </a:solidFill>
                  <a:latin typeface="微软雅黑" panose="020B0503020204020204" pitchFamily="34" charset="-122"/>
                  <a:ea typeface="微软雅黑" panose="020B0503020204020204" pitchFamily="34" charset="-122"/>
                </a:rPr>
                <a:t>0 4</a:t>
              </a:r>
              <a:endParaRPr lang="zh-CN" altLang="en-US" b="1" dirty="0">
                <a:solidFill>
                  <a:schemeClr val="tx1"/>
                </a:solidFill>
                <a:latin typeface="微软雅黑" panose="020B0503020204020204" pitchFamily="34" charset="-122"/>
                <a:ea typeface="微软雅黑" panose="020B0503020204020204" pitchFamily="34" charset="-122"/>
              </a:endParaRPr>
            </a:p>
            <a:p>
              <a:endParaRPr lang="zh-CN" altLang="en-US" dirty="0"/>
            </a:p>
          </p:txBody>
        </p:sp>
      </p:grpSp>
      <p:grpSp>
        <p:nvGrpSpPr>
          <p:cNvPr id="9" name="淘宝网chenying0907出品 8"/>
          <p:cNvGrpSpPr/>
          <p:nvPr/>
        </p:nvGrpSpPr>
        <p:grpSpPr>
          <a:xfrm>
            <a:off x="5654965" y="1439168"/>
            <a:ext cx="2722124" cy="2477002"/>
            <a:chOff x="5762543" y="1754071"/>
            <a:chExt cx="2722124" cy="2477002"/>
          </a:xfrm>
        </p:grpSpPr>
        <p:sp>
          <p:nvSpPr>
            <p:cNvPr id="10" name="淘宝网chenying0907出品 42"/>
            <p:cNvSpPr/>
            <p:nvPr/>
          </p:nvSpPr>
          <p:spPr bwMode="auto">
            <a:xfrm>
              <a:off x="5762543" y="1754071"/>
              <a:ext cx="2722124" cy="2444498"/>
            </a:xfrm>
            <a:custGeom>
              <a:avLst/>
              <a:gdLst>
                <a:gd name="T0" fmla="*/ 1149 w 1149"/>
                <a:gd name="T1" fmla="*/ 515 h 1030"/>
                <a:gd name="T2" fmla="*/ 1019 w 1149"/>
                <a:gd name="T3" fmla="*/ 412 h 1030"/>
                <a:gd name="T4" fmla="*/ 515 w 1149"/>
                <a:gd name="T5" fmla="*/ 0 h 1030"/>
                <a:gd name="T6" fmla="*/ 0 w 1149"/>
                <a:gd name="T7" fmla="*/ 515 h 1030"/>
                <a:gd name="T8" fmla="*/ 515 w 1149"/>
                <a:gd name="T9" fmla="*/ 1030 h 1030"/>
                <a:gd name="T10" fmla="*/ 1019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19" y="412"/>
                    <a:pt x="1019" y="412"/>
                    <a:pt x="1019" y="412"/>
                  </a:cubicBezTo>
                  <a:cubicBezTo>
                    <a:pt x="971" y="177"/>
                    <a:pt x="764" y="0"/>
                    <a:pt x="515" y="0"/>
                  </a:cubicBezTo>
                  <a:cubicBezTo>
                    <a:pt x="231" y="0"/>
                    <a:pt x="0" y="231"/>
                    <a:pt x="0" y="515"/>
                  </a:cubicBezTo>
                  <a:cubicBezTo>
                    <a:pt x="0" y="799"/>
                    <a:pt x="231" y="1030"/>
                    <a:pt x="515" y="1030"/>
                  </a:cubicBezTo>
                  <a:cubicBezTo>
                    <a:pt x="764" y="1030"/>
                    <a:pt x="971" y="853"/>
                    <a:pt x="1019" y="618"/>
                  </a:cubicBezTo>
                  <a:lnTo>
                    <a:pt x="1149"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淘宝网chenying0907出品 43"/>
            <p:cNvSpPr>
              <a:spLocks noEditPoints="1"/>
            </p:cNvSpPr>
            <p:nvPr/>
          </p:nvSpPr>
          <p:spPr bwMode="auto">
            <a:xfrm>
              <a:off x="5762543" y="1754071"/>
              <a:ext cx="2722124" cy="2444498"/>
            </a:xfrm>
            <a:custGeom>
              <a:avLst/>
              <a:gdLst>
                <a:gd name="T0" fmla="*/ 1019 w 1149"/>
                <a:gd name="T1" fmla="*/ 412 h 1030"/>
                <a:gd name="T2" fmla="*/ 515 w 1149"/>
                <a:gd name="T3" fmla="*/ 0 h 1030"/>
                <a:gd name="T4" fmla="*/ 0 w 1149"/>
                <a:gd name="T5" fmla="*/ 515 h 1030"/>
                <a:gd name="T6" fmla="*/ 515 w 1149"/>
                <a:gd name="T7" fmla="*/ 1030 h 1030"/>
                <a:gd name="T8" fmla="*/ 1019 w 1149"/>
                <a:gd name="T9" fmla="*/ 618 h 1030"/>
                <a:gd name="T10" fmla="*/ 1149 w 1149"/>
                <a:gd name="T11" fmla="*/ 515 h 1030"/>
                <a:gd name="T12" fmla="*/ 1019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19" y="412"/>
                  </a:moveTo>
                  <a:cubicBezTo>
                    <a:pt x="971" y="177"/>
                    <a:pt x="764" y="0"/>
                    <a:pt x="515" y="0"/>
                  </a:cubicBezTo>
                  <a:cubicBezTo>
                    <a:pt x="231" y="0"/>
                    <a:pt x="0" y="231"/>
                    <a:pt x="0" y="515"/>
                  </a:cubicBezTo>
                  <a:cubicBezTo>
                    <a:pt x="0" y="799"/>
                    <a:pt x="231" y="1030"/>
                    <a:pt x="515" y="1030"/>
                  </a:cubicBezTo>
                  <a:cubicBezTo>
                    <a:pt x="764" y="1030"/>
                    <a:pt x="971" y="853"/>
                    <a:pt x="1019" y="618"/>
                  </a:cubicBezTo>
                  <a:cubicBezTo>
                    <a:pt x="1149" y="515"/>
                    <a:pt x="1149" y="515"/>
                    <a:pt x="1149" y="515"/>
                  </a:cubicBezTo>
                  <a:lnTo>
                    <a:pt x="1019"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rgbClr val="0070C0"/>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12" name="淘宝网chenying0907出品 49"/>
            <p:cNvSpPr>
              <a:spLocks noEditPoints="1"/>
            </p:cNvSpPr>
            <p:nvPr/>
          </p:nvSpPr>
          <p:spPr bwMode="auto">
            <a:xfrm>
              <a:off x="6726976" y="2298243"/>
              <a:ext cx="596272" cy="527780"/>
            </a:xfrm>
            <a:custGeom>
              <a:avLst/>
              <a:gdLst>
                <a:gd name="T0" fmla="*/ 29 w 144"/>
                <a:gd name="T1" fmla="*/ 53 h 127"/>
                <a:gd name="T2" fmla="*/ 45 w 144"/>
                <a:gd name="T3" fmla="*/ 72 h 127"/>
                <a:gd name="T4" fmla="*/ 65 w 144"/>
                <a:gd name="T5" fmla="*/ 58 h 127"/>
                <a:gd name="T6" fmla="*/ 50 w 144"/>
                <a:gd name="T7" fmla="*/ 39 h 127"/>
                <a:gd name="T8" fmla="*/ 65 w 144"/>
                <a:gd name="T9" fmla="*/ 29 h 127"/>
                <a:gd name="T10" fmla="*/ 8 w 144"/>
                <a:gd name="T11" fmla="*/ 0 h 127"/>
                <a:gd name="T12" fmla="*/ 13 w 144"/>
                <a:gd name="T13" fmla="*/ 63 h 127"/>
                <a:gd name="T14" fmla="*/ 29 w 144"/>
                <a:gd name="T15" fmla="*/ 53 h 127"/>
                <a:gd name="T16" fmla="*/ 115 w 144"/>
                <a:gd name="T17" fmla="*/ 53 h 127"/>
                <a:gd name="T18" fmla="*/ 131 w 144"/>
                <a:gd name="T19" fmla="*/ 63 h 127"/>
                <a:gd name="T20" fmla="*/ 136 w 144"/>
                <a:gd name="T21" fmla="*/ 0 h 127"/>
                <a:gd name="T22" fmla="*/ 80 w 144"/>
                <a:gd name="T23" fmla="*/ 29 h 127"/>
                <a:gd name="T24" fmla="*/ 95 w 144"/>
                <a:gd name="T25" fmla="*/ 39 h 127"/>
                <a:gd name="T26" fmla="*/ 0 w 144"/>
                <a:gd name="T27" fmla="*/ 103 h 127"/>
                <a:gd name="T28" fmla="*/ 5 w 144"/>
                <a:gd name="T29" fmla="*/ 127 h 127"/>
                <a:gd name="T30" fmla="*/ 115 w 144"/>
                <a:gd name="T31" fmla="*/ 53 h 127"/>
                <a:gd name="T32" fmla="*/ 101 w 144"/>
                <a:gd name="T33" fmla="*/ 86 h 127"/>
                <a:gd name="T34" fmla="*/ 81 w 144"/>
                <a:gd name="T35" fmla="*/ 103 h 127"/>
                <a:gd name="T36" fmla="*/ 139 w 144"/>
                <a:gd name="T37" fmla="*/ 127 h 127"/>
                <a:gd name="T38" fmla="*/ 144 w 144"/>
                <a:gd name="T39" fmla="*/ 103 h 127"/>
                <a:gd name="T40" fmla="*/ 101 w 144"/>
                <a:gd name="T41" fmla="*/ 8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27">
                  <a:moveTo>
                    <a:pt x="29" y="53"/>
                  </a:moveTo>
                  <a:cubicBezTo>
                    <a:pt x="34" y="60"/>
                    <a:pt x="39" y="66"/>
                    <a:pt x="45" y="72"/>
                  </a:cubicBezTo>
                  <a:cubicBezTo>
                    <a:pt x="51" y="68"/>
                    <a:pt x="58" y="63"/>
                    <a:pt x="65" y="58"/>
                  </a:cubicBezTo>
                  <a:cubicBezTo>
                    <a:pt x="59" y="52"/>
                    <a:pt x="54" y="46"/>
                    <a:pt x="50" y="39"/>
                  </a:cubicBezTo>
                  <a:cubicBezTo>
                    <a:pt x="65" y="29"/>
                    <a:pt x="65" y="29"/>
                    <a:pt x="65" y="29"/>
                  </a:cubicBezTo>
                  <a:cubicBezTo>
                    <a:pt x="8" y="0"/>
                    <a:pt x="8" y="0"/>
                    <a:pt x="8" y="0"/>
                  </a:cubicBezTo>
                  <a:cubicBezTo>
                    <a:pt x="13" y="63"/>
                    <a:pt x="13" y="63"/>
                    <a:pt x="13" y="63"/>
                  </a:cubicBezTo>
                  <a:lnTo>
                    <a:pt x="29" y="53"/>
                  </a:lnTo>
                  <a:close/>
                  <a:moveTo>
                    <a:pt x="115" y="53"/>
                  </a:moveTo>
                  <a:cubicBezTo>
                    <a:pt x="131" y="63"/>
                    <a:pt x="131" y="63"/>
                    <a:pt x="131" y="63"/>
                  </a:cubicBezTo>
                  <a:cubicBezTo>
                    <a:pt x="136" y="0"/>
                    <a:pt x="136" y="0"/>
                    <a:pt x="136" y="0"/>
                  </a:cubicBezTo>
                  <a:cubicBezTo>
                    <a:pt x="80" y="29"/>
                    <a:pt x="80" y="29"/>
                    <a:pt x="80" y="29"/>
                  </a:cubicBezTo>
                  <a:cubicBezTo>
                    <a:pt x="95" y="39"/>
                    <a:pt x="95" y="39"/>
                    <a:pt x="95" y="39"/>
                  </a:cubicBezTo>
                  <a:cubicBezTo>
                    <a:pt x="61" y="90"/>
                    <a:pt x="1" y="103"/>
                    <a:pt x="0" y="103"/>
                  </a:cubicBezTo>
                  <a:cubicBezTo>
                    <a:pt x="5" y="127"/>
                    <a:pt x="5" y="127"/>
                    <a:pt x="5" y="127"/>
                  </a:cubicBezTo>
                  <a:cubicBezTo>
                    <a:pt x="8" y="127"/>
                    <a:pt x="75" y="112"/>
                    <a:pt x="115" y="53"/>
                  </a:cubicBezTo>
                  <a:close/>
                  <a:moveTo>
                    <a:pt x="101" y="86"/>
                  </a:moveTo>
                  <a:cubicBezTo>
                    <a:pt x="95" y="92"/>
                    <a:pt x="88" y="98"/>
                    <a:pt x="81" y="103"/>
                  </a:cubicBezTo>
                  <a:cubicBezTo>
                    <a:pt x="111" y="121"/>
                    <a:pt x="137" y="127"/>
                    <a:pt x="139" y="127"/>
                  </a:cubicBezTo>
                  <a:cubicBezTo>
                    <a:pt x="144" y="103"/>
                    <a:pt x="144" y="103"/>
                    <a:pt x="144" y="103"/>
                  </a:cubicBezTo>
                  <a:cubicBezTo>
                    <a:pt x="144" y="103"/>
                    <a:pt x="124" y="99"/>
                    <a:pt x="101" y="86"/>
                  </a:cubicBezTo>
                  <a:close/>
                </a:path>
              </a:pathLst>
            </a:custGeom>
            <a:solidFill>
              <a:srgbClr val="0070C0"/>
            </a:solidFill>
            <a:ln>
              <a:noFill/>
            </a:ln>
          </p:spPr>
          <p:txBody>
            <a:bodyPr vert="horz" wrap="square" lIns="91440" tIns="45720" rIns="91440" bIns="45720" numCol="1" anchor="t" anchorCtr="0" compatLnSpc="1"/>
            <a:lstStyle/>
            <a:p>
              <a:endParaRPr lang="zh-CN" altLang="en-US"/>
            </a:p>
          </p:txBody>
        </p:sp>
        <p:sp>
          <p:nvSpPr>
            <p:cNvPr id="13" name="淘宝网chenying0907出品 12"/>
            <p:cNvSpPr txBox="1"/>
            <p:nvPr/>
          </p:nvSpPr>
          <p:spPr>
            <a:xfrm>
              <a:off x="6565899" y="2907634"/>
              <a:ext cx="968535" cy="1323439"/>
            </a:xfrm>
            <a:prstGeom prst="rect">
              <a:avLst/>
            </a:prstGeom>
            <a:noFill/>
          </p:spPr>
          <p:txBody>
            <a:bodyPr wrap="none"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r>
                <a:rPr lang="en-US" altLang="zh-CN" b="1" dirty="0">
                  <a:solidFill>
                    <a:schemeClr val="tx1"/>
                  </a:solidFill>
                  <a:latin typeface="微软雅黑" panose="020B0503020204020204" pitchFamily="34" charset="-122"/>
                  <a:ea typeface="微软雅黑" panose="020B0503020204020204" pitchFamily="34" charset="-122"/>
                </a:rPr>
                <a:t>0 3</a:t>
              </a:r>
              <a:endParaRPr lang="zh-CN" altLang="en-US" b="1" dirty="0">
                <a:solidFill>
                  <a:schemeClr val="tx1"/>
                </a:solidFill>
                <a:latin typeface="微软雅黑" panose="020B0503020204020204" pitchFamily="34" charset="-122"/>
                <a:ea typeface="微软雅黑" panose="020B0503020204020204" pitchFamily="34" charset="-122"/>
              </a:endParaRPr>
            </a:p>
            <a:p>
              <a:endParaRPr lang="zh-CN" altLang="en-US" dirty="0"/>
            </a:p>
          </p:txBody>
        </p:sp>
      </p:grpSp>
      <p:grpSp>
        <p:nvGrpSpPr>
          <p:cNvPr id="14" name="淘宝网chenying0907出品 13"/>
          <p:cNvGrpSpPr/>
          <p:nvPr/>
        </p:nvGrpSpPr>
        <p:grpSpPr>
          <a:xfrm>
            <a:off x="3612508" y="1439168"/>
            <a:ext cx="2719821" cy="2477002"/>
            <a:chOff x="3720086" y="1754071"/>
            <a:chExt cx="2719821" cy="2477002"/>
          </a:xfrm>
        </p:grpSpPr>
        <p:sp>
          <p:nvSpPr>
            <p:cNvPr id="15" name="淘宝网chenying0907出品 44"/>
            <p:cNvSpPr/>
            <p:nvPr/>
          </p:nvSpPr>
          <p:spPr bwMode="auto">
            <a:xfrm>
              <a:off x="3720086" y="1754071"/>
              <a:ext cx="2719821" cy="2444498"/>
            </a:xfrm>
            <a:custGeom>
              <a:avLst/>
              <a:gdLst>
                <a:gd name="T0" fmla="*/ 1148 w 1148"/>
                <a:gd name="T1" fmla="*/ 515 h 1030"/>
                <a:gd name="T2" fmla="*/ 1019 w 1148"/>
                <a:gd name="T3" fmla="*/ 412 h 1030"/>
                <a:gd name="T4" fmla="*/ 515 w 1148"/>
                <a:gd name="T5" fmla="*/ 0 h 1030"/>
                <a:gd name="T6" fmla="*/ 0 w 1148"/>
                <a:gd name="T7" fmla="*/ 515 h 1030"/>
                <a:gd name="T8" fmla="*/ 515 w 1148"/>
                <a:gd name="T9" fmla="*/ 1030 h 1030"/>
                <a:gd name="T10" fmla="*/ 1019 w 1148"/>
                <a:gd name="T11" fmla="*/ 618 h 1030"/>
                <a:gd name="T12" fmla="*/ 1148 w 1148"/>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8" h="1030">
                  <a:moveTo>
                    <a:pt x="1148" y="515"/>
                  </a:moveTo>
                  <a:cubicBezTo>
                    <a:pt x="1019" y="412"/>
                    <a:pt x="1019" y="412"/>
                    <a:pt x="1019" y="412"/>
                  </a:cubicBezTo>
                  <a:cubicBezTo>
                    <a:pt x="971" y="177"/>
                    <a:pt x="763" y="0"/>
                    <a:pt x="515" y="0"/>
                  </a:cubicBezTo>
                  <a:cubicBezTo>
                    <a:pt x="230" y="0"/>
                    <a:pt x="0" y="231"/>
                    <a:pt x="0" y="515"/>
                  </a:cubicBezTo>
                  <a:cubicBezTo>
                    <a:pt x="0" y="799"/>
                    <a:pt x="230" y="1030"/>
                    <a:pt x="515" y="1030"/>
                  </a:cubicBezTo>
                  <a:cubicBezTo>
                    <a:pt x="763" y="1030"/>
                    <a:pt x="971" y="853"/>
                    <a:pt x="1019" y="618"/>
                  </a:cubicBezTo>
                  <a:lnTo>
                    <a:pt x="1148"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淘宝网chenying0907出品 15"/>
            <p:cNvGrpSpPr/>
            <p:nvPr/>
          </p:nvGrpSpPr>
          <p:grpSpPr>
            <a:xfrm>
              <a:off x="3720086" y="1754071"/>
              <a:ext cx="2719821" cy="2477002"/>
              <a:chOff x="3720086" y="1754071"/>
              <a:chExt cx="2719821" cy="2477002"/>
            </a:xfrm>
          </p:grpSpPr>
          <p:sp>
            <p:nvSpPr>
              <p:cNvPr id="17" name="淘宝网chenying0907出品 45"/>
              <p:cNvSpPr>
                <a:spLocks noEditPoints="1"/>
              </p:cNvSpPr>
              <p:nvPr/>
            </p:nvSpPr>
            <p:spPr bwMode="auto">
              <a:xfrm>
                <a:off x="3720086" y="1754071"/>
                <a:ext cx="2719821" cy="2444498"/>
              </a:xfrm>
              <a:custGeom>
                <a:avLst/>
                <a:gdLst>
                  <a:gd name="T0" fmla="*/ 1019 w 1148"/>
                  <a:gd name="T1" fmla="*/ 412 h 1030"/>
                  <a:gd name="T2" fmla="*/ 515 w 1148"/>
                  <a:gd name="T3" fmla="*/ 0 h 1030"/>
                  <a:gd name="T4" fmla="*/ 0 w 1148"/>
                  <a:gd name="T5" fmla="*/ 515 h 1030"/>
                  <a:gd name="T6" fmla="*/ 515 w 1148"/>
                  <a:gd name="T7" fmla="*/ 1030 h 1030"/>
                  <a:gd name="T8" fmla="*/ 1019 w 1148"/>
                  <a:gd name="T9" fmla="*/ 618 h 1030"/>
                  <a:gd name="T10" fmla="*/ 1148 w 1148"/>
                  <a:gd name="T11" fmla="*/ 515 h 1030"/>
                  <a:gd name="T12" fmla="*/ 1019 w 1148"/>
                  <a:gd name="T13" fmla="*/ 412 h 1030"/>
                  <a:gd name="T14" fmla="*/ 515 w 1148"/>
                  <a:gd name="T15" fmla="*/ 979 h 1030"/>
                  <a:gd name="T16" fmla="*/ 51 w 1148"/>
                  <a:gd name="T17" fmla="*/ 515 h 1030"/>
                  <a:gd name="T18" fmla="*/ 515 w 1148"/>
                  <a:gd name="T19" fmla="*/ 51 h 1030"/>
                  <a:gd name="T20" fmla="*/ 979 w 1148"/>
                  <a:gd name="T21" fmla="*/ 515 h 1030"/>
                  <a:gd name="T22" fmla="*/ 515 w 1148"/>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8" h="1030">
                    <a:moveTo>
                      <a:pt x="1019" y="412"/>
                    </a:moveTo>
                    <a:cubicBezTo>
                      <a:pt x="971" y="177"/>
                      <a:pt x="763" y="0"/>
                      <a:pt x="515" y="0"/>
                    </a:cubicBezTo>
                    <a:cubicBezTo>
                      <a:pt x="230" y="0"/>
                      <a:pt x="0" y="231"/>
                      <a:pt x="0" y="515"/>
                    </a:cubicBezTo>
                    <a:cubicBezTo>
                      <a:pt x="0" y="799"/>
                      <a:pt x="230" y="1030"/>
                      <a:pt x="515" y="1030"/>
                    </a:cubicBezTo>
                    <a:cubicBezTo>
                      <a:pt x="763" y="1030"/>
                      <a:pt x="971" y="853"/>
                      <a:pt x="1019" y="618"/>
                    </a:cubicBezTo>
                    <a:cubicBezTo>
                      <a:pt x="1148" y="515"/>
                      <a:pt x="1148" y="515"/>
                      <a:pt x="1148" y="515"/>
                    </a:cubicBezTo>
                    <a:lnTo>
                      <a:pt x="1019" y="412"/>
                    </a:lnTo>
                    <a:close/>
                    <a:moveTo>
                      <a:pt x="515" y="979"/>
                    </a:moveTo>
                    <a:cubicBezTo>
                      <a:pt x="258" y="979"/>
                      <a:pt x="51" y="771"/>
                      <a:pt x="51" y="515"/>
                    </a:cubicBezTo>
                    <a:cubicBezTo>
                      <a:pt x="51" y="259"/>
                      <a:pt x="258" y="51"/>
                      <a:pt x="515" y="51"/>
                    </a:cubicBezTo>
                    <a:cubicBezTo>
                      <a:pt x="771" y="51"/>
                      <a:pt x="979" y="259"/>
                      <a:pt x="979" y="515"/>
                    </a:cubicBezTo>
                    <a:cubicBezTo>
                      <a:pt x="979" y="771"/>
                      <a:pt x="771" y="979"/>
                      <a:pt x="515" y="979"/>
                    </a:cubicBezTo>
                    <a:close/>
                  </a:path>
                </a:pathLst>
              </a:custGeom>
              <a:solidFill>
                <a:srgbClr val="00B050"/>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18" name="淘宝网chenying0907出品 48"/>
              <p:cNvSpPr>
                <a:spLocks noEditPoints="1"/>
              </p:cNvSpPr>
              <p:nvPr/>
            </p:nvSpPr>
            <p:spPr bwMode="auto">
              <a:xfrm>
                <a:off x="4681795" y="2264731"/>
                <a:ext cx="630518" cy="630518"/>
              </a:xfrm>
              <a:custGeom>
                <a:avLst/>
                <a:gdLst>
                  <a:gd name="T0" fmla="*/ 152 w 152"/>
                  <a:gd name="T1" fmla="*/ 88 h 152"/>
                  <a:gd name="T2" fmla="*/ 152 w 152"/>
                  <a:gd name="T3" fmla="*/ 64 h 152"/>
                  <a:gd name="T4" fmla="*/ 138 w 152"/>
                  <a:gd name="T5" fmla="*/ 64 h 152"/>
                  <a:gd name="T6" fmla="*/ 128 w 152"/>
                  <a:gd name="T7" fmla="*/ 40 h 152"/>
                  <a:gd name="T8" fmla="*/ 138 w 152"/>
                  <a:gd name="T9" fmla="*/ 31 h 152"/>
                  <a:gd name="T10" fmla="*/ 121 w 152"/>
                  <a:gd name="T11" fmla="*/ 14 h 152"/>
                  <a:gd name="T12" fmla="*/ 111 w 152"/>
                  <a:gd name="T13" fmla="*/ 24 h 152"/>
                  <a:gd name="T14" fmla="*/ 88 w 152"/>
                  <a:gd name="T15" fmla="*/ 14 h 152"/>
                  <a:gd name="T16" fmla="*/ 88 w 152"/>
                  <a:gd name="T17" fmla="*/ 0 h 152"/>
                  <a:gd name="T18" fmla="*/ 64 w 152"/>
                  <a:gd name="T19" fmla="*/ 0 h 152"/>
                  <a:gd name="T20" fmla="*/ 64 w 152"/>
                  <a:gd name="T21" fmla="*/ 14 h 152"/>
                  <a:gd name="T22" fmla="*/ 41 w 152"/>
                  <a:gd name="T23" fmla="*/ 24 h 152"/>
                  <a:gd name="T24" fmla="*/ 31 w 152"/>
                  <a:gd name="T25" fmla="*/ 14 h 152"/>
                  <a:gd name="T26" fmla="*/ 14 w 152"/>
                  <a:gd name="T27" fmla="*/ 31 h 152"/>
                  <a:gd name="T28" fmla="*/ 24 w 152"/>
                  <a:gd name="T29" fmla="*/ 40 h 152"/>
                  <a:gd name="T30" fmla="*/ 14 w 152"/>
                  <a:gd name="T31" fmla="*/ 64 h 152"/>
                  <a:gd name="T32" fmla="*/ 0 w 152"/>
                  <a:gd name="T33" fmla="*/ 64 h 152"/>
                  <a:gd name="T34" fmla="*/ 0 w 152"/>
                  <a:gd name="T35" fmla="*/ 88 h 152"/>
                  <a:gd name="T36" fmla="*/ 14 w 152"/>
                  <a:gd name="T37" fmla="*/ 88 h 152"/>
                  <a:gd name="T38" fmla="*/ 24 w 152"/>
                  <a:gd name="T39" fmla="*/ 111 h 152"/>
                  <a:gd name="T40" fmla="*/ 14 w 152"/>
                  <a:gd name="T41" fmla="*/ 121 h 152"/>
                  <a:gd name="T42" fmla="*/ 31 w 152"/>
                  <a:gd name="T43" fmla="*/ 138 h 152"/>
                  <a:gd name="T44" fmla="*/ 41 w 152"/>
                  <a:gd name="T45" fmla="*/ 128 h 152"/>
                  <a:gd name="T46" fmla="*/ 64 w 152"/>
                  <a:gd name="T47" fmla="*/ 138 h 152"/>
                  <a:gd name="T48" fmla="*/ 64 w 152"/>
                  <a:gd name="T49" fmla="*/ 152 h 152"/>
                  <a:gd name="T50" fmla="*/ 88 w 152"/>
                  <a:gd name="T51" fmla="*/ 152 h 152"/>
                  <a:gd name="T52" fmla="*/ 88 w 152"/>
                  <a:gd name="T53" fmla="*/ 138 h 152"/>
                  <a:gd name="T54" fmla="*/ 111 w 152"/>
                  <a:gd name="T55" fmla="*/ 128 h 152"/>
                  <a:gd name="T56" fmla="*/ 121 w 152"/>
                  <a:gd name="T57" fmla="*/ 138 h 152"/>
                  <a:gd name="T58" fmla="*/ 138 w 152"/>
                  <a:gd name="T59" fmla="*/ 121 h 152"/>
                  <a:gd name="T60" fmla="*/ 128 w 152"/>
                  <a:gd name="T61" fmla="*/ 111 h 152"/>
                  <a:gd name="T62" fmla="*/ 138 w 152"/>
                  <a:gd name="T63" fmla="*/ 88 h 152"/>
                  <a:gd name="T64" fmla="*/ 152 w 152"/>
                  <a:gd name="T65" fmla="*/ 88 h 152"/>
                  <a:gd name="T66" fmla="*/ 76 w 152"/>
                  <a:gd name="T67" fmla="*/ 115 h 152"/>
                  <a:gd name="T68" fmla="*/ 37 w 152"/>
                  <a:gd name="T69" fmla="*/ 76 h 152"/>
                  <a:gd name="T70" fmla="*/ 76 w 152"/>
                  <a:gd name="T71" fmla="*/ 37 h 152"/>
                  <a:gd name="T72" fmla="*/ 115 w 152"/>
                  <a:gd name="T73" fmla="*/ 76 h 152"/>
                  <a:gd name="T74" fmla="*/ 76 w 152"/>
                  <a:gd name="T75" fmla="*/ 11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52">
                    <a:moveTo>
                      <a:pt x="152" y="88"/>
                    </a:moveTo>
                    <a:cubicBezTo>
                      <a:pt x="152" y="64"/>
                      <a:pt x="152" y="64"/>
                      <a:pt x="152" y="64"/>
                    </a:cubicBezTo>
                    <a:cubicBezTo>
                      <a:pt x="138" y="64"/>
                      <a:pt x="138" y="64"/>
                      <a:pt x="138" y="64"/>
                    </a:cubicBezTo>
                    <a:cubicBezTo>
                      <a:pt x="136" y="55"/>
                      <a:pt x="133" y="47"/>
                      <a:pt x="128" y="40"/>
                    </a:cubicBezTo>
                    <a:cubicBezTo>
                      <a:pt x="138" y="31"/>
                      <a:pt x="138" y="31"/>
                      <a:pt x="138" y="31"/>
                    </a:cubicBezTo>
                    <a:cubicBezTo>
                      <a:pt x="121" y="14"/>
                      <a:pt x="121" y="14"/>
                      <a:pt x="121" y="14"/>
                    </a:cubicBezTo>
                    <a:cubicBezTo>
                      <a:pt x="111" y="24"/>
                      <a:pt x="111" y="24"/>
                      <a:pt x="111" y="24"/>
                    </a:cubicBezTo>
                    <a:cubicBezTo>
                      <a:pt x="104" y="19"/>
                      <a:pt x="96" y="16"/>
                      <a:pt x="88" y="14"/>
                    </a:cubicBezTo>
                    <a:cubicBezTo>
                      <a:pt x="88" y="0"/>
                      <a:pt x="88" y="0"/>
                      <a:pt x="88" y="0"/>
                    </a:cubicBezTo>
                    <a:cubicBezTo>
                      <a:pt x="64" y="0"/>
                      <a:pt x="64" y="0"/>
                      <a:pt x="64" y="0"/>
                    </a:cubicBezTo>
                    <a:cubicBezTo>
                      <a:pt x="64" y="14"/>
                      <a:pt x="64" y="14"/>
                      <a:pt x="64" y="14"/>
                    </a:cubicBezTo>
                    <a:cubicBezTo>
                      <a:pt x="56" y="16"/>
                      <a:pt x="48" y="19"/>
                      <a:pt x="41" y="24"/>
                    </a:cubicBezTo>
                    <a:cubicBezTo>
                      <a:pt x="31" y="14"/>
                      <a:pt x="31" y="14"/>
                      <a:pt x="31" y="14"/>
                    </a:cubicBezTo>
                    <a:cubicBezTo>
                      <a:pt x="14" y="31"/>
                      <a:pt x="14" y="31"/>
                      <a:pt x="14" y="31"/>
                    </a:cubicBezTo>
                    <a:cubicBezTo>
                      <a:pt x="24" y="40"/>
                      <a:pt x="24" y="40"/>
                      <a:pt x="24" y="40"/>
                    </a:cubicBezTo>
                    <a:cubicBezTo>
                      <a:pt x="19" y="47"/>
                      <a:pt x="16" y="55"/>
                      <a:pt x="14" y="64"/>
                    </a:cubicBezTo>
                    <a:cubicBezTo>
                      <a:pt x="0" y="64"/>
                      <a:pt x="0" y="64"/>
                      <a:pt x="0" y="64"/>
                    </a:cubicBezTo>
                    <a:cubicBezTo>
                      <a:pt x="0" y="88"/>
                      <a:pt x="0" y="88"/>
                      <a:pt x="0" y="88"/>
                    </a:cubicBezTo>
                    <a:cubicBezTo>
                      <a:pt x="14" y="88"/>
                      <a:pt x="14" y="88"/>
                      <a:pt x="14" y="88"/>
                    </a:cubicBezTo>
                    <a:cubicBezTo>
                      <a:pt x="16" y="96"/>
                      <a:pt x="19" y="104"/>
                      <a:pt x="24" y="111"/>
                    </a:cubicBezTo>
                    <a:cubicBezTo>
                      <a:pt x="14" y="121"/>
                      <a:pt x="14" y="121"/>
                      <a:pt x="14" y="121"/>
                    </a:cubicBezTo>
                    <a:cubicBezTo>
                      <a:pt x="31" y="138"/>
                      <a:pt x="31" y="138"/>
                      <a:pt x="31" y="138"/>
                    </a:cubicBezTo>
                    <a:cubicBezTo>
                      <a:pt x="41" y="128"/>
                      <a:pt x="41" y="128"/>
                      <a:pt x="41" y="128"/>
                    </a:cubicBezTo>
                    <a:cubicBezTo>
                      <a:pt x="48" y="133"/>
                      <a:pt x="56" y="136"/>
                      <a:pt x="64" y="138"/>
                    </a:cubicBezTo>
                    <a:cubicBezTo>
                      <a:pt x="64" y="152"/>
                      <a:pt x="64" y="152"/>
                      <a:pt x="64" y="152"/>
                    </a:cubicBezTo>
                    <a:cubicBezTo>
                      <a:pt x="88" y="152"/>
                      <a:pt x="88" y="152"/>
                      <a:pt x="88" y="152"/>
                    </a:cubicBezTo>
                    <a:cubicBezTo>
                      <a:pt x="88" y="138"/>
                      <a:pt x="88" y="138"/>
                      <a:pt x="88" y="138"/>
                    </a:cubicBezTo>
                    <a:cubicBezTo>
                      <a:pt x="96" y="136"/>
                      <a:pt x="104" y="133"/>
                      <a:pt x="111" y="128"/>
                    </a:cubicBezTo>
                    <a:cubicBezTo>
                      <a:pt x="121" y="138"/>
                      <a:pt x="121" y="138"/>
                      <a:pt x="121" y="138"/>
                    </a:cubicBezTo>
                    <a:cubicBezTo>
                      <a:pt x="138" y="121"/>
                      <a:pt x="138" y="121"/>
                      <a:pt x="138" y="121"/>
                    </a:cubicBezTo>
                    <a:cubicBezTo>
                      <a:pt x="128" y="111"/>
                      <a:pt x="128" y="111"/>
                      <a:pt x="128" y="111"/>
                    </a:cubicBezTo>
                    <a:cubicBezTo>
                      <a:pt x="133" y="104"/>
                      <a:pt x="136" y="96"/>
                      <a:pt x="138" y="88"/>
                    </a:cubicBezTo>
                    <a:lnTo>
                      <a:pt x="152" y="88"/>
                    </a:lnTo>
                    <a:close/>
                    <a:moveTo>
                      <a:pt x="76" y="115"/>
                    </a:moveTo>
                    <a:cubicBezTo>
                      <a:pt x="54" y="115"/>
                      <a:pt x="37" y="98"/>
                      <a:pt x="37" y="76"/>
                    </a:cubicBezTo>
                    <a:cubicBezTo>
                      <a:pt x="37" y="54"/>
                      <a:pt x="54" y="37"/>
                      <a:pt x="76" y="37"/>
                    </a:cubicBezTo>
                    <a:cubicBezTo>
                      <a:pt x="98" y="37"/>
                      <a:pt x="115" y="54"/>
                      <a:pt x="115" y="76"/>
                    </a:cubicBezTo>
                    <a:cubicBezTo>
                      <a:pt x="115" y="98"/>
                      <a:pt x="98" y="115"/>
                      <a:pt x="76" y="115"/>
                    </a:cubicBezTo>
                    <a:close/>
                  </a:path>
                </a:pathLst>
              </a:custGeom>
              <a:solidFill>
                <a:srgbClr val="00B050"/>
              </a:solidFill>
              <a:ln>
                <a:noFill/>
              </a:ln>
            </p:spPr>
            <p:txBody>
              <a:bodyPr vert="horz" wrap="square" lIns="91440" tIns="45720" rIns="91440" bIns="45720" numCol="1" anchor="t" anchorCtr="0" compatLnSpc="1"/>
              <a:lstStyle/>
              <a:p>
                <a:endParaRPr lang="zh-CN" altLang="en-US"/>
              </a:p>
            </p:txBody>
          </p:sp>
          <p:sp>
            <p:nvSpPr>
              <p:cNvPr id="19" name="淘宝网chenying0907出品 18"/>
              <p:cNvSpPr txBox="1"/>
              <p:nvPr/>
            </p:nvSpPr>
            <p:spPr>
              <a:xfrm>
                <a:off x="4524593" y="2907634"/>
                <a:ext cx="968535" cy="1323439"/>
              </a:xfrm>
              <a:prstGeom prst="rect">
                <a:avLst/>
              </a:prstGeom>
              <a:noFill/>
            </p:spPr>
            <p:txBody>
              <a:bodyPr wrap="none"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r>
                  <a:rPr lang="en-US" altLang="zh-CN" b="1" dirty="0">
                    <a:solidFill>
                      <a:schemeClr val="tx1"/>
                    </a:solidFill>
                    <a:latin typeface="微软雅黑" panose="020B0503020204020204" pitchFamily="34" charset="-122"/>
                    <a:ea typeface="微软雅黑" panose="020B0503020204020204" pitchFamily="34" charset="-122"/>
                  </a:rPr>
                  <a:t>0 2</a:t>
                </a:r>
                <a:endParaRPr lang="zh-CN" altLang="en-US" b="1" dirty="0">
                  <a:solidFill>
                    <a:schemeClr val="tx1"/>
                  </a:solidFill>
                  <a:latin typeface="微软雅黑" panose="020B0503020204020204" pitchFamily="34" charset="-122"/>
                  <a:ea typeface="微软雅黑" panose="020B0503020204020204" pitchFamily="34" charset="-122"/>
                </a:endParaRPr>
              </a:p>
              <a:p>
                <a:endParaRPr lang="zh-CN" altLang="en-US" dirty="0"/>
              </a:p>
            </p:txBody>
          </p:sp>
        </p:grpSp>
      </p:grpSp>
      <p:grpSp>
        <p:nvGrpSpPr>
          <p:cNvPr id="20" name="淘宝网chenying0907出品 19"/>
          <p:cNvGrpSpPr/>
          <p:nvPr/>
        </p:nvGrpSpPr>
        <p:grpSpPr>
          <a:xfrm>
            <a:off x="1568899" y="1439168"/>
            <a:ext cx="2722124" cy="2444498"/>
            <a:chOff x="1676477" y="1754071"/>
            <a:chExt cx="2722124" cy="2444498"/>
          </a:xfrm>
        </p:grpSpPr>
        <p:sp>
          <p:nvSpPr>
            <p:cNvPr id="21" name="淘宝网chenying0907出品 46"/>
            <p:cNvSpPr/>
            <p:nvPr/>
          </p:nvSpPr>
          <p:spPr bwMode="auto">
            <a:xfrm>
              <a:off x="1676477" y="1754071"/>
              <a:ext cx="2722124" cy="2444498"/>
            </a:xfrm>
            <a:custGeom>
              <a:avLst/>
              <a:gdLst>
                <a:gd name="T0" fmla="*/ 1149 w 1149"/>
                <a:gd name="T1" fmla="*/ 515 h 1030"/>
                <a:gd name="T2" fmla="*/ 1020 w 1149"/>
                <a:gd name="T3" fmla="*/ 412 h 1030"/>
                <a:gd name="T4" fmla="*/ 515 w 1149"/>
                <a:gd name="T5" fmla="*/ 0 h 1030"/>
                <a:gd name="T6" fmla="*/ 0 w 1149"/>
                <a:gd name="T7" fmla="*/ 515 h 1030"/>
                <a:gd name="T8" fmla="*/ 515 w 1149"/>
                <a:gd name="T9" fmla="*/ 1030 h 1030"/>
                <a:gd name="T10" fmla="*/ 1020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20" y="412"/>
                    <a:pt x="1020" y="412"/>
                    <a:pt x="1020" y="412"/>
                  </a:cubicBezTo>
                  <a:cubicBezTo>
                    <a:pt x="972" y="177"/>
                    <a:pt x="764" y="0"/>
                    <a:pt x="515" y="0"/>
                  </a:cubicBezTo>
                  <a:cubicBezTo>
                    <a:pt x="231" y="0"/>
                    <a:pt x="0" y="231"/>
                    <a:pt x="0" y="515"/>
                  </a:cubicBezTo>
                  <a:cubicBezTo>
                    <a:pt x="0" y="799"/>
                    <a:pt x="231" y="1030"/>
                    <a:pt x="515" y="1030"/>
                  </a:cubicBezTo>
                  <a:cubicBezTo>
                    <a:pt x="764" y="1030"/>
                    <a:pt x="972" y="853"/>
                    <a:pt x="1020" y="618"/>
                  </a:cubicBezTo>
                  <a:lnTo>
                    <a:pt x="1149"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淘宝网chenying0907出品 47"/>
            <p:cNvSpPr>
              <a:spLocks noEditPoints="1"/>
            </p:cNvSpPr>
            <p:nvPr/>
          </p:nvSpPr>
          <p:spPr bwMode="auto">
            <a:xfrm>
              <a:off x="1676477" y="1754071"/>
              <a:ext cx="2722124" cy="2444498"/>
            </a:xfrm>
            <a:custGeom>
              <a:avLst/>
              <a:gdLst>
                <a:gd name="T0" fmla="*/ 1020 w 1149"/>
                <a:gd name="T1" fmla="*/ 412 h 1030"/>
                <a:gd name="T2" fmla="*/ 515 w 1149"/>
                <a:gd name="T3" fmla="*/ 0 h 1030"/>
                <a:gd name="T4" fmla="*/ 0 w 1149"/>
                <a:gd name="T5" fmla="*/ 515 h 1030"/>
                <a:gd name="T6" fmla="*/ 515 w 1149"/>
                <a:gd name="T7" fmla="*/ 1030 h 1030"/>
                <a:gd name="T8" fmla="*/ 1020 w 1149"/>
                <a:gd name="T9" fmla="*/ 618 h 1030"/>
                <a:gd name="T10" fmla="*/ 1149 w 1149"/>
                <a:gd name="T11" fmla="*/ 515 h 1030"/>
                <a:gd name="T12" fmla="*/ 1020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20" y="412"/>
                  </a:moveTo>
                  <a:cubicBezTo>
                    <a:pt x="972" y="177"/>
                    <a:pt x="764" y="0"/>
                    <a:pt x="515" y="0"/>
                  </a:cubicBezTo>
                  <a:cubicBezTo>
                    <a:pt x="231" y="0"/>
                    <a:pt x="0" y="231"/>
                    <a:pt x="0" y="515"/>
                  </a:cubicBezTo>
                  <a:cubicBezTo>
                    <a:pt x="0" y="799"/>
                    <a:pt x="231" y="1030"/>
                    <a:pt x="515" y="1030"/>
                  </a:cubicBezTo>
                  <a:cubicBezTo>
                    <a:pt x="764" y="1030"/>
                    <a:pt x="972" y="853"/>
                    <a:pt x="1020" y="618"/>
                  </a:cubicBezTo>
                  <a:cubicBezTo>
                    <a:pt x="1149" y="515"/>
                    <a:pt x="1149" y="515"/>
                    <a:pt x="1149" y="515"/>
                  </a:cubicBezTo>
                  <a:lnTo>
                    <a:pt x="1020"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rgbClr val="00B0F0"/>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3" name="淘宝网chenying0907出品 51"/>
            <p:cNvSpPr/>
            <p:nvPr/>
          </p:nvSpPr>
          <p:spPr bwMode="auto">
            <a:xfrm>
              <a:off x="2331247" y="2302862"/>
              <a:ext cx="1176430" cy="560012"/>
            </a:xfrm>
            <a:custGeom>
              <a:avLst/>
              <a:gdLst>
                <a:gd name="T0" fmla="*/ 584 w 584"/>
                <a:gd name="T1" fmla="*/ 0 h 278"/>
                <a:gd name="T2" fmla="*/ 449 w 584"/>
                <a:gd name="T3" fmla="*/ 31 h 278"/>
                <a:gd name="T4" fmla="*/ 469 w 584"/>
                <a:gd name="T5" fmla="*/ 62 h 278"/>
                <a:gd name="T6" fmla="*/ 278 w 584"/>
                <a:gd name="T7" fmla="*/ 200 h 278"/>
                <a:gd name="T8" fmla="*/ 214 w 584"/>
                <a:gd name="T9" fmla="*/ 116 h 278"/>
                <a:gd name="T10" fmla="*/ 204 w 584"/>
                <a:gd name="T11" fmla="*/ 101 h 278"/>
                <a:gd name="T12" fmla="*/ 190 w 584"/>
                <a:gd name="T13" fmla="*/ 112 h 278"/>
                <a:gd name="T14" fmla="*/ 0 w 584"/>
                <a:gd name="T15" fmla="*/ 250 h 278"/>
                <a:gd name="T16" fmla="*/ 21 w 584"/>
                <a:gd name="T17" fmla="*/ 278 h 278"/>
                <a:gd name="T18" fmla="*/ 196 w 584"/>
                <a:gd name="T19" fmla="*/ 151 h 278"/>
                <a:gd name="T20" fmla="*/ 260 w 584"/>
                <a:gd name="T21" fmla="*/ 237 h 278"/>
                <a:gd name="T22" fmla="*/ 270 w 584"/>
                <a:gd name="T23" fmla="*/ 252 h 278"/>
                <a:gd name="T24" fmla="*/ 284 w 584"/>
                <a:gd name="T25" fmla="*/ 241 h 278"/>
                <a:gd name="T26" fmla="*/ 490 w 584"/>
                <a:gd name="T27" fmla="*/ 91 h 278"/>
                <a:gd name="T28" fmla="*/ 490 w 584"/>
                <a:gd name="T29" fmla="*/ 91 h 278"/>
                <a:gd name="T30" fmla="*/ 512 w 584"/>
                <a:gd name="T31" fmla="*/ 120 h 278"/>
                <a:gd name="T32" fmla="*/ 584 w 584"/>
                <a:gd name="T33"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4" h="278">
                  <a:moveTo>
                    <a:pt x="584" y="0"/>
                  </a:moveTo>
                  <a:lnTo>
                    <a:pt x="449" y="31"/>
                  </a:lnTo>
                  <a:lnTo>
                    <a:pt x="469" y="62"/>
                  </a:lnTo>
                  <a:lnTo>
                    <a:pt x="278" y="200"/>
                  </a:lnTo>
                  <a:lnTo>
                    <a:pt x="214" y="116"/>
                  </a:lnTo>
                  <a:lnTo>
                    <a:pt x="204" y="101"/>
                  </a:lnTo>
                  <a:lnTo>
                    <a:pt x="190" y="112"/>
                  </a:lnTo>
                  <a:lnTo>
                    <a:pt x="0" y="250"/>
                  </a:lnTo>
                  <a:lnTo>
                    <a:pt x="21" y="278"/>
                  </a:lnTo>
                  <a:lnTo>
                    <a:pt x="196" y="151"/>
                  </a:lnTo>
                  <a:lnTo>
                    <a:pt x="260" y="237"/>
                  </a:lnTo>
                  <a:lnTo>
                    <a:pt x="270" y="252"/>
                  </a:lnTo>
                  <a:lnTo>
                    <a:pt x="284" y="241"/>
                  </a:lnTo>
                  <a:lnTo>
                    <a:pt x="490" y="91"/>
                  </a:lnTo>
                  <a:lnTo>
                    <a:pt x="490" y="91"/>
                  </a:lnTo>
                  <a:lnTo>
                    <a:pt x="512" y="120"/>
                  </a:lnTo>
                  <a:lnTo>
                    <a:pt x="584" y="0"/>
                  </a:lnTo>
                  <a:close/>
                </a:path>
              </a:pathLst>
            </a:custGeom>
            <a:solidFill>
              <a:srgbClr val="00B0F0"/>
            </a:solidFill>
            <a:ln>
              <a:noFill/>
            </a:ln>
          </p:spPr>
          <p:txBody>
            <a:bodyPr vert="horz" wrap="square" lIns="91440" tIns="45720" rIns="91440" bIns="45720" numCol="1" anchor="t" anchorCtr="0" compatLnSpc="1"/>
            <a:lstStyle/>
            <a:p>
              <a:endParaRPr lang="zh-CN" altLang="en-US"/>
            </a:p>
          </p:txBody>
        </p:sp>
        <p:sp>
          <p:nvSpPr>
            <p:cNvPr id="24" name="淘宝网chenying0907出品 23"/>
            <p:cNvSpPr txBox="1"/>
            <p:nvPr/>
          </p:nvSpPr>
          <p:spPr>
            <a:xfrm>
              <a:off x="2466100" y="2907634"/>
              <a:ext cx="968535" cy="707886"/>
            </a:xfrm>
            <a:prstGeom prst="rect">
              <a:avLst/>
            </a:prstGeom>
            <a:noFill/>
          </p:spPr>
          <p:txBody>
            <a:bodyPr wrap="none"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r>
                <a:rPr lang="en-US" altLang="zh-CN" b="1" dirty="0">
                  <a:solidFill>
                    <a:schemeClr val="tx1"/>
                  </a:solidFill>
                  <a:latin typeface="微软雅黑" panose="020B0503020204020204" pitchFamily="34" charset="-122"/>
                  <a:ea typeface="微软雅黑" panose="020B0503020204020204" pitchFamily="34" charset="-122"/>
                </a:rPr>
                <a:t>0 1</a:t>
              </a:r>
              <a:endParaRPr lang="zh-CN" altLang="en-US" b="1" dirty="0">
                <a:solidFill>
                  <a:schemeClr val="tx1"/>
                </a:solidFill>
                <a:latin typeface="微软雅黑" panose="020B0503020204020204" pitchFamily="34" charset="-122"/>
                <a:ea typeface="微软雅黑" panose="020B0503020204020204" pitchFamily="34" charset="-122"/>
              </a:endParaRPr>
            </a:p>
          </p:txBody>
        </p:sp>
      </p:grpSp>
      <p:sp>
        <p:nvSpPr>
          <p:cNvPr id="25" name="淘宝网chenying0907出品 24"/>
          <p:cNvSpPr/>
          <p:nvPr/>
        </p:nvSpPr>
        <p:spPr>
          <a:xfrm>
            <a:off x="2180186" y="4140578"/>
            <a:ext cx="8878423" cy="1569660"/>
          </a:xfrm>
          <a:prstGeom prst="rect">
            <a:avLst/>
          </a:prstGeom>
        </p:spPr>
        <p:txBody>
          <a:bodyPr wrap="square">
            <a:spAutoFit/>
          </a:bodyPr>
          <a:lstStyle/>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点击输入您想要的文字内容点击输入您想要的文字内容点击输入您想要的文字内容点击输入您想要的文字内容点击输入您想要的文字内容点击输入您想要的文字内容点击输入您想要的文字内容</a:t>
            </a:r>
            <a:endParaRPr lang="en-US" altLang="zh-CN" sz="1600" cap="all"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600" cap="all"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600" cap="all" dirty="0">
              <a:latin typeface="微软雅黑" panose="020B0503020204020204" pitchFamily="34" charset="-122"/>
              <a:ea typeface="微软雅黑" panose="020B0503020204020204" pitchFamily="34" charset="-122"/>
            </a:endParaRPr>
          </a:p>
        </p:txBody>
      </p:sp>
      <p:grpSp>
        <p:nvGrpSpPr>
          <p:cNvPr id="26" name="淘宝网chenying0907出品 25"/>
          <p:cNvGrpSpPr/>
          <p:nvPr/>
        </p:nvGrpSpPr>
        <p:grpSpPr>
          <a:xfrm>
            <a:off x="1350688" y="4214306"/>
            <a:ext cx="843273" cy="757269"/>
            <a:chOff x="1676477" y="1754071"/>
            <a:chExt cx="2722124" cy="2444498"/>
          </a:xfrm>
        </p:grpSpPr>
        <p:sp>
          <p:nvSpPr>
            <p:cNvPr id="27" name="淘宝网chenying0907出品 46"/>
            <p:cNvSpPr/>
            <p:nvPr/>
          </p:nvSpPr>
          <p:spPr bwMode="auto">
            <a:xfrm>
              <a:off x="1676477" y="1754071"/>
              <a:ext cx="2722124" cy="2444498"/>
            </a:xfrm>
            <a:custGeom>
              <a:avLst/>
              <a:gdLst>
                <a:gd name="T0" fmla="*/ 1149 w 1149"/>
                <a:gd name="T1" fmla="*/ 515 h 1030"/>
                <a:gd name="T2" fmla="*/ 1020 w 1149"/>
                <a:gd name="T3" fmla="*/ 412 h 1030"/>
                <a:gd name="T4" fmla="*/ 515 w 1149"/>
                <a:gd name="T5" fmla="*/ 0 h 1030"/>
                <a:gd name="T6" fmla="*/ 0 w 1149"/>
                <a:gd name="T7" fmla="*/ 515 h 1030"/>
                <a:gd name="T8" fmla="*/ 515 w 1149"/>
                <a:gd name="T9" fmla="*/ 1030 h 1030"/>
                <a:gd name="T10" fmla="*/ 1020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20" y="412"/>
                    <a:pt x="1020" y="412"/>
                    <a:pt x="1020" y="412"/>
                  </a:cubicBezTo>
                  <a:cubicBezTo>
                    <a:pt x="972" y="177"/>
                    <a:pt x="764" y="0"/>
                    <a:pt x="515" y="0"/>
                  </a:cubicBezTo>
                  <a:cubicBezTo>
                    <a:pt x="231" y="0"/>
                    <a:pt x="0" y="231"/>
                    <a:pt x="0" y="515"/>
                  </a:cubicBezTo>
                  <a:cubicBezTo>
                    <a:pt x="0" y="799"/>
                    <a:pt x="231" y="1030"/>
                    <a:pt x="515" y="1030"/>
                  </a:cubicBezTo>
                  <a:cubicBezTo>
                    <a:pt x="764" y="1030"/>
                    <a:pt x="972" y="853"/>
                    <a:pt x="1020" y="618"/>
                  </a:cubicBezTo>
                  <a:lnTo>
                    <a:pt x="1149"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淘宝网chenying0907出品 47"/>
            <p:cNvSpPr>
              <a:spLocks noEditPoints="1"/>
            </p:cNvSpPr>
            <p:nvPr/>
          </p:nvSpPr>
          <p:spPr bwMode="auto">
            <a:xfrm>
              <a:off x="1676477" y="1754071"/>
              <a:ext cx="2722124" cy="2444498"/>
            </a:xfrm>
            <a:custGeom>
              <a:avLst/>
              <a:gdLst>
                <a:gd name="T0" fmla="*/ 1020 w 1149"/>
                <a:gd name="T1" fmla="*/ 412 h 1030"/>
                <a:gd name="T2" fmla="*/ 515 w 1149"/>
                <a:gd name="T3" fmla="*/ 0 h 1030"/>
                <a:gd name="T4" fmla="*/ 0 w 1149"/>
                <a:gd name="T5" fmla="*/ 515 h 1030"/>
                <a:gd name="T6" fmla="*/ 515 w 1149"/>
                <a:gd name="T7" fmla="*/ 1030 h 1030"/>
                <a:gd name="T8" fmla="*/ 1020 w 1149"/>
                <a:gd name="T9" fmla="*/ 618 h 1030"/>
                <a:gd name="T10" fmla="*/ 1149 w 1149"/>
                <a:gd name="T11" fmla="*/ 515 h 1030"/>
                <a:gd name="T12" fmla="*/ 1020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20" y="412"/>
                  </a:moveTo>
                  <a:cubicBezTo>
                    <a:pt x="972" y="177"/>
                    <a:pt x="764" y="0"/>
                    <a:pt x="515" y="0"/>
                  </a:cubicBezTo>
                  <a:cubicBezTo>
                    <a:pt x="231" y="0"/>
                    <a:pt x="0" y="231"/>
                    <a:pt x="0" y="515"/>
                  </a:cubicBezTo>
                  <a:cubicBezTo>
                    <a:pt x="0" y="799"/>
                    <a:pt x="231" y="1030"/>
                    <a:pt x="515" y="1030"/>
                  </a:cubicBezTo>
                  <a:cubicBezTo>
                    <a:pt x="764" y="1030"/>
                    <a:pt x="972" y="853"/>
                    <a:pt x="1020" y="618"/>
                  </a:cubicBezTo>
                  <a:cubicBezTo>
                    <a:pt x="1149" y="515"/>
                    <a:pt x="1149" y="515"/>
                    <a:pt x="1149" y="515"/>
                  </a:cubicBezTo>
                  <a:lnTo>
                    <a:pt x="1020"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rgbClr val="0070C0"/>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29" name="淘宝网chenying0907出品 28"/>
            <p:cNvSpPr txBox="1"/>
            <p:nvPr/>
          </p:nvSpPr>
          <p:spPr>
            <a:xfrm>
              <a:off x="2466100" y="2907634"/>
              <a:ext cx="184731" cy="707886"/>
            </a:xfrm>
            <a:prstGeom prst="rect">
              <a:avLst/>
            </a:prstGeom>
            <a:noFill/>
          </p:spPr>
          <p:txBody>
            <a:bodyPr wrap="none"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endParaRPr lang="zh-CN" altLang="en-US" b="1" dirty="0">
                <a:solidFill>
                  <a:srgbClr val="C00000"/>
                </a:solidFill>
                <a:latin typeface="微软雅黑" panose="020B0503020204020204" pitchFamily="34" charset="-122"/>
                <a:ea typeface="微软雅黑" panose="020B0503020204020204" pitchFamily="34" charset="-122"/>
              </a:endParaRPr>
            </a:p>
          </p:txBody>
        </p:sp>
      </p:grpSp>
      <p:sp>
        <p:nvSpPr>
          <p:cNvPr id="30" name="淘宝网chenying0907出品 29"/>
          <p:cNvSpPr/>
          <p:nvPr/>
        </p:nvSpPr>
        <p:spPr>
          <a:xfrm>
            <a:off x="2180186" y="5172159"/>
            <a:ext cx="8878423" cy="1569660"/>
          </a:xfrm>
          <a:prstGeom prst="rect">
            <a:avLst/>
          </a:prstGeom>
        </p:spPr>
        <p:txBody>
          <a:bodyPr wrap="square">
            <a:spAutoFit/>
          </a:bodyPr>
          <a:lstStyle/>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点击输入您想要的文字内容点击输入您想要的文字内容点击输入您想要的文字内容点击输入您想要的文字内容点击输入您想要的文字内容点击输入您想要的文字内容点击输入您想要的文字内容</a:t>
            </a:r>
            <a:endParaRPr lang="en-US" altLang="zh-CN" sz="1600" cap="all"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600" cap="all" dirty="0">
              <a:latin typeface="微软雅黑" panose="020B0503020204020204" pitchFamily="34" charset="-122"/>
              <a:ea typeface="微软雅黑" panose="020B0503020204020204" pitchFamily="34" charset="-122"/>
            </a:endParaRPr>
          </a:p>
          <a:p>
            <a:pPr>
              <a:lnSpc>
                <a:spcPct val="150000"/>
              </a:lnSpc>
              <a:spcBef>
                <a:spcPct val="0"/>
              </a:spcBef>
            </a:pPr>
            <a:endParaRPr lang="en-US" altLang="zh-CN" sz="1600" cap="all" dirty="0">
              <a:latin typeface="微软雅黑" panose="020B0503020204020204" pitchFamily="34" charset="-122"/>
              <a:ea typeface="微软雅黑" panose="020B0503020204020204" pitchFamily="34" charset="-122"/>
            </a:endParaRPr>
          </a:p>
        </p:txBody>
      </p:sp>
      <p:grpSp>
        <p:nvGrpSpPr>
          <p:cNvPr id="31" name="淘宝网chenying0907出品 30"/>
          <p:cNvGrpSpPr/>
          <p:nvPr/>
        </p:nvGrpSpPr>
        <p:grpSpPr>
          <a:xfrm>
            <a:off x="1350688" y="5245887"/>
            <a:ext cx="843273" cy="757269"/>
            <a:chOff x="1676477" y="1754071"/>
            <a:chExt cx="2722124" cy="2444498"/>
          </a:xfrm>
        </p:grpSpPr>
        <p:sp>
          <p:nvSpPr>
            <p:cNvPr id="32" name="淘宝网chenying0907出品 46"/>
            <p:cNvSpPr/>
            <p:nvPr/>
          </p:nvSpPr>
          <p:spPr bwMode="auto">
            <a:xfrm>
              <a:off x="1676477" y="1754071"/>
              <a:ext cx="2722124" cy="2444498"/>
            </a:xfrm>
            <a:custGeom>
              <a:avLst/>
              <a:gdLst>
                <a:gd name="T0" fmla="*/ 1149 w 1149"/>
                <a:gd name="T1" fmla="*/ 515 h 1030"/>
                <a:gd name="T2" fmla="*/ 1020 w 1149"/>
                <a:gd name="T3" fmla="*/ 412 h 1030"/>
                <a:gd name="T4" fmla="*/ 515 w 1149"/>
                <a:gd name="T5" fmla="*/ 0 h 1030"/>
                <a:gd name="T6" fmla="*/ 0 w 1149"/>
                <a:gd name="T7" fmla="*/ 515 h 1030"/>
                <a:gd name="T8" fmla="*/ 515 w 1149"/>
                <a:gd name="T9" fmla="*/ 1030 h 1030"/>
                <a:gd name="T10" fmla="*/ 1020 w 1149"/>
                <a:gd name="T11" fmla="*/ 618 h 1030"/>
                <a:gd name="T12" fmla="*/ 1149 w 1149"/>
                <a:gd name="T13" fmla="*/ 515 h 1030"/>
              </a:gdLst>
              <a:ahLst/>
              <a:cxnLst>
                <a:cxn ang="0">
                  <a:pos x="T0" y="T1"/>
                </a:cxn>
                <a:cxn ang="0">
                  <a:pos x="T2" y="T3"/>
                </a:cxn>
                <a:cxn ang="0">
                  <a:pos x="T4" y="T5"/>
                </a:cxn>
                <a:cxn ang="0">
                  <a:pos x="T6" y="T7"/>
                </a:cxn>
                <a:cxn ang="0">
                  <a:pos x="T8" y="T9"/>
                </a:cxn>
                <a:cxn ang="0">
                  <a:pos x="T10" y="T11"/>
                </a:cxn>
                <a:cxn ang="0">
                  <a:pos x="T12" y="T13"/>
                </a:cxn>
              </a:cxnLst>
              <a:rect l="0" t="0" r="r" b="b"/>
              <a:pathLst>
                <a:path w="1149" h="1030">
                  <a:moveTo>
                    <a:pt x="1149" y="515"/>
                  </a:moveTo>
                  <a:cubicBezTo>
                    <a:pt x="1020" y="412"/>
                    <a:pt x="1020" y="412"/>
                    <a:pt x="1020" y="412"/>
                  </a:cubicBezTo>
                  <a:cubicBezTo>
                    <a:pt x="972" y="177"/>
                    <a:pt x="764" y="0"/>
                    <a:pt x="515" y="0"/>
                  </a:cubicBezTo>
                  <a:cubicBezTo>
                    <a:pt x="231" y="0"/>
                    <a:pt x="0" y="231"/>
                    <a:pt x="0" y="515"/>
                  </a:cubicBezTo>
                  <a:cubicBezTo>
                    <a:pt x="0" y="799"/>
                    <a:pt x="231" y="1030"/>
                    <a:pt x="515" y="1030"/>
                  </a:cubicBezTo>
                  <a:cubicBezTo>
                    <a:pt x="764" y="1030"/>
                    <a:pt x="972" y="853"/>
                    <a:pt x="1020" y="618"/>
                  </a:cubicBezTo>
                  <a:lnTo>
                    <a:pt x="1149" y="515"/>
                  </a:lnTo>
                  <a:close/>
                </a:path>
              </a:pathLst>
            </a:custGeom>
            <a:gradFill flip="none" rotWithShape="1">
              <a:gsLst>
                <a:gs pos="100000">
                  <a:srgbClr val="FFFFFF">
                    <a:lumMod val="100000"/>
                  </a:srgbClr>
                </a:gs>
                <a:gs pos="0">
                  <a:srgbClr val="D9D9DA"/>
                </a:gs>
              </a:gsLst>
              <a:lin ang="2700000" scaled="1"/>
              <a:tileRect/>
            </a:gradFill>
            <a:ln w="19050">
              <a:gradFill flip="none" rotWithShape="1">
                <a:gsLst>
                  <a:gs pos="100000">
                    <a:srgbClr val="FFFFFF"/>
                  </a:gs>
                  <a:gs pos="0">
                    <a:srgbClr val="D9D9DA"/>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淘宝网chenying0907出品 47"/>
            <p:cNvSpPr>
              <a:spLocks noEditPoints="1"/>
            </p:cNvSpPr>
            <p:nvPr/>
          </p:nvSpPr>
          <p:spPr bwMode="auto">
            <a:xfrm>
              <a:off x="1676477" y="1754071"/>
              <a:ext cx="2722124" cy="2444498"/>
            </a:xfrm>
            <a:custGeom>
              <a:avLst/>
              <a:gdLst>
                <a:gd name="T0" fmla="*/ 1020 w 1149"/>
                <a:gd name="T1" fmla="*/ 412 h 1030"/>
                <a:gd name="T2" fmla="*/ 515 w 1149"/>
                <a:gd name="T3" fmla="*/ 0 h 1030"/>
                <a:gd name="T4" fmla="*/ 0 w 1149"/>
                <a:gd name="T5" fmla="*/ 515 h 1030"/>
                <a:gd name="T6" fmla="*/ 515 w 1149"/>
                <a:gd name="T7" fmla="*/ 1030 h 1030"/>
                <a:gd name="T8" fmla="*/ 1020 w 1149"/>
                <a:gd name="T9" fmla="*/ 618 h 1030"/>
                <a:gd name="T10" fmla="*/ 1149 w 1149"/>
                <a:gd name="T11" fmla="*/ 515 h 1030"/>
                <a:gd name="T12" fmla="*/ 1020 w 1149"/>
                <a:gd name="T13" fmla="*/ 412 h 1030"/>
                <a:gd name="T14" fmla="*/ 515 w 1149"/>
                <a:gd name="T15" fmla="*/ 979 h 1030"/>
                <a:gd name="T16" fmla="*/ 51 w 1149"/>
                <a:gd name="T17" fmla="*/ 515 h 1030"/>
                <a:gd name="T18" fmla="*/ 515 w 1149"/>
                <a:gd name="T19" fmla="*/ 51 h 1030"/>
                <a:gd name="T20" fmla="*/ 979 w 1149"/>
                <a:gd name="T21" fmla="*/ 515 h 1030"/>
                <a:gd name="T22" fmla="*/ 515 w 1149"/>
                <a:gd name="T23" fmla="*/ 979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9" h="1030">
                  <a:moveTo>
                    <a:pt x="1020" y="412"/>
                  </a:moveTo>
                  <a:cubicBezTo>
                    <a:pt x="972" y="177"/>
                    <a:pt x="764" y="0"/>
                    <a:pt x="515" y="0"/>
                  </a:cubicBezTo>
                  <a:cubicBezTo>
                    <a:pt x="231" y="0"/>
                    <a:pt x="0" y="231"/>
                    <a:pt x="0" y="515"/>
                  </a:cubicBezTo>
                  <a:cubicBezTo>
                    <a:pt x="0" y="799"/>
                    <a:pt x="231" y="1030"/>
                    <a:pt x="515" y="1030"/>
                  </a:cubicBezTo>
                  <a:cubicBezTo>
                    <a:pt x="764" y="1030"/>
                    <a:pt x="972" y="853"/>
                    <a:pt x="1020" y="618"/>
                  </a:cubicBezTo>
                  <a:cubicBezTo>
                    <a:pt x="1149" y="515"/>
                    <a:pt x="1149" y="515"/>
                    <a:pt x="1149" y="515"/>
                  </a:cubicBezTo>
                  <a:lnTo>
                    <a:pt x="1020" y="412"/>
                  </a:lnTo>
                  <a:close/>
                  <a:moveTo>
                    <a:pt x="515" y="979"/>
                  </a:moveTo>
                  <a:cubicBezTo>
                    <a:pt x="259" y="979"/>
                    <a:pt x="51" y="771"/>
                    <a:pt x="51" y="515"/>
                  </a:cubicBezTo>
                  <a:cubicBezTo>
                    <a:pt x="51" y="259"/>
                    <a:pt x="259" y="51"/>
                    <a:pt x="515" y="51"/>
                  </a:cubicBezTo>
                  <a:cubicBezTo>
                    <a:pt x="771" y="51"/>
                    <a:pt x="979" y="259"/>
                    <a:pt x="979" y="515"/>
                  </a:cubicBezTo>
                  <a:cubicBezTo>
                    <a:pt x="979" y="771"/>
                    <a:pt x="771" y="979"/>
                    <a:pt x="515" y="979"/>
                  </a:cubicBezTo>
                  <a:close/>
                </a:path>
              </a:pathLst>
            </a:custGeom>
            <a:solidFill>
              <a:srgbClr val="00B050"/>
            </a:solidFill>
            <a:ln>
              <a:noFill/>
            </a:ln>
            <a:effectLst>
              <a:outerShdw blurRad="50800" dist="38100" algn="l" rotWithShape="0">
                <a:prstClr val="black">
                  <a:alpha val="40000"/>
                </a:prstClr>
              </a:outerShdw>
            </a:effectLst>
          </p:spPr>
          <p:txBody>
            <a:bodyPr vert="horz" wrap="square" lIns="91440" tIns="45720" rIns="91440" bIns="45720" numCol="1" anchor="t" anchorCtr="0" compatLnSpc="1"/>
            <a:lstStyle/>
            <a:p>
              <a:endParaRPr lang="zh-CN" altLang="en-US"/>
            </a:p>
          </p:txBody>
        </p:sp>
        <p:sp>
          <p:nvSpPr>
            <p:cNvPr id="34" name="淘宝网chenying0907出品 33"/>
            <p:cNvSpPr txBox="1"/>
            <p:nvPr/>
          </p:nvSpPr>
          <p:spPr>
            <a:xfrm>
              <a:off x="2466100" y="2907634"/>
              <a:ext cx="184731" cy="707886"/>
            </a:xfrm>
            <a:prstGeom prst="rect">
              <a:avLst/>
            </a:prstGeom>
            <a:noFill/>
          </p:spPr>
          <p:txBody>
            <a:bodyPr wrap="none" rtlCol="0">
              <a:spAutoFit/>
            </a:bodyPr>
            <a:lstStyle>
              <a:defPPr>
                <a:defRPr lang="zh-CN"/>
              </a:defPPr>
              <a:lvl1pPr>
                <a:defRPr sz="4000">
                  <a:solidFill>
                    <a:srgbClr val="605E5E"/>
                  </a:solidFill>
                  <a:latin typeface="Impact" panose="020B0806030902050204" pitchFamily="34" charset="0"/>
                  <a:cs typeface="Aharoni" panose="02010803020104030203" pitchFamily="2" charset="-79"/>
                </a:defRPr>
              </a:lvl1pPr>
            </a:lstStyle>
            <a:p>
              <a:endParaRPr lang="zh-CN" altLang="en-US" b="1" dirty="0">
                <a:solidFill>
                  <a:srgbClr val="C00000"/>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2500"/>
                            </p:stCondLst>
                            <p:childTnLst>
                              <p:par>
                                <p:cTn id="25" presetID="22" presetClass="entr" presetSubtype="8" fill="hold" grpId="0" nodeType="afterEffect">
                                  <p:stCondLst>
                                    <p:cond delay="0"/>
                                  </p:stCondLst>
                                  <p:iterate type="lt">
                                    <p:tmPct val="30000"/>
                                  </p:iterate>
                                  <p:childTnLst>
                                    <p:set>
                                      <p:cBhvr>
                                        <p:cTn id="26" dur="1" fill="hold">
                                          <p:stCondLst>
                                            <p:cond delay="0"/>
                                          </p:stCondLst>
                                        </p:cTn>
                                        <p:tgtEl>
                                          <p:spTgt spid="25"/>
                                        </p:tgtEl>
                                        <p:attrNameLst>
                                          <p:attrName>style.visibility</p:attrName>
                                        </p:attrNameLst>
                                      </p:cBhvr>
                                      <p:to>
                                        <p:strVal val="visible"/>
                                      </p:to>
                                    </p:set>
                                    <p:animEffect transition="in" filter="wipe(left)">
                                      <p:cBhvr>
                                        <p:cTn id="27" dur="50"/>
                                        <p:tgtEl>
                                          <p:spTgt spid="25"/>
                                        </p:tgtEl>
                                      </p:cBhvr>
                                    </p:animEffect>
                                  </p:childTnLst>
                                </p:cTn>
                              </p:par>
                              <p:par>
                                <p:cTn id="28" presetID="36" presetClass="emph" presetSubtype="0" fill="hold" grpId="1" nodeType="withEffect">
                                  <p:stCondLst>
                                    <p:cond delay="0"/>
                                  </p:stCondLst>
                                  <p:iterate type="lt">
                                    <p:tmPct val="30000"/>
                                  </p:iterate>
                                  <p:childTnLst>
                                    <p:animScale>
                                      <p:cBhvr>
                                        <p:cTn id="29" dur="25" autoRev="1" fill="hold">
                                          <p:stCondLst>
                                            <p:cond delay="0"/>
                                          </p:stCondLst>
                                        </p:cTn>
                                        <p:tgtEl>
                                          <p:spTgt spid="25"/>
                                        </p:tgtEl>
                                      </p:cBhvr>
                                      <p:to x="80000" y="100000"/>
                                    </p:animScale>
                                    <p:anim by="(#ppt_w*0.10)" calcmode="lin" valueType="num">
                                      <p:cBhvr>
                                        <p:cTn id="30" dur="25" autoRev="1" fill="hold">
                                          <p:stCondLst>
                                            <p:cond delay="0"/>
                                          </p:stCondLst>
                                        </p:cTn>
                                        <p:tgtEl>
                                          <p:spTgt spid="25"/>
                                        </p:tgtEl>
                                        <p:attrNameLst>
                                          <p:attrName>ppt_x</p:attrName>
                                        </p:attrNameLst>
                                      </p:cBhvr>
                                    </p:anim>
                                    <p:anim by="(-#ppt_w*0.10)" calcmode="lin" valueType="num">
                                      <p:cBhvr>
                                        <p:cTn id="31" dur="25" autoRev="1" fill="hold">
                                          <p:stCondLst>
                                            <p:cond delay="0"/>
                                          </p:stCondLst>
                                        </p:cTn>
                                        <p:tgtEl>
                                          <p:spTgt spid="25"/>
                                        </p:tgtEl>
                                        <p:attrNameLst>
                                          <p:attrName>ppt_y</p:attrName>
                                        </p:attrNameLst>
                                      </p:cBhvr>
                                    </p:anim>
                                    <p:animRot by="-480000">
                                      <p:cBhvr>
                                        <p:cTn id="32" dur="25" autoRev="1" fill="hold">
                                          <p:stCondLst>
                                            <p:cond delay="0"/>
                                          </p:stCondLst>
                                        </p:cTn>
                                        <p:tgtEl>
                                          <p:spTgt spid="25"/>
                                        </p:tgtEl>
                                        <p:attrNameLst>
                                          <p:attrName>r</p:attrName>
                                        </p:attrNameLst>
                                      </p:cBhvr>
                                    </p:animRot>
                                  </p:childTnLst>
                                </p:cTn>
                              </p:par>
                            </p:childTnLst>
                          </p:cTn>
                        </p:par>
                        <p:par>
                          <p:cTn id="33" fill="hold">
                            <p:stCondLst>
                              <p:cond delay="3795"/>
                            </p:stCondLst>
                            <p:childTnLst>
                              <p:par>
                                <p:cTn id="34" presetID="22" presetClass="entr" presetSubtype="8"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par>
                          <p:cTn id="37" fill="hold">
                            <p:stCondLst>
                              <p:cond delay="4295"/>
                            </p:stCondLst>
                            <p:childTnLst>
                              <p:par>
                                <p:cTn id="38" presetID="22" presetClass="entr" presetSubtype="8" fill="hold" grpId="0" nodeType="afterEffect">
                                  <p:stCondLst>
                                    <p:cond delay="0"/>
                                  </p:stCondLst>
                                  <p:iterate type="lt">
                                    <p:tmPct val="30000"/>
                                  </p:iterate>
                                  <p:childTnLst>
                                    <p:set>
                                      <p:cBhvr>
                                        <p:cTn id="39" dur="1" fill="hold">
                                          <p:stCondLst>
                                            <p:cond delay="0"/>
                                          </p:stCondLst>
                                        </p:cTn>
                                        <p:tgtEl>
                                          <p:spTgt spid="30"/>
                                        </p:tgtEl>
                                        <p:attrNameLst>
                                          <p:attrName>style.visibility</p:attrName>
                                        </p:attrNameLst>
                                      </p:cBhvr>
                                      <p:to>
                                        <p:strVal val="visible"/>
                                      </p:to>
                                    </p:set>
                                    <p:animEffect transition="in" filter="wipe(left)">
                                      <p:cBhvr>
                                        <p:cTn id="40" dur="50"/>
                                        <p:tgtEl>
                                          <p:spTgt spid="30"/>
                                        </p:tgtEl>
                                      </p:cBhvr>
                                    </p:animEffect>
                                  </p:childTnLst>
                                </p:cTn>
                              </p:par>
                              <p:par>
                                <p:cTn id="41" presetID="36" presetClass="emph" presetSubtype="0" fill="hold" grpId="1" nodeType="withEffect">
                                  <p:stCondLst>
                                    <p:cond delay="0"/>
                                  </p:stCondLst>
                                  <p:iterate type="lt">
                                    <p:tmPct val="30000"/>
                                  </p:iterate>
                                  <p:childTnLst>
                                    <p:animScale>
                                      <p:cBhvr>
                                        <p:cTn id="42" dur="25" autoRev="1" fill="hold">
                                          <p:stCondLst>
                                            <p:cond delay="0"/>
                                          </p:stCondLst>
                                        </p:cTn>
                                        <p:tgtEl>
                                          <p:spTgt spid="30"/>
                                        </p:tgtEl>
                                      </p:cBhvr>
                                      <p:to x="80000" y="100000"/>
                                    </p:animScale>
                                    <p:anim by="(#ppt_w*0.10)" calcmode="lin" valueType="num">
                                      <p:cBhvr>
                                        <p:cTn id="43" dur="25" autoRev="1" fill="hold">
                                          <p:stCondLst>
                                            <p:cond delay="0"/>
                                          </p:stCondLst>
                                        </p:cTn>
                                        <p:tgtEl>
                                          <p:spTgt spid="30"/>
                                        </p:tgtEl>
                                        <p:attrNameLst>
                                          <p:attrName>ppt_x</p:attrName>
                                        </p:attrNameLst>
                                      </p:cBhvr>
                                    </p:anim>
                                    <p:anim by="(-#ppt_w*0.10)" calcmode="lin" valueType="num">
                                      <p:cBhvr>
                                        <p:cTn id="44" dur="25" autoRev="1" fill="hold">
                                          <p:stCondLst>
                                            <p:cond delay="0"/>
                                          </p:stCondLst>
                                        </p:cTn>
                                        <p:tgtEl>
                                          <p:spTgt spid="30"/>
                                        </p:tgtEl>
                                        <p:attrNameLst>
                                          <p:attrName>ppt_y</p:attrName>
                                        </p:attrNameLst>
                                      </p:cBhvr>
                                    </p:anim>
                                    <p:animRot by="-480000">
                                      <p:cBhvr>
                                        <p:cTn id="45" dur="25" autoRev="1" fill="hold">
                                          <p:stCondLst>
                                            <p:cond delay="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30" grpId="0"/>
      <p:bldP spid="3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1386205" y="114300"/>
            <a:ext cx="3303270"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建议信篇中句</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U1</a:t>
            </a:r>
            <a:r>
              <a:rPr lang="zh-CN" altLang="en-US" sz="2400" b="1" baseline="-25000">
                <a:solidFill>
                  <a:schemeClr val="bg1"/>
                </a:solidFill>
              </a:rPr>
              <a:t>-①</a:t>
            </a:r>
            <a:endParaRPr lang="zh-CN" altLang="en-US" sz="2400" b="1" baseline="-25000">
              <a:solidFill>
                <a:schemeClr val="bg1"/>
              </a:solidFill>
            </a:endParaRPr>
          </a:p>
        </p:txBody>
      </p:sp>
      <p:graphicFrame>
        <p:nvGraphicFramePr>
          <p:cNvPr id="4" name="表格 3"/>
          <p:cNvGraphicFramePr/>
          <p:nvPr>
            <p:custDataLst>
              <p:tags r:id="rId3"/>
            </p:custDataLst>
          </p:nvPr>
        </p:nvGraphicFramePr>
        <p:xfrm>
          <a:off x="385445" y="642620"/>
          <a:ext cx="11470640" cy="6126480"/>
        </p:xfrm>
        <a:graphic>
          <a:graphicData uri="http://schemas.openxmlformats.org/drawingml/2006/table">
            <a:tbl>
              <a:tblPr firstRow="1" bandRow="1">
                <a:tableStyleId>{5C22544A-7EE6-4342-B048-85BDC9FD1C3A}</a:tableStyleId>
              </a:tblPr>
              <a:tblGrid>
                <a:gridCol w="4352925"/>
                <a:gridCol w="7117715"/>
              </a:tblGrid>
              <a:tr h="409575">
                <a:tc gridSpan="2">
                  <a:txBody>
                    <a:bodyPr/>
                    <a:p>
                      <a:pPr algn="ctr">
                        <a:buNone/>
                      </a:pPr>
                      <a:r>
                        <a:rPr lang="zh-CN" altLang="en-US" sz="2400">
                          <a:latin typeface="黑体" panose="02010609060101010101" charset="-122"/>
                          <a:ea typeface="黑体" panose="02010609060101010101" charset="-122"/>
                        </a:rPr>
                        <a:t>建议信篇中句（把握合适的语气：</a:t>
                      </a:r>
                      <a:r>
                        <a:rPr lang="zh-CN" altLang="en-US" sz="2400">
                          <a:solidFill>
                            <a:srgbClr val="FFFF00"/>
                          </a:solidFill>
                          <a:latin typeface="黑体" panose="02010609060101010101" charset="-122"/>
                          <a:ea typeface="黑体" panose="02010609060101010101" charset="-122"/>
                        </a:rPr>
                        <a:t>委婉建议</a:t>
                      </a:r>
                      <a:r>
                        <a:rPr lang="zh-CN" altLang="en-US" sz="2400">
                          <a:latin typeface="黑体" panose="02010609060101010101" charset="-122"/>
                          <a:ea typeface="黑体" panose="02010609060101010101" charset="-122"/>
                        </a:rPr>
                        <a:t>，强烈建议或据理力争）</a:t>
                      </a:r>
                      <a:endParaRPr lang="zh-CN" altLang="en-US" sz="2400">
                        <a:latin typeface="黑体" panose="02010609060101010101" charset="-122"/>
                        <a:ea typeface="黑体" panose="02010609060101010101" charset="-122"/>
                      </a:endParaRPr>
                    </a:p>
                  </a:txBody>
                  <a:tcPr>
                    <a:solidFill>
                      <a:srgbClr val="0070C0"/>
                    </a:solidFill>
                  </a:tcPr>
                </a:tc>
                <a:tc hMerge="1">
                  <a:tcPr>
                    <a:solidFill>
                      <a:srgbClr val="0070C0"/>
                    </a:solidFill>
                  </a:tcPr>
                </a:tc>
              </a:tr>
              <a:tr h="1101090">
                <a:tc gridSpan="2">
                  <a:txBody>
                    <a:bodyPr/>
                    <a:p>
                      <a:pPr>
                        <a:buNone/>
                      </a:pPr>
                      <a:r>
                        <a:rPr lang="en-US" altLang="zh-CN" sz="2400">
                          <a:latin typeface="Times New Roman" panose="02020603050405020304" pitchFamily="18" charset="0"/>
                          <a:ea typeface="黑体" panose="02010609060101010101" charset="-122"/>
                          <a:cs typeface="Times New Roman" panose="02020603050405020304" pitchFamily="18" charset="0"/>
                        </a:rPr>
                        <a:t>1. </a:t>
                      </a:r>
                      <a:r>
                        <a:rPr lang="zh-CN" altLang="en-US" sz="2400">
                          <a:latin typeface="Times New Roman" panose="02020603050405020304" pitchFamily="18" charset="0"/>
                          <a:ea typeface="黑体" panose="02010609060101010101" charset="-122"/>
                          <a:cs typeface="Times New Roman" panose="02020603050405020304" pitchFamily="18" charset="0"/>
                        </a:rPr>
                        <a:t>In my humble opinion, it is </a:t>
                      </a:r>
                      <a:r>
                        <a:rPr lang="en-US" altLang="zh-CN" sz="2400" b="1" u="sng">
                          <a:latin typeface="Times New Roman" panose="02020603050405020304" pitchFamily="18" charset="0"/>
                          <a:ea typeface="黑体" panose="02010609060101010101" charset="-122"/>
                          <a:cs typeface="Times New Roman" panose="02020603050405020304" pitchFamily="18" charset="0"/>
                        </a:rPr>
                        <a:t>wise</a:t>
                      </a:r>
                      <a:r>
                        <a:rPr lang="en-US" altLang="zh-CN" sz="2400">
                          <a:latin typeface="Times New Roman" panose="02020603050405020304" pitchFamily="18" charset="0"/>
                          <a:ea typeface="黑体" panose="02010609060101010101" charset="-122"/>
                          <a:cs typeface="Times New Roman" panose="02020603050405020304" pitchFamily="18" charset="0"/>
                        </a:rPr>
                        <a:t>/ </a:t>
                      </a:r>
                      <a:r>
                        <a:rPr lang="en-US" altLang="zh-CN" sz="2400" b="1" u="sng">
                          <a:latin typeface="Times New Roman" panose="02020603050405020304" pitchFamily="18" charset="0"/>
                          <a:ea typeface="黑体" panose="02010609060101010101" charset="-122"/>
                          <a:cs typeface="Times New Roman" panose="02020603050405020304" pitchFamily="18" charset="0"/>
                        </a:rPr>
                        <a:t>practical</a:t>
                      </a:r>
                      <a:r>
                        <a:rPr lang="en-US" altLang="zh-CN" sz="2400">
                          <a:latin typeface="Times New Roman" panose="02020603050405020304" pitchFamily="18" charset="0"/>
                          <a:ea typeface="黑体" panose="02010609060101010101" charset="-122"/>
                          <a:cs typeface="Times New Roman" panose="02020603050405020304" pitchFamily="18" charset="0"/>
                        </a:rPr>
                        <a:t> /</a:t>
                      </a:r>
                      <a:r>
                        <a:rPr lang="zh-CN" altLang="en-US" sz="2400" b="1" u="sng">
                          <a:latin typeface="Times New Roman" panose="02020603050405020304" pitchFamily="18" charset="0"/>
                          <a:ea typeface="黑体" panose="02010609060101010101" charset="-122"/>
                          <a:cs typeface="Times New Roman" panose="02020603050405020304" pitchFamily="18" charset="0"/>
                        </a:rPr>
                        <a:t>more advisable</a:t>
                      </a:r>
                      <a:r>
                        <a:rPr lang="zh-CN" altLang="en-US" sz="2400">
                          <a:latin typeface="Times New Roman" panose="02020603050405020304" pitchFamily="18" charset="0"/>
                          <a:ea typeface="黑体" panose="02010609060101010101" charset="-122"/>
                          <a:cs typeface="Times New Roman" panose="02020603050405020304" pitchFamily="18" charset="0"/>
                        </a:rPr>
                        <a:t> </a:t>
                      </a:r>
                      <a:r>
                        <a:rPr lang="en-US" altLang="zh-CN" sz="2400">
                          <a:latin typeface="Times New Roman" panose="02020603050405020304" pitchFamily="18" charset="0"/>
                          <a:ea typeface="黑体" panose="02010609060101010101" charset="-122"/>
                          <a:cs typeface="Times New Roman" panose="02020603050405020304" pitchFamily="18" charset="0"/>
                        </a:rPr>
                        <a:t>/</a:t>
                      </a:r>
                      <a:r>
                        <a:rPr lang="zh-CN" altLang="en-US" sz="2400" b="1" u="sng">
                          <a:latin typeface="Times New Roman" panose="02020603050405020304" pitchFamily="18" charset="0"/>
                          <a:ea typeface="黑体" panose="02010609060101010101" charset="-122"/>
                          <a:cs typeface="Times New Roman" panose="02020603050405020304" pitchFamily="18" charset="0"/>
                        </a:rPr>
                        <a:t>more beneficial</a:t>
                      </a:r>
                      <a:r>
                        <a:rPr lang="en-US" altLang="zh-CN" sz="2400">
                          <a:latin typeface="Times New Roman" panose="02020603050405020304" pitchFamily="18" charset="0"/>
                          <a:ea typeface="黑体" panose="02010609060101010101" charset="-122"/>
                          <a:cs typeface="Times New Roman" panose="02020603050405020304" pitchFamily="18" charset="0"/>
                        </a:rPr>
                        <a:t> </a:t>
                      </a:r>
                      <a:r>
                        <a:rPr lang="zh-CN" altLang="en-US" sz="2400">
                          <a:latin typeface="Times New Roman" panose="02020603050405020304" pitchFamily="18" charset="0"/>
                          <a:ea typeface="黑体" panose="02010609060101010101" charset="-122"/>
                          <a:cs typeface="Times New Roman" panose="02020603050405020304" pitchFamily="18" charset="0"/>
                        </a:rPr>
                        <a:t>to </a:t>
                      </a:r>
                      <a:r>
                        <a:rPr lang="zh-CN" altLang="en-US" sz="2400">
                          <a:latin typeface="Times New Roman" panose="02020603050405020304" pitchFamily="18" charset="0"/>
                          <a:ea typeface="黑体" panose="02010609060101010101" charset="-122"/>
                          <a:cs typeface="Times New Roman" panose="02020603050405020304" pitchFamily="18" charset="0"/>
                          <a:sym typeface="+mn-ea"/>
                        </a:rPr>
                        <a:t>...</a:t>
                      </a:r>
                      <a:r>
                        <a:rPr lang="zh-CN" altLang="en-US" sz="2400">
                          <a:latin typeface="Times New Roman" panose="02020603050405020304" pitchFamily="18" charset="0"/>
                          <a:ea typeface="黑体" panose="02010609060101010101" charset="-122"/>
                          <a:cs typeface="Times New Roman" panose="02020603050405020304" pitchFamily="18" charset="0"/>
                        </a:rPr>
                        <a:t> </a:t>
                      </a:r>
                      <a:r>
                        <a:rPr lang="zh-CN" altLang="en-US" sz="2400" b="1" u="sng">
                          <a:latin typeface="Times New Roman" panose="02020603050405020304" pitchFamily="18" charset="0"/>
                          <a:ea typeface="黑体" panose="02010609060101010101" charset="-122"/>
                          <a:cs typeface="Times New Roman" panose="02020603050405020304" pitchFamily="18" charset="0"/>
                        </a:rPr>
                        <a:t>in your situation</a:t>
                      </a:r>
                      <a:r>
                        <a:rPr lang="zh-CN" altLang="en-US" sz="2400">
                          <a:latin typeface="Times New Roman" panose="02020603050405020304" pitchFamily="18" charset="0"/>
                          <a:ea typeface="黑体" panose="02010609060101010101" charset="-122"/>
                          <a:cs typeface="Times New Roman" panose="02020603050405020304" pitchFamily="18" charset="0"/>
                        </a:rPr>
                        <a:t>.</a:t>
                      </a:r>
                      <a:endParaRPr lang="zh-CN" altLang="en-US" sz="2400">
                        <a:latin typeface="Times New Roman" panose="02020603050405020304" pitchFamily="18" charset="0"/>
                        <a:ea typeface="黑体" panose="02010609060101010101" charset="-122"/>
                        <a:cs typeface="Times New Roman" panose="02020603050405020304" pitchFamily="18" charset="0"/>
                      </a:endParaRPr>
                    </a:p>
                    <a:p>
                      <a:pPr>
                        <a:buNone/>
                      </a:pPr>
                      <a:r>
                        <a:rPr lang="en-US" altLang="zh-CN" sz="2400">
                          <a:latin typeface="Times New Roman" panose="02020603050405020304" pitchFamily="18" charset="0"/>
                          <a:ea typeface="黑体" panose="02010609060101010101" charset="-122"/>
                          <a:cs typeface="Times New Roman" panose="02020603050405020304" pitchFamily="18" charset="0"/>
                        </a:rPr>
                        <a:t>2. </a:t>
                      </a:r>
                      <a:r>
                        <a:rPr lang="en-US" altLang="zh-CN" sz="2400" b="1" u="sng">
                          <a:latin typeface="Times New Roman" panose="02020603050405020304" pitchFamily="18" charset="0"/>
                          <a:ea typeface="黑体" panose="02010609060101010101" charset="-122"/>
                          <a:cs typeface="Times New Roman" panose="02020603050405020304" pitchFamily="18" charset="0"/>
                        </a:rPr>
                        <a:t>If I were you</a:t>
                      </a:r>
                      <a:r>
                        <a:rPr lang="en-US" altLang="zh-CN" sz="2400">
                          <a:latin typeface="Times New Roman" panose="02020603050405020304" pitchFamily="18" charset="0"/>
                          <a:ea typeface="黑体" panose="02010609060101010101" charset="-122"/>
                          <a:cs typeface="Times New Roman" panose="02020603050405020304" pitchFamily="18" charset="0"/>
                        </a:rPr>
                        <a:t>, I </a:t>
                      </a:r>
                      <a:r>
                        <a:rPr lang="en-US" altLang="zh-CN" sz="2400" b="1" u="sng">
                          <a:latin typeface="Times New Roman" panose="02020603050405020304" pitchFamily="18" charset="0"/>
                          <a:ea typeface="黑体" panose="02010609060101010101" charset="-122"/>
                          <a:cs typeface="Times New Roman" panose="02020603050405020304" pitchFamily="18" charset="0"/>
                        </a:rPr>
                        <a:t>would</a:t>
                      </a:r>
                      <a:r>
                        <a:rPr lang="en-US" altLang="zh-CN" sz="2400">
                          <a:latin typeface="Times New Roman" panose="02020603050405020304" pitchFamily="18" charset="0"/>
                          <a:ea typeface="黑体" panose="02010609060101010101" charset="-122"/>
                          <a:cs typeface="Times New Roman" panose="02020603050405020304" pitchFamily="18" charset="0"/>
                        </a:rPr>
                        <a:t>...</a:t>
                      </a:r>
                      <a:endParaRPr lang="en-US" altLang="zh-CN" sz="2400">
                        <a:latin typeface="Times New Roman" panose="02020603050405020304" pitchFamily="18" charset="0"/>
                        <a:ea typeface="黑体" panose="02010609060101010101" charset="-122"/>
                        <a:cs typeface="Times New Roman" panose="02020603050405020304" pitchFamily="18" charset="0"/>
                      </a:endParaRPr>
                    </a:p>
                    <a:p>
                      <a:pPr>
                        <a:buNone/>
                      </a:pPr>
                      <a:r>
                        <a:rPr lang="en-US" altLang="zh-CN" sz="2400">
                          <a:latin typeface="Times New Roman" panose="02020603050405020304" pitchFamily="18" charset="0"/>
                          <a:ea typeface="黑体" panose="02010609060101010101" charset="-122"/>
                          <a:cs typeface="Times New Roman" panose="02020603050405020304" pitchFamily="18" charset="0"/>
                        </a:rPr>
                        <a:t>3.You</a:t>
                      </a:r>
                      <a:r>
                        <a:rPr lang="en-US" altLang="zh-CN" sz="2400" b="1" u="sng">
                          <a:latin typeface="Times New Roman" panose="02020603050405020304" pitchFamily="18" charset="0"/>
                          <a:ea typeface="黑体" panose="02010609060101010101" charset="-122"/>
                          <a:cs typeface="Times New Roman" panose="02020603050405020304" pitchFamily="18" charset="0"/>
                        </a:rPr>
                        <a:t>’d better do</a:t>
                      </a:r>
                      <a:r>
                        <a:rPr lang="en-US" altLang="zh-CN" sz="2400">
                          <a:latin typeface="Times New Roman" panose="02020603050405020304" pitchFamily="18" charset="0"/>
                          <a:ea typeface="黑体" panose="02010609060101010101" charset="-122"/>
                          <a:cs typeface="Times New Roman" panose="02020603050405020304" pitchFamily="18" charset="0"/>
                        </a:rPr>
                        <a:t>... / Why not...?</a:t>
                      </a:r>
                      <a:endParaRPr lang="en-US" altLang="zh-CN" sz="2400">
                        <a:latin typeface="Times New Roman" panose="02020603050405020304" pitchFamily="18" charset="0"/>
                        <a:ea typeface="黑体" panose="02010609060101010101" charset="-122"/>
                        <a:cs typeface="Times New Roman" panose="02020603050405020304" pitchFamily="18" charset="0"/>
                      </a:endParaRPr>
                    </a:p>
                    <a:p>
                      <a:pPr>
                        <a:buNone/>
                      </a:pPr>
                      <a:r>
                        <a:rPr lang="en-US" altLang="zh-CN" sz="2400">
                          <a:latin typeface="Times New Roman" panose="02020603050405020304" pitchFamily="18" charset="0"/>
                          <a:ea typeface="黑体" panose="02010609060101010101" charset="-122"/>
                          <a:cs typeface="Times New Roman" panose="02020603050405020304" pitchFamily="18" charset="0"/>
                        </a:rPr>
                        <a:t>4. It </a:t>
                      </a:r>
                      <a:r>
                        <a:rPr lang="en-US" altLang="zh-CN" sz="2400" b="1" u="sng">
                          <a:latin typeface="Times New Roman" panose="02020603050405020304" pitchFamily="18" charset="0"/>
                          <a:ea typeface="黑体" panose="02010609060101010101" charset="-122"/>
                          <a:cs typeface="Times New Roman" panose="02020603050405020304" pitchFamily="18" charset="0"/>
                        </a:rPr>
                        <a:t>would be a good idea</a:t>
                      </a:r>
                      <a:r>
                        <a:rPr lang="en-US" altLang="zh-CN" sz="2400">
                          <a:latin typeface="Times New Roman" panose="02020603050405020304" pitchFamily="18" charset="0"/>
                          <a:ea typeface="黑体" panose="02010609060101010101" charset="-122"/>
                          <a:cs typeface="Times New Roman" panose="02020603050405020304" pitchFamily="18" charset="0"/>
                        </a:rPr>
                        <a:t> to do... / </a:t>
                      </a:r>
                      <a:r>
                        <a:rPr lang="en-US" altLang="zh-CN" sz="2400" b="1" u="sng">
                          <a:latin typeface="Times New Roman" panose="02020603050405020304" pitchFamily="18" charset="0"/>
                          <a:ea typeface="黑体" panose="02010609060101010101" charset="-122"/>
                          <a:cs typeface="Times New Roman" panose="02020603050405020304" pitchFamily="18" charset="0"/>
                        </a:rPr>
                        <a:t>It seems that</a:t>
                      </a:r>
                      <a:r>
                        <a:rPr lang="en-US" altLang="zh-CN" sz="2400">
                          <a:latin typeface="Times New Roman" panose="02020603050405020304" pitchFamily="18" charset="0"/>
                          <a:ea typeface="黑体" panose="02010609060101010101" charset="-122"/>
                          <a:cs typeface="Times New Roman" panose="02020603050405020304" pitchFamily="18" charset="0"/>
                        </a:rPr>
                        <a:t> ... would </a:t>
                      </a:r>
                      <a:r>
                        <a:rPr lang="en-US" altLang="zh-CN" sz="2400" b="1" u="sng">
                          <a:latin typeface="Times New Roman" panose="02020603050405020304" pitchFamily="18" charset="0"/>
                          <a:ea typeface="黑体" panose="02010609060101010101" charset="-122"/>
                          <a:cs typeface="Times New Roman" panose="02020603050405020304" pitchFamily="18" charset="0"/>
                        </a:rPr>
                        <a:t>make sense in your situation</a:t>
                      </a:r>
                      <a:r>
                        <a:rPr lang="en-US" altLang="zh-CN" sz="2400">
                          <a:latin typeface="Times New Roman" panose="02020603050405020304" pitchFamily="18" charset="0"/>
                          <a:ea typeface="黑体" panose="02010609060101010101" charset="-122"/>
                          <a:cs typeface="Times New Roman" panose="02020603050405020304" pitchFamily="18" charset="0"/>
                        </a:rPr>
                        <a:t>. </a:t>
                      </a:r>
                      <a:endParaRPr lang="en-US" altLang="zh-CN" sz="2400">
                        <a:latin typeface="Times New Roman" panose="02020603050405020304" pitchFamily="18" charset="0"/>
                        <a:ea typeface="黑体" panose="02010609060101010101" charset="-122"/>
                        <a:cs typeface="Times New Roman" panose="02020603050405020304" pitchFamily="18" charset="0"/>
                      </a:endParaRPr>
                    </a:p>
                  </a:txBody>
                  <a:tcPr>
                    <a:solidFill>
                      <a:schemeClr val="accent6">
                        <a:lumMod val="20000"/>
                        <a:lumOff val="80000"/>
                      </a:schemeClr>
                    </a:solidFill>
                  </a:tcPr>
                </a:tc>
                <a:tc hMerge="1">
                  <a:tcPr>
                    <a:solidFill>
                      <a:schemeClr val="accent5">
                        <a:lumMod val="20000"/>
                        <a:lumOff val="80000"/>
                      </a:schemeClr>
                    </a:solidFill>
                  </a:tcPr>
                </a:tc>
              </a:tr>
              <a:tr h="3601720">
                <a:tc>
                  <a:txBody>
                    <a:bodyPr/>
                    <a:p>
                      <a:pPr>
                        <a:buNone/>
                      </a:pPr>
                      <a:r>
                        <a:rPr lang="zh-CN" altLang="en-US" sz="2400">
                          <a:latin typeface="黑体" panose="02010609060101010101" charset="-122"/>
                          <a:ea typeface="黑体" panose="02010609060101010101" charset="-122"/>
                          <a:cs typeface="黑体" panose="02010609060101010101" charset="-122"/>
                        </a:rPr>
                        <a:t>1. 在我看来，在你目前的情况下，找个兼职工作更可取一些。</a:t>
                      </a:r>
                      <a:endParaRPr lang="zh-CN" altLang="en-US" sz="2400">
                        <a:latin typeface="黑体" panose="02010609060101010101" charset="-122"/>
                        <a:ea typeface="黑体" panose="02010609060101010101" charset="-122"/>
                        <a:cs typeface="黑体" panose="02010609060101010101" charset="-122"/>
                      </a:endParaRPr>
                    </a:p>
                    <a:p>
                      <a:pPr>
                        <a:buNone/>
                      </a:pPr>
                      <a:r>
                        <a:rPr lang="zh-CN" altLang="en-US" sz="2400">
                          <a:latin typeface="黑体" panose="02010609060101010101" charset="-122"/>
                          <a:ea typeface="黑体" panose="02010609060101010101" charset="-122"/>
                          <a:cs typeface="黑体" panose="02010609060101010101" charset="-122"/>
                        </a:rPr>
                        <a:t>2.</a:t>
                      </a:r>
                      <a:r>
                        <a:rPr lang="zh-CN" altLang="en-US" sz="2400">
                          <a:latin typeface="黑体" panose="02010609060101010101" charset="-122"/>
                          <a:ea typeface="黑体" panose="02010609060101010101" charset="-122"/>
                          <a:cs typeface="黑体" panose="02010609060101010101" charset="-122"/>
                          <a:sym typeface="+mn-ea"/>
                        </a:rPr>
                        <a:t>在你目前的情况下，似乎找个兼职工作会有帮助。</a:t>
                      </a:r>
                      <a:endParaRPr lang="zh-CN" altLang="en-US" sz="2400">
                        <a:latin typeface="黑体" panose="02010609060101010101" charset="-122"/>
                        <a:ea typeface="黑体" panose="02010609060101010101" charset="-122"/>
                        <a:cs typeface="黑体" panose="02010609060101010101" charset="-122"/>
                        <a:sym typeface="+mn-ea"/>
                      </a:endParaRPr>
                    </a:p>
                    <a:p>
                      <a:pPr>
                        <a:buNone/>
                      </a:pPr>
                      <a:r>
                        <a:rPr lang="zh-CN" altLang="en-US" sz="2400">
                          <a:latin typeface="黑体" panose="02010609060101010101" charset="-122"/>
                          <a:ea typeface="黑体" panose="02010609060101010101" charset="-122"/>
                          <a:cs typeface="黑体" panose="02010609060101010101" charset="-122"/>
                        </a:rPr>
                        <a:t>3. 你最好积极参加课外活动，在那里你可能会结交一些志同道合的朋友。</a:t>
                      </a:r>
                      <a:endParaRPr lang="zh-CN" altLang="en-US" sz="2400">
                        <a:latin typeface="黑体" panose="02010609060101010101" charset="-122"/>
                        <a:ea typeface="黑体" panose="02010609060101010101" charset="-122"/>
                        <a:cs typeface="黑体" panose="02010609060101010101" charset="-122"/>
                      </a:endParaRPr>
                    </a:p>
                    <a:p>
                      <a:pPr>
                        <a:buNone/>
                      </a:pPr>
                      <a:r>
                        <a:rPr lang="zh-CN" altLang="en-US" sz="2400">
                          <a:latin typeface="黑体" panose="02010609060101010101" charset="-122"/>
                          <a:ea typeface="黑体" panose="02010609060101010101" charset="-122"/>
                          <a:cs typeface="黑体" panose="02010609060101010101" charset="-122"/>
                        </a:rPr>
                        <a:t>4. 去杭州西湖游览是个不错的主意，它在国内外都很受欢迎。</a:t>
                      </a:r>
                      <a:endParaRPr lang="zh-CN" altLang="en-US" sz="2400">
                        <a:latin typeface="黑体" panose="02010609060101010101" charset="-122"/>
                        <a:ea typeface="黑体" panose="02010609060101010101" charset="-122"/>
                        <a:cs typeface="黑体" panose="02010609060101010101" charset="-122"/>
                      </a:endParaRPr>
                    </a:p>
                    <a:p>
                      <a:pPr>
                        <a:buNone/>
                      </a:pPr>
                      <a:endParaRPr lang="zh-CN" altLang="en-US" sz="2400">
                        <a:latin typeface="黑体" panose="02010609060101010101" charset="-122"/>
                        <a:ea typeface="黑体" panose="02010609060101010101" charset="-122"/>
                        <a:cs typeface="黑体" panose="02010609060101010101" charset="-122"/>
                      </a:endParaRPr>
                    </a:p>
                  </a:txBody>
                  <a:tcPr>
                    <a:solidFill>
                      <a:schemeClr val="accent5">
                        <a:lumMod val="20000"/>
                        <a:lumOff val="80000"/>
                      </a:schemeClr>
                    </a:solidFill>
                  </a:tcPr>
                </a:tc>
                <a:tc>
                  <a:txBody>
                    <a:bodyPr/>
                    <a:p>
                      <a:pPr>
                        <a:buNone/>
                      </a:pPr>
                      <a:endParaRPr lang="zh-CN" altLang="en-US"/>
                    </a:p>
                  </a:txBody>
                  <a:tcPr>
                    <a:solidFill>
                      <a:schemeClr val="accent5">
                        <a:lumMod val="20000"/>
                        <a:lumOff val="80000"/>
                      </a:schemeClr>
                    </a:solidFill>
                  </a:tcPr>
                </a:tc>
              </a:tr>
            </a:tbl>
          </a:graphicData>
        </a:graphic>
      </p:graphicFrame>
      <p:sp>
        <p:nvSpPr>
          <p:cNvPr id="6" name="文本框 5"/>
          <p:cNvSpPr txBox="1"/>
          <p:nvPr/>
        </p:nvSpPr>
        <p:spPr>
          <a:xfrm>
            <a:off x="4744720" y="3096260"/>
            <a:ext cx="7282815" cy="829945"/>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rPr>
              <a:t>1. In my humble opinion/From my point of view, it is </a:t>
            </a:r>
            <a:r>
              <a:rPr lang="zh-CN" altLang="en-US" sz="2400" b="1" u="sng">
                <a:latin typeface="Times New Roman" panose="02020603050405020304" pitchFamily="18" charset="0"/>
                <a:cs typeface="Times New Roman" panose="02020603050405020304" pitchFamily="18" charset="0"/>
              </a:rPr>
              <a:t>more advisable</a:t>
            </a:r>
            <a:r>
              <a:rPr lang="zh-CN" altLang="en-US" sz="2400">
                <a:latin typeface="Times New Roman" panose="02020603050405020304" pitchFamily="18" charset="0"/>
                <a:cs typeface="Times New Roman" panose="02020603050405020304" pitchFamily="18" charset="0"/>
              </a:rPr>
              <a:t> to take a part-time job </a:t>
            </a:r>
            <a:r>
              <a:rPr lang="zh-CN" altLang="en-US" sz="2400" b="1" u="sng">
                <a:latin typeface="Times New Roman" panose="02020603050405020304" pitchFamily="18" charset="0"/>
                <a:cs typeface="Times New Roman" panose="02020603050405020304" pitchFamily="18" charset="0"/>
              </a:rPr>
              <a:t>in your situation</a:t>
            </a:r>
            <a:r>
              <a:rPr lang="zh-CN" altLang="en-US" sz="2400">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p:txBody>
      </p:sp>
      <p:sp>
        <p:nvSpPr>
          <p:cNvPr id="8" name="文本框 7"/>
          <p:cNvSpPr txBox="1"/>
          <p:nvPr/>
        </p:nvSpPr>
        <p:spPr>
          <a:xfrm>
            <a:off x="4777740" y="3992880"/>
            <a:ext cx="7194550" cy="829945"/>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sym typeface="+mn-ea"/>
              </a:rPr>
              <a:t>2. </a:t>
            </a:r>
            <a:r>
              <a:rPr lang="zh-CN" altLang="en-US" sz="2400" b="1" u="sng">
                <a:latin typeface="Times New Roman" panose="02020603050405020304" pitchFamily="18" charset="0"/>
                <a:cs typeface="Times New Roman" panose="02020603050405020304" pitchFamily="18" charset="0"/>
                <a:sym typeface="+mn-ea"/>
              </a:rPr>
              <a:t>It seems that</a:t>
            </a:r>
            <a:r>
              <a:rPr lang="zh-CN" altLang="en-US" sz="2400">
                <a:latin typeface="Times New Roman" panose="02020603050405020304" pitchFamily="18" charset="0"/>
                <a:cs typeface="Times New Roman" panose="02020603050405020304" pitchFamily="18" charset="0"/>
                <a:sym typeface="+mn-ea"/>
              </a:rPr>
              <a:t> taking a part-time job </a:t>
            </a:r>
            <a:r>
              <a:rPr lang="zh-CN" altLang="en-US" sz="2400" b="1" u="sng">
                <a:latin typeface="Times New Roman" panose="02020603050405020304" pitchFamily="18" charset="0"/>
                <a:cs typeface="Times New Roman" panose="02020603050405020304" pitchFamily="18" charset="0"/>
                <a:sym typeface="+mn-ea"/>
              </a:rPr>
              <a:t>would make sense in your situation</a:t>
            </a:r>
            <a:r>
              <a:rPr lang="zh-CN" altLang="en-US" sz="2400">
                <a:latin typeface="Times New Roman" panose="02020603050405020304" pitchFamily="18" charset="0"/>
                <a:cs typeface="Times New Roman" panose="02020603050405020304" pitchFamily="18" charset="0"/>
                <a:sym typeface="+mn-ea"/>
              </a:rPr>
              <a:t>. </a:t>
            </a:r>
            <a:endParaRPr lang="zh-CN" altLang="en-US" sz="24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4777740" y="4822825"/>
            <a:ext cx="7272020" cy="829945"/>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sym typeface="+mn-ea"/>
              </a:rPr>
              <a:t>3. </a:t>
            </a:r>
            <a:r>
              <a:rPr lang="en-US" altLang="zh-CN" sz="2400" b="1" u="sng">
                <a:latin typeface="Times New Roman" panose="02020603050405020304" pitchFamily="18" charset="0"/>
                <a:cs typeface="Times New Roman" panose="02020603050405020304" pitchFamily="18" charset="0"/>
                <a:sym typeface="+mn-ea"/>
              </a:rPr>
              <a:t>Y</a:t>
            </a:r>
            <a:r>
              <a:rPr lang="zh-CN" altLang="en-US" sz="2400" b="1" u="sng">
                <a:latin typeface="Times New Roman" panose="02020603050405020304" pitchFamily="18" charset="0"/>
                <a:cs typeface="Times New Roman" panose="02020603050405020304" pitchFamily="18" charset="0"/>
                <a:sym typeface="+mn-ea"/>
              </a:rPr>
              <a:t>ou’d better</a:t>
            </a:r>
            <a:r>
              <a:rPr lang="zh-CN" altLang="en-US" sz="2400">
                <a:latin typeface="Times New Roman" panose="02020603050405020304" pitchFamily="18" charset="0"/>
                <a:cs typeface="Times New Roman" panose="02020603050405020304" pitchFamily="18" charset="0"/>
                <a:sym typeface="+mn-ea"/>
              </a:rPr>
              <a:t> take an active part in extra-curricular activities, where you may make some like-minded friends.</a:t>
            </a:r>
            <a:endParaRPr lang="zh-CN" altLang="en-US" sz="2400">
              <a:latin typeface="Times New Roman" panose="02020603050405020304" pitchFamily="18" charset="0"/>
              <a:cs typeface="Times New Roman" panose="02020603050405020304" pitchFamily="18" charset="0"/>
              <a:sym typeface="+mn-ea"/>
            </a:endParaRPr>
          </a:p>
        </p:txBody>
      </p:sp>
      <p:sp>
        <p:nvSpPr>
          <p:cNvPr id="10" name="文本框 9"/>
          <p:cNvSpPr txBox="1"/>
          <p:nvPr/>
        </p:nvSpPr>
        <p:spPr>
          <a:xfrm>
            <a:off x="4777740" y="5652770"/>
            <a:ext cx="7078345" cy="1198880"/>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sym typeface="+mn-ea"/>
              </a:rPr>
              <a:t>4. </a:t>
            </a:r>
            <a:r>
              <a:rPr lang="en-US" altLang="zh-CN" sz="2400" b="1" u="sng">
                <a:latin typeface="Times New Roman" panose="02020603050405020304" pitchFamily="18" charset="0"/>
                <a:cs typeface="Times New Roman" panose="02020603050405020304" pitchFamily="18" charset="0"/>
                <a:sym typeface="+mn-ea"/>
              </a:rPr>
              <a:t>I</a:t>
            </a:r>
            <a:r>
              <a:rPr lang="zh-CN" altLang="en-US" sz="2400" b="1" u="sng">
                <a:latin typeface="Times New Roman" panose="02020603050405020304" pitchFamily="18" charset="0"/>
                <a:cs typeface="Times New Roman" panose="02020603050405020304" pitchFamily="18" charset="0"/>
                <a:sym typeface="+mn-ea"/>
              </a:rPr>
              <a:t>t’s a good idea to</a:t>
            </a:r>
            <a:r>
              <a:rPr lang="zh-CN" altLang="en-US" sz="2400">
                <a:latin typeface="Times New Roman" panose="02020603050405020304" pitchFamily="18" charset="0"/>
                <a:cs typeface="Times New Roman" panose="02020603050405020304" pitchFamily="18" charset="0"/>
                <a:sym typeface="+mn-ea"/>
              </a:rPr>
              <a:t> pay a visit to the West Lake in Hangzhou, which gains great popularity among people at home and abroad.</a:t>
            </a:r>
            <a:endParaRPr lang="zh-CN" altLang="en-US" sz="2400">
              <a:latin typeface="Times New Roman" panose="02020603050405020304" pitchFamily="18" charset="0"/>
              <a:cs typeface="Times New Roman" panose="02020603050405020304" pitchFamily="18" charset="0"/>
              <a:sym typeface="+mn-ea"/>
            </a:endParaRPr>
          </a:p>
        </p:txBody>
      </p:sp>
      <p:sp>
        <p:nvSpPr>
          <p:cNvPr id="12" name="圆角矩形 11"/>
          <p:cNvSpPr/>
          <p:nvPr/>
        </p:nvSpPr>
        <p:spPr>
          <a:xfrm>
            <a:off x="5985510" y="533400"/>
            <a:ext cx="1372870" cy="629920"/>
          </a:xfrm>
          <a:prstGeom prst="roundRect">
            <a:avLst/>
          </a:prstGeom>
          <a:noFill/>
          <a:ln w="28575">
            <a:solidFill>
              <a:srgbClr val="C00000"/>
            </a:solidFill>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P spid="9" grpId="1"/>
      <p:bldP spid="10" grpId="0"/>
      <p:bldP spid="10" grpId="1"/>
      <p:bldP spid="12" grpId="0" animBg="1"/>
      <p:bldP spid="12"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说教学程序</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4.3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grpSp>
        <p:nvGrpSpPr>
          <p:cNvPr id="4" name="Group 2"/>
          <p:cNvGrpSpPr/>
          <p:nvPr/>
        </p:nvGrpSpPr>
        <p:grpSpPr bwMode="auto">
          <a:xfrm>
            <a:off x="3877183" y="1884490"/>
            <a:ext cx="3906838" cy="2960687"/>
            <a:chOff x="0" y="0"/>
            <a:chExt cx="3907055" cy="2960894"/>
          </a:xfrm>
        </p:grpSpPr>
        <p:sp>
          <p:nvSpPr>
            <p:cNvPr id="5" name="淘宝网chenying0907出品 2"/>
            <p:cNvSpPr>
              <a:spLocks noChangeArrowheads="1"/>
            </p:cNvSpPr>
            <p:nvPr/>
          </p:nvSpPr>
          <p:spPr bwMode="auto">
            <a:xfrm>
              <a:off x="1295872" y="400078"/>
              <a:ext cx="1248896" cy="2560816"/>
            </a:xfrm>
            <a:custGeom>
              <a:avLst/>
              <a:gdLst>
                <a:gd name="T0" fmla="*/ 432 w 865"/>
                <a:gd name="T1" fmla="*/ 0 h 1828"/>
                <a:gd name="T2" fmla="*/ 561 w 865"/>
                <a:gd name="T3" fmla="*/ 828 h 1828"/>
                <a:gd name="T4" fmla="*/ 561 w 865"/>
                <a:gd name="T5" fmla="*/ 1539 h 1828"/>
                <a:gd name="T6" fmla="*/ 648 w 865"/>
                <a:gd name="T7" fmla="*/ 1539 h 1828"/>
                <a:gd name="T8" fmla="*/ 864 w 865"/>
                <a:gd name="T9" fmla="*/ 1658 h 1828"/>
                <a:gd name="T10" fmla="*/ 864 w 865"/>
                <a:gd name="T11" fmla="*/ 1827 h 1828"/>
                <a:gd name="T12" fmla="*/ 0 w 865"/>
                <a:gd name="T13" fmla="*/ 1827 h 1828"/>
                <a:gd name="T14" fmla="*/ 0 w 865"/>
                <a:gd name="T15" fmla="*/ 1674 h 1828"/>
                <a:gd name="T16" fmla="*/ 172 w 865"/>
                <a:gd name="T17" fmla="*/ 1556 h 1828"/>
                <a:gd name="T18" fmla="*/ 273 w 865"/>
                <a:gd name="T19" fmla="*/ 1556 h 1828"/>
                <a:gd name="T20" fmla="*/ 273 w 865"/>
                <a:gd name="T21" fmla="*/ 828 h 1828"/>
                <a:gd name="T22" fmla="*/ 432 w 865"/>
                <a:gd name="T23" fmla="*/ 0 h 18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5"/>
                <a:gd name="T37" fmla="*/ 0 h 1828"/>
                <a:gd name="T38" fmla="*/ 865 w 865"/>
                <a:gd name="T39" fmla="*/ 1828 h 18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5" h="1828">
                  <a:moveTo>
                    <a:pt x="432" y="0"/>
                  </a:moveTo>
                  <a:lnTo>
                    <a:pt x="561" y="828"/>
                  </a:lnTo>
                  <a:lnTo>
                    <a:pt x="561" y="1539"/>
                  </a:lnTo>
                  <a:lnTo>
                    <a:pt x="648" y="1539"/>
                  </a:lnTo>
                  <a:lnTo>
                    <a:pt x="864" y="1658"/>
                  </a:lnTo>
                  <a:lnTo>
                    <a:pt x="864" y="1827"/>
                  </a:lnTo>
                  <a:lnTo>
                    <a:pt x="0" y="1827"/>
                  </a:lnTo>
                  <a:lnTo>
                    <a:pt x="0" y="1674"/>
                  </a:lnTo>
                  <a:lnTo>
                    <a:pt x="172" y="1556"/>
                  </a:lnTo>
                  <a:lnTo>
                    <a:pt x="273" y="1556"/>
                  </a:lnTo>
                  <a:lnTo>
                    <a:pt x="273" y="828"/>
                  </a:lnTo>
                  <a:lnTo>
                    <a:pt x="432" y="0"/>
                  </a:lnTo>
                </a:path>
              </a:pathLst>
            </a:cu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296" tIns="46648" rIns="93296" bIns="46648" anchor="ctr"/>
            <a:lstStyle/>
            <a:p>
              <a:pPr>
                <a:lnSpc>
                  <a:spcPct val="120000"/>
                </a:lnSpc>
              </a:pPr>
              <a:endParaRPr lang="zh-CN" altLang="en-US" sz="41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淘宝网chenying0907出品 3"/>
            <p:cNvSpPr>
              <a:spLocks noChangeArrowheads="1"/>
            </p:cNvSpPr>
            <p:nvPr/>
          </p:nvSpPr>
          <p:spPr bwMode="auto">
            <a:xfrm>
              <a:off x="497291" y="0"/>
              <a:ext cx="2946490" cy="1104666"/>
            </a:xfrm>
            <a:custGeom>
              <a:avLst/>
              <a:gdLst>
                <a:gd name="T0" fmla="*/ 0 w 2042"/>
                <a:gd name="T1" fmla="*/ 788 h 789"/>
                <a:gd name="T2" fmla="*/ 2041 w 2042"/>
                <a:gd name="T3" fmla="*/ 78 h 789"/>
                <a:gd name="T4" fmla="*/ 1996 w 2042"/>
                <a:gd name="T5" fmla="*/ 0 h 789"/>
                <a:gd name="T6" fmla="*/ 985 w 2042"/>
                <a:gd name="T7" fmla="*/ 178 h 789"/>
                <a:gd name="T8" fmla="*/ 834 w 2042"/>
                <a:gd name="T9" fmla="*/ 230 h 789"/>
                <a:gd name="T10" fmla="*/ 8 w 2042"/>
                <a:gd name="T11" fmla="*/ 682 h 789"/>
                <a:gd name="T12" fmla="*/ 0 w 2042"/>
                <a:gd name="T13" fmla="*/ 788 h 789"/>
                <a:gd name="T14" fmla="*/ 0 60000 65536"/>
                <a:gd name="T15" fmla="*/ 0 60000 65536"/>
                <a:gd name="T16" fmla="*/ 0 60000 65536"/>
                <a:gd name="T17" fmla="*/ 0 60000 65536"/>
                <a:gd name="T18" fmla="*/ 0 60000 65536"/>
                <a:gd name="T19" fmla="*/ 0 60000 65536"/>
                <a:gd name="T20" fmla="*/ 0 60000 65536"/>
                <a:gd name="T21" fmla="*/ 0 w 2042"/>
                <a:gd name="T22" fmla="*/ 0 h 789"/>
                <a:gd name="T23" fmla="*/ 2042 w 2042"/>
                <a:gd name="T24" fmla="*/ 789 h 7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2" h="789">
                  <a:moveTo>
                    <a:pt x="0" y="788"/>
                  </a:moveTo>
                  <a:lnTo>
                    <a:pt x="2041" y="78"/>
                  </a:lnTo>
                  <a:lnTo>
                    <a:pt x="1996" y="0"/>
                  </a:lnTo>
                  <a:lnTo>
                    <a:pt x="985" y="178"/>
                  </a:lnTo>
                  <a:lnTo>
                    <a:pt x="834" y="230"/>
                  </a:lnTo>
                  <a:lnTo>
                    <a:pt x="8" y="682"/>
                  </a:lnTo>
                  <a:lnTo>
                    <a:pt x="0" y="788"/>
                  </a:lnTo>
                </a:path>
              </a:pathLst>
            </a:cu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296" tIns="46648" rIns="93296" bIns="46648" anchor="ctr"/>
            <a:lstStyle/>
            <a:p>
              <a:pPr>
                <a:lnSpc>
                  <a:spcPct val="120000"/>
                </a:lnSpc>
              </a:pPr>
              <a:endParaRPr lang="zh-CN" altLang="en-US" sz="41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Oval 4"/>
            <p:cNvSpPr>
              <a:spLocks noChangeArrowheads="1"/>
            </p:cNvSpPr>
            <p:nvPr/>
          </p:nvSpPr>
          <p:spPr bwMode="auto">
            <a:xfrm>
              <a:off x="1843378" y="364443"/>
              <a:ext cx="153884" cy="149017"/>
            </a:xfrm>
            <a:prstGeom prst="ellipse">
              <a:avLst/>
            </a:prstGeom>
            <a:gradFill rotWithShape="1">
              <a:gsLst>
                <a:gs pos="0">
                  <a:srgbClr val="FFFFFF"/>
                </a:gs>
                <a:gs pos="100000">
                  <a:srgbClr val="00B0F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lIns="93296" tIns="46648" rIns="93296" bIns="46648" anchor="ctr"/>
            <a:lstStyle/>
            <a:p>
              <a:pPr>
                <a:lnSpc>
                  <a:spcPct val="120000"/>
                </a:lnSpc>
              </a:pPr>
              <a:endParaRPr lang="zh-CN" altLang="en-US" sz="41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Line 5"/>
            <p:cNvSpPr>
              <a:spLocks noChangeShapeType="1"/>
            </p:cNvSpPr>
            <p:nvPr/>
          </p:nvSpPr>
          <p:spPr bwMode="auto">
            <a:xfrm>
              <a:off x="3344970" y="139298"/>
              <a:ext cx="529688" cy="1271500"/>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Line 6"/>
            <p:cNvSpPr>
              <a:spLocks noChangeShapeType="1"/>
            </p:cNvSpPr>
            <p:nvPr/>
          </p:nvSpPr>
          <p:spPr bwMode="auto">
            <a:xfrm>
              <a:off x="3333631" y="139298"/>
              <a:ext cx="1" cy="1263401"/>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Line 7"/>
            <p:cNvSpPr>
              <a:spLocks noChangeShapeType="1"/>
            </p:cNvSpPr>
            <p:nvPr/>
          </p:nvSpPr>
          <p:spPr bwMode="auto">
            <a:xfrm flipH="1">
              <a:off x="2774786" y="142538"/>
              <a:ext cx="552366" cy="1231006"/>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淘宝网chenying0907出品 8"/>
            <p:cNvSpPr>
              <a:spLocks noChangeArrowheads="1"/>
            </p:cNvSpPr>
            <p:nvPr/>
          </p:nvSpPr>
          <p:spPr bwMode="auto">
            <a:xfrm>
              <a:off x="2708373" y="1381644"/>
              <a:ext cx="1198682" cy="385499"/>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0"/>
                <a:gd name="T94" fmla="*/ 0 h 276"/>
                <a:gd name="T95" fmla="*/ 830 w 830"/>
                <a:gd name="T96" fmla="*/ 276 h 2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00B0F0"/>
            </a:solidFill>
            <a:ln w="3175" cmpd="sng">
              <a:solidFill>
                <a:srgbClr val="D7D7D7"/>
              </a:solidFill>
              <a:miter lim="800000"/>
            </a:ln>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Line 9"/>
            <p:cNvSpPr>
              <a:spLocks noChangeShapeType="1"/>
            </p:cNvSpPr>
            <p:nvPr/>
          </p:nvSpPr>
          <p:spPr bwMode="auto">
            <a:xfrm>
              <a:off x="634977" y="1051215"/>
              <a:ext cx="529687" cy="1269880"/>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Line 10"/>
            <p:cNvSpPr>
              <a:spLocks noChangeShapeType="1"/>
            </p:cNvSpPr>
            <p:nvPr/>
          </p:nvSpPr>
          <p:spPr bwMode="auto">
            <a:xfrm>
              <a:off x="626877" y="1051215"/>
              <a:ext cx="1" cy="1263401"/>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Line 11"/>
            <p:cNvSpPr>
              <a:spLocks noChangeShapeType="1"/>
            </p:cNvSpPr>
            <p:nvPr/>
          </p:nvSpPr>
          <p:spPr bwMode="auto">
            <a:xfrm flipH="1">
              <a:off x="58314" y="1052834"/>
              <a:ext cx="560465" cy="1239105"/>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淘宝网chenying0907出品 12"/>
            <p:cNvSpPr>
              <a:spLocks noChangeArrowheads="1"/>
            </p:cNvSpPr>
            <p:nvPr/>
          </p:nvSpPr>
          <p:spPr bwMode="auto">
            <a:xfrm>
              <a:off x="0" y="2291940"/>
              <a:ext cx="1198682" cy="385499"/>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0"/>
                <a:gd name="T94" fmla="*/ 0 h 276"/>
                <a:gd name="T95" fmla="*/ 830 w 830"/>
                <a:gd name="T96" fmla="*/ 276 h 2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0070C0"/>
            </a:solidFill>
            <a:ln w="3175" cmpd="sng">
              <a:solidFill>
                <a:srgbClr val="D7D7D7"/>
              </a:solidFill>
              <a:miter lim="800000"/>
            </a:ln>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6" name="淘宝网chenying0907出品 53"/>
          <p:cNvSpPr>
            <a:spLocks noChangeArrowheads="1"/>
          </p:cNvSpPr>
          <p:nvPr/>
        </p:nvSpPr>
        <p:spPr bwMode="auto">
          <a:xfrm>
            <a:off x="1367449" y="3754742"/>
            <a:ext cx="2101850" cy="37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6" tIns="46648" rIns="93296" bIns="46648">
            <a:spAutoFit/>
          </a:bodyPr>
          <a:lstStyle/>
          <a:p>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单击此处添加标题</a:t>
            </a:r>
            <a:endParaRPr lang="zh-CN" altLang="en-US" dirty="0"/>
          </a:p>
        </p:txBody>
      </p:sp>
      <p:sp>
        <p:nvSpPr>
          <p:cNvPr id="17" name="淘宝网chenying0907出品 58"/>
          <p:cNvSpPr>
            <a:spLocks noChangeArrowheads="1"/>
          </p:cNvSpPr>
          <p:nvPr/>
        </p:nvSpPr>
        <p:spPr bwMode="auto">
          <a:xfrm>
            <a:off x="1611289" y="4044320"/>
            <a:ext cx="1928960" cy="194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lstStyle/>
          <a:p>
            <a:pPr>
              <a:lnSpc>
                <a:spcPct val="150000"/>
              </a:lnSpc>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单击此处添加段落文本单击此处添加段落文本单击此处添加段落文本单击此处添加段落文本</a:t>
            </a:r>
            <a:endParaRPr lang="zh-CN" altLang="en-US" sz="1600" dirty="0"/>
          </a:p>
        </p:txBody>
      </p:sp>
      <p:sp>
        <p:nvSpPr>
          <p:cNvPr id="18" name="淘宝网chenying0907出品 53"/>
          <p:cNvSpPr>
            <a:spLocks noChangeArrowheads="1"/>
          </p:cNvSpPr>
          <p:nvPr/>
        </p:nvSpPr>
        <p:spPr bwMode="auto">
          <a:xfrm>
            <a:off x="8151703" y="2676652"/>
            <a:ext cx="2143125" cy="37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96" tIns="46648" rIns="93296" bIns="46648">
            <a:spAutoFit/>
          </a:bodyPr>
          <a:lstStyle/>
          <a:p>
            <a:pPr algn="r"/>
            <a:r>
              <a:rPr lang="zh-CN" altLang="en-US" b="1">
                <a:latin typeface="微软雅黑" panose="020B0503020204020204" pitchFamily="34" charset="-122"/>
                <a:ea typeface="微软雅黑" panose="020B0503020204020204" pitchFamily="34" charset="-122"/>
                <a:sym typeface="宋体" panose="02010600030101010101" pitchFamily="2" charset="-122"/>
              </a:rPr>
              <a:t>单击此处添加标题</a:t>
            </a:r>
            <a:endParaRPr lang="zh-CN" altLang="en-US">
              <a:ea typeface="微软雅黑" panose="020B0503020204020204" pitchFamily="34" charset="-122"/>
              <a:sym typeface="宋体" panose="02010600030101010101" pitchFamily="2" charset="-122"/>
            </a:endParaRPr>
          </a:p>
        </p:txBody>
      </p:sp>
      <p:sp>
        <p:nvSpPr>
          <p:cNvPr id="19" name="淘宝网chenying0907出品 60"/>
          <p:cNvSpPr>
            <a:spLocks noChangeArrowheads="1"/>
          </p:cNvSpPr>
          <p:nvPr/>
        </p:nvSpPr>
        <p:spPr bwMode="auto">
          <a:xfrm>
            <a:off x="8531114" y="2985281"/>
            <a:ext cx="1930697" cy="194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lstStyle/>
          <a:p>
            <a:pPr>
              <a:lnSpc>
                <a:spcPct val="150000"/>
              </a:lnSpc>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单击此处添加段落文本单击此处添加段落文本单击此处添加段落文本单击此处添加段落文本</a:t>
            </a:r>
            <a:endParaRPr lang="zh-CN" altLang="en-US" sz="1600" dirty="0"/>
          </a:p>
        </p:txBody>
      </p:sp>
      <p:pic>
        <p:nvPicPr>
          <p:cNvPr id="20" name="Picture 12" descr="S11_Rafa"/>
          <p:cNvPicPr>
            <a:picLocks noChangeAspect="1" noChangeArrowheads="1"/>
          </p:cNvPicPr>
          <p:nvPr/>
        </p:nvPicPr>
        <p:blipFill>
          <a:blip r:embed="rId1">
            <a:extLst>
              <a:ext uri="{28A0092B-C50C-407E-A947-70E740481C1C}">
                <a14:useLocalDpi xmlns:a14="http://schemas.microsoft.com/office/drawing/2010/main" val="0"/>
              </a:ext>
            </a:extLst>
          </a:blip>
          <a:srcRect l="61249" t="17223" r="31250" b="72960"/>
          <a:stretch>
            <a:fillRect/>
          </a:stretch>
        </p:blipFill>
        <p:spPr bwMode="auto">
          <a:xfrm>
            <a:off x="2092301" y="2987979"/>
            <a:ext cx="6858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S11_Rafa"/>
          <p:cNvPicPr>
            <a:picLocks noChangeAspect="1" noChangeArrowheads="1"/>
          </p:cNvPicPr>
          <p:nvPr/>
        </p:nvPicPr>
        <p:blipFill>
          <a:blip r:embed="rId1">
            <a:extLst>
              <a:ext uri="{28A0092B-C50C-407E-A947-70E740481C1C}">
                <a14:useLocalDpi xmlns:a14="http://schemas.microsoft.com/office/drawing/2010/main" val="0"/>
              </a:ext>
            </a:extLst>
          </a:blip>
          <a:srcRect l="74445" t="17223" r="17776" b="72591"/>
          <a:stretch>
            <a:fillRect/>
          </a:stretch>
        </p:blipFill>
        <p:spPr bwMode="auto">
          <a:xfrm>
            <a:off x="9058165" y="1884490"/>
            <a:ext cx="7112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8" dur="1000" decel="50000" fill="hold">
                                          <p:stCondLst>
                                            <p:cond delay="0"/>
                                          </p:stCondLst>
                                        </p:cTn>
                                        <p:tgtEl>
                                          <p:spTgt spid="4"/>
                                        </p:tgtEl>
                                        <p:attrNameLst>
                                          <p:attrName>ppt_x</p:attrName>
                                          <p:attrName>ppt_y</p:attrName>
                                        </p:attrNameLst>
                                      </p:cBhvr>
                                      <p:rCtr x="0" y="0"/>
                                    </p:animMotion>
                                    <p:animEffect>
                                      <p:cBhvr>
                                        <p:cTn id="9" dur="1000"/>
                                        <p:tgtEl>
                                          <p:spTgt spid="4"/>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35" presetClass="emph" presetSubtype="0" repeatCount="5000" fill="hold" nodeType="withEffect">
                                  <p:stCondLst>
                                    <p:cond delay="0"/>
                                  </p:stCondLst>
                                  <p:childTnLst>
                                    <p:anim calcmode="fmla" valueType="str">
                                      <p:cBhvr>
                                        <p:cTn id="14" dur="100" fill="hold"/>
                                        <p:tgtEl>
                                          <p:spTgt spid="20"/>
                                        </p:tgtEl>
                                        <p:attrNameLst>
                                          <p:attrName>style.visibility</p:attrName>
                                        </p:attrNameLst>
                                      </p:cBhvr>
                                      <p:tavLst>
                                        <p:tav tm="0">
                                          <p:val>
                                            <p:strVal val="hidden"/>
                                          </p:val>
                                        </p:tav>
                                        <p:tav tm="50000">
                                          <p:val>
                                            <p:strVal val="visible"/>
                                          </p:val>
                                        </p:tav>
                                      </p:tavLst>
                                    </p:anim>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35" presetClass="emph" presetSubtype="0" repeatCount="5000" fill="hold" nodeType="withEffect">
                                  <p:stCondLst>
                                    <p:cond delay="0"/>
                                  </p:stCondLst>
                                  <p:childTnLst>
                                    <p:anim calcmode="fmla" valueType="str">
                                      <p:cBhvr>
                                        <p:cTn id="19" dur="100" fill="hold"/>
                                        <p:tgtEl>
                                          <p:spTgt spid="21"/>
                                        </p:tgtEl>
                                        <p:attrNameLst>
                                          <p:attrName>style.visibility</p:attrName>
                                        </p:attrNameLst>
                                      </p:cBhvr>
                                      <p:tavLst>
                                        <p:tav tm="0">
                                          <p:val>
                                            <p:strVal val="hidden"/>
                                          </p:val>
                                        </p:tav>
                                        <p:tav tm="50000">
                                          <p:val>
                                            <p:strVal val="visible"/>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ppt_x</p:attrName>
                                        </p:attrNameLst>
                                      </p:cBhvr>
                                      <p:tavLst>
                                        <p:tav tm="0">
                                          <p:val>
                                            <p:strVal val="#ppt_x"/>
                                          </p:val>
                                        </p:tav>
                                        <p:tav tm="100000">
                                          <p:val>
                                            <p:strVal val="#ppt_x"/>
                                          </p:val>
                                        </p:tav>
                                      </p:tavLst>
                                    </p:anim>
                                    <p:anim calcmode="lin" valueType="num">
                                      <p:cBhvr>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utoUpdateAnimBg="0"/>
      <p:bldP spid="17" grpId="0" bldLvl="0" autoUpdateAnimBg="0"/>
      <p:bldP spid="18" grpId="0" bldLvl="0" autoUpdateAnimBg="0"/>
      <p:bldP spid="19" grpId="0" bldLvl="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说教学程序</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4.4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sp>
        <p:nvSpPr>
          <p:cNvPr id="54" name="淘宝网chenying0907出品 3"/>
          <p:cNvSpPr>
            <a:spLocks noChangeArrowheads="1"/>
          </p:cNvSpPr>
          <p:nvPr/>
        </p:nvSpPr>
        <p:spPr bwMode="auto">
          <a:xfrm>
            <a:off x="6536751" y="3852971"/>
            <a:ext cx="28784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点击此处输入文字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pP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点击此处输入文字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淘宝网chenying0907出品 4"/>
          <p:cNvSpPr>
            <a:spLocks noChangeArrowheads="1"/>
          </p:cNvSpPr>
          <p:nvPr/>
        </p:nvSpPr>
        <p:spPr bwMode="auto">
          <a:xfrm>
            <a:off x="3911285" y="5217663"/>
            <a:ext cx="31496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点击此处输入文字</a:t>
            </a:r>
            <a:endParaRPr lang="en-US" altLang="zh-CN" b="1" dirty="0">
              <a:latin typeface="微软雅黑" panose="020B0503020204020204" pitchFamily="34" charset="-122"/>
              <a:ea typeface="微软雅黑" panose="020B0503020204020204" pitchFamily="34" charset="-122"/>
              <a:sym typeface="微软雅黑" panose="020B0503020204020204" pitchFamily="34" charset="-122"/>
            </a:endParaRPr>
          </a:p>
          <a:p>
            <a:pPr>
              <a:buFont typeface="Arial" panose="020B0604020202020204" pitchFamily="34" charset="0"/>
              <a:buChar char="•"/>
            </a:pP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点击此处输入文字</a:t>
            </a:r>
            <a:endParaRPr lang="en-US" altLang="zh-CN"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淘宝网chenying0907出品 5"/>
          <p:cNvSpPr>
            <a:spLocks noChangeArrowheads="1"/>
          </p:cNvSpPr>
          <p:nvPr/>
        </p:nvSpPr>
        <p:spPr bwMode="auto">
          <a:xfrm>
            <a:off x="8689253" y="2634759"/>
            <a:ext cx="26050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点击此处输入文字</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a:p>
            <a:pPr>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点击此处输入文字</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7" name="Group 5"/>
          <p:cNvGrpSpPr/>
          <p:nvPr/>
        </p:nvGrpSpPr>
        <p:grpSpPr bwMode="auto">
          <a:xfrm>
            <a:off x="1335641" y="2244206"/>
            <a:ext cx="2575644" cy="3551233"/>
            <a:chOff x="0" y="0"/>
            <a:chExt cx="1944688" cy="2681281"/>
          </a:xfrm>
          <a:solidFill>
            <a:srgbClr val="00B050"/>
          </a:solidFill>
        </p:grpSpPr>
        <p:sp>
          <p:nvSpPr>
            <p:cNvPr id="58" name="淘宝网chenying0907出品​​ 2"/>
            <p:cNvSpPr>
              <a:spLocks noChangeArrowheads="1"/>
            </p:cNvSpPr>
            <p:nvPr/>
          </p:nvSpPr>
          <p:spPr bwMode="auto">
            <a:xfrm>
              <a:off x="0" y="0"/>
              <a:ext cx="1944688" cy="2447925"/>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华文细黑" panose="02010600040101010101" pitchFamily="2" charset="-122"/>
                <a:sym typeface="Arial" panose="020B0604020202020204" pitchFamily="34" charset="0"/>
              </a:endParaRPr>
            </a:p>
          </p:txBody>
        </p:sp>
        <p:sp>
          <p:nvSpPr>
            <p:cNvPr id="59" name="淘宝网chenying0907出品​​ 6"/>
            <p:cNvSpPr>
              <a:spLocks noChangeArrowheads="1"/>
            </p:cNvSpPr>
            <p:nvPr/>
          </p:nvSpPr>
          <p:spPr bwMode="auto">
            <a:xfrm>
              <a:off x="216198" y="2530160"/>
              <a:ext cx="1512168" cy="15112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b="1">
                <a:sym typeface="宋体" panose="02010600030101010101" pitchFamily="2" charset="-122"/>
              </a:endParaRPr>
            </a:p>
          </p:txBody>
        </p:sp>
        <p:sp>
          <p:nvSpPr>
            <p:cNvPr id="60" name="淘宝网chenying0907出品​​ 16"/>
            <p:cNvSpPr>
              <a:spLocks noChangeArrowheads="1"/>
            </p:cNvSpPr>
            <p:nvPr/>
          </p:nvSpPr>
          <p:spPr bwMode="auto">
            <a:xfrm>
              <a:off x="542443" y="510708"/>
              <a:ext cx="836570" cy="6274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400" b="1" dirty="0">
                  <a:solidFill>
                    <a:schemeClr val="bg1"/>
                  </a:solidFill>
                  <a:latin typeface="微软雅黑" panose="020B0503020204020204" pitchFamily="34" charset="-122"/>
                  <a:ea typeface="微软雅黑" panose="020B0503020204020204" pitchFamily="34" charset="-122"/>
                  <a:sym typeface="Arial Unicode MS" pitchFamily="34" charset="-122"/>
                </a:rPr>
                <a:t>点击录</a:t>
              </a:r>
              <a:endParaRPr lang="en-US" altLang="zh-CN" sz="2400" b="1" dirty="0">
                <a:solidFill>
                  <a:schemeClr val="bg1"/>
                </a:solidFill>
                <a:latin typeface="微软雅黑" panose="020B0503020204020204" pitchFamily="34" charset="-122"/>
                <a:ea typeface="微软雅黑" panose="020B0503020204020204" pitchFamily="34" charset="-122"/>
                <a:sym typeface="Arial Unicode MS" pitchFamily="34" charset="-122"/>
              </a:endParaRPr>
            </a:p>
            <a:p>
              <a:pPr algn="ctr"/>
              <a:r>
                <a:rPr lang="zh-CN" altLang="en-US" sz="2400" b="1" dirty="0">
                  <a:solidFill>
                    <a:schemeClr val="bg1"/>
                  </a:solidFill>
                  <a:latin typeface="微软雅黑" panose="020B0503020204020204" pitchFamily="34" charset="-122"/>
                  <a:ea typeface="微软雅黑" panose="020B0503020204020204" pitchFamily="34" charset="-122"/>
                  <a:sym typeface="Arial Unicode MS" pitchFamily="34" charset="-122"/>
                </a:rPr>
                <a:t>入内容</a:t>
              </a:r>
              <a:endParaRPr lang="zh-CN" altLang="en-US" dirty="0">
                <a:solidFill>
                  <a:schemeClr val="bg1"/>
                </a:solidFill>
              </a:endParaRPr>
            </a:p>
          </p:txBody>
        </p:sp>
      </p:grpSp>
      <p:grpSp>
        <p:nvGrpSpPr>
          <p:cNvPr id="61" name="Group 9"/>
          <p:cNvGrpSpPr/>
          <p:nvPr/>
        </p:nvGrpSpPr>
        <p:grpSpPr bwMode="auto">
          <a:xfrm>
            <a:off x="4629724" y="1750520"/>
            <a:ext cx="1907027" cy="2577746"/>
            <a:chOff x="0" y="0"/>
            <a:chExt cx="1439862" cy="1946260"/>
          </a:xfrm>
          <a:solidFill>
            <a:srgbClr val="00B0F0"/>
          </a:solidFill>
        </p:grpSpPr>
        <p:sp>
          <p:nvSpPr>
            <p:cNvPr id="62" name="淘宝网chenying0907出品​​ 2"/>
            <p:cNvSpPr>
              <a:spLocks noChangeArrowheads="1"/>
            </p:cNvSpPr>
            <p:nvPr/>
          </p:nvSpPr>
          <p:spPr bwMode="auto">
            <a:xfrm>
              <a:off x="0" y="0"/>
              <a:ext cx="1439862" cy="1812925"/>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华文细黑" panose="02010600040101010101" pitchFamily="2" charset="-122"/>
                <a:sym typeface="Arial" panose="020B0604020202020204" pitchFamily="34" charset="0"/>
              </a:endParaRPr>
            </a:p>
          </p:txBody>
        </p:sp>
        <p:sp>
          <p:nvSpPr>
            <p:cNvPr id="63" name="淘宝网chenying0907出品​​ 9"/>
            <p:cNvSpPr>
              <a:spLocks noChangeArrowheads="1"/>
            </p:cNvSpPr>
            <p:nvPr/>
          </p:nvSpPr>
          <p:spPr bwMode="auto">
            <a:xfrm>
              <a:off x="127074" y="1851416"/>
              <a:ext cx="1116000" cy="9484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b="1">
                <a:sym typeface="宋体" panose="02010600030101010101" pitchFamily="2" charset="-122"/>
              </a:endParaRPr>
            </a:p>
          </p:txBody>
        </p:sp>
        <p:sp>
          <p:nvSpPr>
            <p:cNvPr id="64" name="淘宝网chenying0907出品​​ 17"/>
            <p:cNvSpPr>
              <a:spLocks noChangeArrowheads="1"/>
            </p:cNvSpPr>
            <p:nvPr/>
          </p:nvSpPr>
          <p:spPr bwMode="auto">
            <a:xfrm>
              <a:off x="330756" y="326679"/>
              <a:ext cx="720379" cy="534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Arial Unicode MS" pitchFamily="34" charset="-122"/>
                </a:rPr>
                <a:t>点击录</a:t>
              </a:r>
              <a:endParaRPr lang="en-US" altLang="zh-CN" sz="2000" b="1" dirty="0">
                <a:solidFill>
                  <a:schemeClr val="bg1"/>
                </a:solidFill>
                <a:latin typeface="微软雅黑" panose="020B0503020204020204" pitchFamily="34" charset="-122"/>
                <a:ea typeface="微软雅黑" panose="020B0503020204020204" pitchFamily="34" charset="-122"/>
                <a:sym typeface="Arial Unicode MS"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sym typeface="Arial Unicode MS" pitchFamily="34" charset="-122"/>
                </a:rPr>
                <a:t>入内容</a:t>
              </a:r>
              <a:endParaRPr lang="zh-CN" altLang="en-US" dirty="0">
                <a:solidFill>
                  <a:schemeClr val="bg1"/>
                </a:solidFill>
              </a:endParaRPr>
            </a:p>
          </p:txBody>
        </p:sp>
      </p:grpSp>
      <p:grpSp>
        <p:nvGrpSpPr>
          <p:cNvPr id="65" name="Group 13"/>
          <p:cNvGrpSpPr/>
          <p:nvPr/>
        </p:nvGrpSpPr>
        <p:grpSpPr bwMode="auto">
          <a:xfrm>
            <a:off x="7324648" y="1388038"/>
            <a:ext cx="1341437" cy="1797694"/>
            <a:chOff x="0" y="0"/>
            <a:chExt cx="1012825" cy="1357676"/>
          </a:xfrm>
          <a:solidFill>
            <a:srgbClr val="0070C0"/>
          </a:solidFill>
        </p:grpSpPr>
        <p:sp>
          <p:nvSpPr>
            <p:cNvPr id="66" name="淘宝网chenying0907出品​​ 2"/>
            <p:cNvSpPr>
              <a:spLocks noChangeArrowheads="1"/>
            </p:cNvSpPr>
            <p:nvPr/>
          </p:nvSpPr>
          <p:spPr bwMode="auto">
            <a:xfrm>
              <a:off x="0" y="0"/>
              <a:ext cx="1012825" cy="1274762"/>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华文细黑" panose="02010600040101010101" pitchFamily="2" charset="-122"/>
                <a:sym typeface="Arial" panose="020B0604020202020204" pitchFamily="34" charset="0"/>
              </a:endParaRPr>
            </a:p>
          </p:txBody>
        </p:sp>
        <p:sp>
          <p:nvSpPr>
            <p:cNvPr id="67" name="淘宝网chenying0907出品​​ 10"/>
            <p:cNvSpPr>
              <a:spLocks noChangeArrowheads="1"/>
            </p:cNvSpPr>
            <p:nvPr/>
          </p:nvSpPr>
          <p:spPr bwMode="auto">
            <a:xfrm>
              <a:off x="144145" y="1262832"/>
              <a:ext cx="720000" cy="9484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b="1">
                <a:sym typeface="宋体" panose="02010600030101010101" pitchFamily="2" charset="-122"/>
              </a:endParaRPr>
            </a:p>
          </p:txBody>
        </p:sp>
        <p:sp>
          <p:nvSpPr>
            <p:cNvPr id="68" name="淘宝网chenying0907出品​​ 18"/>
            <p:cNvSpPr>
              <a:spLocks noChangeArrowheads="1"/>
            </p:cNvSpPr>
            <p:nvPr/>
          </p:nvSpPr>
          <p:spPr bwMode="auto">
            <a:xfrm>
              <a:off x="203524" y="210633"/>
              <a:ext cx="604189" cy="4416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sym typeface="Arial Unicode MS" pitchFamily="34" charset="-122"/>
                </a:rPr>
                <a:t>点击录</a:t>
              </a:r>
              <a:endParaRPr lang="en-US" altLang="zh-CN" sz="1600" b="1" dirty="0">
                <a:solidFill>
                  <a:schemeClr val="bg1"/>
                </a:solidFill>
                <a:latin typeface="微软雅黑" panose="020B0503020204020204" pitchFamily="34" charset="-122"/>
                <a:ea typeface="微软雅黑" panose="020B0503020204020204" pitchFamily="34" charset="-122"/>
                <a:sym typeface="Arial Unicode MS" pitchFamily="34" charset="-122"/>
              </a:endParaRPr>
            </a:p>
            <a:p>
              <a:pPr algn="ctr"/>
              <a:r>
                <a:rPr lang="zh-CN" altLang="en-US" sz="1600" b="1" dirty="0">
                  <a:solidFill>
                    <a:schemeClr val="bg1"/>
                  </a:solidFill>
                  <a:latin typeface="微软雅黑" panose="020B0503020204020204" pitchFamily="34" charset="-122"/>
                  <a:ea typeface="微软雅黑" panose="020B0503020204020204" pitchFamily="34" charset="-122"/>
                  <a:sym typeface="Arial Unicode MS" pitchFamily="34" charset="-122"/>
                </a:rPr>
                <a:t>入内容</a:t>
              </a:r>
              <a:endParaRPr lang="zh-CN" altLang="en-US"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p:cBhvr>
                                        <p:cTn id="7" dur="362">
                                          <p:stCondLst>
                                            <p:cond delay="0"/>
                                          </p:stCondLst>
                                        </p:cTn>
                                        <p:tgtEl>
                                          <p:spTgt spid="57"/>
                                        </p:tgtEl>
                                      </p:cBhvr>
                                    </p:animEffect>
                                    <p:anim calcmode="lin" valueType="num">
                                      <p:cBhvr>
                                        <p:cTn id="8" dur="1139"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7"/>
                                        </p:tgtEl>
                                        <p:attrNameLst>
                                          <p:attrName>ppt_y</p:attrName>
                                        </p:attrNameLst>
                                      </p:cBhvr>
                                      <p:tavLst>
                                        <p:tav tm="0" fmla="#ppt_y-sin(pi*$)/81">
                                          <p:val>
                                            <p:fltVal val="0"/>
                                          </p:val>
                                        </p:tav>
                                        <p:tav tm="100000">
                                          <p:val>
                                            <p:fltVal val="1"/>
                                          </p:val>
                                        </p:tav>
                                      </p:tavLst>
                                    </p:anim>
                                    <p:animScale>
                                      <p:cBhvr>
                                        <p:cTn id="13" dur="16">
                                          <p:stCondLst>
                                            <p:cond delay="406"/>
                                          </p:stCondLst>
                                        </p:cTn>
                                        <p:tgtEl>
                                          <p:spTgt spid="57"/>
                                        </p:tgtEl>
                                      </p:cBhvr>
                                      <p:to x="100000" y="60000"/>
                                    </p:animScale>
                                    <p:animScale>
                                      <p:cBhvr>
                                        <p:cTn id="14" dur="104" decel="50000">
                                          <p:stCondLst>
                                            <p:cond delay="423"/>
                                          </p:stCondLst>
                                        </p:cTn>
                                        <p:tgtEl>
                                          <p:spTgt spid="57"/>
                                        </p:tgtEl>
                                      </p:cBhvr>
                                      <p:to x="100000" y="100000"/>
                                    </p:animScale>
                                    <p:animScale>
                                      <p:cBhvr>
                                        <p:cTn id="15" dur="16">
                                          <p:stCondLst>
                                            <p:cond delay="820"/>
                                          </p:stCondLst>
                                        </p:cTn>
                                        <p:tgtEl>
                                          <p:spTgt spid="57"/>
                                        </p:tgtEl>
                                      </p:cBhvr>
                                      <p:to x="100000" y="80000"/>
                                    </p:animScale>
                                    <p:animScale>
                                      <p:cBhvr>
                                        <p:cTn id="16" dur="104" decel="50000">
                                          <p:stCondLst>
                                            <p:cond delay="836"/>
                                          </p:stCondLst>
                                        </p:cTn>
                                        <p:tgtEl>
                                          <p:spTgt spid="57"/>
                                        </p:tgtEl>
                                      </p:cBhvr>
                                      <p:to x="100000" y="100000"/>
                                    </p:animScale>
                                    <p:animScale>
                                      <p:cBhvr>
                                        <p:cTn id="17" dur="16">
                                          <p:stCondLst>
                                            <p:cond delay="1026"/>
                                          </p:stCondLst>
                                        </p:cTn>
                                        <p:tgtEl>
                                          <p:spTgt spid="57"/>
                                        </p:tgtEl>
                                      </p:cBhvr>
                                      <p:to x="100000" y="90000"/>
                                    </p:animScale>
                                    <p:animScale>
                                      <p:cBhvr>
                                        <p:cTn id="18" dur="104" decel="50000">
                                          <p:stCondLst>
                                            <p:cond delay="1042"/>
                                          </p:stCondLst>
                                        </p:cTn>
                                        <p:tgtEl>
                                          <p:spTgt spid="57"/>
                                        </p:tgtEl>
                                      </p:cBhvr>
                                      <p:to x="100000" y="100000"/>
                                    </p:animScale>
                                    <p:animScale>
                                      <p:cBhvr>
                                        <p:cTn id="19" dur="16">
                                          <p:stCondLst>
                                            <p:cond delay="1130"/>
                                          </p:stCondLst>
                                        </p:cTn>
                                        <p:tgtEl>
                                          <p:spTgt spid="57"/>
                                        </p:tgtEl>
                                      </p:cBhvr>
                                      <p:to x="100000" y="95000"/>
                                    </p:animScale>
                                    <p:animScale>
                                      <p:cBhvr>
                                        <p:cTn id="20" dur="104" decel="50000">
                                          <p:stCondLst>
                                            <p:cond delay="1146"/>
                                          </p:stCondLst>
                                        </p:cTn>
                                        <p:tgtEl>
                                          <p:spTgt spid="57"/>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61"/>
                                        </p:tgtEl>
                                        <p:attrNameLst>
                                          <p:attrName>style.visibility</p:attrName>
                                        </p:attrNameLst>
                                      </p:cBhvr>
                                      <p:to>
                                        <p:strVal val="visible"/>
                                      </p:to>
                                    </p:set>
                                    <p:animEffect>
                                      <p:cBhvr>
                                        <p:cTn id="23" dur="362">
                                          <p:stCondLst>
                                            <p:cond delay="0"/>
                                          </p:stCondLst>
                                        </p:cTn>
                                        <p:tgtEl>
                                          <p:spTgt spid="61"/>
                                        </p:tgtEl>
                                      </p:cBhvr>
                                    </p:animEffect>
                                    <p:anim calcmode="lin" valueType="num">
                                      <p:cBhvr>
                                        <p:cTn id="24" dur="1139"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25" dur="415"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26" dur="415" tmFilter="0, 0; 0.125,0.2665; 0.25,0.4; 0.375,0.465; 0.5,0.5;  0.625,0.535; 0.75,0.6; 0.875,0.7335; 1,1">
                                          <p:stCondLst>
                                            <p:cond delay="415"/>
                                          </p:stCondLst>
                                        </p:cTn>
                                        <p:tgtEl>
                                          <p:spTgt spid="61"/>
                                        </p:tgtEl>
                                        <p:attrNameLst>
                                          <p:attrName>ppt_y</p:attrName>
                                        </p:attrNameLst>
                                      </p:cBhvr>
                                      <p:tavLst>
                                        <p:tav tm="0" fmla="#ppt_y-sin(pi*$)/9">
                                          <p:val>
                                            <p:fltVal val="0"/>
                                          </p:val>
                                        </p:tav>
                                        <p:tav tm="100000">
                                          <p:val>
                                            <p:fltVal val="1"/>
                                          </p:val>
                                        </p:tav>
                                      </p:tavLst>
                                    </p:anim>
                                    <p:anim calcmode="lin" valueType="num">
                                      <p:cBhvr>
                                        <p:cTn id="27" dur="207" tmFilter="0, 0; 0.125,0.2665; 0.25,0.4; 0.375,0.465; 0.5,0.5;  0.625,0.535; 0.75,0.6; 0.875,0.7335; 1,1">
                                          <p:stCondLst>
                                            <p:cond delay="828"/>
                                          </p:stCondLst>
                                        </p:cTn>
                                        <p:tgtEl>
                                          <p:spTgt spid="61"/>
                                        </p:tgtEl>
                                        <p:attrNameLst>
                                          <p:attrName>ppt_y</p:attrName>
                                        </p:attrNameLst>
                                      </p:cBhvr>
                                      <p:tavLst>
                                        <p:tav tm="0" fmla="#ppt_y-sin(pi*$)/27">
                                          <p:val>
                                            <p:fltVal val="0"/>
                                          </p:val>
                                        </p:tav>
                                        <p:tav tm="100000">
                                          <p:val>
                                            <p:fltVal val="1"/>
                                          </p:val>
                                        </p:tav>
                                      </p:tavLst>
                                    </p:anim>
                                    <p:anim calcmode="lin" valueType="num">
                                      <p:cBhvr>
                                        <p:cTn id="28" dur="103" tmFilter="0, 0; 0.125,0.2665; 0.25,0.4; 0.375,0.465; 0.5,0.5;  0.625,0.535; 0.75,0.6; 0.875,0.7335; 1,1">
                                          <p:stCondLst>
                                            <p:cond delay="1035"/>
                                          </p:stCondLst>
                                        </p:cTn>
                                        <p:tgtEl>
                                          <p:spTgt spid="61"/>
                                        </p:tgtEl>
                                        <p:attrNameLst>
                                          <p:attrName>ppt_y</p:attrName>
                                        </p:attrNameLst>
                                      </p:cBhvr>
                                      <p:tavLst>
                                        <p:tav tm="0" fmla="#ppt_y-sin(pi*$)/81">
                                          <p:val>
                                            <p:fltVal val="0"/>
                                          </p:val>
                                        </p:tav>
                                        <p:tav tm="100000">
                                          <p:val>
                                            <p:fltVal val="1"/>
                                          </p:val>
                                        </p:tav>
                                      </p:tavLst>
                                    </p:anim>
                                    <p:animScale>
                                      <p:cBhvr>
                                        <p:cTn id="29" dur="16">
                                          <p:stCondLst>
                                            <p:cond delay="406"/>
                                          </p:stCondLst>
                                        </p:cTn>
                                        <p:tgtEl>
                                          <p:spTgt spid="61"/>
                                        </p:tgtEl>
                                      </p:cBhvr>
                                      <p:to x="100000" y="60000"/>
                                    </p:animScale>
                                    <p:animScale>
                                      <p:cBhvr>
                                        <p:cTn id="30" dur="104" decel="50000">
                                          <p:stCondLst>
                                            <p:cond delay="423"/>
                                          </p:stCondLst>
                                        </p:cTn>
                                        <p:tgtEl>
                                          <p:spTgt spid="61"/>
                                        </p:tgtEl>
                                      </p:cBhvr>
                                      <p:to x="100000" y="100000"/>
                                    </p:animScale>
                                    <p:animScale>
                                      <p:cBhvr>
                                        <p:cTn id="31" dur="16">
                                          <p:stCondLst>
                                            <p:cond delay="820"/>
                                          </p:stCondLst>
                                        </p:cTn>
                                        <p:tgtEl>
                                          <p:spTgt spid="61"/>
                                        </p:tgtEl>
                                      </p:cBhvr>
                                      <p:to x="100000" y="80000"/>
                                    </p:animScale>
                                    <p:animScale>
                                      <p:cBhvr>
                                        <p:cTn id="32" dur="104" decel="50000">
                                          <p:stCondLst>
                                            <p:cond delay="836"/>
                                          </p:stCondLst>
                                        </p:cTn>
                                        <p:tgtEl>
                                          <p:spTgt spid="61"/>
                                        </p:tgtEl>
                                      </p:cBhvr>
                                      <p:to x="100000" y="100000"/>
                                    </p:animScale>
                                    <p:animScale>
                                      <p:cBhvr>
                                        <p:cTn id="33" dur="16">
                                          <p:stCondLst>
                                            <p:cond delay="1026"/>
                                          </p:stCondLst>
                                        </p:cTn>
                                        <p:tgtEl>
                                          <p:spTgt spid="61"/>
                                        </p:tgtEl>
                                      </p:cBhvr>
                                      <p:to x="100000" y="90000"/>
                                    </p:animScale>
                                    <p:animScale>
                                      <p:cBhvr>
                                        <p:cTn id="34" dur="104" decel="50000">
                                          <p:stCondLst>
                                            <p:cond delay="1042"/>
                                          </p:stCondLst>
                                        </p:cTn>
                                        <p:tgtEl>
                                          <p:spTgt spid="61"/>
                                        </p:tgtEl>
                                      </p:cBhvr>
                                      <p:to x="100000" y="100000"/>
                                    </p:animScale>
                                    <p:animScale>
                                      <p:cBhvr>
                                        <p:cTn id="35" dur="16">
                                          <p:stCondLst>
                                            <p:cond delay="1130"/>
                                          </p:stCondLst>
                                        </p:cTn>
                                        <p:tgtEl>
                                          <p:spTgt spid="61"/>
                                        </p:tgtEl>
                                      </p:cBhvr>
                                      <p:to x="100000" y="95000"/>
                                    </p:animScale>
                                    <p:animScale>
                                      <p:cBhvr>
                                        <p:cTn id="36" dur="104" decel="50000">
                                          <p:stCondLst>
                                            <p:cond delay="1146"/>
                                          </p:stCondLst>
                                        </p:cTn>
                                        <p:tgtEl>
                                          <p:spTgt spid="61"/>
                                        </p:tgtEl>
                                      </p:cBhvr>
                                      <p:to x="100000" y="100000"/>
                                    </p:animScale>
                                  </p:childTnLst>
                                </p:cTn>
                              </p:par>
                              <p:par>
                                <p:cTn id="37" presetID="26" presetClass="entr" presetSubtype="0" fill="hold" nodeType="withEffect">
                                  <p:stCondLst>
                                    <p:cond delay="500"/>
                                  </p:stCondLst>
                                  <p:childTnLst>
                                    <p:set>
                                      <p:cBhvr>
                                        <p:cTn id="38" dur="1" fill="hold">
                                          <p:stCondLst>
                                            <p:cond delay="0"/>
                                          </p:stCondLst>
                                        </p:cTn>
                                        <p:tgtEl>
                                          <p:spTgt spid="65"/>
                                        </p:tgtEl>
                                        <p:attrNameLst>
                                          <p:attrName>style.visibility</p:attrName>
                                        </p:attrNameLst>
                                      </p:cBhvr>
                                      <p:to>
                                        <p:strVal val="visible"/>
                                      </p:to>
                                    </p:set>
                                    <p:animEffect>
                                      <p:cBhvr>
                                        <p:cTn id="39" dur="362">
                                          <p:stCondLst>
                                            <p:cond delay="0"/>
                                          </p:stCondLst>
                                        </p:cTn>
                                        <p:tgtEl>
                                          <p:spTgt spid="65"/>
                                        </p:tgtEl>
                                      </p:cBhvr>
                                    </p:animEffect>
                                    <p:anim calcmode="lin" valueType="num">
                                      <p:cBhvr>
                                        <p:cTn id="40" dur="1139"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41" dur="415"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42" dur="415" tmFilter="0, 0; 0.125,0.2665; 0.25,0.4; 0.375,0.465; 0.5,0.5;  0.625,0.535; 0.75,0.6; 0.875,0.7335; 1,1">
                                          <p:stCondLst>
                                            <p:cond delay="415"/>
                                          </p:stCondLst>
                                        </p:cTn>
                                        <p:tgtEl>
                                          <p:spTgt spid="65"/>
                                        </p:tgtEl>
                                        <p:attrNameLst>
                                          <p:attrName>ppt_y</p:attrName>
                                        </p:attrNameLst>
                                      </p:cBhvr>
                                      <p:tavLst>
                                        <p:tav tm="0" fmla="#ppt_y-sin(pi*$)/9">
                                          <p:val>
                                            <p:fltVal val="0"/>
                                          </p:val>
                                        </p:tav>
                                        <p:tav tm="100000">
                                          <p:val>
                                            <p:fltVal val="1"/>
                                          </p:val>
                                        </p:tav>
                                      </p:tavLst>
                                    </p:anim>
                                    <p:anim calcmode="lin" valueType="num">
                                      <p:cBhvr>
                                        <p:cTn id="43" dur="207" tmFilter="0, 0; 0.125,0.2665; 0.25,0.4; 0.375,0.465; 0.5,0.5;  0.625,0.535; 0.75,0.6; 0.875,0.7335; 1,1">
                                          <p:stCondLst>
                                            <p:cond delay="828"/>
                                          </p:stCondLst>
                                        </p:cTn>
                                        <p:tgtEl>
                                          <p:spTgt spid="65"/>
                                        </p:tgtEl>
                                        <p:attrNameLst>
                                          <p:attrName>ppt_y</p:attrName>
                                        </p:attrNameLst>
                                      </p:cBhvr>
                                      <p:tavLst>
                                        <p:tav tm="0" fmla="#ppt_y-sin(pi*$)/27">
                                          <p:val>
                                            <p:fltVal val="0"/>
                                          </p:val>
                                        </p:tav>
                                        <p:tav tm="100000">
                                          <p:val>
                                            <p:fltVal val="1"/>
                                          </p:val>
                                        </p:tav>
                                      </p:tavLst>
                                    </p:anim>
                                    <p:anim calcmode="lin" valueType="num">
                                      <p:cBhvr>
                                        <p:cTn id="44" dur="103" tmFilter="0, 0; 0.125,0.2665; 0.25,0.4; 0.375,0.465; 0.5,0.5;  0.625,0.535; 0.75,0.6; 0.875,0.7335; 1,1">
                                          <p:stCondLst>
                                            <p:cond delay="1035"/>
                                          </p:stCondLst>
                                        </p:cTn>
                                        <p:tgtEl>
                                          <p:spTgt spid="65"/>
                                        </p:tgtEl>
                                        <p:attrNameLst>
                                          <p:attrName>ppt_y</p:attrName>
                                        </p:attrNameLst>
                                      </p:cBhvr>
                                      <p:tavLst>
                                        <p:tav tm="0" fmla="#ppt_y-sin(pi*$)/81">
                                          <p:val>
                                            <p:fltVal val="0"/>
                                          </p:val>
                                        </p:tav>
                                        <p:tav tm="100000">
                                          <p:val>
                                            <p:fltVal val="1"/>
                                          </p:val>
                                        </p:tav>
                                      </p:tavLst>
                                    </p:anim>
                                    <p:animScale>
                                      <p:cBhvr>
                                        <p:cTn id="45" dur="16">
                                          <p:stCondLst>
                                            <p:cond delay="406"/>
                                          </p:stCondLst>
                                        </p:cTn>
                                        <p:tgtEl>
                                          <p:spTgt spid="65"/>
                                        </p:tgtEl>
                                      </p:cBhvr>
                                      <p:to x="100000" y="60000"/>
                                    </p:animScale>
                                    <p:animScale>
                                      <p:cBhvr>
                                        <p:cTn id="46" dur="104" decel="50000">
                                          <p:stCondLst>
                                            <p:cond delay="423"/>
                                          </p:stCondLst>
                                        </p:cTn>
                                        <p:tgtEl>
                                          <p:spTgt spid="65"/>
                                        </p:tgtEl>
                                      </p:cBhvr>
                                      <p:to x="100000" y="100000"/>
                                    </p:animScale>
                                    <p:animScale>
                                      <p:cBhvr>
                                        <p:cTn id="47" dur="16">
                                          <p:stCondLst>
                                            <p:cond delay="820"/>
                                          </p:stCondLst>
                                        </p:cTn>
                                        <p:tgtEl>
                                          <p:spTgt spid="65"/>
                                        </p:tgtEl>
                                      </p:cBhvr>
                                      <p:to x="100000" y="80000"/>
                                    </p:animScale>
                                    <p:animScale>
                                      <p:cBhvr>
                                        <p:cTn id="48" dur="104" decel="50000">
                                          <p:stCondLst>
                                            <p:cond delay="836"/>
                                          </p:stCondLst>
                                        </p:cTn>
                                        <p:tgtEl>
                                          <p:spTgt spid="65"/>
                                        </p:tgtEl>
                                      </p:cBhvr>
                                      <p:to x="100000" y="100000"/>
                                    </p:animScale>
                                    <p:animScale>
                                      <p:cBhvr>
                                        <p:cTn id="49" dur="16">
                                          <p:stCondLst>
                                            <p:cond delay="1026"/>
                                          </p:stCondLst>
                                        </p:cTn>
                                        <p:tgtEl>
                                          <p:spTgt spid="65"/>
                                        </p:tgtEl>
                                      </p:cBhvr>
                                      <p:to x="100000" y="90000"/>
                                    </p:animScale>
                                    <p:animScale>
                                      <p:cBhvr>
                                        <p:cTn id="50" dur="104" decel="50000">
                                          <p:stCondLst>
                                            <p:cond delay="1042"/>
                                          </p:stCondLst>
                                        </p:cTn>
                                        <p:tgtEl>
                                          <p:spTgt spid="65"/>
                                        </p:tgtEl>
                                      </p:cBhvr>
                                      <p:to x="100000" y="100000"/>
                                    </p:animScale>
                                    <p:animScale>
                                      <p:cBhvr>
                                        <p:cTn id="51" dur="16">
                                          <p:stCondLst>
                                            <p:cond delay="1130"/>
                                          </p:stCondLst>
                                        </p:cTn>
                                        <p:tgtEl>
                                          <p:spTgt spid="65"/>
                                        </p:tgtEl>
                                      </p:cBhvr>
                                      <p:to x="100000" y="95000"/>
                                    </p:animScale>
                                    <p:animScale>
                                      <p:cBhvr>
                                        <p:cTn id="52" dur="104" decel="50000">
                                          <p:stCondLst>
                                            <p:cond delay="1146"/>
                                          </p:stCondLst>
                                        </p:cTn>
                                        <p:tgtEl>
                                          <p:spTgt spid="65"/>
                                        </p:tgtEl>
                                      </p:cBhvr>
                                      <p:to x="100000" y="100000"/>
                                    </p:animScale>
                                  </p:childTnLst>
                                </p:cTn>
                              </p:par>
                            </p:childTnLst>
                          </p:cTn>
                        </p:par>
                        <p:par>
                          <p:cTn id="53" fill="hold">
                            <p:stCondLst>
                              <p:cond delay="1500"/>
                            </p:stCondLst>
                            <p:childTnLst>
                              <p:par>
                                <p:cTn id="54" presetID="22" presetClass="entr" presetSubtype="2" fill="hold" grpId="0" nodeType="afterEffect">
                                  <p:stCondLst>
                                    <p:cond delay="0"/>
                                  </p:stCondLst>
                                  <p:childTnLst>
                                    <p:set>
                                      <p:cBhvr>
                                        <p:cTn id="55" dur="1" fill="hold">
                                          <p:stCondLst>
                                            <p:cond delay="0"/>
                                          </p:stCondLst>
                                        </p:cTn>
                                        <p:tgtEl>
                                          <p:spTgt spid="56"/>
                                        </p:tgtEl>
                                        <p:attrNameLst>
                                          <p:attrName>style.visibility</p:attrName>
                                        </p:attrNameLst>
                                      </p:cBhvr>
                                      <p:to>
                                        <p:strVal val="visible"/>
                                      </p:to>
                                    </p:set>
                                    <p:animEffect>
                                      <p:cBhvr>
                                        <p:cTn id="56" dur="250"/>
                                        <p:tgtEl>
                                          <p:spTgt spid="56"/>
                                        </p:tgtEl>
                                      </p:cBhvr>
                                    </p:animEffect>
                                  </p:childTnLst>
                                </p:cTn>
                              </p:par>
                              <p:par>
                                <p:cTn id="57" presetID="22" presetClass="entr" presetSubtype="2" fill="hold" grpId="0" nodeType="withEffect">
                                  <p:stCondLst>
                                    <p:cond delay="250"/>
                                  </p:stCondLst>
                                  <p:childTnLst>
                                    <p:set>
                                      <p:cBhvr>
                                        <p:cTn id="58" dur="1" fill="hold">
                                          <p:stCondLst>
                                            <p:cond delay="0"/>
                                          </p:stCondLst>
                                        </p:cTn>
                                        <p:tgtEl>
                                          <p:spTgt spid="54"/>
                                        </p:tgtEl>
                                        <p:attrNameLst>
                                          <p:attrName>style.visibility</p:attrName>
                                        </p:attrNameLst>
                                      </p:cBhvr>
                                      <p:to>
                                        <p:strVal val="visible"/>
                                      </p:to>
                                    </p:set>
                                    <p:animEffect>
                                      <p:cBhvr>
                                        <p:cTn id="59" dur="250"/>
                                        <p:tgtEl>
                                          <p:spTgt spid="54"/>
                                        </p:tgtEl>
                                      </p:cBhvr>
                                    </p:animEffect>
                                  </p:childTnLst>
                                </p:cTn>
                              </p:par>
                              <p:par>
                                <p:cTn id="60" presetID="22" presetClass="entr" presetSubtype="2" fill="hold" grpId="0" nodeType="withEffect">
                                  <p:stCondLst>
                                    <p:cond delay="500"/>
                                  </p:stCondLst>
                                  <p:childTnLst>
                                    <p:set>
                                      <p:cBhvr>
                                        <p:cTn id="61" dur="1" fill="hold">
                                          <p:stCondLst>
                                            <p:cond delay="0"/>
                                          </p:stCondLst>
                                        </p:cTn>
                                        <p:tgtEl>
                                          <p:spTgt spid="55"/>
                                        </p:tgtEl>
                                        <p:attrNameLst>
                                          <p:attrName>style.visibility</p:attrName>
                                        </p:attrNameLst>
                                      </p:cBhvr>
                                      <p:to>
                                        <p:strVal val="visible"/>
                                      </p:to>
                                    </p:set>
                                    <p:animEffect>
                                      <p:cBhvr>
                                        <p:cTn id="62" dur="2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ldLvl="0" autoUpdateAnimBg="0"/>
      <p:bldP spid="55" grpId="0" bldLvl="0" autoUpdateAnimBg="0"/>
      <p:bldP spid="56" grpId="0" bldLvl="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说教学程序</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4.5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grpSp>
        <p:nvGrpSpPr>
          <p:cNvPr id="19" name="淘宝网chenying0907出品 18"/>
          <p:cNvGrpSpPr/>
          <p:nvPr/>
        </p:nvGrpSpPr>
        <p:grpSpPr>
          <a:xfrm>
            <a:off x="1476659" y="2063480"/>
            <a:ext cx="1093895" cy="955612"/>
            <a:chOff x="882603" y="2302677"/>
            <a:chExt cx="1093895" cy="955612"/>
          </a:xfrm>
          <a:solidFill>
            <a:srgbClr val="0070C0"/>
          </a:solidFill>
        </p:grpSpPr>
        <p:sp>
          <p:nvSpPr>
            <p:cNvPr id="20" name="淘宝网chenying0907出品 14"/>
            <p:cNvSpPr/>
            <p:nvPr/>
          </p:nvSpPr>
          <p:spPr bwMode="auto">
            <a:xfrm>
              <a:off x="882603" y="2302677"/>
              <a:ext cx="820672" cy="955612"/>
            </a:xfrm>
            <a:custGeom>
              <a:avLst/>
              <a:gdLst>
                <a:gd name="T0" fmla="*/ 908 w 1036"/>
                <a:gd name="T1" fmla="*/ 372 h 1206"/>
                <a:gd name="T2" fmla="*/ 908 w 1036"/>
                <a:gd name="T3" fmla="*/ 296 h 1206"/>
                <a:gd name="T4" fmla="*/ 908 w 1036"/>
                <a:gd name="T5" fmla="*/ 152 h 1206"/>
                <a:gd name="T6" fmla="*/ 883 w 1036"/>
                <a:gd name="T7" fmla="*/ 128 h 1206"/>
                <a:gd name="T8" fmla="*/ 405 w 1036"/>
                <a:gd name="T9" fmla="*/ 128 h 1206"/>
                <a:gd name="T10" fmla="*/ 387 w 1036"/>
                <a:gd name="T11" fmla="*/ 128 h 1206"/>
                <a:gd name="T12" fmla="*/ 387 w 1036"/>
                <a:gd name="T13" fmla="*/ 150 h 1206"/>
                <a:gd name="T14" fmla="*/ 387 w 1036"/>
                <a:gd name="T15" fmla="*/ 296 h 1206"/>
                <a:gd name="T16" fmla="*/ 295 w 1036"/>
                <a:gd name="T17" fmla="*/ 386 h 1206"/>
                <a:gd name="T18" fmla="*/ 145 w 1036"/>
                <a:gd name="T19" fmla="*/ 386 h 1206"/>
                <a:gd name="T20" fmla="*/ 128 w 1036"/>
                <a:gd name="T21" fmla="*/ 386 h 1206"/>
                <a:gd name="T22" fmla="*/ 128 w 1036"/>
                <a:gd name="T23" fmla="*/ 404 h 1206"/>
                <a:gd name="T24" fmla="*/ 128 w 1036"/>
                <a:gd name="T25" fmla="*/ 1052 h 1206"/>
                <a:gd name="T26" fmla="*/ 153 w 1036"/>
                <a:gd name="T27" fmla="*/ 1078 h 1206"/>
                <a:gd name="T28" fmla="*/ 882 w 1036"/>
                <a:gd name="T29" fmla="*/ 1078 h 1206"/>
                <a:gd name="T30" fmla="*/ 908 w 1036"/>
                <a:gd name="T31" fmla="*/ 1052 h 1206"/>
                <a:gd name="T32" fmla="*/ 908 w 1036"/>
                <a:gd name="T33" fmla="*/ 869 h 1206"/>
                <a:gd name="T34" fmla="*/ 914 w 1036"/>
                <a:gd name="T35" fmla="*/ 851 h 1206"/>
                <a:gd name="T36" fmla="*/ 1028 w 1036"/>
                <a:gd name="T37" fmla="*/ 729 h 1206"/>
                <a:gd name="T38" fmla="*/ 1035 w 1036"/>
                <a:gd name="T39" fmla="*/ 724 h 1206"/>
                <a:gd name="T40" fmla="*/ 1036 w 1036"/>
                <a:gd name="T41" fmla="*/ 738 h 1206"/>
                <a:gd name="T42" fmla="*/ 1036 w 1036"/>
                <a:gd name="T43" fmla="*/ 1069 h 1206"/>
                <a:gd name="T44" fmla="*/ 899 w 1036"/>
                <a:gd name="T45" fmla="*/ 1206 h 1206"/>
                <a:gd name="T46" fmla="*/ 133 w 1036"/>
                <a:gd name="T47" fmla="*/ 1206 h 1206"/>
                <a:gd name="T48" fmla="*/ 0 w 1036"/>
                <a:gd name="T49" fmla="*/ 1073 h 1206"/>
                <a:gd name="T50" fmla="*/ 0 w 1036"/>
                <a:gd name="T51" fmla="*/ 316 h 1206"/>
                <a:gd name="T52" fmla="*/ 19 w 1036"/>
                <a:gd name="T53" fmla="*/ 267 h 1206"/>
                <a:gd name="T54" fmla="*/ 265 w 1036"/>
                <a:gd name="T55" fmla="*/ 27 h 1206"/>
                <a:gd name="T56" fmla="*/ 331 w 1036"/>
                <a:gd name="T57" fmla="*/ 0 h 1206"/>
                <a:gd name="T58" fmla="*/ 902 w 1036"/>
                <a:gd name="T59" fmla="*/ 0 h 1206"/>
                <a:gd name="T60" fmla="*/ 1036 w 1036"/>
                <a:gd name="T61" fmla="*/ 129 h 1206"/>
                <a:gd name="T62" fmla="*/ 1035 w 1036"/>
                <a:gd name="T63" fmla="*/ 206 h 1206"/>
                <a:gd name="T64" fmla="*/ 1028 w 1036"/>
                <a:gd name="T65" fmla="*/ 224 h 1206"/>
                <a:gd name="T66" fmla="*/ 942 w 1036"/>
                <a:gd name="T67" fmla="*/ 328 h 1206"/>
                <a:gd name="T68" fmla="*/ 921 w 1036"/>
                <a:gd name="T69" fmla="*/ 358 h 1206"/>
                <a:gd name="T70" fmla="*/ 908 w 1036"/>
                <a:gd name="T71" fmla="*/ 372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6" h="1206">
                  <a:moveTo>
                    <a:pt x="908" y="372"/>
                  </a:moveTo>
                  <a:cubicBezTo>
                    <a:pt x="908" y="344"/>
                    <a:pt x="908" y="320"/>
                    <a:pt x="908" y="296"/>
                  </a:cubicBezTo>
                  <a:cubicBezTo>
                    <a:pt x="908" y="248"/>
                    <a:pt x="908" y="200"/>
                    <a:pt x="908" y="152"/>
                  </a:cubicBezTo>
                  <a:cubicBezTo>
                    <a:pt x="908" y="131"/>
                    <a:pt x="905" y="128"/>
                    <a:pt x="883" y="128"/>
                  </a:cubicBezTo>
                  <a:cubicBezTo>
                    <a:pt x="724" y="128"/>
                    <a:pt x="565" y="128"/>
                    <a:pt x="405" y="128"/>
                  </a:cubicBezTo>
                  <a:cubicBezTo>
                    <a:pt x="400" y="128"/>
                    <a:pt x="394" y="128"/>
                    <a:pt x="387" y="128"/>
                  </a:cubicBezTo>
                  <a:cubicBezTo>
                    <a:pt x="387" y="137"/>
                    <a:pt x="387" y="144"/>
                    <a:pt x="387" y="150"/>
                  </a:cubicBezTo>
                  <a:cubicBezTo>
                    <a:pt x="387" y="199"/>
                    <a:pt x="387" y="247"/>
                    <a:pt x="387" y="296"/>
                  </a:cubicBezTo>
                  <a:cubicBezTo>
                    <a:pt x="386" y="352"/>
                    <a:pt x="351" y="386"/>
                    <a:pt x="295" y="386"/>
                  </a:cubicBezTo>
                  <a:cubicBezTo>
                    <a:pt x="245" y="386"/>
                    <a:pt x="195" y="386"/>
                    <a:pt x="145" y="386"/>
                  </a:cubicBezTo>
                  <a:cubicBezTo>
                    <a:pt x="140" y="386"/>
                    <a:pt x="135" y="386"/>
                    <a:pt x="128" y="386"/>
                  </a:cubicBezTo>
                  <a:cubicBezTo>
                    <a:pt x="128" y="394"/>
                    <a:pt x="128" y="399"/>
                    <a:pt x="128" y="404"/>
                  </a:cubicBezTo>
                  <a:cubicBezTo>
                    <a:pt x="128" y="620"/>
                    <a:pt x="128" y="836"/>
                    <a:pt x="128" y="1052"/>
                  </a:cubicBezTo>
                  <a:cubicBezTo>
                    <a:pt x="128" y="1076"/>
                    <a:pt x="130" y="1078"/>
                    <a:pt x="153" y="1078"/>
                  </a:cubicBezTo>
                  <a:cubicBezTo>
                    <a:pt x="396" y="1078"/>
                    <a:pt x="639" y="1078"/>
                    <a:pt x="882" y="1078"/>
                  </a:cubicBezTo>
                  <a:cubicBezTo>
                    <a:pt x="906" y="1078"/>
                    <a:pt x="908" y="1076"/>
                    <a:pt x="908" y="1052"/>
                  </a:cubicBezTo>
                  <a:cubicBezTo>
                    <a:pt x="908" y="991"/>
                    <a:pt x="908" y="930"/>
                    <a:pt x="908" y="869"/>
                  </a:cubicBezTo>
                  <a:cubicBezTo>
                    <a:pt x="908" y="863"/>
                    <a:pt x="910" y="855"/>
                    <a:pt x="914" y="851"/>
                  </a:cubicBezTo>
                  <a:cubicBezTo>
                    <a:pt x="952" y="810"/>
                    <a:pt x="990" y="770"/>
                    <a:pt x="1028" y="729"/>
                  </a:cubicBezTo>
                  <a:cubicBezTo>
                    <a:pt x="1030" y="728"/>
                    <a:pt x="1031" y="727"/>
                    <a:pt x="1035" y="724"/>
                  </a:cubicBezTo>
                  <a:cubicBezTo>
                    <a:pt x="1035" y="730"/>
                    <a:pt x="1036" y="734"/>
                    <a:pt x="1036" y="738"/>
                  </a:cubicBezTo>
                  <a:cubicBezTo>
                    <a:pt x="1036" y="849"/>
                    <a:pt x="1036" y="959"/>
                    <a:pt x="1036" y="1069"/>
                  </a:cubicBezTo>
                  <a:cubicBezTo>
                    <a:pt x="1035" y="1151"/>
                    <a:pt x="981" y="1206"/>
                    <a:pt x="899" y="1206"/>
                  </a:cubicBezTo>
                  <a:cubicBezTo>
                    <a:pt x="643" y="1206"/>
                    <a:pt x="388" y="1206"/>
                    <a:pt x="133" y="1206"/>
                  </a:cubicBezTo>
                  <a:cubicBezTo>
                    <a:pt x="56" y="1206"/>
                    <a:pt x="0" y="1150"/>
                    <a:pt x="0" y="1073"/>
                  </a:cubicBezTo>
                  <a:cubicBezTo>
                    <a:pt x="0" y="821"/>
                    <a:pt x="0" y="568"/>
                    <a:pt x="0" y="316"/>
                  </a:cubicBezTo>
                  <a:cubicBezTo>
                    <a:pt x="0" y="297"/>
                    <a:pt x="6" y="281"/>
                    <a:pt x="19" y="267"/>
                  </a:cubicBezTo>
                  <a:cubicBezTo>
                    <a:pt x="101" y="187"/>
                    <a:pt x="183" y="107"/>
                    <a:pt x="265" y="27"/>
                  </a:cubicBezTo>
                  <a:cubicBezTo>
                    <a:pt x="283" y="9"/>
                    <a:pt x="305" y="0"/>
                    <a:pt x="331" y="0"/>
                  </a:cubicBezTo>
                  <a:cubicBezTo>
                    <a:pt x="521" y="0"/>
                    <a:pt x="712" y="0"/>
                    <a:pt x="902" y="0"/>
                  </a:cubicBezTo>
                  <a:cubicBezTo>
                    <a:pt x="978" y="1"/>
                    <a:pt x="1033" y="53"/>
                    <a:pt x="1036" y="129"/>
                  </a:cubicBezTo>
                  <a:cubicBezTo>
                    <a:pt x="1036" y="155"/>
                    <a:pt x="1036" y="180"/>
                    <a:pt x="1035" y="206"/>
                  </a:cubicBezTo>
                  <a:cubicBezTo>
                    <a:pt x="1035" y="212"/>
                    <a:pt x="1032" y="219"/>
                    <a:pt x="1028" y="224"/>
                  </a:cubicBezTo>
                  <a:cubicBezTo>
                    <a:pt x="999" y="259"/>
                    <a:pt x="970" y="293"/>
                    <a:pt x="942" y="328"/>
                  </a:cubicBezTo>
                  <a:cubicBezTo>
                    <a:pt x="934" y="337"/>
                    <a:pt x="928" y="348"/>
                    <a:pt x="921" y="358"/>
                  </a:cubicBezTo>
                  <a:cubicBezTo>
                    <a:pt x="918" y="362"/>
                    <a:pt x="914" y="365"/>
                    <a:pt x="908" y="3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21" name="淘宝网chenying0907出品 15"/>
            <p:cNvSpPr/>
            <p:nvPr/>
          </p:nvSpPr>
          <p:spPr bwMode="auto">
            <a:xfrm>
              <a:off x="1362082" y="2640858"/>
              <a:ext cx="386396" cy="443988"/>
            </a:xfrm>
            <a:custGeom>
              <a:avLst/>
              <a:gdLst>
                <a:gd name="T0" fmla="*/ 351 w 488"/>
                <a:gd name="T1" fmla="*/ 0 h 560"/>
                <a:gd name="T2" fmla="*/ 488 w 488"/>
                <a:gd name="T3" fmla="*/ 114 h 560"/>
                <a:gd name="T4" fmla="*/ 431 w 488"/>
                <a:gd name="T5" fmla="*/ 180 h 560"/>
                <a:gd name="T6" fmla="*/ 127 w 488"/>
                <a:gd name="T7" fmla="*/ 490 h 560"/>
                <a:gd name="T8" fmla="*/ 39 w 488"/>
                <a:gd name="T9" fmla="*/ 554 h 560"/>
                <a:gd name="T10" fmla="*/ 5 w 488"/>
                <a:gd name="T11" fmla="*/ 560 h 560"/>
                <a:gd name="T12" fmla="*/ 4 w 488"/>
                <a:gd name="T13" fmla="*/ 526 h 560"/>
                <a:gd name="T14" fmla="*/ 64 w 488"/>
                <a:gd name="T15" fmla="*/ 404 h 560"/>
                <a:gd name="T16" fmla="*/ 347 w 488"/>
                <a:gd name="T17" fmla="*/ 7 h 560"/>
                <a:gd name="T18" fmla="*/ 351 w 488"/>
                <a:gd name="T19"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8" h="560">
                  <a:moveTo>
                    <a:pt x="351" y="0"/>
                  </a:moveTo>
                  <a:cubicBezTo>
                    <a:pt x="398" y="39"/>
                    <a:pt x="443" y="76"/>
                    <a:pt x="488" y="114"/>
                  </a:cubicBezTo>
                  <a:cubicBezTo>
                    <a:pt x="469" y="137"/>
                    <a:pt x="450" y="159"/>
                    <a:pt x="431" y="180"/>
                  </a:cubicBezTo>
                  <a:cubicBezTo>
                    <a:pt x="336" y="289"/>
                    <a:pt x="238" y="396"/>
                    <a:pt x="127" y="490"/>
                  </a:cubicBezTo>
                  <a:cubicBezTo>
                    <a:pt x="100" y="514"/>
                    <a:pt x="69" y="534"/>
                    <a:pt x="39" y="554"/>
                  </a:cubicBezTo>
                  <a:cubicBezTo>
                    <a:pt x="30" y="560"/>
                    <a:pt x="17" y="558"/>
                    <a:pt x="5" y="560"/>
                  </a:cubicBezTo>
                  <a:cubicBezTo>
                    <a:pt x="5" y="549"/>
                    <a:pt x="0" y="536"/>
                    <a:pt x="4" y="526"/>
                  </a:cubicBezTo>
                  <a:cubicBezTo>
                    <a:pt x="23" y="485"/>
                    <a:pt x="41" y="443"/>
                    <a:pt x="64" y="404"/>
                  </a:cubicBezTo>
                  <a:cubicBezTo>
                    <a:pt x="147" y="264"/>
                    <a:pt x="245" y="134"/>
                    <a:pt x="347" y="7"/>
                  </a:cubicBezTo>
                  <a:cubicBezTo>
                    <a:pt x="348" y="5"/>
                    <a:pt x="349" y="3"/>
                    <a:pt x="3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22" name="淘宝网chenying0907出品 16"/>
            <p:cNvSpPr/>
            <p:nvPr/>
          </p:nvSpPr>
          <p:spPr bwMode="auto">
            <a:xfrm>
              <a:off x="1667783" y="2400113"/>
              <a:ext cx="273223" cy="299340"/>
            </a:xfrm>
            <a:custGeom>
              <a:avLst/>
              <a:gdLst>
                <a:gd name="T0" fmla="*/ 139 w 345"/>
                <a:gd name="T1" fmla="*/ 378 h 378"/>
                <a:gd name="T2" fmla="*/ 0 w 345"/>
                <a:gd name="T3" fmla="*/ 264 h 378"/>
                <a:gd name="T4" fmla="*/ 19 w 345"/>
                <a:gd name="T5" fmla="*/ 240 h 378"/>
                <a:gd name="T6" fmla="*/ 183 w 345"/>
                <a:gd name="T7" fmla="*/ 54 h 378"/>
                <a:gd name="T8" fmla="*/ 231 w 345"/>
                <a:gd name="T9" fmla="*/ 17 h 378"/>
                <a:gd name="T10" fmla="*/ 308 w 345"/>
                <a:gd name="T11" fmla="*/ 26 h 378"/>
                <a:gd name="T12" fmla="*/ 334 w 345"/>
                <a:gd name="T13" fmla="*/ 103 h 378"/>
                <a:gd name="T14" fmla="*/ 312 w 345"/>
                <a:gd name="T15" fmla="*/ 150 h 378"/>
                <a:gd name="T16" fmla="*/ 139 w 345"/>
                <a:gd name="T1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5" h="378">
                  <a:moveTo>
                    <a:pt x="139" y="378"/>
                  </a:moveTo>
                  <a:cubicBezTo>
                    <a:pt x="90" y="338"/>
                    <a:pt x="46" y="301"/>
                    <a:pt x="0" y="264"/>
                  </a:cubicBezTo>
                  <a:cubicBezTo>
                    <a:pt x="7" y="255"/>
                    <a:pt x="13" y="247"/>
                    <a:pt x="19" y="240"/>
                  </a:cubicBezTo>
                  <a:cubicBezTo>
                    <a:pt x="74" y="178"/>
                    <a:pt x="128" y="115"/>
                    <a:pt x="183" y="54"/>
                  </a:cubicBezTo>
                  <a:cubicBezTo>
                    <a:pt x="196" y="39"/>
                    <a:pt x="214" y="27"/>
                    <a:pt x="231" y="17"/>
                  </a:cubicBezTo>
                  <a:cubicBezTo>
                    <a:pt x="259" y="0"/>
                    <a:pt x="280" y="4"/>
                    <a:pt x="308" y="26"/>
                  </a:cubicBezTo>
                  <a:cubicBezTo>
                    <a:pt x="336" y="50"/>
                    <a:pt x="345" y="73"/>
                    <a:pt x="334" y="103"/>
                  </a:cubicBezTo>
                  <a:cubicBezTo>
                    <a:pt x="328" y="119"/>
                    <a:pt x="322" y="136"/>
                    <a:pt x="312" y="150"/>
                  </a:cubicBezTo>
                  <a:cubicBezTo>
                    <a:pt x="255" y="226"/>
                    <a:pt x="197" y="301"/>
                    <a:pt x="139" y="3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23" name="淘宝网chenying0907出品 17"/>
            <p:cNvSpPr/>
            <p:nvPr/>
          </p:nvSpPr>
          <p:spPr bwMode="auto">
            <a:xfrm>
              <a:off x="1088524" y="2679029"/>
              <a:ext cx="408829" cy="66632"/>
            </a:xfrm>
            <a:custGeom>
              <a:avLst/>
              <a:gdLst>
                <a:gd name="T0" fmla="*/ 257 w 516"/>
                <a:gd name="T1" fmla="*/ 0 h 84"/>
                <a:gd name="T2" fmla="*/ 496 w 516"/>
                <a:gd name="T3" fmla="*/ 0 h 84"/>
                <a:gd name="T4" fmla="*/ 516 w 516"/>
                <a:gd name="T5" fmla="*/ 19 h 84"/>
                <a:gd name="T6" fmla="*/ 516 w 516"/>
                <a:gd name="T7" fmla="*/ 49 h 84"/>
                <a:gd name="T8" fmla="*/ 481 w 516"/>
                <a:gd name="T9" fmla="*/ 84 h 84"/>
                <a:gd name="T10" fmla="*/ 23 w 516"/>
                <a:gd name="T11" fmla="*/ 84 h 84"/>
                <a:gd name="T12" fmla="*/ 0 w 516"/>
                <a:gd name="T13" fmla="*/ 61 h 84"/>
                <a:gd name="T14" fmla="*/ 0 w 516"/>
                <a:gd name="T15" fmla="*/ 22 h 84"/>
                <a:gd name="T16" fmla="*/ 22 w 516"/>
                <a:gd name="T17" fmla="*/ 0 h 84"/>
                <a:gd name="T18" fmla="*/ 257 w 516"/>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6" h="84">
                  <a:moveTo>
                    <a:pt x="257" y="0"/>
                  </a:moveTo>
                  <a:cubicBezTo>
                    <a:pt x="337" y="0"/>
                    <a:pt x="416" y="0"/>
                    <a:pt x="496" y="0"/>
                  </a:cubicBezTo>
                  <a:cubicBezTo>
                    <a:pt x="515" y="0"/>
                    <a:pt x="516" y="1"/>
                    <a:pt x="516" y="19"/>
                  </a:cubicBezTo>
                  <a:cubicBezTo>
                    <a:pt x="516" y="29"/>
                    <a:pt x="516" y="39"/>
                    <a:pt x="516" y="49"/>
                  </a:cubicBezTo>
                  <a:cubicBezTo>
                    <a:pt x="516" y="71"/>
                    <a:pt x="503" y="84"/>
                    <a:pt x="481" y="84"/>
                  </a:cubicBezTo>
                  <a:cubicBezTo>
                    <a:pt x="329" y="84"/>
                    <a:pt x="176" y="84"/>
                    <a:pt x="23" y="84"/>
                  </a:cubicBezTo>
                  <a:cubicBezTo>
                    <a:pt x="0" y="84"/>
                    <a:pt x="0" y="83"/>
                    <a:pt x="0" y="61"/>
                  </a:cubicBezTo>
                  <a:cubicBezTo>
                    <a:pt x="0" y="48"/>
                    <a:pt x="0" y="35"/>
                    <a:pt x="0" y="22"/>
                  </a:cubicBezTo>
                  <a:cubicBezTo>
                    <a:pt x="0" y="0"/>
                    <a:pt x="0" y="0"/>
                    <a:pt x="22" y="0"/>
                  </a:cubicBezTo>
                  <a:cubicBezTo>
                    <a:pt x="100" y="0"/>
                    <a:pt x="179" y="0"/>
                    <a:pt x="2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24" name="淘宝网chenying0907出品 18"/>
            <p:cNvSpPr/>
            <p:nvPr/>
          </p:nvSpPr>
          <p:spPr bwMode="auto">
            <a:xfrm>
              <a:off x="1087855" y="2815306"/>
              <a:ext cx="344542" cy="67301"/>
            </a:xfrm>
            <a:custGeom>
              <a:avLst/>
              <a:gdLst>
                <a:gd name="T0" fmla="*/ 435 w 435"/>
                <a:gd name="T1" fmla="*/ 0 h 85"/>
                <a:gd name="T2" fmla="*/ 382 w 435"/>
                <a:gd name="T3" fmla="*/ 80 h 85"/>
                <a:gd name="T4" fmla="*/ 371 w 435"/>
                <a:gd name="T5" fmla="*/ 84 h 85"/>
                <a:gd name="T6" fmla="*/ 15 w 435"/>
                <a:gd name="T7" fmla="*/ 85 h 85"/>
                <a:gd name="T8" fmla="*/ 1 w 435"/>
                <a:gd name="T9" fmla="*/ 69 h 85"/>
                <a:gd name="T10" fmla="*/ 0 w 435"/>
                <a:gd name="T11" fmla="*/ 18 h 85"/>
                <a:gd name="T12" fmla="*/ 19 w 435"/>
                <a:gd name="T13" fmla="*/ 0 h 85"/>
                <a:gd name="T14" fmla="*/ 190 w 435"/>
                <a:gd name="T15" fmla="*/ 0 h 85"/>
                <a:gd name="T16" fmla="*/ 415 w 435"/>
                <a:gd name="T17" fmla="*/ 0 h 85"/>
                <a:gd name="T18" fmla="*/ 435 w 43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85">
                  <a:moveTo>
                    <a:pt x="435" y="0"/>
                  </a:moveTo>
                  <a:cubicBezTo>
                    <a:pt x="417" y="29"/>
                    <a:pt x="400" y="55"/>
                    <a:pt x="382" y="80"/>
                  </a:cubicBezTo>
                  <a:cubicBezTo>
                    <a:pt x="380" y="83"/>
                    <a:pt x="375" y="84"/>
                    <a:pt x="371" y="84"/>
                  </a:cubicBezTo>
                  <a:cubicBezTo>
                    <a:pt x="252" y="85"/>
                    <a:pt x="134" y="84"/>
                    <a:pt x="15" y="85"/>
                  </a:cubicBezTo>
                  <a:cubicBezTo>
                    <a:pt x="4" y="85"/>
                    <a:pt x="0" y="80"/>
                    <a:pt x="1" y="69"/>
                  </a:cubicBezTo>
                  <a:cubicBezTo>
                    <a:pt x="1" y="52"/>
                    <a:pt x="1" y="35"/>
                    <a:pt x="0" y="18"/>
                  </a:cubicBezTo>
                  <a:cubicBezTo>
                    <a:pt x="0" y="4"/>
                    <a:pt x="6" y="0"/>
                    <a:pt x="19" y="0"/>
                  </a:cubicBezTo>
                  <a:cubicBezTo>
                    <a:pt x="76" y="0"/>
                    <a:pt x="133" y="0"/>
                    <a:pt x="190" y="0"/>
                  </a:cubicBezTo>
                  <a:cubicBezTo>
                    <a:pt x="265" y="0"/>
                    <a:pt x="340" y="0"/>
                    <a:pt x="415" y="0"/>
                  </a:cubicBezTo>
                  <a:cubicBezTo>
                    <a:pt x="421" y="0"/>
                    <a:pt x="426" y="0"/>
                    <a:pt x="4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25" name="淘宝网chenying0907出品 19"/>
            <p:cNvSpPr/>
            <p:nvPr/>
          </p:nvSpPr>
          <p:spPr bwMode="auto">
            <a:xfrm>
              <a:off x="1082497" y="2945221"/>
              <a:ext cx="244427" cy="146657"/>
            </a:xfrm>
            <a:custGeom>
              <a:avLst/>
              <a:gdLst>
                <a:gd name="T0" fmla="*/ 286 w 309"/>
                <a:gd name="T1" fmla="*/ 148 h 185"/>
                <a:gd name="T2" fmla="*/ 283 w 309"/>
                <a:gd name="T3" fmla="*/ 148 h 185"/>
                <a:gd name="T4" fmla="*/ 234 w 309"/>
                <a:gd name="T5" fmla="*/ 153 h 185"/>
                <a:gd name="T6" fmla="*/ 214 w 309"/>
                <a:gd name="T7" fmla="*/ 169 h 185"/>
                <a:gd name="T8" fmla="*/ 156 w 309"/>
                <a:gd name="T9" fmla="*/ 164 h 185"/>
                <a:gd name="T10" fmla="*/ 105 w 309"/>
                <a:gd name="T11" fmla="*/ 110 h 185"/>
                <a:gd name="T12" fmla="*/ 80 w 309"/>
                <a:gd name="T13" fmla="*/ 157 h 185"/>
                <a:gd name="T14" fmla="*/ 38 w 309"/>
                <a:gd name="T15" fmla="*/ 178 h 185"/>
                <a:gd name="T16" fmla="*/ 11 w 309"/>
                <a:gd name="T17" fmla="*/ 126 h 185"/>
                <a:gd name="T18" fmla="*/ 64 w 309"/>
                <a:gd name="T19" fmla="*/ 24 h 185"/>
                <a:gd name="T20" fmla="*/ 126 w 309"/>
                <a:gd name="T21" fmla="*/ 21 h 185"/>
                <a:gd name="T22" fmla="*/ 191 w 309"/>
                <a:gd name="T23" fmla="*/ 90 h 185"/>
                <a:gd name="T24" fmla="*/ 230 w 309"/>
                <a:gd name="T25" fmla="*/ 60 h 185"/>
                <a:gd name="T26" fmla="*/ 281 w 309"/>
                <a:gd name="T27" fmla="*/ 58 h 185"/>
                <a:gd name="T28" fmla="*/ 309 w 309"/>
                <a:gd name="T29" fmla="*/ 76 h 185"/>
                <a:gd name="T30" fmla="*/ 286 w 309"/>
                <a:gd name="T31" fmla="*/ 14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85">
                  <a:moveTo>
                    <a:pt x="286" y="148"/>
                  </a:moveTo>
                  <a:cubicBezTo>
                    <a:pt x="284" y="148"/>
                    <a:pt x="284" y="148"/>
                    <a:pt x="283" y="148"/>
                  </a:cubicBezTo>
                  <a:cubicBezTo>
                    <a:pt x="265" y="131"/>
                    <a:pt x="249" y="137"/>
                    <a:pt x="234" y="153"/>
                  </a:cubicBezTo>
                  <a:cubicBezTo>
                    <a:pt x="228" y="159"/>
                    <a:pt x="221" y="164"/>
                    <a:pt x="214" y="169"/>
                  </a:cubicBezTo>
                  <a:cubicBezTo>
                    <a:pt x="193" y="185"/>
                    <a:pt x="174" y="183"/>
                    <a:pt x="156" y="164"/>
                  </a:cubicBezTo>
                  <a:cubicBezTo>
                    <a:pt x="139" y="147"/>
                    <a:pt x="123" y="129"/>
                    <a:pt x="105" y="110"/>
                  </a:cubicBezTo>
                  <a:cubicBezTo>
                    <a:pt x="96" y="126"/>
                    <a:pt x="88" y="142"/>
                    <a:pt x="80" y="157"/>
                  </a:cubicBezTo>
                  <a:cubicBezTo>
                    <a:pt x="71" y="174"/>
                    <a:pt x="55" y="181"/>
                    <a:pt x="38" y="178"/>
                  </a:cubicBezTo>
                  <a:cubicBezTo>
                    <a:pt x="14" y="174"/>
                    <a:pt x="0" y="149"/>
                    <a:pt x="11" y="126"/>
                  </a:cubicBezTo>
                  <a:cubicBezTo>
                    <a:pt x="28" y="92"/>
                    <a:pt x="45" y="57"/>
                    <a:pt x="64" y="24"/>
                  </a:cubicBezTo>
                  <a:cubicBezTo>
                    <a:pt x="77" y="0"/>
                    <a:pt x="107" y="0"/>
                    <a:pt x="126" y="21"/>
                  </a:cubicBezTo>
                  <a:cubicBezTo>
                    <a:pt x="148" y="43"/>
                    <a:pt x="169" y="66"/>
                    <a:pt x="191" y="90"/>
                  </a:cubicBezTo>
                  <a:cubicBezTo>
                    <a:pt x="204" y="80"/>
                    <a:pt x="217" y="70"/>
                    <a:pt x="230" y="60"/>
                  </a:cubicBezTo>
                  <a:cubicBezTo>
                    <a:pt x="247" y="47"/>
                    <a:pt x="262" y="46"/>
                    <a:pt x="281" y="58"/>
                  </a:cubicBezTo>
                  <a:cubicBezTo>
                    <a:pt x="291" y="64"/>
                    <a:pt x="300" y="70"/>
                    <a:pt x="309" y="76"/>
                  </a:cubicBezTo>
                  <a:cubicBezTo>
                    <a:pt x="301" y="100"/>
                    <a:pt x="294" y="124"/>
                    <a:pt x="286"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26" name="淘宝网chenying0907出品 20"/>
            <p:cNvSpPr/>
            <p:nvPr/>
          </p:nvSpPr>
          <p:spPr bwMode="auto">
            <a:xfrm>
              <a:off x="1748478" y="2540408"/>
              <a:ext cx="228020" cy="273223"/>
            </a:xfrm>
            <a:custGeom>
              <a:avLst/>
              <a:gdLst>
                <a:gd name="T0" fmla="*/ 288 w 288"/>
                <a:gd name="T1" fmla="*/ 37 h 345"/>
                <a:gd name="T2" fmla="*/ 280 w 288"/>
                <a:gd name="T3" fmla="*/ 52 h 345"/>
                <a:gd name="T4" fmla="*/ 118 w 288"/>
                <a:gd name="T5" fmla="*/ 260 h 345"/>
                <a:gd name="T6" fmla="*/ 57 w 288"/>
                <a:gd name="T7" fmla="*/ 326 h 345"/>
                <a:gd name="T8" fmla="*/ 24 w 288"/>
                <a:gd name="T9" fmla="*/ 343 h 345"/>
                <a:gd name="T10" fmla="*/ 3 w 288"/>
                <a:gd name="T11" fmla="*/ 338 h 345"/>
                <a:gd name="T12" fmla="*/ 3 w 288"/>
                <a:gd name="T13" fmla="*/ 314 h 345"/>
                <a:gd name="T14" fmla="*/ 44 w 288"/>
                <a:gd name="T15" fmla="*/ 262 h 345"/>
                <a:gd name="T16" fmla="*/ 210 w 288"/>
                <a:gd name="T17" fmla="*/ 53 h 345"/>
                <a:gd name="T18" fmla="*/ 236 w 288"/>
                <a:gd name="T19" fmla="*/ 15 h 345"/>
                <a:gd name="T20" fmla="*/ 263 w 288"/>
                <a:gd name="T21" fmla="*/ 4 h 345"/>
                <a:gd name="T22" fmla="*/ 288 w 288"/>
                <a:gd name="T23" fmla="*/ 3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8" h="345">
                  <a:moveTo>
                    <a:pt x="288" y="37"/>
                  </a:moveTo>
                  <a:cubicBezTo>
                    <a:pt x="286" y="40"/>
                    <a:pt x="284" y="46"/>
                    <a:pt x="280" y="52"/>
                  </a:cubicBezTo>
                  <a:cubicBezTo>
                    <a:pt x="226" y="121"/>
                    <a:pt x="172" y="191"/>
                    <a:pt x="118" y="260"/>
                  </a:cubicBezTo>
                  <a:cubicBezTo>
                    <a:pt x="99" y="283"/>
                    <a:pt x="78" y="305"/>
                    <a:pt x="57" y="326"/>
                  </a:cubicBezTo>
                  <a:cubicBezTo>
                    <a:pt x="48" y="334"/>
                    <a:pt x="36" y="339"/>
                    <a:pt x="24" y="343"/>
                  </a:cubicBezTo>
                  <a:cubicBezTo>
                    <a:pt x="18" y="345"/>
                    <a:pt x="6" y="343"/>
                    <a:pt x="3" y="338"/>
                  </a:cubicBezTo>
                  <a:cubicBezTo>
                    <a:pt x="0" y="332"/>
                    <a:pt x="0" y="320"/>
                    <a:pt x="3" y="314"/>
                  </a:cubicBezTo>
                  <a:cubicBezTo>
                    <a:pt x="15" y="296"/>
                    <a:pt x="30" y="279"/>
                    <a:pt x="44" y="262"/>
                  </a:cubicBezTo>
                  <a:cubicBezTo>
                    <a:pt x="99" y="192"/>
                    <a:pt x="154" y="123"/>
                    <a:pt x="210" y="53"/>
                  </a:cubicBezTo>
                  <a:cubicBezTo>
                    <a:pt x="219" y="41"/>
                    <a:pt x="228" y="28"/>
                    <a:pt x="236" y="15"/>
                  </a:cubicBezTo>
                  <a:cubicBezTo>
                    <a:pt x="243" y="5"/>
                    <a:pt x="251" y="0"/>
                    <a:pt x="263" y="4"/>
                  </a:cubicBezTo>
                  <a:cubicBezTo>
                    <a:pt x="275" y="7"/>
                    <a:pt x="288" y="23"/>
                    <a:pt x="288"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27" name="淘宝网chenying0907出品 21"/>
            <p:cNvSpPr/>
            <p:nvPr/>
          </p:nvSpPr>
          <p:spPr bwMode="auto">
            <a:xfrm>
              <a:off x="1293107" y="2473776"/>
              <a:ext cx="204247" cy="66632"/>
            </a:xfrm>
            <a:custGeom>
              <a:avLst/>
              <a:gdLst>
                <a:gd name="T0" fmla="*/ 129 w 258"/>
                <a:gd name="T1" fmla="*/ 84 h 84"/>
                <a:gd name="T2" fmla="*/ 18 w 258"/>
                <a:gd name="T3" fmla="*/ 84 h 84"/>
                <a:gd name="T4" fmla="*/ 0 w 258"/>
                <a:gd name="T5" fmla="*/ 66 h 84"/>
                <a:gd name="T6" fmla="*/ 0 w 258"/>
                <a:gd name="T7" fmla="*/ 16 h 84"/>
                <a:gd name="T8" fmla="*/ 15 w 258"/>
                <a:gd name="T9" fmla="*/ 0 h 84"/>
                <a:gd name="T10" fmla="*/ 243 w 258"/>
                <a:gd name="T11" fmla="*/ 0 h 84"/>
                <a:gd name="T12" fmla="*/ 258 w 258"/>
                <a:gd name="T13" fmla="*/ 15 h 84"/>
                <a:gd name="T14" fmla="*/ 258 w 258"/>
                <a:gd name="T15" fmla="*/ 68 h 84"/>
                <a:gd name="T16" fmla="*/ 241 w 258"/>
                <a:gd name="T17" fmla="*/ 84 h 84"/>
                <a:gd name="T18" fmla="*/ 129 w 258"/>
                <a:gd name="T1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84">
                  <a:moveTo>
                    <a:pt x="129" y="84"/>
                  </a:moveTo>
                  <a:cubicBezTo>
                    <a:pt x="92" y="84"/>
                    <a:pt x="55" y="83"/>
                    <a:pt x="18" y="84"/>
                  </a:cubicBezTo>
                  <a:cubicBezTo>
                    <a:pt x="5" y="84"/>
                    <a:pt x="0" y="79"/>
                    <a:pt x="0" y="66"/>
                  </a:cubicBezTo>
                  <a:cubicBezTo>
                    <a:pt x="1" y="50"/>
                    <a:pt x="1" y="33"/>
                    <a:pt x="0" y="16"/>
                  </a:cubicBezTo>
                  <a:cubicBezTo>
                    <a:pt x="0" y="5"/>
                    <a:pt x="4" y="0"/>
                    <a:pt x="15" y="0"/>
                  </a:cubicBezTo>
                  <a:cubicBezTo>
                    <a:pt x="91" y="0"/>
                    <a:pt x="167" y="0"/>
                    <a:pt x="243" y="0"/>
                  </a:cubicBezTo>
                  <a:cubicBezTo>
                    <a:pt x="254" y="0"/>
                    <a:pt x="258" y="4"/>
                    <a:pt x="258" y="15"/>
                  </a:cubicBezTo>
                  <a:cubicBezTo>
                    <a:pt x="257" y="33"/>
                    <a:pt x="257" y="50"/>
                    <a:pt x="258" y="68"/>
                  </a:cubicBezTo>
                  <a:cubicBezTo>
                    <a:pt x="258" y="80"/>
                    <a:pt x="253" y="84"/>
                    <a:pt x="241" y="84"/>
                  </a:cubicBezTo>
                  <a:cubicBezTo>
                    <a:pt x="203" y="84"/>
                    <a:pt x="166" y="84"/>
                    <a:pt x="1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grpSp>
      <p:sp>
        <p:nvSpPr>
          <p:cNvPr id="28" name="淘宝网chenying0907出品 27"/>
          <p:cNvSpPr txBox="1"/>
          <p:nvPr/>
        </p:nvSpPr>
        <p:spPr>
          <a:xfrm>
            <a:off x="1440520" y="3093002"/>
            <a:ext cx="852722" cy="369332"/>
          </a:xfrm>
          <a:prstGeom prst="rect">
            <a:avLst/>
          </a:prstGeom>
          <a:noFill/>
        </p:spPr>
        <p:txBody>
          <a:bodyPr wrap="square" rtlCol="0">
            <a:spAutoFit/>
          </a:bodyPr>
          <a:lstStyle/>
          <a:p>
            <a:pPr algn="ctr"/>
            <a:r>
              <a:rPr lang="en-US" altLang="zh-HK" b="1" dirty="0">
                <a:latin typeface="微软雅黑" panose="020B0503020204020204" pitchFamily="34" charset="-122"/>
                <a:ea typeface="微软雅黑" panose="020B0503020204020204" pitchFamily="34" charset="-122"/>
              </a:rPr>
              <a:t>T</a:t>
            </a:r>
            <a:r>
              <a:rPr lang="en-US" altLang="zh-CN" b="1" dirty="0">
                <a:latin typeface="微软雅黑" panose="020B0503020204020204" pitchFamily="34" charset="-122"/>
                <a:ea typeface="微软雅黑" panose="020B0503020204020204" pitchFamily="34" charset="-122"/>
              </a:rPr>
              <a:t>EXT</a:t>
            </a:r>
            <a:endParaRPr lang="zh-HK" altLang="en-US" b="1" dirty="0">
              <a:latin typeface="微软雅黑" panose="020B0503020204020204" pitchFamily="34" charset="-122"/>
              <a:ea typeface="微软雅黑" panose="020B0503020204020204" pitchFamily="34" charset="-122"/>
            </a:endParaRPr>
          </a:p>
        </p:txBody>
      </p:sp>
      <p:sp>
        <p:nvSpPr>
          <p:cNvPr id="29" name="淘宝网chenying0907出品 28"/>
          <p:cNvSpPr/>
          <p:nvPr/>
        </p:nvSpPr>
        <p:spPr>
          <a:xfrm>
            <a:off x="991416" y="3524699"/>
            <a:ext cx="2314069" cy="3139321"/>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请输入您想要的文字</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pPr lvl="0"/>
            <a:endParaRPr lang="zh-HK" altLang="zh-HK" dirty="0">
              <a:latin typeface="微软雅黑" panose="020B0503020204020204" pitchFamily="34" charset="-122"/>
              <a:ea typeface="微软雅黑" panose="020B0503020204020204" pitchFamily="34" charset="-122"/>
            </a:endParaRPr>
          </a:p>
        </p:txBody>
      </p:sp>
      <p:grpSp>
        <p:nvGrpSpPr>
          <p:cNvPr id="30" name="淘宝网chenying0907出品 29"/>
          <p:cNvGrpSpPr/>
          <p:nvPr/>
        </p:nvGrpSpPr>
        <p:grpSpPr>
          <a:xfrm>
            <a:off x="3984051" y="2048456"/>
            <a:ext cx="1229112" cy="958730"/>
            <a:chOff x="2855366" y="2301118"/>
            <a:chExt cx="1229112" cy="958730"/>
          </a:xfrm>
          <a:solidFill>
            <a:srgbClr val="00B050"/>
          </a:solidFill>
        </p:grpSpPr>
        <p:sp>
          <p:nvSpPr>
            <p:cNvPr id="31" name="淘宝网chenying0907出品 26"/>
            <p:cNvSpPr/>
            <p:nvPr/>
          </p:nvSpPr>
          <p:spPr bwMode="auto">
            <a:xfrm>
              <a:off x="2855366" y="2531318"/>
              <a:ext cx="807015" cy="728530"/>
            </a:xfrm>
            <a:custGeom>
              <a:avLst/>
              <a:gdLst>
                <a:gd name="T0" fmla="*/ 129 w 908"/>
                <a:gd name="T1" fmla="*/ 646 h 819"/>
                <a:gd name="T2" fmla="*/ 86 w 908"/>
                <a:gd name="T3" fmla="*/ 646 h 819"/>
                <a:gd name="T4" fmla="*/ 0 w 908"/>
                <a:gd name="T5" fmla="*/ 560 h 819"/>
                <a:gd name="T6" fmla="*/ 0 w 908"/>
                <a:gd name="T7" fmla="*/ 87 h 819"/>
                <a:gd name="T8" fmla="*/ 87 w 908"/>
                <a:gd name="T9" fmla="*/ 0 h 819"/>
                <a:gd name="T10" fmla="*/ 822 w 908"/>
                <a:gd name="T11" fmla="*/ 0 h 819"/>
                <a:gd name="T12" fmla="*/ 908 w 908"/>
                <a:gd name="T13" fmla="*/ 90 h 819"/>
                <a:gd name="T14" fmla="*/ 908 w 908"/>
                <a:gd name="T15" fmla="*/ 470 h 819"/>
                <a:gd name="T16" fmla="*/ 908 w 908"/>
                <a:gd name="T17" fmla="*/ 557 h 819"/>
                <a:gd name="T18" fmla="*/ 818 w 908"/>
                <a:gd name="T19" fmla="*/ 646 h 819"/>
                <a:gd name="T20" fmla="*/ 338 w 908"/>
                <a:gd name="T21" fmla="*/ 646 h 819"/>
                <a:gd name="T22" fmla="*/ 313 w 908"/>
                <a:gd name="T23" fmla="*/ 656 h 819"/>
                <a:gd name="T24" fmla="*/ 166 w 908"/>
                <a:gd name="T25" fmla="*/ 804 h 819"/>
                <a:gd name="T26" fmla="*/ 156 w 908"/>
                <a:gd name="T27" fmla="*/ 813 h 819"/>
                <a:gd name="T28" fmla="*/ 139 w 908"/>
                <a:gd name="T29" fmla="*/ 817 h 819"/>
                <a:gd name="T30" fmla="*/ 130 w 908"/>
                <a:gd name="T31" fmla="*/ 802 h 819"/>
                <a:gd name="T32" fmla="*/ 129 w 908"/>
                <a:gd name="T33" fmla="*/ 770 h 819"/>
                <a:gd name="T34" fmla="*/ 129 w 908"/>
                <a:gd name="T35" fmla="*/ 646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8" h="819">
                  <a:moveTo>
                    <a:pt x="129" y="646"/>
                  </a:moveTo>
                  <a:cubicBezTo>
                    <a:pt x="114" y="646"/>
                    <a:pt x="100" y="646"/>
                    <a:pt x="86" y="646"/>
                  </a:cubicBezTo>
                  <a:cubicBezTo>
                    <a:pt x="38" y="646"/>
                    <a:pt x="0" y="608"/>
                    <a:pt x="0" y="560"/>
                  </a:cubicBezTo>
                  <a:cubicBezTo>
                    <a:pt x="0" y="402"/>
                    <a:pt x="0" y="245"/>
                    <a:pt x="0" y="87"/>
                  </a:cubicBezTo>
                  <a:cubicBezTo>
                    <a:pt x="0" y="38"/>
                    <a:pt x="38" y="0"/>
                    <a:pt x="87" y="0"/>
                  </a:cubicBezTo>
                  <a:cubicBezTo>
                    <a:pt x="332" y="0"/>
                    <a:pt x="577" y="0"/>
                    <a:pt x="822" y="0"/>
                  </a:cubicBezTo>
                  <a:cubicBezTo>
                    <a:pt x="872" y="0"/>
                    <a:pt x="908" y="38"/>
                    <a:pt x="908" y="90"/>
                  </a:cubicBezTo>
                  <a:cubicBezTo>
                    <a:pt x="908" y="217"/>
                    <a:pt x="908" y="343"/>
                    <a:pt x="908" y="470"/>
                  </a:cubicBezTo>
                  <a:cubicBezTo>
                    <a:pt x="908" y="499"/>
                    <a:pt x="908" y="528"/>
                    <a:pt x="908" y="557"/>
                  </a:cubicBezTo>
                  <a:cubicBezTo>
                    <a:pt x="908" y="609"/>
                    <a:pt x="871" y="646"/>
                    <a:pt x="818" y="646"/>
                  </a:cubicBezTo>
                  <a:cubicBezTo>
                    <a:pt x="658" y="646"/>
                    <a:pt x="498" y="646"/>
                    <a:pt x="338" y="646"/>
                  </a:cubicBezTo>
                  <a:cubicBezTo>
                    <a:pt x="328" y="646"/>
                    <a:pt x="321" y="649"/>
                    <a:pt x="313" y="656"/>
                  </a:cubicBezTo>
                  <a:cubicBezTo>
                    <a:pt x="265" y="706"/>
                    <a:pt x="215" y="755"/>
                    <a:pt x="166" y="804"/>
                  </a:cubicBezTo>
                  <a:cubicBezTo>
                    <a:pt x="163" y="807"/>
                    <a:pt x="160" y="811"/>
                    <a:pt x="156" y="813"/>
                  </a:cubicBezTo>
                  <a:cubicBezTo>
                    <a:pt x="151" y="815"/>
                    <a:pt x="143" y="819"/>
                    <a:pt x="139" y="817"/>
                  </a:cubicBezTo>
                  <a:cubicBezTo>
                    <a:pt x="134" y="815"/>
                    <a:pt x="131" y="807"/>
                    <a:pt x="130" y="802"/>
                  </a:cubicBezTo>
                  <a:cubicBezTo>
                    <a:pt x="129" y="791"/>
                    <a:pt x="130" y="781"/>
                    <a:pt x="129" y="770"/>
                  </a:cubicBezTo>
                  <a:cubicBezTo>
                    <a:pt x="129" y="730"/>
                    <a:pt x="129" y="689"/>
                    <a:pt x="129" y="6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32" name="淘宝网chenying0907出品 27"/>
            <p:cNvSpPr/>
            <p:nvPr/>
          </p:nvSpPr>
          <p:spPr bwMode="auto">
            <a:xfrm>
              <a:off x="3237656" y="2301118"/>
              <a:ext cx="846822" cy="731909"/>
            </a:xfrm>
            <a:custGeom>
              <a:avLst/>
              <a:gdLst>
                <a:gd name="T0" fmla="*/ 824 w 953"/>
                <a:gd name="T1" fmla="*/ 647 h 823"/>
                <a:gd name="T2" fmla="*/ 824 w 953"/>
                <a:gd name="T3" fmla="*/ 785 h 823"/>
                <a:gd name="T4" fmla="*/ 814 w 953"/>
                <a:gd name="T5" fmla="*/ 817 h 823"/>
                <a:gd name="T6" fmla="*/ 785 w 953"/>
                <a:gd name="T7" fmla="*/ 802 h 823"/>
                <a:gd name="T8" fmla="*/ 638 w 953"/>
                <a:gd name="T9" fmla="*/ 656 h 823"/>
                <a:gd name="T10" fmla="*/ 618 w 953"/>
                <a:gd name="T11" fmla="*/ 647 h 823"/>
                <a:gd name="T12" fmla="*/ 542 w 953"/>
                <a:gd name="T13" fmla="*/ 647 h 823"/>
                <a:gd name="T14" fmla="*/ 542 w 953"/>
                <a:gd name="T15" fmla="*/ 630 h 823"/>
                <a:gd name="T16" fmla="*/ 542 w 953"/>
                <a:gd name="T17" fmla="*/ 351 h 823"/>
                <a:gd name="T18" fmla="*/ 385 w 953"/>
                <a:gd name="T19" fmla="*/ 194 h 823"/>
                <a:gd name="T20" fmla="*/ 20 w 953"/>
                <a:gd name="T21" fmla="*/ 194 h 823"/>
                <a:gd name="T22" fmla="*/ 4 w 953"/>
                <a:gd name="T23" fmla="*/ 194 h 823"/>
                <a:gd name="T24" fmla="*/ 5 w 953"/>
                <a:gd name="T25" fmla="*/ 71 h 823"/>
                <a:gd name="T26" fmla="*/ 93 w 953"/>
                <a:gd name="T27" fmla="*/ 0 h 823"/>
                <a:gd name="T28" fmla="*/ 393 w 953"/>
                <a:gd name="T29" fmla="*/ 0 h 823"/>
                <a:gd name="T30" fmla="*/ 857 w 953"/>
                <a:gd name="T31" fmla="*/ 0 h 823"/>
                <a:gd name="T32" fmla="*/ 953 w 953"/>
                <a:gd name="T33" fmla="*/ 97 h 823"/>
                <a:gd name="T34" fmla="*/ 953 w 953"/>
                <a:gd name="T35" fmla="*/ 552 h 823"/>
                <a:gd name="T36" fmla="*/ 859 w 953"/>
                <a:gd name="T37" fmla="*/ 647 h 823"/>
                <a:gd name="T38" fmla="*/ 824 w 953"/>
                <a:gd name="T39" fmla="*/ 647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53" h="823">
                  <a:moveTo>
                    <a:pt x="824" y="647"/>
                  </a:moveTo>
                  <a:cubicBezTo>
                    <a:pt x="824" y="694"/>
                    <a:pt x="824" y="740"/>
                    <a:pt x="824" y="785"/>
                  </a:cubicBezTo>
                  <a:cubicBezTo>
                    <a:pt x="823" y="796"/>
                    <a:pt x="828" y="811"/>
                    <a:pt x="814" y="817"/>
                  </a:cubicBezTo>
                  <a:cubicBezTo>
                    <a:pt x="801" y="823"/>
                    <a:pt x="793" y="810"/>
                    <a:pt x="785" y="802"/>
                  </a:cubicBezTo>
                  <a:cubicBezTo>
                    <a:pt x="736" y="753"/>
                    <a:pt x="687" y="704"/>
                    <a:pt x="638" y="656"/>
                  </a:cubicBezTo>
                  <a:cubicBezTo>
                    <a:pt x="633" y="651"/>
                    <a:pt x="625" y="648"/>
                    <a:pt x="618" y="647"/>
                  </a:cubicBezTo>
                  <a:cubicBezTo>
                    <a:pt x="593" y="646"/>
                    <a:pt x="569" y="647"/>
                    <a:pt x="542" y="647"/>
                  </a:cubicBezTo>
                  <a:cubicBezTo>
                    <a:pt x="542" y="641"/>
                    <a:pt x="542" y="636"/>
                    <a:pt x="542" y="630"/>
                  </a:cubicBezTo>
                  <a:cubicBezTo>
                    <a:pt x="542" y="537"/>
                    <a:pt x="542" y="444"/>
                    <a:pt x="542" y="351"/>
                  </a:cubicBezTo>
                  <a:cubicBezTo>
                    <a:pt x="542" y="258"/>
                    <a:pt x="478" y="194"/>
                    <a:pt x="385" y="194"/>
                  </a:cubicBezTo>
                  <a:cubicBezTo>
                    <a:pt x="263" y="194"/>
                    <a:pt x="142" y="194"/>
                    <a:pt x="20" y="194"/>
                  </a:cubicBezTo>
                  <a:cubicBezTo>
                    <a:pt x="15" y="194"/>
                    <a:pt x="9" y="194"/>
                    <a:pt x="4" y="194"/>
                  </a:cubicBezTo>
                  <a:cubicBezTo>
                    <a:pt x="4" y="152"/>
                    <a:pt x="0" y="111"/>
                    <a:pt x="5" y="71"/>
                  </a:cubicBezTo>
                  <a:cubicBezTo>
                    <a:pt x="9" y="27"/>
                    <a:pt x="47" y="0"/>
                    <a:pt x="93" y="0"/>
                  </a:cubicBezTo>
                  <a:cubicBezTo>
                    <a:pt x="193" y="0"/>
                    <a:pt x="293" y="0"/>
                    <a:pt x="393" y="0"/>
                  </a:cubicBezTo>
                  <a:cubicBezTo>
                    <a:pt x="548" y="0"/>
                    <a:pt x="702" y="0"/>
                    <a:pt x="857" y="0"/>
                  </a:cubicBezTo>
                  <a:cubicBezTo>
                    <a:pt x="918" y="0"/>
                    <a:pt x="953" y="35"/>
                    <a:pt x="953" y="97"/>
                  </a:cubicBezTo>
                  <a:cubicBezTo>
                    <a:pt x="953" y="249"/>
                    <a:pt x="953" y="401"/>
                    <a:pt x="953" y="552"/>
                  </a:cubicBezTo>
                  <a:cubicBezTo>
                    <a:pt x="953" y="611"/>
                    <a:pt x="917" y="647"/>
                    <a:pt x="859" y="647"/>
                  </a:cubicBezTo>
                  <a:cubicBezTo>
                    <a:pt x="848" y="647"/>
                    <a:pt x="837" y="647"/>
                    <a:pt x="824" y="6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grpSp>
      <p:sp>
        <p:nvSpPr>
          <p:cNvPr id="33" name="淘宝网chenying0907出品 32"/>
          <p:cNvSpPr txBox="1"/>
          <p:nvPr/>
        </p:nvSpPr>
        <p:spPr>
          <a:xfrm>
            <a:off x="4174599" y="3079537"/>
            <a:ext cx="852722" cy="369332"/>
          </a:xfrm>
          <a:prstGeom prst="rect">
            <a:avLst/>
          </a:prstGeom>
          <a:noFill/>
        </p:spPr>
        <p:txBody>
          <a:bodyPr wrap="square" rtlCol="0">
            <a:spAutoFit/>
          </a:bodyPr>
          <a:lstStyle/>
          <a:p>
            <a:pPr algn="ctr"/>
            <a:r>
              <a:rPr lang="en-US" altLang="zh-HK" b="1" dirty="0">
                <a:latin typeface="微软雅黑" panose="020B0503020204020204" pitchFamily="34" charset="-122"/>
                <a:ea typeface="微软雅黑" panose="020B0503020204020204" pitchFamily="34" charset="-122"/>
              </a:rPr>
              <a:t>T</a:t>
            </a:r>
            <a:r>
              <a:rPr lang="en-US" altLang="zh-CN" b="1" dirty="0">
                <a:latin typeface="微软雅黑" panose="020B0503020204020204" pitchFamily="34" charset="-122"/>
                <a:ea typeface="微软雅黑" panose="020B0503020204020204" pitchFamily="34" charset="-122"/>
              </a:rPr>
              <a:t>EXT</a:t>
            </a:r>
            <a:endParaRPr lang="zh-HK" altLang="en-US" b="1" dirty="0">
              <a:latin typeface="微软雅黑" panose="020B0503020204020204" pitchFamily="34" charset="-122"/>
              <a:ea typeface="微软雅黑" panose="020B0503020204020204" pitchFamily="34" charset="-122"/>
            </a:endParaRPr>
          </a:p>
        </p:txBody>
      </p:sp>
      <p:grpSp>
        <p:nvGrpSpPr>
          <p:cNvPr id="34" name="淘宝网chenying0907出品 33"/>
          <p:cNvGrpSpPr/>
          <p:nvPr/>
        </p:nvGrpSpPr>
        <p:grpSpPr>
          <a:xfrm>
            <a:off x="6705814" y="2182439"/>
            <a:ext cx="1000370" cy="690765"/>
            <a:chOff x="5174606" y="2435101"/>
            <a:chExt cx="1000370" cy="690765"/>
          </a:xfrm>
          <a:solidFill>
            <a:srgbClr val="00B0F0"/>
          </a:solidFill>
        </p:grpSpPr>
        <p:sp>
          <p:nvSpPr>
            <p:cNvPr id="35" name="淘宝网chenying0907出品 6"/>
            <p:cNvSpPr/>
            <p:nvPr/>
          </p:nvSpPr>
          <p:spPr bwMode="auto">
            <a:xfrm>
              <a:off x="5221047" y="2435101"/>
              <a:ext cx="915744" cy="405584"/>
            </a:xfrm>
            <a:custGeom>
              <a:avLst/>
              <a:gdLst>
                <a:gd name="T0" fmla="*/ 1125 w 1125"/>
                <a:gd name="T1" fmla="*/ 2 h 498"/>
                <a:gd name="T2" fmla="*/ 1111 w 1125"/>
                <a:gd name="T3" fmla="*/ 19 h 498"/>
                <a:gd name="T4" fmla="*/ 588 w 1125"/>
                <a:gd name="T5" fmla="*/ 486 h 498"/>
                <a:gd name="T6" fmla="*/ 550 w 1125"/>
                <a:gd name="T7" fmla="*/ 484 h 498"/>
                <a:gd name="T8" fmla="*/ 82 w 1125"/>
                <a:gd name="T9" fmla="*/ 83 h 498"/>
                <a:gd name="T10" fmla="*/ 9 w 1125"/>
                <a:gd name="T11" fmla="*/ 20 h 498"/>
                <a:gd name="T12" fmla="*/ 0 w 1125"/>
                <a:gd name="T13" fmla="*/ 6 h 498"/>
                <a:gd name="T14" fmla="*/ 17 w 1125"/>
                <a:gd name="T15" fmla="*/ 0 h 498"/>
                <a:gd name="T16" fmla="*/ 572 w 1125"/>
                <a:gd name="T17" fmla="*/ 0 h 498"/>
                <a:gd name="T18" fmla="*/ 1081 w 1125"/>
                <a:gd name="T19" fmla="*/ 0 h 498"/>
                <a:gd name="T20" fmla="*/ 1125 w 1125"/>
                <a:gd name="T21" fmla="*/ 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5" h="498">
                  <a:moveTo>
                    <a:pt x="1125" y="2"/>
                  </a:moveTo>
                  <a:cubicBezTo>
                    <a:pt x="1119" y="10"/>
                    <a:pt x="1116" y="15"/>
                    <a:pt x="1111" y="19"/>
                  </a:cubicBezTo>
                  <a:cubicBezTo>
                    <a:pt x="937" y="175"/>
                    <a:pt x="762" y="330"/>
                    <a:pt x="588" y="486"/>
                  </a:cubicBezTo>
                  <a:cubicBezTo>
                    <a:pt x="574" y="498"/>
                    <a:pt x="566" y="497"/>
                    <a:pt x="550" y="484"/>
                  </a:cubicBezTo>
                  <a:cubicBezTo>
                    <a:pt x="394" y="350"/>
                    <a:pt x="238" y="217"/>
                    <a:pt x="82" y="83"/>
                  </a:cubicBezTo>
                  <a:cubicBezTo>
                    <a:pt x="58" y="62"/>
                    <a:pt x="33" y="42"/>
                    <a:pt x="9" y="20"/>
                  </a:cubicBezTo>
                  <a:cubicBezTo>
                    <a:pt x="5" y="17"/>
                    <a:pt x="3" y="11"/>
                    <a:pt x="0" y="6"/>
                  </a:cubicBezTo>
                  <a:cubicBezTo>
                    <a:pt x="6" y="4"/>
                    <a:pt x="11" y="0"/>
                    <a:pt x="17" y="0"/>
                  </a:cubicBezTo>
                  <a:cubicBezTo>
                    <a:pt x="202" y="0"/>
                    <a:pt x="387" y="0"/>
                    <a:pt x="572" y="0"/>
                  </a:cubicBezTo>
                  <a:cubicBezTo>
                    <a:pt x="742" y="0"/>
                    <a:pt x="912" y="0"/>
                    <a:pt x="1081" y="0"/>
                  </a:cubicBezTo>
                  <a:cubicBezTo>
                    <a:pt x="1095" y="0"/>
                    <a:pt x="1108" y="1"/>
                    <a:pt x="112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36" name="淘宝网chenying0907出品 7"/>
            <p:cNvSpPr/>
            <p:nvPr/>
          </p:nvSpPr>
          <p:spPr bwMode="auto">
            <a:xfrm>
              <a:off x="5216231" y="2790460"/>
              <a:ext cx="919873" cy="335406"/>
            </a:xfrm>
            <a:custGeom>
              <a:avLst/>
              <a:gdLst>
                <a:gd name="T0" fmla="*/ 730 w 1130"/>
                <a:gd name="T1" fmla="*/ 8 h 412"/>
                <a:gd name="T2" fmla="*/ 1130 w 1130"/>
                <a:gd name="T3" fmla="*/ 405 h 412"/>
                <a:gd name="T4" fmla="*/ 0 w 1130"/>
                <a:gd name="T5" fmla="*/ 406 h 412"/>
                <a:gd name="T6" fmla="*/ 409 w 1130"/>
                <a:gd name="T7" fmla="*/ 0 h 412"/>
                <a:gd name="T8" fmla="*/ 528 w 1130"/>
                <a:gd name="T9" fmla="*/ 102 h 412"/>
                <a:gd name="T10" fmla="*/ 558 w 1130"/>
                <a:gd name="T11" fmla="*/ 127 h 412"/>
                <a:gd name="T12" fmla="*/ 597 w 1130"/>
                <a:gd name="T13" fmla="*/ 127 h 412"/>
                <a:gd name="T14" fmla="*/ 730 w 1130"/>
                <a:gd name="T15" fmla="*/ 8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0" h="412">
                  <a:moveTo>
                    <a:pt x="730" y="8"/>
                  </a:moveTo>
                  <a:cubicBezTo>
                    <a:pt x="865" y="141"/>
                    <a:pt x="997" y="273"/>
                    <a:pt x="1130" y="405"/>
                  </a:cubicBezTo>
                  <a:cubicBezTo>
                    <a:pt x="1116" y="411"/>
                    <a:pt x="19" y="412"/>
                    <a:pt x="0" y="406"/>
                  </a:cubicBezTo>
                  <a:cubicBezTo>
                    <a:pt x="136" y="271"/>
                    <a:pt x="272" y="136"/>
                    <a:pt x="409" y="0"/>
                  </a:cubicBezTo>
                  <a:cubicBezTo>
                    <a:pt x="446" y="32"/>
                    <a:pt x="487" y="67"/>
                    <a:pt x="528" y="102"/>
                  </a:cubicBezTo>
                  <a:cubicBezTo>
                    <a:pt x="538" y="110"/>
                    <a:pt x="548" y="119"/>
                    <a:pt x="558" y="127"/>
                  </a:cubicBezTo>
                  <a:cubicBezTo>
                    <a:pt x="574" y="140"/>
                    <a:pt x="582" y="140"/>
                    <a:pt x="597" y="127"/>
                  </a:cubicBezTo>
                  <a:cubicBezTo>
                    <a:pt x="642" y="86"/>
                    <a:pt x="687" y="46"/>
                    <a:pt x="73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37" name="淘宝网chenying0907出品 8"/>
            <p:cNvSpPr/>
            <p:nvPr/>
          </p:nvSpPr>
          <p:spPr bwMode="auto">
            <a:xfrm>
              <a:off x="5174606" y="2473630"/>
              <a:ext cx="334718" cy="609923"/>
            </a:xfrm>
            <a:custGeom>
              <a:avLst/>
              <a:gdLst>
                <a:gd name="T0" fmla="*/ 6 w 411"/>
                <a:gd name="T1" fmla="*/ 749 h 749"/>
                <a:gd name="T2" fmla="*/ 7 w 411"/>
                <a:gd name="T3" fmla="*/ 0 h 749"/>
                <a:gd name="T4" fmla="*/ 411 w 411"/>
                <a:gd name="T5" fmla="*/ 347 h 749"/>
                <a:gd name="T6" fmla="*/ 6 w 411"/>
                <a:gd name="T7" fmla="*/ 749 h 749"/>
              </a:gdLst>
              <a:ahLst/>
              <a:cxnLst>
                <a:cxn ang="0">
                  <a:pos x="T0" y="T1"/>
                </a:cxn>
                <a:cxn ang="0">
                  <a:pos x="T2" y="T3"/>
                </a:cxn>
                <a:cxn ang="0">
                  <a:pos x="T4" y="T5"/>
                </a:cxn>
                <a:cxn ang="0">
                  <a:pos x="T6" y="T7"/>
                </a:cxn>
              </a:cxnLst>
              <a:rect l="0" t="0" r="r" b="b"/>
              <a:pathLst>
                <a:path w="411" h="749">
                  <a:moveTo>
                    <a:pt x="6" y="749"/>
                  </a:moveTo>
                  <a:cubicBezTo>
                    <a:pt x="0" y="736"/>
                    <a:pt x="0" y="20"/>
                    <a:pt x="7" y="0"/>
                  </a:cubicBezTo>
                  <a:cubicBezTo>
                    <a:pt x="142" y="116"/>
                    <a:pt x="276" y="231"/>
                    <a:pt x="411" y="347"/>
                  </a:cubicBezTo>
                  <a:cubicBezTo>
                    <a:pt x="275" y="481"/>
                    <a:pt x="140" y="615"/>
                    <a:pt x="6" y="7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38" name="淘宝网chenying0907出品 9"/>
            <p:cNvSpPr/>
            <p:nvPr/>
          </p:nvSpPr>
          <p:spPr bwMode="auto">
            <a:xfrm>
              <a:off x="5849546" y="2474318"/>
              <a:ext cx="325430" cy="609235"/>
            </a:xfrm>
            <a:custGeom>
              <a:avLst/>
              <a:gdLst>
                <a:gd name="T0" fmla="*/ 0 w 400"/>
                <a:gd name="T1" fmla="*/ 353 h 748"/>
                <a:gd name="T2" fmla="*/ 397 w 400"/>
                <a:gd name="T3" fmla="*/ 0 h 748"/>
                <a:gd name="T4" fmla="*/ 400 w 400"/>
                <a:gd name="T5" fmla="*/ 22 h 748"/>
                <a:gd name="T6" fmla="*/ 400 w 400"/>
                <a:gd name="T7" fmla="*/ 728 h 748"/>
                <a:gd name="T8" fmla="*/ 397 w 400"/>
                <a:gd name="T9" fmla="*/ 748 h 748"/>
                <a:gd name="T10" fmla="*/ 0 w 400"/>
                <a:gd name="T11" fmla="*/ 353 h 748"/>
              </a:gdLst>
              <a:ahLst/>
              <a:cxnLst>
                <a:cxn ang="0">
                  <a:pos x="T0" y="T1"/>
                </a:cxn>
                <a:cxn ang="0">
                  <a:pos x="T2" y="T3"/>
                </a:cxn>
                <a:cxn ang="0">
                  <a:pos x="T4" y="T5"/>
                </a:cxn>
                <a:cxn ang="0">
                  <a:pos x="T6" y="T7"/>
                </a:cxn>
                <a:cxn ang="0">
                  <a:pos x="T8" y="T9"/>
                </a:cxn>
                <a:cxn ang="0">
                  <a:pos x="T10" y="T11"/>
                </a:cxn>
              </a:cxnLst>
              <a:rect l="0" t="0" r="r" b="b"/>
              <a:pathLst>
                <a:path w="400" h="748">
                  <a:moveTo>
                    <a:pt x="0" y="353"/>
                  </a:moveTo>
                  <a:cubicBezTo>
                    <a:pt x="132" y="236"/>
                    <a:pt x="263" y="119"/>
                    <a:pt x="397" y="0"/>
                  </a:cubicBezTo>
                  <a:cubicBezTo>
                    <a:pt x="398" y="9"/>
                    <a:pt x="400" y="15"/>
                    <a:pt x="400" y="22"/>
                  </a:cubicBezTo>
                  <a:cubicBezTo>
                    <a:pt x="400" y="257"/>
                    <a:pt x="400" y="492"/>
                    <a:pt x="400" y="728"/>
                  </a:cubicBezTo>
                  <a:cubicBezTo>
                    <a:pt x="400" y="735"/>
                    <a:pt x="398" y="742"/>
                    <a:pt x="397" y="748"/>
                  </a:cubicBezTo>
                  <a:cubicBezTo>
                    <a:pt x="265" y="617"/>
                    <a:pt x="133" y="486"/>
                    <a:pt x="0" y="3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grpSp>
      <p:sp>
        <p:nvSpPr>
          <p:cNvPr id="39" name="淘宝网chenying0907出品 38"/>
          <p:cNvSpPr txBox="1"/>
          <p:nvPr/>
        </p:nvSpPr>
        <p:spPr>
          <a:xfrm>
            <a:off x="6776572" y="3079537"/>
            <a:ext cx="852722" cy="369332"/>
          </a:xfrm>
          <a:prstGeom prst="rect">
            <a:avLst/>
          </a:prstGeom>
          <a:noFill/>
        </p:spPr>
        <p:txBody>
          <a:bodyPr wrap="square" rtlCol="0">
            <a:spAutoFit/>
          </a:bodyPr>
          <a:lstStyle/>
          <a:p>
            <a:pPr algn="ctr"/>
            <a:r>
              <a:rPr lang="en-US" altLang="zh-HK" b="1" dirty="0">
                <a:latin typeface="微软雅黑" panose="020B0503020204020204" pitchFamily="34" charset="-122"/>
                <a:ea typeface="微软雅黑" panose="020B0503020204020204" pitchFamily="34" charset="-122"/>
              </a:rPr>
              <a:t>T</a:t>
            </a:r>
            <a:r>
              <a:rPr lang="en-US" altLang="zh-CN" b="1" dirty="0">
                <a:latin typeface="微软雅黑" panose="020B0503020204020204" pitchFamily="34" charset="-122"/>
                <a:ea typeface="微软雅黑" panose="020B0503020204020204" pitchFamily="34" charset="-122"/>
              </a:rPr>
              <a:t>EXT</a:t>
            </a:r>
            <a:endParaRPr lang="zh-HK" altLang="en-US" b="1" dirty="0">
              <a:latin typeface="微软雅黑" panose="020B0503020204020204" pitchFamily="34" charset="-122"/>
              <a:ea typeface="微软雅黑" panose="020B0503020204020204" pitchFamily="34" charset="-122"/>
            </a:endParaRPr>
          </a:p>
        </p:txBody>
      </p:sp>
      <p:grpSp>
        <p:nvGrpSpPr>
          <p:cNvPr id="40" name="淘宝网chenying0907出品 39"/>
          <p:cNvGrpSpPr/>
          <p:nvPr/>
        </p:nvGrpSpPr>
        <p:grpSpPr>
          <a:xfrm>
            <a:off x="9234138" y="2055349"/>
            <a:ext cx="1001878" cy="994714"/>
            <a:chOff x="7367401" y="2282771"/>
            <a:chExt cx="1001878" cy="994714"/>
          </a:xfrm>
          <a:solidFill>
            <a:srgbClr val="92D050"/>
          </a:solidFill>
        </p:grpSpPr>
        <p:sp>
          <p:nvSpPr>
            <p:cNvPr id="41" name="淘宝网chenying0907出品 32"/>
            <p:cNvSpPr/>
            <p:nvPr/>
          </p:nvSpPr>
          <p:spPr bwMode="auto">
            <a:xfrm>
              <a:off x="7634210" y="2488996"/>
              <a:ext cx="473930" cy="596888"/>
            </a:xfrm>
            <a:custGeom>
              <a:avLst/>
              <a:gdLst>
                <a:gd name="T0" fmla="*/ 659 w 671"/>
                <a:gd name="T1" fmla="*/ 351 h 845"/>
                <a:gd name="T2" fmla="*/ 643 w 671"/>
                <a:gd name="T3" fmla="*/ 429 h 845"/>
                <a:gd name="T4" fmla="*/ 659 w 671"/>
                <a:gd name="T5" fmla="*/ 458 h 845"/>
                <a:gd name="T6" fmla="*/ 664 w 671"/>
                <a:gd name="T7" fmla="*/ 493 h 845"/>
                <a:gd name="T8" fmla="*/ 378 w 671"/>
                <a:gd name="T9" fmla="*/ 838 h 845"/>
                <a:gd name="T10" fmla="*/ 357 w 671"/>
                <a:gd name="T11" fmla="*/ 840 h 845"/>
                <a:gd name="T12" fmla="*/ 286 w 671"/>
                <a:gd name="T13" fmla="*/ 838 h 845"/>
                <a:gd name="T14" fmla="*/ 267 w 671"/>
                <a:gd name="T15" fmla="*/ 834 h 845"/>
                <a:gd name="T16" fmla="*/ 15 w 671"/>
                <a:gd name="T17" fmla="*/ 366 h 845"/>
                <a:gd name="T18" fmla="*/ 41 w 671"/>
                <a:gd name="T19" fmla="*/ 49 h 845"/>
                <a:gd name="T20" fmla="*/ 45 w 671"/>
                <a:gd name="T21" fmla="*/ 39 h 845"/>
                <a:gd name="T22" fmla="*/ 58 w 671"/>
                <a:gd name="T23" fmla="*/ 39 h 845"/>
                <a:gd name="T24" fmla="*/ 130 w 671"/>
                <a:gd name="T25" fmla="*/ 7 h 845"/>
                <a:gd name="T26" fmla="*/ 145 w 671"/>
                <a:gd name="T27" fmla="*/ 1 h 845"/>
                <a:gd name="T28" fmla="*/ 658 w 671"/>
                <a:gd name="T29" fmla="*/ 349 h 845"/>
                <a:gd name="T30" fmla="*/ 659 w 671"/>
                <a:gd name="T31" fmla="*/ 351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1" h="845">
                  <a:moveTo>
                    <a:pt x="659" y="351"/>
                  </a:moveTo>
                  <a:cubicBezTo>
                    <a:pt x="641" y="374"/>
                    <a:pt x="634" y="401"/>
                    <a:pt x="643" y="429"/>
                  </a:cubicBezTo>
                  <a:cubicBezTo>
                    <a:pt x="647" y="440"/>
                    <a:pt x="651" y="451"/>
                    <a:pt x="659" y="458"/>
                  </a:cubicBezTo>
                  <a:cubicBezTo>
                    <a:pt x="671" y="469"/>
                    <a:pt x="670" y="479"/>
                    <a:pt x="664" y="493"/>
                  </a:cubicBezTo>
                  <a:cubicBezTo>
                    <a:pt x="602" y="635"/>
                    <a:pt x="505" y="749"/>
                    <a:pt x="378" y="838"/>
                  </a:cubicBezTo>
                  <a:cubicBezTo>
                    <a:pt x="371" y="844"/>
                    <a:pt x="366" y="845"/>
                    <a:pt x="357" y="840"/>
                  </a:cubicBezTo>
                  <a:cubicBezTo>
                    <a:pt x="334" y="828"/>
                    <a:pt x="310" y="827"/>
                    <a:pt x="286" y="838"/>
                  </a:cubicBezTo>
                  <a:cubicBezTo>
                    <a:pt x="278" y="842"/>
                    <a:pt x="273" y="840"/>
                    <a:pt x="267" y="834"/>
                  </a:cubicBezTo>
                  <a:cubicBezTo>
                    <a:pt x="129" y="707"/>
                    <a:pt x="41" y="553"/>
                    <a:pt x="15" y="366"/>
                  </a:cubicBezTo>
                  <a:cubicBezTo>
                    <a:pt x="0" y="259"/>
                    <a:pt x="9" y="153"/>
                    <a:pt x="41" y="49"/>
                  </a:cubicBezTo>
                  <a:cubicBezTo>
                    <a:pt x="42" y="46"/>
                    <a:pt x="44" y="43"/>
                    <a:pt x="45" y="39"/>
                  </a:cubicBezTo>
                  <a:cubicBezTo>
                    <a:pt x="50" y="39"/>
                    <a:pt x="54" y="39"/>
                    <a:pt x="58" y="39"/>
                  </a:cubicBezTo>
                  <a:cubicBezTo>
                    <a:pt x="87" y="40"/>
                    <a:pt x="110" y="29"/>
                    <a:pt x="130" y="7"/>
                  </a:cubicBezTo>
                  <a:cubicBezTo>
                    <a:pt x="133" y="3"/>
                    <a:pt x="141" y="0"/>
                    <a:pt x="145" y="1"/>
                  </a:cubicBezTo>
                  <a:cubicBezTo>
                    <a:pt x="359" y="54"/>
                    <a:pt x="532" y="167"/>
                    <a:pt x="658" y="349"/>
                  </a:cubicBezTo>
                  <a:cubicBezTo>
                    <a:pt x="658" y="349"/>
                    <a:pt x="658" y="350"/>
                    <a:pt x="659" y="3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42" name="淘宝网chenying0907出品 33"/>
            <p:cNvSpPr/>
            <p:nvPr/>
          </p:nvSpPr>
          <p:spPr bwMode="auto">
            <a:xfrm>
              <a:off x="7367401" y="2493174"/>
              <a:ext cx="439907" cy="697464"/>
            </a:xfrm>
            <a:custGeom>
              <a:avLst/>
              <a:gdLst>
                <a:gd name="T0" fmla="*/ 338 w 623"/>
                <a:gd name="T1" fmla="*/ 987 h 987"/>
                <a:gd name="T2" fmla="*/ 328 w 623"/>
                <a:gd name="T3" fmla="*/ 982 h 987"/>
                <a:gd name="T4" fmla="*/ 13 w 623"/>
                <a:gd name="T5" fmla="*/ 504 h 987"/>
                <a:gd name="T6" fmla="*/ 20 w 623"/>
                <a:gd name="T7" fmla="*/ 260 h 987"/>
                <a:gd name="T8" fmla="*/ 38 w 623"/>
                <a:gd name="T9" fmla="*/ 223 h 987"/>
                <a:gd name="T10" fmla="*/ 362 w 623"/>
                <a:gd name="T11" fmla="*/ 1 h 987"/>
                <a:gd name="T12" fmla="*/ 375 w 623"/>
                <a:gd name="T13" fmla="*/ 3 h 987"/>
                <a:gd name="T14" fmla="*/ 380 w 623"/>
                <a:gd name="T15" fmla="*/ 21 h 987"/>
                <a:gd name="T16" fmla="*/ 344 w 623"/>
                <a:gd name="T17" fmla="*/ 309 h 987"/>
                <a:gd name="T18" fmla="*/ 567 w 623"/>
                <a:gd name="T19" fmla="*/ 812 h 987"/>
                <a:gd name="T20" fmla="*/ 615 w 623"/>
                <a:gd name="T21" fmla="*/ 859 h 987"/>
                <a:gd name="T22" fmla="*/ 618 w 623"/>
                <a:gd name="T23" fmla="*/ 875 h 987"/>
                <a:gd name="T24" fmla="*/ 612 w 623"/>
                <a:gd name="T25" fmla="*/ 895 h 987"/>
                <a:gd name="T26" fmla="*/ 588 w 623"/>
                <a:gd name="T27" fmla="*/ 924 h 987"/>
                <a:gd name="T28" fmla="*/ 345 w 623"/>
                <a:gd name="T29" fmla="*/ 986 h 987"/>
                <a:gd name="T30" fmla="*/ 338 w 623"/>
                <a:gd name="T31" fmla="*/ 987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3" h="987">
                  <a:moveTo>
                    <a:pt x="338" y="987"/>
                  </a:moveTo>
                  <a:cubicBezTo>
                    <a:pt x="336" y="986"/>
                    <a:pt x="332" y="984"/>
                    <a:pt x="328" y="982"/>
                  </a:cubicBezTo>
                  <a:cubicBezTo>
                    <a:pt x="154" y="868"/>
                    <a:pt x="47" y="710"/>
                    <a:pt x="13" y="504"/>
                  </a:cubicBezTo>
                  <a:cubicBezTo>
                    <a:pt x="0" y="422"/>
                    <a:pt x="3" y="341"/>
                    <a:pt x="20" y="260"/>
                  </a:cubicBezTo>
                  <a:cubicBezTo>
                    <a:pt x="23" y="245"/>
                    <a:pt x="28" y="234"/>
                    <a:pt x="38" y="223"/>
                  </a:cubicBezTo>
                  <a:cubicBezTo>
                    <a:pt x="129" y="124"/>
                    <a:pt x="237" y="51"/>
                    <a:pt x="362" y="1"/>
                  </a:cubicBezTo>
                  <a:cubicBezTo>
                    <a:pt x="365" y="0"/>
                    <a:pt x="373" y="1"/>
                    <a:pt x="375" y="3"/>
                  </a:cubicBezTo>
                  <a:cubicBezTo>
                    <a:pt x="379" y="8"/>
                    <a:pt x="382" y="16"/>
                    <a:pt x="380" y="21"/>
                  </a:cubicBezTo>
                  <a:cubicBezTo>
                    <a:pt x="351" y="115"/>
                    <a:pt x="338" y="211"/>
                    <a:pt x="344" y="309"/>
                  </a:cubicBezTo>
                  <a:cubicBezTo>
                    <a:pt x="358" y="504"/>
                    <a:pt x="435" y="670"/>
                    <a:pt x="567" y="812"/>
                  </a:cubicBezTo>
                  <a:cubicBezTo>
                    <a:pt x="582" y="828"/>
                    <a:pt x="598" y="844"/>
                    <a:pt x="615" y="859"/>
                  </a:cubicBezTo>
                  <a:cubicBezTo>
                    <a:pt x="620" y="864"/>
                    <a:pt x="623" y="868"/>
                    <a:pt x="618" y="875"/>
                  </a:cubicBezTo>
                  <a:cubicBezTo>
                    <a:pt x="615" y="881"/>
                    <a:pt x="612" y="889"/>
                    <a:pt x="612" y="895"/>
                  </a:cubicBezTo>
                  <a:cubicBezTo>
                    <a:pt x="614" y="914"/>
                    <a:pt x="601" y="918"/>
                    <a:pt x="588" y="924"/>
                  </a:cubicBezTo>
                  <a:cubicBezTo>
                    <a:pt x="510" y="956"/>
                    <a:pt x="429" y="976"/>
                    <a:pt x="345" y="986"/>
                  </a:cubicBezTo>
                  <a:cubicBezTo>
                    <a:pt x="344" y="986"/>
                    <a:pt x="342" y="986"/>
                    <a:pt x="338" y="9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43" name="淘宝网chenying0907出品 34"/>
            <p:cNvSpPr/>
            <p:nvPr/>
          </p:nvSpPr>
          <p:spPr bwMode="auto">
            <a:xfrm>
              <a:off x="8168724" y="2543313"/>
              <a:ext cx="200555" cy="558090"/>
            </a:xfrm>
            <a:custGeom>
              <a:avLst/>
              <a:gdLst>
                <a:gd name="T0" fmla="*/ 39 w 284"/>
                <a:gd name="T1" fmla="*/ 0 h 790"/>
                <a:gd name="T2" fmla="*/ 229 w 284"/>
                <a:gd name="T3" fmla="*/ 159 h 790"/>
                <a:gd name="T4" fmla="*/ 235 w 284"/>
                <a:gd name="T5" fmla="*/ 173 h 790"/>
                <a:gd name="T6" fmla="*/ 78 w 284"/>
                <a:gd name="T7" fmla="*/ 785 h 790"/>
                <a:gd name="T8" fmla="*/ 74 w 284"/>
                <a:gd name="T9" fmla="*/ 790 h 790"/>
                <a:gd name="T10" fmla="*/ 71 w 284"/>
                <a:gd name="T11" fmla="*/ 790 h 790"/>
                <a:gd name="T12" fmla="*/ 73 w 284"/>
                <a:gd name="T13" fmla="*/ 770 h 790"/>
                <a:gd name="T14" fmla="*/ 23 w 284"/>
                <a:gd name="T15" fmla="*/ 412 h 790"/>
                <a:gd name="T16" fmla="*/ 28 w 284"/>
                <a:gd name="T17" fmla="*/ 390 h 790"/>
                <a:gd name="T18" fmla="*/ 12 w 284"/>
                <a:gd name="T19" fmla="*/ 254 h 790"/>
                <a:gd name="T20" fmla="*/ 2 w 284"/>
                <a:gd name="T21" fmla="*/ 231 h 790"/>
                <a:gd name="T22" fmla="*/ 5 w 284"/>
                <a:gd name="T23" fmla="*/ 37 h 790"/>
                <a:gd name="T24" fmla="*/ 13 w 284"/>
                <a:gd name="T25" fmla="*/ 20 h 790"/>
                <a:gd name="T26" fmla="*/ 39 w 284"/>
                <a:gd name="T27" fmla="*/ 0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790">
                  <a:moveTo>
                    <a:pt x="39" y="0"/>
                  </a:moveTo>
                  <a:cubicBezTo>
                    <a:pt x="110" y="44"/>
                    <a:pt x="173" y="97"/>
                    <a:pt x="229" y="159"/>
                  </a:cubicBezTo>
                  <a:cubicBezTo>
                    <a:pt x="232" y="163"/>
                    <a:pt x="234" y="168"/>
                    <a:pt x="235" y="173"/>
                  </a:cubicBezTo>
                  <a:cubicBezTo>
                    <a:pt x="284" y="403"/>
                    <a:pt x="231" y="607"/>
                    <a:pt x="78" y="785"/>
                  </a:cubicBezTo>
                  <a:cubicBezTo>
                    <a:pt x="77" y="787"/>
                    <a:pt x="75" y="788"/>
                    <a:pt x="74" y="790"/>
                  </a:cubicBezTo>
                  <a:cubicBezTo>
                    <a:pt x="73" y="790"/>
                    <a:pt x="73" y="790"/>
                    <a:pt x="71" y="790"/>
                  </a:cubicBezTo>
                  <a:cubicBezTo>
                    <a:pt x="71" y="784"/>
                    <a:pt x="72" y="777"/>
                    <a:pt x="73" y="770"/>
                  </a:cubicBezTo>
                  <a:cubicBezTo>
                    <a:pt x="86" y="647"/>
                    <a:pt x="68" y="527"/>
                    <a:pt x="23" y="412"/>
                  </a:cubicBezTo>
                  <a:cubicBezTo>
                    <a:pt x="20" y="403"/>
                    <a:pt x="20" y="398"/>
                    <a:pt x="28" y="390"/>
                  </a:cubicBezTo>
                  <a:cubicBezTo>
                    <a:pt x="70" y="351"/>
                    <a:pt x="63" y="283"/>
                    <a:pt x="12" y="254"/>
                  </a:cubicBezTo>
                  <a:cubicBezTo>
                    <a:pt x="1" y="248"/>
                    <a:pt x="0" y="242"/>
                    <a:pt x="2" y="231"/>
                  </a:cubicBezTo>
                  <a:cubicBezTo>
                    <a:pt x="12" y="167"/>
                    <a:pt x="13" y="102"/>
                    <a:pt x="5" y="37"/>
                  </a:cubicBezTo>
                  <a:cubicBezTo>
                    <a:pt x="4" y="30"/>
                    <a:pt x="5" y="25"/>
                    <a:pt x="13" y="20"/>
                  </a:cubicBezTo>
                  <a:cubicBezTo>
                    <a:pt x="21" y="15"/>
                    <a:pt x="29" y="8"/>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44" name="淘宝网chenying0907出品 35"/>
            <p:cNvSpPr/>
            <p:nvPr/>
          </p:nvSpPr>
          <p:spPr bwMode="auto">
            <a:xfrm>
              <a:off x="7913256" y="2835191"/>
              <a:ext cx="280239" cy="378725"/>
            </a:xfrm>
            <a:custGeom>
              <a:avLst/>
              <a:gdLst>
                <a:gd name="T0" fmla="*/ 395 w 397"/>
                <a:gd name="T1" fmla="*/ 316 h 536"/>
                <a:gd name="T2" fmla="*/ 381 w 397"/>
                <a:gd name="T3" fmla="*/ 422 h 536"/>
                <a:gd name="T4" fmla="*/ 371 w 397"/>
                <a:gd name="T5" fmla="*/ 440 h 536"/>
                <a:gd name="T6" fmla="*/ 230 w 397"/>
                <a:gd name="T7" fmla="*/ 533 h 536"/>
                <a:gd name="T8" fmla="*/ 211 w 397"/>
                <a:gd name="T9" fmla="*/ 535 h 536"/>
                <a:gd name="T10" fmla="*/ 17 w 397"/>
                <a:gd name="T11" fmla="*/ 450 h 536"/>
                <a:gd name="T12" fmla="*/ 10 w 397"/>
                <a:gd name="T13" fmla="*/ 436 h 536"/>
                <a:gd name="T14" fmla="*/ 6 w 397"/>
                <a:gd name="T15" fmla="*/ 405 h 536"/>
                <a:gd name="T16" fmla="*/ 17 w 397"/>
                <a:gd name="T17" fmla="*/ 377 h 536"/>
                <a:gd name="T18" fmla="*/ 311 w 397"/>
                <a:gd name="T19" fmla="*/ 12 h 536"/>
                <a:gd name="T20" fmla="*/ 325 w 397"/>
                <a:gd name="T21" fmla="*/ 1 h 536"/>
                <a:gd name="T22" fmla="*/ 345 w 397"/>
                <a:gd name="T23" fmla="*/ 14 h 536"/>
                <a:gd name="T24" fmla="*/ 395 w 397"/>
                <a:gd name="T25" fmla="*/ 316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7" h="536">
                  <a:moveTo>
                    <a:pt x="395" y="316"/>
                  </a:moveTo>
                  <a:cubicBezTo>
                    <a:pt x="393" y="337"/>
                    <a:pt x="388" y="380"/>
                    <a:pt x="381" y="422"/>
                  </a:cubicBezTo>
                  <a:cubicBezTo>
                    <a:pt x="380" y="428"/>
                    <a:pt x="376" y="435"/>
                    <a:pt x="371" y="440"/>
                  </a:cubicBezTo>
                  <a:cubicBezTo>
                    <a:pt x="328" y="477"/>
                    <a:pt x="281" y="508"/>
                    <a:pt x="230" y="533"/>
                  </a:cubicBezTo>
                  <a:cubicBezTo>
                    <a:pt x="224" y="535"/>
                    <a:pt x="217" y="536"/>
                    <a:pt x="211" y="535"/>
                  </a:cubicBezTo>
                  <a:cubicBezTo>
                    <a:pt x="143" y="515"/>
                    <a:pt x="78" y="486"/>
                    <a:pt x="17" y="450"/>
                  </a:cubicBezTo>
                  <a:cubicBezTo>
                    <a:pt x="13" y="448"/>
                    <a:pt x="10" y="441"/>
                    <a:pt x="10" y="436"/>
                  </a:cubicBezTo>
                  <a:cubicBezTo>
                    <a:pt x="8" y="426"/>
                    <a:pt x="10" y="414"/>
                    <a:pt x="6" y="405"/>
                  </a:cubicBezTo>
                  <a:cubicBezTo>
                    <a:pt x="0" y="391"/>
                    <a:pt x="6" y="385"/>
                    <a:pt x="17" y="377"/>
                  </a:cubicBezTo>
                  <a:cubicBezTo>
                    <a:pt x="149" y="283"/>
                    <a:pt x="248" y="162"/>
                    <a:pt x="311" y="12"/>
                  </a:cubicBezTo>
                  <a:cubicBezTo>
                    <a:pt x="314" y="6"/>
                    <a:pt x="315" y="0"/>
                    <a:pt x="325" y="1"/>
                  </a:cubicBezTo>
                  <a:cubicBezTo>
                    <a:pt x="335" y="2"/>
                    <a:pt x="341" y="3"/>
                    <a:pt x="345" y="14"/>
                  </a:cubicBezTo>
                  <a:cubicBezTo>
                    <a:pt x="380" y="104"/>
                    <a:pt x="397" y="198"/>
                    <a:pt x="395" y="3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45" name="淘宝网chenying0907出品 36"/>
            <p:cNvSpPr/>
            <p:nvPr/>
          </p:nvSpPr>
          <p:spPr bwMode="auto">
            <a:xfrm>
              <a:off x="7715387" y="2282771"/>
              <a:ext cx="396036" cy="180857"/>
            </a:xfrm>
            <a:custGeom>
              <a:avLst/>
              <a:gdLst>
                <a:gd name="T0" fmla="*/ 0 w 561"/>
                <a:gd name="T1" fmla="*/ 175 h 256"/>
                <a:gd name="T2" fmla="*/ 127 w 561"/>
                <a:gd name="T3" fmla="*/ 15 h 256"/>
                <a:gd name="T4" fmla="*/ 140 w 561"/>
                <a:gd name="T5" fmla="*/ 10 h 256"/>
                <a:gd name="T6" fmla="*/ 455 w 561"/>
                <a:gd name="T7" fmla="*/ 54 h 256"/>
                <a:gd name="T8" fmla="*/ 477 w 561"/>
                <a:gd name="T9" fmla="*/ 72 h 256"/>
                <a:gd name="T10" fmla="*/ 560 w 561"/>
                <a:gd name="T11" fmla="*/ 230 h 256"/>
                <a:gd name="T12" fmla="*/ 559 w 561"/>
                <a:gd name="T13" fmla="*/ 246 h 256"/>
                <a:gd name="T14" fmla="*/ 538 w 561"/>
                <a:gd name="T15" fmla="*/ 253 h 256"/>
                <a:gd name="T16" fmla="*/ 184 w 561"/>
                <a:gd name="T17" fmla="*/ 193 h 256"/>
                <a:gd name="T18" fmla="*/ 43 w 561"/>
                <a:gd name="T19" fmla="*/ 206 h 256"/>
                <a:gd name="T20" fmla="*/ 19 w 561"/>
                <a:gd name="T21" fmla="*/ 197 h 256"/>
                <a:gd name="T22" fmla="*/ 0 w 561"/>
                <a:gd name="T23" fmla="*/ 17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1" h="256">
                  <a:moveTo>
                    <a:pt x="0" y="175"/>
                  </a:moveTo>
                  <a:cubicBezTo>
                    <a:pt x="36" y="116"/>
                    <a:pt x="78" y="63"/>
                    <a:pt x="127" y="15"/>
                  </a:cubicBezTo>
                  <a:cubicBezTo>
                    <a:pt x="130" y="12"/>
                    <a:pt x="136" y="11"/>
                    <a:pt x="140" y="10"/>
                  </a:cubicBezTo>
                  <a:cubicBezTo>
                    <a:pt x="249" y="0"/>
                    <a:pt x="354" y="15"/>
                    <a:pt x="455" y="54"/>
                  </a:cubicBezTo>
                  <a:cubicBezTo>
                    <a:pt x="463" y="58"/>
                    <a:pt x="472" y="65"/>
                    <a:pt x="477" y="72"/>
                  </a:cubicBezTo>
                  <a:cubicBezTo>
                    <a:pt x="511" y="121"/>
                    <a:pt x="539" y="174"/>
                    <a:pt x="560" y="230"/>
                  </a:cubicBezTo>
                  <a:cubicBezTo>
                    <a:pt x="561" y="235"/>
                    <a:pt x="561" y="242"/>
                    <a:pt x="559" y="246"/>
                  </a:cubicBezTo>
                  <a:cubicBezTo>
                    <a:pt x="554" y="253"/>
                    <a:pt x="548" y="256"/>
                    <a:pt x="538" y="253"/>
                  </a:cubicBezTo>
                  <a:cubicBezTo>
                    <a:pt x="424" y="210"/>
                    <a:pt x="306" y="189"/>
                    <a:pt x="184" y="193"/>
                  </a:cubicBezTo>
                  <a:cubicBezTo>
                    <a:pt x="137" y="195"/>
                    <a:pt x="90" y="201"/>
                    <a:pt x="43" y="206"/>
                  </a:cubicBezTo>
                  <a:cubicBezTo>
                    <a:pt x="32" y="208"/>
                    <a:pt x="24" y="208"/>
                    <a:pt x="19" y="197"/>
                  </a:cubicBezTo>
                  <a:cubicBezTo>
                    <a:pt x="15" y="189"/>
                    <a:pt x="7" y="183"/>
                    <a:pt x="0" y="1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46" name="淘宝网chenying0907出品 37"/>
            <p:cNvSpPr/>
            <p:nvPr/>
          </p:nvSpPr>
          <p:spPr bwMode="auto">
            <a:xfrm>
              <a:off x="7747321" y="2435276"/>
              <a:ext cx="400214" cy="282627"/>
            </a:xfrm>
            <a:custGeom>
              <a:avLst/>
              <a:gdLst>
                <a:gd name="T0" fmla="*/ 0 w 567"/>
                <a:gd name="T1" fmla="*/ 35 h 400"/>
                <a:gd name="T2" fmla="*/ 480 w 567"/>
                <a:gd name="T3" fmla="*/ 79 h 400"/>
                <a:gd name="T4" fmla="*/ 558 w 567"/>
                <a:gd name="T5" fmla="*/ 186 h 400"/>
                <a:gd name="T6" fmla="*/ 560 w 567"/>
                <a:gd name="T7" fmla="*/ 349 h 400"/>
                <a:gd name="T8" fmla="*/ 557 w 567"/>
                <a:gd name="T9" fmla="*/ 377 h 400"/>
                <a:gd name="T10" fmla="*/ 534 w 567"/>
                <a:gd name="T11" fmla="*/ 400 h 400"/>
                <a:gd name="T12" fmla="*/ 0 w 567"/>
                <a:gd name="T13" fmla="*/ 35 h 400"/>
              </a:gdLst>
              <a:ahLst/>
              <a:cxnLst>
                <a:cxn ang="0">
                  <a:pos x="T0" y="T1"/>
                </a:cxn>
                <a:cxn ang="0">
                  <a:pos x="T2" y="T3"/>
                </a:cxn>
                <a:cxn ang="0">
                  <a:pos x="T4" y="T5"/>
                </a:cxn>
                <a:cxn ang="0">
                  <a:pos x="T6" y="T7"/>
                </a:cxn>
                <a:cxn ang="0">
                  <a:pos x="T8" y="T9"/>
                </a:cxn>
                <a:cxn ang="0">
                  <a:pos x="T10" y="T11"/>
                </a:cxn>
                <a:cxn ang="0">
                  <a:pos x="T12" y="T13"/>
                </a:cxn>
              </a:cxnLst>
              <a:rect l="0" t="0" r="r" b="b"/>
              <a:pathLst>
                <a:path w="567" h="400">
                  <a:moveTo>
                    <a:pt x="0" y="35"/>
                  </a:moveTo>
                  <a:cubicBezTo>
                    <a:pt x="97" y="0"/>
                    <a:pt x="371" y="25"/>
                    <a:pt x="480" y="79"/>
                  </a:cubicBezTo>
                  <a:cubicBezTo>
                    <a:pt x="481" y="147"/>
                    <a:pt x="497" y="169"/>
                    <a:pt x="558" y="186"/>
                  </a:cubicBezTo>
                  <a:cubicBezTo>
                    <a:pt x="566" y="240"/>
                    <a:pt x="567" y="294"/>
                    <a:pt x="560" y="349"/>
                  </a:cubicBezTo>
                  <a:cubicBezTo>
                    <a:pt x="559" y="358"/>
                    <a:pt x="558" y="368"/>
                    <a:pt x="557" y="377"/>
                  </a:cubicBezTo>
                  <a:cubicBezTo>
                    <a:pt x="554" y="397"/>
                    <a:pt x="558" y="395"/>
                    <a:pt x="534" y="400"/>
                  </a:cubicBezTo>
                  <a:cubicBezTo>
                    <a:pt x="402" y="212"/>
                    <a:pt x="222" y="93"/>
                    <a:pt x="0"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47" name="淘宝网chenying0907出品 38"/>
            <p:cNvSpPr/>
            <p:nvPr/>
          </p:nvSpPr>
          <p:spPr bwMode="auto">
            <a:xfrm>
              <a:off x="7655400" y="3171537"/>
              <a:ext cx="366490" cy="105948"/>
            </a:xfrm>
            <a:custGeom>
              <a:avLst/>
              <a:gdLst>
                <a:gd name="T0" fmla="*/ 519 w 519"/>
                <a:gd name="T1" fmla="*/ 88 h 150"/>
                <a:gd name="T2" fmla="*/ 0 w 519"/>
                <a:gd name="T3" fmla="*/ 64 h 150"/>
                <a:gd name="T4" fmla="*/ 216 w 519"/>
                <a:gd name="T5" fmla="*/ 0 h 150"/>
                <a:gd name="T6" fmla="*/ 352 w 519"/>
                <a:gd name="T7" fmla="*/ 10 h 150"/>
                <a:gd name="T8" fmla="*/ 519 w 519"/>
                <a:gd name="T9" fmla="*/ 88 h 150"/>
              </a:gdLst>
              <a:ahLst/>
              <a:cxnLst>
                <a:cxn ang="0">
                  <a:pos x="T0" y="T1"/>
                </a:cxn>
                <a:cxn ang="0">
                  <a:pos x="T2" y="T3"/>
                </a:cxn>
                <a:cxn ang="0">
                  <a:pos x="T4" y="T5"/>
                </a:cxn>
                <a:cxn ang="0">
                  <a:pos x="T6" y="T7"/>
                </a:cxn>
                <a:cxn ang="0">
                  <a:pos x="T8" y="T9"/>
                </a:cxn>
              </a:cxnLst>
              <a:rect l="0" t="0" r="r" b="b"/>
              <a:pathLst>
                <a:path w="519" h="150">
                  <a:moveTo>
                    <a:pt x="519" y="88"/>
                  </a:moveTo>
                  <a:cubicBezTo>
                    <a:pt x="376" y="150"/>
                    <a:pt x="104" y="137"/>
                    <a:pt x="0" y="64"/>
                  </a:cubicBezTo>
                  <a:cubicBezTo>
                    <a:pt x="70" y="43"/>
                    <a:pt x="143" y="22"/>
                    <a:pt x="216" y="0"/>
                  </a:cubicBezTo>
                  <a:cubicBezTo>
                    <a:pt x="256" y="51"/>
                    <a:pt x="316" y="46"/>
                    <a:pt x="352" y="10"/>
                  </a:cubicBezTo>
                  <a:cubicBezTo>
                    <a:pt x="408" y="36"/>
                    <a:pt x="463" y="62"/>
                    <a:pt x="519"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48" name="淘宝网chenying0907出品 39"/>
            <p:cNvSpPr/>
            <p:nvPr/>
          </p:nvSpPr>
          <p:spPr bwMode="auto">
            <a:xfrm>
              <a:off x="7501701" y="2298887"/>
              <a:ext cx="251887" cy="145044"/>
            </a:xfrm>
            <a:custGeom>
              <a:avLst/>
              <a:gdLst>
                <a:gd name="T0" fmla="*/ 357 w 357"/>
                <a:gd name="T1" fmla="*/ 0 h 205"/>
                <a:gd name="T2" fmla="*/ 266 w 357"/>
                <a:gd name="T3" fmla="*/ 129 h 205"/>
                <a:gd name="T4" fmla="*/ 256 w 357"/>
                <a:gd name="T5" fmla="*/ 136 h 205"/>
                <a:gd name="T6" fmla="*/ 168 w 357"/>
                <a:gd name="T7" fmla="*/ 198 h 205"/>
                <a:gd name="T8" fmla="*/ 167 w 357"/>
                <a:gd name="T9" fmla="*/ 199 h 205"/>
                <a:gd name="T10" fmla="*/ 0 w 357"/>
                <a:gd name="T11" fmla="*/ 205 h 205"/>
                <a:gd name="T12" fmla="*/ 357 w 357"/>
                <a:gd name="T13" fmla="*/ 0 h 205"/>
              </a:gdLst>
              <a:ahLst/>
              <a:cxnLst>
                <a:cxn ang="0">
                  <a:pos x="T0" y="T1"/>
                </a:cxn>
                <a:cxn ang="0">
                  <a:pos x="T2" y="T3"/>
                </a:cxn>
                <a:cxn ang="0">
                  <a:pos x="T4" y="T5"/>
                </a:cxn>
                <a:cxn ang="0">
                  <a:pos x="T6" y="T7"/>
                </a:cxn>
                <a:cxn ang="0">
                  <a:pos x="T8" y="T9"/>
                </a:cxn>
                <a:cxn ang="0">
                  <a:pos x="T10" y="T11"/>
                </a:cxn>
                <a:cxn ang="0">
                  <a:pos x="T12" y="T13"/>
                </a:cxn>
              </a:cxnLst>
              <a:rect l="0" t="0" r="r" b="b"/>
              <a:pathLst>
                <a:path w="357" h="205">
                  <a:moveTo>
                    <a:pt x="357" y="0"/>
                  </a:moveTo>
                  <a:cubicBezTo>
                    <a:pt x="326" y="44"/>
                    <a:pt x="296" y="87"/>
                    <a:pt x="266" y="129"/>
                  </a:cubicBezTo>
                  <a:cubicBezTo>
                    <a:pt x="264" y="132"/>
                    <a:pt x="259" y="136"/>
                    <a:pt x="256" y="136"/>
                  </a:cubicBezTo>
                  <a:cubicBezTo>
                    <a:pt x="211" y="135"/>
                    <a:pt x="182" y="157"/>
                    <a:pt x="168" y="198"/>
                  </a:cubicBezTo>
                  <a:cubicBezTo>
                    <a:pt x="167" y="200"/>
                    <a:pt x="166" y="201"/>
                    <a:pt x="167" y="199"/>
                  </a:cubicBezTo>
                  <a:cubicBezTo>
                    <a:pt x="110" y="201"/>
                    <a:pt x="56" y="203"/>
                    <a:pt x="0" y="205"/>
                  </a:cubicBezTo>
                  <a:cubicBezTo>
                    <a:pt x="99" y="101"/>
                    <a:pt x="218" y="32"/>
                    <a:pt x="35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49" name="淘宝网chenying0907出品 40"/>
            <p:cNvSpPr/>
            <p:nvPr/>
          </p:nvSpPr>
          <p:spPr bwMode="auto">
            <a:xfrm>
              <a:off x="8104559" y="2355591"/>
              <a:ext cx="204733" cy="234577"/>
            </a:xfrm>
            <a:custGeom>
              <a:avLst/>
              <a:gdLst>
                <a:gd name="T0" fmla="*/ 290 w 290"/>
                <a:gd name="T1" fmla="*/ 332 h 332"/>
                <a:gd name="T2" fmla="*/ 281 w 290"/>
                <a:gd name="T3" fmla="*/ 325 h 332"/>
                <a:gd name="T4" fmla="*/ 155 w 290"/>
                <a:gd name="T5" fmla="*/ 231 h 332"/>
                <a:gd name="T6" fmla="*/ 147 w 290"/>
                <a:gd name="T7" fmla="*/ 215 h 332"/>
                <a:gd name="T8" fmla="*/ 66 w 290"/>
                <a:gd name="T9" fmla="*/ 126 h 332"/>
                <a:gd name="T10" fmla="*/ 53 w 290"/>
                <a:gd name="T11" fmla="*/ 119 h 332"/>
                <a:gd name="T12" fmla="*/ 0 w 290"/>
                <a:gd name="T13" fmla="*/ 0 h 332"/>
                <a:gd name="T14" fmla="*/ 290 w 290"/>
                <a:gd name="T15" fmla="*/ 332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332">
                  <a:moveTo>
                    <a:pt x="290" y="332"/>
                  </a:moveTo>
                  <a:cubicBezTo>
                    <a:pt x="286" y="329"/>
                    <a:pt x="284" y="327"/>
                    <a:pt x="281" y="325"/>
                  </a:cubicBezTo>
                  <a:cubicBezTo>
                    <a:pt x="239" y="294"/>
                    <a:pt x="197" y="263"/>
                    <a:pt x="155" y="231"/>
                  </a:cubicBezTo>
                  <a:cubicBezTo>
                    <a:pt x="151" y="228"/>
                    <a:pt x="147" y="221"/>
                    <a:pt x="147" y="215"/>
                  </a:cubicBezTo>
                  <a:cubicBezTo>
                    <a:pt x="146" y="168"/>
                    <a:pt x="114" y="132"/>
                    <a:pt x="66" y="126"/>
                  </a:cubicBezTo>
                  <a:cubicBezTo>
                    <a:pt x="61" y="126"/>
                    <a:pt x="54" y="123"/>
                    <a:pt x="53" y="119"/>
                  </a:cubicBezTo>
                  <a:cubicBezTo>
                    <a:pt x="34" y="79"/>
                    <a:pt x="17" y="39"/>
                    <a:pt x="0" y="0"/>
                  </a:cubicBezTo>
                  <a:cubicBezTo>
                    <a:pt x="84" y="22"/>
                    <a:pt x="264" y="226"/>
                    <a:pt x="290" y="3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sp>
          <p:nvSpPr>
            <p:cNvPr id="50" name="淘宝网chenying0907出品 41"/>
            <p:cNvSpPr/>
            <p:nvPr/>
          </p:nvSpPr>
          <p:spPr bwMode="auto">
            <a:xfrm>
              <a:off x="7407094" y="2470791"/>
              <a:ext cx="185632" cy="123556"/>
            </a:xfrm>
            <a:custGeom>
              <a:avLst/>
              <a:gdLst>
                <a:gd name="T0" fmla="*/ 263 w 263"/>
                <a:gd name="T1" fmla="*/ 1 h 175"/>
                <a:gd name="T2" fmla="*/ 0 w 263"/>
                <a:gd name="T3" fmla="*/ 175 h 175"/>
                <a:gd name="T4" fmla="*/ 4 w 263"/>
                <a:gd name="T5" fmla="*/ 162 h 175"/>
                <a:gd name="T6" fmla="*/ 80 w 263"/>
                <a:gd name="T7" fmla="*/ 28 h 175"/>
                <a:gd name="T8" fmla="*/ 104 w 263"/>
                <a:gd name="T9" fmla="*/ 12 h 175"/>
                <a:gd name="T10" fmla="*/ 250 w 263"/>
                <a:gd name="T11" fmla="*/ 0 h 175"/>
                <a:gd name="T12" fmla="*/ 263 w 263"/>
                <a:gd name="T13" fmla="*/ 1 h 175"/>
              </a:gdLst>
              <a:ahLst/>
              <a:cxnLst>
                <a:cxn ang="0">
                  <a:pos x="T0" y="T1"/>
                </a:cxn>
                <a:cxn ang="0">
                  <a:pos x="T2" y="T3"/>
                </a:cxn>
                <a:cxn ang="0">
                  <a:pos x="T4" y="T5"/>
                </a:cxn>
                <a:cxn ang="0">
                  <a:pos x="T6" y="T7"/>
                </a:cxn>
                <a:cxn ang="0">
                  <a:pos x="T8" y="T9"/>
                </a:cxn>
                <a:cxn ang="0">
                  <a:pos x="T10" y="T11"/>
                </a:cxn>
                <a:cxn ang="0">
                  <a:pos x="T12" y="T13"/>
                </a:cxn>
              </a:cxnLst>
              <a:rect l="0" t="0" r="r" b="b"/>
              <a:pathLst>
                <a:path w="263" h="175">
                  <a:moveTo>
                    <a:pt x="263" y="1"/>
                  </a:moveTo>
                  <a:cubicBezTo>
                    <a:pt x="167" y="46"/>
                    <a:pt x="80" y="101"/>
                    <a:pt x="0" y="175"/>
                  </a:cubicBezTo>
                  <a:cubicBezTo>
                    <a:pt x="2" y="168"/>
                    <a:pt x="3" y="165"/>
                    <a:pt x="4" y="162"/>
                  </a:cubicBezTo>
                  <a:cubicBezTo>
                    <a:pt x="30" y="117"/>
                    <a:pt x="55" y="72"/>
                    <a:pt x="80" y="28"/>
                  </a:cubicBezTo>
                  <a:cubicBezTo>
                    <a:pt x="85" y="19"/>
                    <a:pt x="93" y="13"/>
                    <a:pt x="104" y="12"/>
                  </a:cubicBezTo>
                  <a:cubicBezTo>
                    <a:pt x="153" y="9"/>
                    <a:pt x="201" y="4"/>
                    <a:pt x="250" y="0"/>
                  </a:cubicBezTo>
                  <a:cubicBezTo>
                    <a:pt x="254" y="0"/>
                    <a:pt x="258" y="1"/>
                    <a:pt x="26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HK" altLang="en-US"/>
            </a:p>
          </p:txBody>
        </p:sp>
      </p:grpSp>
      <p:sp>
        <p:nvSpPr>
          <p:cNvPr id="51" name="淘宝网chenying0907出品 50"/>
          <p:cNvSpPr txBox="1"/>
          <p:nvPr/>
        </p:nvSpPr>
        <p:spPr>
          <a:xfrm>
            <a:off x="9311550" y="3104777"/>
            <a:ext cx="852722" cy="369332"/>
          </a:xfrm>
          <a:prstGeom prst="rect">
            <a:avLst/>
          </a:prstGeom>
          <a:noFill/>
        </p:spPr>
        <p:txBody>
          <a:bodyPr wrap="square" rtlCol="0">
            <a:spAutoFit/>
          </a:bodyPr>
          <a:lstStyle/>
          <a:p>
            <a:pPr algn="ctr"/>
            <a:r>
              <a:rPr lang="en-US" altLang="zh-HK" b="1" dirty="0">
                <a:latin typeface="微软雅黑" panose="020B0503020204020204" pitchFamily="34" charset="-122"/>
                <a:ea typeface="微软雅黑" panose="020B0503020204020204" pitchFamily="34" charset="-122"/>
              </a:rPr>
              <a:t>T</a:t>
            </a:r>
            <a:r>
              <a:rPr lang="en-US" altLang="zh-CN" b="1" dirty="0">
                <a:latin typeface="微软雅黑" panose="020B0503020204020204" pitchFamily="34" charset="-122"/>
                <a:ea typeface="微软雅黑" panose="020B0503020204020204" pitchFamily="34" charset="-122"/>
              </a:rPr>
              <a:t>EXT</a:t>
            </a:r>
            <a:endParaRPr lang="zh-HK" altLang="en-US" b="1" dirty="0">
              <a:latin typeface="微软雅黑" panose="020B0503020204020204" pitchFamily="34" charset="-122"/>
              <a:ea typeface="微软雅黑" panose="020B0503020204020204" pitchFamily="34" charset="-122"/>
            </a:endParaRPr>
          </a:p>
        </p:txBody>
      </p:sp>
      <p:sp>
        <p:nvSpPr>
          <p:cNvPr id="52" name="淘宝网chenying0907出品 51"/>
          <p:cNvSpPr/>
          <p:nvPr/>
        </p:nvSpPr>
        <p:spPr>
          <a:xfrm>
            <a:off x="3564326" y="3507699"/>
            <a:ext cx="2314069" cy="3139321"/>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请输入您想要的文字</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pPr lvl="0"/>
            <a:endParaRPr lang="zh-HK" altLang="zh-HK" dirty="0">
              <a:latin typeface="微软雅黑" panose="020B0503020204020204" pitchFamily="34" charset="-122"/>
              <a:ea typeface="微软雅黑" panose="020B0503020204020204" pitchFamily="34" charset="-122"/>
            </a:endParaRPr>
          </a:p>
        </p:txBody>
      </p:sp>
      <p:sp>
        <p:nvSpPr>
          <p:cNvPr id="53" name="淘宝网chenying0907出品 52"/>
          <p:cNvSpPr/>
          <p:nvPr/>
        </p:nvSpPr>
        <p:spPr>
          <a:xfrm>
            <a:off x="6251685" y="3553959"/>
            <a:ext cx="2314069" cy="3139321"/>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请输入您想要的文字</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pPr lvl="0"/>
            <a:endParaRPr lang="zh-HK" altLang="zh-HK" dirty="0">
              <a:latin typeface="微软雅黑" panose="020B0503020204020204" pitchFamily="34" charset="-122"/>
              <a:ea typeface="微软雅黑" panose="020B0503020204020204" pitchFamily="34" charset="-122"/>
            </a:endParaRPr>
          </a:p>
        </p:txBody>
      </p:sp>
      <p:sp>
        <p:nvSpPr>
          <p:cNvPr id="69" name="淘宝网chenying0907出品 68"/>
          <p:cNvSpPr/>
          <p:nvPr/>
        </p:nvSpPr>
        <p:spPr>
          <a:xfrm>
            <a:off x="8862917" y="3542678"/>
            <a:ext cx="2314069" cy="3139321"/>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请输入您想要的文字</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请输入您想要的文字</a:t>
            </a:r>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pPr lvl="0"/>
            <a:endParaRPr lang="zh-HK" altLang="zh-HK"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500" fill="hold"/>
                                        <p:tgtEl>
                                          <p:spTgt spid="52"/>
                                        </p:tgtEl>
                                        <p:attrNameLst>
                                          <p:attrName>ppt_w</p:attrName>
                                        </p:attrNameLst>
                                      </p:cBhvr>
                                      <p:tavLst>
                                        <p:tav tm="0">
                                          <p:val>
                                            <p:fltVal val="0"/>
                                          </p:val>
                                        </p:tav>
                                        <p:tav tm="100000">
                                          <p:val>
                                            <p:strVal val="#ppt_w"/>
                                          </p:val>
                                        </p:tav>
                                      </p:tavLst>
                                    </p:anim>
                                    <p:anim calcmode="lin" valueType="num">
                                      <p:cBhvr>
                                        <p:cTn id="14" dur="500" fill="hold"/>
                                        <p:tgtEl>
                                          <p:spTgt spid="52"/>
                                        </p:tgtEl>
                                        <p:attrNameLst>
                                          <p:attrName>ppt_h</p:attrName>
                                        </p:attrNameLst>
                                      </p:cBhvr>
                                      <p:tavLst>
                                        <p:tav tm="0">
                                          <p:val>
                                            <p:fltVal val="0"/>
                                          </p:val>
                                        </p:tav>
                                        <p:tav tm="100000">
                                          <p:val>
                                            <p:strVal val="#ppt_h"/>
                                          </p:val>
                                        </p:tav>
                                      </p:tavLst>
                                    </p:anim>
                                    <p:animEffect transition="in" filter="fade">
                                      <p:cBhvr>
                                        <p:cTn id="15" dur="500"/>
                                        <p:tgtEl>
                                          <p:spTgt spid="5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500" fill="hold"/>
                                        <p:tgtEl>
                                          <p:spTgt spid="53"/>
                                        </p:tgtEl>
                                        <p:attrNameLst>
                                          <p:attrName>ppt_w</p:attrName>
                                        </p:attrNameLst>
                                      </p:cBhvr>
                                      <p:tavLst>
                                        <p:tav tm="0">
                                          <p:val>
                                            <p:fltVal val="0"/>
                                          </p:val>
                                        </p:tav>
                                        <p:tav tm="100000">
                                          <p:val>
                                            <p:strVal val="#ppt_w"/>
                                          </p:val>
                                        </p:tav>
                                      </p:tavLst>
                                    </p:anim>
                                    <p:anim calcmode="lin" valueType="num">
                                      <p:cBhvr>
                                        <p:cTn id="20" dur="500" fill="hold"/>
                                        <p:tgtEl>
                                          <p:spTgt spid="53"/>
                                        </p:tgtEl>
                                        <p:attrNameLst>
                                          <p:attrName>ppt_h</p:attrName>
                                        </p:attrNameLst>
                                      </p:cBhvr>
                                      <p:tavLst>
                                        <p:tav tm="0">
                                          <p:val>
                                            <p:fltVal val="0"/>
                                          </p:val>
                                        </p:tav>
                                        <p:tav tm="100000">
                                          <p:val>
                                            <p:strVal val="#ppt_h"/>
                                          </p:val>
                                        </p:tav>
                                      </p:tavLst>
                                    </p:anim>
                                    <p:animEffect transition="in" filter="fade">
                                      <p:cBhvr>
                                        <p:cTn id="21" dur="500"/>
                                        <p:tgtEl>
                                          <p:spTgt spid="5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p:cTn id="25" dur="500" fill="hold"/>
                                        <p:tgtEl>
                                          <p:spTgt spid="69"/>
                                        </p:tgtEl>
                                        <p:attrNameLst>
                                          <p:attrName>ppt_w</p:attrName>
                                        </p:attrNameLst>
                                      </p:cBhvr>
                                      <p:tavLst>
                                        <p:tav tm="0">
                                          <p:val>
                                            <p:fltVal val="0"/>
                                          </p:val>
                                        </p:tav>
                                        <p:tav tm="100000">
                                          <p:val>
                                            <p:strVal val="#ppt_w"/>
                                          </p:val>
                                        </p:tav>
                                      </p:tavLst>
                                    </p:anim>
                                    <p:anim calcmode="lin" valueType="num">
                                      <p:cBhvr>
                                        <p:cTn id="26" dur="500" fill="hold"/>
                                        <p:tgtEl>
                                          <p:spTgt spid="69"/>
                                        </p:tgtEl>
                                        <p:attrNameLst>
                                          <p:attrName>ppt_h</p:attrName>
                                        </p:attrNameLst>
                                      </p:cBhvr>
                                      <p:tavLst>
                                        <p:tav tm="0">
                                          <p:val>
                                            <p:fltVal val="0"/>
                                          </p:val>
                                        </p:tav>
                                        <p:tav tm="100000">
                                          <p:val>
                                            <p:strVal val="#ppt_h"/>
                                          </p:val>
                                        </p:tav>
                                      </p:tavLst>
                                    </p:anim>
                                    <p:animEffect transition="in" filter="fade">
                                      <p:cBhvr>
                                        <p:cTn id="2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2" grpId="0"/>
      <p:bldP spid="53" grpId="0"/>
      <p:bldP spid="6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淘宝网chenying0907出品 1"/>
          <p:cNvGrpSpPr/>
          <p:nvPr/>
        </p:nvGrpSpPr>
        <p:grpSpPr>
          <a:xfrm rot="21194759">
            <a:off x="5530015" y="1444548"/>
            <a:ext cx="1452345" cy="1452345"/>
            <a:chOff x="4883092" y="1682340"/>
            <a:chExt cx="1944216" cy="1944216"/>
          </a:xfrm>
        </p:grpSpPr>
        <p:sp>
          <p:nvSpPr>
            <p:cNvPr id="3" name="圆角淘宝网chenying0907出品 2"/>
            <p:cNvSpPr/>
            <p:nvPr/>
          </p:nvSpPr>
          <p:spPr>
            <a:xfrm rot="19460361">
              <a:off x="4883092" y="1682340"/>
              <a:ext cx="1944216" cy="1944216"/>
            </a:xfrm>
            <a:prstGeom prst="roundRect">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淘宝网chenying0907出品 15"/>
            <p:cNvSpPr>
              <a:spLocks noEditPoints="1"/>
            </p:cNvSpPr>
            <p:nvPr/>
          </p:nvSpPr>
          <p:spPr bwMode="auto">
            <a:xfrm rot="405241">
              <a:off x="5321134" y="2057792"/>
              <a:ext cx="1080788" cy="1086431"/>
            </a:xfrm>
            <a:custGeom>
              <a:avLst/>
              <a:gdLst>
                <a:gd name="T0" fmla="*/ 192 w 383"/>
                <a:gd name="T1" fmla="*/ 64 h 385"/>
                <a:gd name="T2" fmla="*/ 336 w 383"/>
                <a:gd name="T3" fmla="*/ 224 h 385"/>
                <a:gd name="T4" fmla="*/ 336 w 383"/>
                <a:gd name="T5" fmla="*/ 385 h 385"/>
                <a:gd name="T6" fmla="*/ 239 w 383"/>
                <a:gd name="T7" fmla="*/ 385 h 385"/>
                <a:gd name="T8" fmla="*/ 239 w 383"/>
                <a:gd name="T9" fmla="*/ 264 h 385"/>
                <a:gd name="T10" fmla="*/ 236 w 383"/>
                <a:gd name="T11" fmla="*/ 253 h 385"/>
                <a:gd name="T12" fmla="*/ 227 w 383"/>
                <a:gd name="T13" fmla="*/ 244 h 385"/>
                <a:gd name="T14" fmla="*/ 215 w 383"/>
                <a:gd name="T15" fmla="*/ 241 h 385"/>
                <a:gd name="T16" fmla="*/ 168 w 383"/>
                <a:gd name="T17" fmla="*/ 241 h 385"/>
                <a:gd name="T18" fmla="*/ 156 w 383"/>
                <a:gd name="T19" fmla="*/ 244 h 385"/>
                <a:gd name="T20" fmla="*/ 146 w 383"/>
                <a:gd name="T21" fmla="*/ 253 h 385"/>
                <a:gd name="T22" fmla="*/ 144 w 383"/>
                <a:gd name="T23" fmla="*/ 264 h 385"/>
                <a:gd name="T24" fmla="*/ 144 w 383"/>
                <a:gd name="T25" fmla="*/ 385 h 385"/>
                <a:gd name="T26" fmla="*/ 48 w 383"/>
                <a:gd name="T27" fmla="*/ 385 h 385"/>
                <a:gd name="T28" fmla="*/ 48 w 383"/>
                <a:gd name="T29" fmla="*/ 224 h 385"/>
                <a:gd name="T30" fmla="*/ 192 w 383"/>
                <a:gd name="T31" fmla="*/ 64 h 385"/>
                <a:gd name="T32" fmla="*/ 312 w 383"/>
                <a:gd name="T33" fmla="*/ 24 h 385"/>
                <a:gd name="T34" fmla="*/ 360 w 383"/>
                <a:gd name="T35" fmla="*/ 24 h 385"/>
                <a:gd name="T36" fmla="*/ 360 w 383"/>
                <a:gd name="T37" fmla="*/ 129 h 385"/>
                <a:gd name="T38" fmla="*/ 312 w 383"/>
                <a:gd name="T39" fmla="*/ 74 h 385"/>
                <a:gd name="T40" fmla="*/ 312 w 383"/>
                <a:gd name="T41" fmla="*/ 24 h 385"/>
                <a:gd name="T42" fmla="*/ 168 w 383"/>
                <a:gd name="T43" fmla="*/ 0 h 385"/>
                <a:gd name="T44" fmla="*/ 215 w 383"/>
                <a:gd name="T45" fmla="*/ 0 h 385"/>
                <a:gd name="T46" fmla="*/ 383 w 383"/>
                <a:gd name="T47" fmla="*/ 193 h 385"/>
                <a:gd name="T48" fmla="*/ 336 w 383"/>
                <a:gd name="T49" fmla="*/ 193 h 385"/>
                <a:gd name="T50" fmla="*/ 192 w 383"/>
                <a:gd name="T51" fmla="*/ 27 h 385"/>
                <a:gd name="T52" fmla="*/ 48 w 383"/>
                <a:gd name="T53" fmla="*/ 193 h 385"/>
                <a:gd name="T54" fmla="*/ 0 w 383"/>
                <a:gd name="T55" fmla="*/ 193 h 385"/>
                <a:gd name="T56" fmla="*/ 168 w 383"/>
                <a:gd name="T57"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3" h="385">
                  <a:moveTo>
                    <a:pt x="192" y="64"/>
                  </a:moveTo>
                  <a:lnTo>
                    <a:pt x="336" y="224"/>
                  </a:lnTo>
                  <a:lnTo>
                    <a:pt x="336" y="385"/>
                  </a:lnTo>
                  <a:lnTo>
                    <a:pt x="239" y="385"/>
                  </a:lnTo>
                  <a:lnTo>
                    <a:pt x="239" y="264"/>
                  </a:lnTo>
                  <a:lnTo>
                    <a:pt x="236" y="253"/>
                  </a:lnTo>
                  <a:lnTo>
                    <a:pt x="227" y="244"/>
                  </a:lnTo>
                  <a:lnTo>
                    <a:pt x="215" y="241"/>
                  </a:lnTo>
                  <a:lnTo>
                    <a:pt x="168" y="241"/>
                  </a:lnTo>
                  <a:lnTo>
                    <a:pt x="156" y="244"/>
                  </a:lnTo>
                  <a:lnTo>
                    <a:pt x="146" y="253"/>
                  </a:lnTo>
                  <a:lnTo>
                    <a:pt x="144" y="264"/>
                  </a:lnTo>
                  <a:lnTo>
                    <a:pt x="144" y="385"/>
                  </a:lnTo>
                  <a:lnTo>
                    <a:pt x="48" y="385"/>
                  </a:lnTo>
                  <a:lnTo>
                    <a:pt x="48" y="224"/>
                  </a:lnTo>
                  <a:lnTo>
                    <a:pt x="192" y="64"/>
                  </a:lnTo>
                  <a:close/>
                  <a:moveTo>
                    <a:pt x="312" y="24"/>
                  </a:moveTo>
                  <a:lnTo>
                    <a:pt x="360" y="24"/>
                  </a:lnTo>
                  <a:lnTo>
                    <a:pt x="360" y="129"/>
                  </a:lnTo>
                  <a:lnTo>
                    <a:pt x="312" y="74"/>
                  </a:lnTo>
                  <a:lnTo>
                    <a:pt x="312" y="24"/>
                  </a:lnTo>
                  <a:close/>
                  <a:moveTo>
                    <a:pt x="168" y="0"/>
                  </a:moveTo>
                  <a:lnTo>
                    <a:pt x="215" y="0"/>
                  </a:lnTo>
                  <a:lnTo>
                    <a:pt x="383" y="193"/>
                  </a:lnTo>
                  <a:lnTo>
                    <a:pt x="336" y="193"/>
                  </a:lnTo>
                  <a:lnTo>
                    <a:pt x="192" y="27"/>
                  </a:lnTo>
                  <a:lnTo>
                    <a:pt x="48" y="193"/>
                  </a:lnTo>
                  <a:lnTo>
                    <a:pt x="0" y="193"/>
                  </a:lnTo>
                  <a:lnTo>
                    <a:pt x="168" y="0"/>
                  </a:lnTo>
                  <a:close/>
                </a:path>
              </a:pathLst>
            </a:custGeom>
            <a:solidFill>
              <a:srgbClr val="00B0F0"/>
            </a:solidFill>
            <a:ln w="3175">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grpSp>
      <p:sp>
        <p:nvSpPr>
          <p:cNvPr id="5" name="淘宝网chenying0907出品 4"/>
          <p:cNvSpPr txBox="1"/>
          <p:nvPr/>
        </p:nvSpPr>
        <p:spPr>
          <a:xfrm>
            <a:off x="2985247" y="3954121"/>
            <a:ext cx="3270940" cy="1077218"/>
          </a:xfrm>
          <a:prstGeom prst="rect">
            <a:avLst/>
          </a:prstGeom>
          <a:noFill/>
        </p:spPr>
        <p:txBody>
          <a:bodyPr wrap="square" rtlCol="0">
            <a:spAutoFit/>
          </a:bodyPr>
          <a:lstStyle/>
          <a:p>
            <a:pPr algn="ctr"/>
            <a:r>
              <a:rPr lang="en-US" altLang="zh-CN" sz="3200" b="1" dirty="0">
                <a:latin typeface="微软雅黑" panose="020B0503020204020204" pitchFamily="34" charset="-122"/>
                <a:ea typeface="微软雅黑" panose="020B0503020204020204" pitchFamily="34" charset="-122"/>
              </a:rPr>
              <a:t>05.</a:t>
            </a:r>
            <a:r>
              <a:rPr lang="zh-CN" altLang="en-US" sz="3200" b="1" dirty="0">
                <a:latin typeface="微软雅黑" panose="020B0503020204020204" pitchFamily="34" charset="-122"/>
                <a:ea typeface="微软雅黑" panose="020B0503020204020204" pitchFamily="34" charset="-122"/>
              </a:rPr>
              <a:t>说板书设计</a:t>
            </a:r>
            <a:endParaRPr lang="zh-CN" altLang="en-US" sz="3200" b="1" dirty="0">
              <a:latin typeface="微软雅黑" panose="020B0503020204020204" pitchFamily="34" charset="-122"/>
              <a:ea typeface="微软雅黑" panose="020B0503020204020204" pitchFamily="34" charset="-122"/>
            </a:endParaRPr>
          </a:p>
          <a:p>
            <a:pPr algn="ctr"/>
            <a:endParaRPr lang="zh-CN" altLang="en-US" sz="3200" b="1" dirty="0">
              <a:latin typeface="微软雅黑" panose="020B0503020204020204" pitchFamily="34" charset="-122"/>
              <a:ea typeface="微软雅黑" panose="020B0503020204020204" pitchFamily="34" charset="-122"/>
            </a:endParaRPr>
          </a:p>
        </p:txBody>
      </p:sp>
      <p:sp>
        <p:nvSpPr>
          <p:cNvPr id="6" name="淘宝网chenying0907出品 5"/>
          <p:cNvSpPr txBox="1"/>
          <p:nvPr/>
        </p:nvSpPr>
        <p:spPr>
          <a:xfrm>
            <a:off x="6468528" y="3700966"/>
            <a:ext cx="165642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添加小标题</a:t>
            </a:r>
            <a:endParaRPr lang="zh-CN" altLang="en-US" dirty="0">
              <a:latin typeface="微软雅黑" panose="020B0503020204020204" pitchFamily="34" charset="-122"/>
              <a:ea typeface="微软雅黑" panose="020B0503020204020204" pitchFamily="34" charset="-122"/>
            </a:endParaRPr>
          </a:p>
        </p:txBody>
      </p:sp>
      <p:cxnSp>
        <p:nvCxnSpPr>
          <p:cNvPr id="7" name="直接连接符 6"/>
          <p:cNvCxnSpPr/>
          <p:nvPr/>
        </p:nvCxnSpPr>
        <p:spPr>
          <a:xfrm flipV="1">
            <a:off x="6158746" y="3450932"/>
            <a:ext cx="0" cy="217592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淘宝网chenying0907出品 5"/>
          <p:cNvSpPr txBox="1"/>
          <p:nvPr/>
        </p:nvSpPr>
        <p:spPr>
          <a:xfrm>
            <a:off x="6468528" y="4082490"/>
            <a:ext cx="165642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添加小标题</a:t>
            </a:r>
            <a:endParaRPr lang="zh-CN" altLang="en-US" dirty="0">
              <a:latin typeface="微软雅黑" panose="020B0503020204020204" pitchFamily="34" charset="-122"/>
              <a:ea typeface="微软雅黑" panose="020B0503020204020204" pitchFamily="34" charset="-122"/>
            </a:endParaRPr>
          </a:p>
        </p:txBody>
      </p:sp>
      <p:sp>
        <p:nvSpPr>
          <p:cNvPr id="9" name="淘宝网chenying0907出品 5"/>
          <p:cNvSpPr txBox="1"/>
          <p:nvPr/>
        </p:nvSpPr>
        <p:spPr>
          <a:xfrm>
            <a:off x="6495730" y="4506328"/>
            <a:ext cx="165642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添加小标题</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说教学程序</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5.1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grpSp>
        <p:nvGrpSpPr>
          <p:cNvPr id="4" name="淘宝网chenying0907出品 3"/>
          <p:cNvGrpSpPr/>
          <p:nvPr/>
        </p:nvGrpSpPr>
        <p:grpSpPr>
          <a:xfrm>
            <a:off x="1022722" y="1854834"/>
            <a:ext cx="3236533" cy="1788588"/>
            <a:chOff x="686186" y="1578788"/>
            <a:chExt cx="3236533" cy="1788588"/>
          </a:xfrm>
        </p:grpSpPr>
        <p:sp>
          <p:nvSpPr>
            <p:cNvPr id="5" name="Rectangle 634"/>
            <p:cNvSpPr>
              <a:spLocks noChangeArrowheads="1"/>
            </p:cNvSpPr>
            <p:nvPr/>
          </p:nvSpPr>
          <p:spPr bwMode="auto">
            <a:xfrm>
              <a:off x="686186" y="1578788"/>
              <a:ext cx="3236533" cy="691706"/>
            </a:xfrm>
            <a:prstGeom prst="rect">
              <a:avLst/>
            </a:prstGeom>
            <a:solidFill>
              <a:srgbClr val="00B05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6" name="淘宝网chenying0907出品 707"/>
            <p:cNvSpPr>
              <a:spLocks noChangeArrowheads="1"/>
            </p:cNvSpPr>
            <p:nvPr/>
          </p:nvSpPr>
          <p:spPr bwMode="auto">
            <a:xfrm>
              <a:off x="2243864" y="1722694"/>
              <a:ext cx="1646535" cy="4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400"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输入您的</a:t>
              </a:r>
              <a:r>
                <a:rPr lang="zh-CN" altLang="en-US" sz="20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标题</a:t>
              </a:r>
              <a:endParaRPr lang="zh-CN" altLang="en-US"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7" name="淘宝网chenying0907出品 71"/>
            <p:cNvSpPr>
              <a:spLocks noChangeArrowheads="1"/>
            </p:cNvSpPr>
            <p:nvPr/>
          </p:nvSpPr>
          <p:spPr bwMode="auto">
            <a:xfrm>
              <a:off x="960052" y="1746130"/>
              <a:ext cx="336535" cy="361962"/>
            </a:xfrm>
            <a:custGeom>
              <a:avLst/>
              <a:gdLst>
                <a:gd name="T0" fmla="*/ 20532 w 40"/>
                <a:gd name="T1" fmla="*/ 14168 h 43"/>
                <a:gd name="T2" fmla="*/ 23680 w 40"/>
                <a:gd name="T3" fmla="*/ 7900 h 43"/>
                <a:gd name="T4" fmla="*/ 15789 w 40"/>
                <a:gd name="T5" fmla="*/ 0 h 43"/>
                <a:gd name="T6" fmla="*/ 7892 w 40"/>
                <a:gd name="T7" fmla="*/ 7900 h 43"/>
                <a:gd name="T8" fmla="*/ 11013 w 40"/>
                <a:gd name="T9" fmla="*/ 14168 h 43"/>
                <a:gd name="T10" fmla="*/ 0 w 40"/>
                <a:gd name="T11" fmla="*/ 33993 h 43"/>
                <a:gd name="T12" fmla="*/ 31572 w 40"/>
                <a:gd name="T13" fmla="*/ 33993 h 43"/>
                <a:gd name="T14" fmla="*/ 20532 w 40"/>
                <a:gd name="T15" fmla="*/ 14168 h 43"/>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3"/>
                <a:gd name="T26" fmla="*/ 40 w 40"/>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3">
                  <a:moveTo>
                    <a:pt x="26" y="18"/>
                  </a:moveTo>
                  <a:cubicBezTo>
                    <a:pt x="28" y="16"/>
                    <a:pt x="30" y="13"/>
                    <a:pt x="30" y="10"/>
                  </a:cubicBezTo>
                  <a:cubicBezTo>
                    <a:pt x="30" y="4"/>
                    <a:pt x="26" y="0"/>
                    <a:pt x="20" y="0"/>
                  </a:cubicBezTo>
                  <a:cubicBezTo>
                    <a:pt x="14" y="0"/>
                    <a:pt x="10" y="4"/>
                    <a:pt x="10" y="10"/>
                  </a:cubicBezTo>
                  <a:cubicBezTo>
                    <a:pt x="10" y="13"/>
                    <a:pt x="11" y="16"/>
                    <a:pt x="14" y="18"/>
                  </a:cubicBezTo>
                  <a:cubicBezTo>
                    <a:pt x="7" y="22"/>
                    <a:pt x="1" y="31"/>
                    <a:pt x="0" y="43"/>
                  </a:cubicBezTo>
                  <a:cubicBezTo>
                    <a:pt x="40" y="43"/>
                    <a:pt x="40" y="43"/>
                    <a:pt x="40" y="43"/>
                  </a:cubicBezTo>
                  <a:cubicBezTo>
                    <a:pt x="39" y="31"/>
                    <a:pt x="33" y="22"/>
                    <a:pt x="26" y="18"/>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8" name="淘宝网chenying0907出品 6"/>
            <p:cNvSpPr>
              <a:spLocks noChangeArrowheads="1"/>
            </p:cNvSpPr>
            <p:nvPr/>
          </p:nvSpPr>
          <p:spPr bwMode="auto">
            <a:xfrm>
              <a:off x="686186" y="2290158"/>
              <a:ext cx="28340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淘宝网chenying0907出品 8"/>
          <p:cNvGrpSpPr/>
          <p:nvPr/>
        </p:nvGrpSpPr>
        <p:grpSpPr>
          <a:xfrm>
            <a:off x="4489484" y="1854834"/>
            <a:ext cx="3236533" cy="1788588"/>
            <a:chOff x="686186" y="1578788"/>
            <a:chExt cx="3236533" cy="1788588"/>
          </a:xfrm>
        </p:grpSpPr>
        <p:sp>
          <p:nvSpPr>
            <p:cNvPr id="10" name="Rectangle 634"/>
            <p:cNvSpPr>
              <a:spLocks noChangeArrowheads="1"/>
            </p:cNvSpPr>
            <p:nvPr/>
          </p:nvSpPr>
          <p:spPr bwMode="auto">
            <a:xfrm>
              <a:off x="686186" y="1578788"/>
              <a:ext cx="3236533" cy="691706"/>
            </a:xfrm>
            <a:prstGeom prst="rect">
              <a:avLst/>
            </a:prstGeom>
            <a:solidFill>
              <a:srgbClr val="0070C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11" name="淘宝网chenying0907出品 707"/>
            <p:cNvSpPr>
              <a:spLocks noChangeArrowheads="1"/>
            </p:cNvSpPr>
            <p:nvPr/>
          </p:nvSpPr>
          <p:spPr bwMode="auto">
            <a:xfrm>
              <a:off x="2243864" y="1722694"/>
              <a:ext cx="1646535" cy="4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400"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输入您的</a:t>
              </a:r>
              <a:r>
                <a:rPr lang="zh-CN" altLang="en-US" sz="20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rPr>
                <a:t>标题</a:t>
              </a:r>
              <a:endParaRPr lang="zh-CN" altLang="en-US" sz="3200" b="1" dirty="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淘宝网chenying0907出品 71"/>
            <p:cNvSpPr>
              <a:spLocks noChangeArrowheads="1"/>
            </p:cNvSpPr>
            <p:nvPr/>
          </p:nvSpPr>
          <p:spPr bwMode="auto">
            <a:xfrm>
              <a:off x="960052" y="1746130"/>
              <a:ext cx="336535" cy="361962"/>
            </a:xfrm>
            <a:custGeom>
              <a:avLst/>
              <a:gdLst>
                <a:gd name="T0" fmla="*/ 20532 w 40"/>
                <a:gd name="T1" fmla="*/ 14168 h 43"/>
                <a:gd name="T2" fmla="*/ 23680 w 40"/>
                <a:gd name="T3" fmla="*/ 7900 h 43"/>
                <a:gd name="T4" fmla="*/ 15789 w 40"/>
                <a:gd name="T5" fmla="*/ 0 h 43"/>
                <a:gd name="T6" fmla="*/ 7892 w 40"/>
                <a:gd name="T7" fmla="*/ 7900 h 43"/>
                <a:gd name="T8" fmla="*/ 11013 w 40"/>
                <a:gd name="T9" fmla="*/ 14168 h 43"/>
                <a:gd name="T10" fmla="*/ 0 w 40"/>
                <a:gd name="T11" fmla="*/ 33993 h 43"/>
                <a:gd name="T12" fmla="*/ 31572 w 40"/>
                <a:gd name="T13" fmla="*/ 33993 h 43"/>
                <a:gd name="T14" fmla="*/ 20532 w 40"/>
                <a:gd name="T15" fmla="*/ 14168 h 43"/>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3"/>
                <a:gd name="T26" fmla="*/ 40 w 40"/>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3">
                  <a:moveTo>
                    <a:pt x="26" y="18"/>
                  </a:moveTo>
                  <a:cubicBezTo>
                    <a:pt x="28" y="16"/>
                    <a:pt x="30" y="13"/>
                    <a:pt x="30" y="10"/>
                  </a:cubicBezTo>
                  <a:cubicBezTo>
                    <a:pt x="30" y="4"/>
                    <a:pt x="26" y="0"/>
                    <a:pt x="20" y="0"/>
                  </a:cubicBezTo>
                  <a:cubicBezTo>
                    <a:pt x="14" y="0"/>
                    <a:pt x="10" y="4"/>
                    <a:pt x="10" y="10"/>
                  </a:cubicBezTo>
                  <a:cubicBezTo>
                    <a:pt x="10" y="13"/>
                    <a:pt x="11" y="16"/>
                    <a:pt x="14" y="18"/>
                  </a:cubicBezTo>
                  <a:cubicBezTo>
                    <a:pt x="7" y="22"/>
                    <a:pt x="1" y="31"/>
                    <a:pt x="0" y="43"/>
                  </a:cubicBezTo>
                  <a:cubicBezTo>
                    <a:pt x="40" y="43"/>
                    <a:pt x="40" y="43"/>
                    <a:pt x="40" y="43"/>
                  </a:cubicBezTo>
                  <a:cubicBezTo>
                    <a:pt x="39" y="31"/>
                    <a:pt x="33" y="22"/>
                    <a:pt x="26" y="18"/>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13" name="淘宝网chenying0907出品 6"/>
            <p:cNvSpPr>
              <a:spLocks noChangeArrowheads="1"/>
            </p:cNvSpPr>
            <p:nvPr/>
          </p:nvSpPr>
          <p:spPr bwMode="auto">
            <a:xfrm>
              <a:off x="686186" y="2290158"/>
              <a:ext cx="28340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4" name="淘宝网chenying0907出品 13"/>
          <p:cNvGrpSpPr/>
          <p:nvPr/>
        </p:nvGrpSpPr>
        <p:grpSpPr>
          <a:xfrm>
            <a:off x="7956246" y="1854834"/>
            <a:ext cx="3236533" cy="1788588"/>
            <a:chOff x="686186" y="1578788"/>
            <a:chExt cx="3236533" cy="1788588"/>
          </a:xfrm>
        </p:grpSpPr>
        <p:sp>
          <p:nvSpPr>
            <p:cNvPr id="15" name="Rectangle 634"/>
            <p:cNvSpPr>
              <a:spLocks noChangeArrowheads="1"/>
            </p:cNvSpPr>
            <p:nvPr/>
          </p:nvSpPr>
          <p:spPr bwMode="auto">
            <a:xfrm>
              <a:off x="686186" y="1578788"/>
              <a:ext cx="3236533" cy="691706"/>
            </a:xfrm>
            <a:prstGeom prst="rect">
              <a:avLst/>
            </a:prstGeom>
            <a:solidFill>
              <a:srgbClr val="00B0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16" name="淘宝网chenying0907出品 707"/>
            <p:cNvSpPr>
              <a:spLocks noChangeArrowheads="1"/>
            </p:cNvSpPr>
            <p:nvPr/>
          </p:nvSpPr>
          <p:spPr bwMode="auto">
            <a:xfrm>
              <a:off x="2243864" y="1722694"/>
              <a:ext cx="1646535" cy="4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400">
                  <a:solidFill>
                    <a:srgbClr val="FFFFFF"/>
                  </a:solidFill>
                  <a:latin typeface="微软雅黑" panose="020B0503020204020204" pitchFamily="34" charset="-122"/>
                  <a:ea typeface="微软雅黑" panose="020B0503020204020204" pitchFamily="34" charset="-122"/>
                  <a:sym typeface="Arial" panose="020B0604020202020204" pitchFamily="34" charset="0"/>
                </a:rPr>
                <a:t>输入您的</a:t>
              </a:r>
              <a:r>
                <a:rPr lang="zh-CN" altLang="en-US" sz="2000" b="1">
                  <a:solidFill>
                    <a:srgbClr val="FFFFFF"/>
                  </a:solidFill>
                  <a:latin typeface="微软雅黑" panose="020B0503020204020204" pitchFamily="34" charset="-122"/>
                  <a:ea typeface="微软雅黑" panose="020B0503020204020204" pitchFamily="34" charset="-122"/>
                  <a:sym typeface="Arial" panose="020B0604020202020204" pitchFamily="34" charset="0"/>
                </a:rPr>
                <a:t>标题</a:t>
              </a:r>
              <a:endParaRPr lang="zh-CN" altLang="en-US" sz="3200" b="1">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 name="淘宝网chenying0907出品 71"/>
            <p:cNvSpPr>
              <a:spLocks noChangeArrowheads="1"/>
            </p:cNvSpPr>
            <p:nvPr/>
          </p:nvSpPr>
          <p:spPr bwMode="auto">
            <a:xfrm>
              <a:off x="960052" y="1746130"/>
              <a:ext cx="336535" cy="361962"/>
            </a:xfrm>
            <a:custGeom>
              <a:avLst/>
              <a:gdLst>
                <a:gd name="T0" fmla="*/ 20532 w 40"/>
                <a:gd name="T1" fmla="*/ 14168 h 43"/>
                <a:gd name="T2" fmla="*/ 23680 w 40"/>
                <a:gd name="T3" fmla="*/ 7900 h 43"/>
                <a:gd name="T4" fmla="*/ 15789 w 40"/>
                <a:gd name="T5" fmla="*/ 0 h 43"/>
                <a:gd name="T6" fmla="*/ 7892 w 40"/>
                <a:gd name="T7" fmla="*/ 7900 h 43"/>
                <a:gd name="T8" fmla="*/ 11013 w 40"/>
                <a:gd name="T9" fmla="*/ 14168 h 43"/>
                <a:gd name="T10" fmla="*/ 0 w 40"/>
                <a:gd name="T11" fmla="*/ 33993 h 43"/>
                <a:gd name="T12" fmla="*/ 31572 w 40"/>
                <a:gd name="T13" fmla="*/ 33993 h 43"/>
                <a:gd name="T14" fmla="*/ 20532 w 40"/>
                <a:gd name="T15" fmla="*/ 14168 h 43"/>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3"/>
                <a:gd name="T26" fmla="*/ 40 w 40"/>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3">
                  <a:moveTo>
                    <a:pt x="26" y="18"/>
                  </a:moveTo>
                  <a:cubicBezTo>
                    <a:pt x="28" y="16"/>
                    <a:pt x="30" y="13"/>
                    <a:pt x="30" y="10"/>
                  </a:cubicBezTo>
                  <a:cubicBezTo>
                    <a:pt x="30" y="4"/>
                    <a:pt x="26" y="0"/>
                    <a:pt x="20" y="0"/>
                  </a:cubicBezTo>
                  <a:cubicBezTo>
                    <a:pt x="14" y="0"/>
                    <a:pt x="10" y="4"/>
                    <a:pt x="10" y="10"/>
                  </a:cubicBezTo>
                  <a:cubicBezTo>
                    <a:pt x="10" y="13"/>
                    <a:pt x="11" y="16"/>
                    <a:pt x="14" y="18"/>
                  </a:cubicBezTo>
                  <a:cubicBezTo>
                    <a:pt x="7" y="22"/>
                    <a:pt x="1" y="31"/>
                    <a:pt x="0" y="43"/>
                  </a:cubicBezTo>
                  <a:cubicBezTo>
                    <a:pt x="40" y="43"/>
                    <a:pt x="40" y="43"/>
                    <a:pt x="40" y="43"/>
                  </a:cubicBezTo>
                  <a:cubicBezTo>
                    <a:pt x="39" y="31"/>
                    <a:pt x="33" y="22"/>
                    <a:pt x="26" y="18"/>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18" name="淘宝网chenying0907出品 6"/>
            <p:cNvSpPr>
              <a:spLocks noChangeArrowheads="1"/>
            </p:cNvSpPr>
            <p:nvPr/>
          </p:nvSpPr>
          <p:spPr bwMode="auto">
            <a:xfrm>
              <a:off x="686186" y="2290158"/>
              <a:ext cx="28340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9" name="淘宝网chenying0907出品 18"/>
          <p:cNvGrpSpPr/>
          <p:nvPr/>
        </p:nvGrpSpPr>
        <p:grpSpPr>
          <a:xfrm>
            <a:off x="990402" y="4050523"/>
            <a:ext cx="3236533" cy="1788588"/>
            <a:chOff x="686186" y="1578788"/>
            <a:chExt cx="3236533" cy="1788588"/>
          </a:xfrm>
        </p:grpSpPr>
        <p:sp>
          <p:nvSpPr>
            <p:cNvPr id="20" name="Rectangle 634"/>
            <p:cNvSpPr>
              <a:spLocks noChangeArrowheads="1"/>
            </p:cNvSpPr>
            <p:nvPr/>
          </p:nvSpPr>
          <p:spPr bwMode="auto">
            <a:xfrm>
              <a:off x="686186" y="1578788"/>
              <a:ext cx="3236533" cy="691706"/>
            </a:xfrm>
            <a:prstGeom prst="rect">
              <a:avLst/>
            </a:prstGeom>
            <a:solidFill>
              <a:srgbClr val="0070C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21" name="淘宝网chenying0907出品 707"/>
            <p:cNvSpPr>
              <a:spLocks noChangeArrowheads="1"/>
            </p:cNvSpPr>
            <p:nvPr/>
          </p:nvSpPr>
          <p:spPr bwMode="auto">
            <a:xfrm>
              <a:off x="2243864" y="1722694"/>
              <a:ext cx="1646535" cy="4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400">
                  <a:solidFill>
                    <a:srgbClr val="FFFFFF"/>
                  </a:solidFill>
                  <a:latin typeface="微软雅黑" panose="020B0503020204020204" pitchFamily="34" charset="-122"/>
                  <a:ea typeface="微软雅黑" panose="020B0503020204020204" pitchFamily="34" charset="-122"/>
                  <a:sym typeface="Arial" panose="020B0604020202020204" pitchFamily="34" charset="0"/>
                </a:rPr>
                <a:t>输入您的</a:t>
              </a:r>
              <a:r>
                <a:rPr lang="zh-CN" altLang="en-US" sz="2000" b="1">
                  <a:solidFill>
                    <a:srgbClr val="FFFFFF"/>
                  </a:solidFill>
                  <a:latin typeface="微软雅黑" panose="020B0503020204020204" pitchFamily="34" charset="-122"/>
                  <a:ea typeface="微软雅黑" panose="020B0503020204020204" pitchFamily="34" charset="-122"/>
                  <a:sym typeface="Arial" panose="020B0604020202020204" pitchFamily="34" charset="0"/>
                </a:rPr>
                <a:t>标题</a:t>
              </a:r>
              <a:endParaRPr lang="zh-CN" altLang="en-US" sz="3200" b="1">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淘宝网chenying0907出品 71"/>
            <p:cNvSpPr>
              <a:spLocks noChangeArrowheads="1"/>
            </p:cNvSpPr>
            <p:nvPr/>
          </p:nvSpPr>
          <p:spPr bwMode="auto">
            <a:xfrm>
              <a:off x="960052" y="1746130"/>
              <a:ext cx="336535" cy="361962"/>
            </a:xfrm>
            <a:custGeom>
              <a:avLst/>
              <a:gdLst>
                <a:gd name="T0" fmla="*/ 20532 w 40"/>
                <a:gd name="T1" fmla="*/ 14168 h 43"/>
                <a:gd name="T2" fmla="*/ 23680 w 40"/>
                <a:gd name="T3" fmla="*/ 7900 h 43"/>
                <a:gd name="T4" fmla="*/ 15789 w 40"/>
                <a:gd name="T5" fmla="*/ 0 h 43"/>
                <a:gd name="T6" fmla="*/ 7892 w 40"/>
                <a:gd name="T7" fmla="*/ 7900 h 43"/>
                <a:gd name="T8" fmla="*/ 11013 w 40"/>
                <a:gd name="T9" fmla="*/ 14168 h 43"/>
                <a:gd name="T10" fmla="*/ 0 w 40"/>
                <a:gd name="T11" fmla="*/ 33993 h 43"/>
                <a:gd name="T12" fmla="*/ 31572 w 40"/>
                <a:gd name="T13" fmla="*/ 33993 h 43"/>
                <a:gd name="T14" fmla="*/ 20532 w 40"/>
                <a:gd name="T15" fmla="*/ 14168 h 43"/>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3"/>
                <a:gd name="T26" fmla="*/ 40 w 40"/>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3">
                  <a:moveTo>
                    <a:pt x="26" y="18"/>
                  </a:moveTo>
                  <a:cubicBezTo>
                    <a:pt x="28" y="16"/>
                    <a:pt x="30" y="13"/>
                    <a:pt x="30" y="10"/>
                  </a:cubicBezTo>
                  <a:cubicBezTo>
                    <a:pt x="30" y="4"/>
                    <a:pt x="26" y="0"/>
                    <a:pt x="20" y="0"/>
                  </a:cubicBezTo>
                  <a:cubicBezTo>
                    <a:pt x="14" y="0"/>
                    <a:pt x="10" y="4"/>
                    <a:pt x="10" y="10"/>
                  </a:cubicBezTo>
                  <a:cubicBezTo>
                    <a:pt x="10" y="13"/>
                    <a:pt x="11" y="16"/>
                    <a:pt x="14" y="18"/>
                  </a:cubicBezTo>
                  <a:cubicBezTo>
                    <a:pt x="7" y="22"/>
                    <a:pt x="1" y="31"/>
                    <a:pt x="0" y="43"/>
                  </a:cubicBezTo>
                  <a:cubicBezTo>
                    <a:pt x="40" y="43"/>
                    <a:pt x="40" y="43"/>
                    <a:pt x="40" y="43"/>
                  </a:cubicBezTo>
                  <a:cubicBezTo>
                    <a:pt x="39" y="31"/>
                    <a:pt x="33" y="22"/>
                    <a:pt x="26" y="18"/>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23" name="淘宝网chenying0907出品 6"/>
            <p:cNvSpPr>
              <a:spLocks noChangeArrowheads="1"/>
            </p:cNvSpPr>
            <p:nvPr/>
          </p:nvSpPr>
          <p:spPr bwMode="auto">
            <a:xfrm>
              <a:off x="686186" y="2290158"/>
              <a:ext cx="28340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4" name="淘宝网chenying0907出品 23"/>
          <p:cNvGrpSpPr/>
          <p:nvPr/>
        </p:nvGrpSpPr>
        <p:grpSpPr>
          <a:xfrm>
            <a:off x="4457164" y="4050523"/>
            <a:ext cx="3236533" cy="1788588"/>
            <a:chOff x="686186" y="1578788"/>
            <a:chExt cx="3236533" cy="1788588"/>
          </a:xfrm>
        </p:grpSpPr>
        <p:sp>
          <p:nvSpPr>
            <p:cNvPr id="25" name="Rectangle 634"/>
            <p:cNvSpPr>
              <a:spLocks noChangeArrowheads="1"/>
            </p:cNvSpPr>
            <p:nvPr/>
          </p:nvSpPr>
          <p:spPr bwMode="auto">
            <a:xfrm>
              <a:off x="686186" y="1578788"/>
              <a:ext cx="3236533" cy="691706"/>
            </a:xfrm>
            <a:prstGeom prst="rect">
              <a:avLst/>
            </a:prstGeom>
            <a:solidFill>
              <a:srgbClr val="00B0F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26" name="淘宝网chenying0907出品 707"/>
            <p:cNvSpPr>
              <a:spLocks noChangeArrowheads="1"/>
            </p:cNvSpPr>
            <p:nvPr/>
          </p:nvSpPr>
          <p:spPr bwMode="auto">
            <a:xfrm>
              <a:off x="2243864" y="1722694"/>
              <a:ext cx="1646535" cy="4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400">
                  <a:solidFill>
                    <a:srgbClr val="FFFFFF"/>
                  </a:solidFill>
                  <a:latin typeface="微软雅黑" panose="020B0503020204020204" pitchFamily="34" charset="-122"/>
                  <a:ea typeface="微软雅黑" panose="020B0503020204020204" pitchFamily="34" charset="-122"/>
                  <a:sym typeface="Arial" panose="020B0604020202020204" pitchFamily="34" charset="0"/>
                </a:rPr>
                <a:t>输入您的</a:t>
              </a:r>
              <a:r>
                <a:rPr lang="zh-CN" altLang="en-US" sz="2000" b="1">
                  <a:solidFill>
                    <a:srgbClr val="FFFFFF"/>
                  </a:solidFill>
                  <a:latin typeface="微软雅黑" panose="020B0503020204020204" pitchFamily="34" charset="-122"/>
                  <a:ea typeface="微软雅黑" panose="020B0503020204020204" pitchFamily="34" charset="-122"/>
                  <a:sym typeface="Arial" panose="020B0604020202020204" pitchFamily="34" charset="0"/>
                </a:rPr>
                <a:t>标题</a:t>
              </a:r>
              <a:endParaRPr lang="zh-CN" altLang="en-US" sz="3200" b="1">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7" name="淘宝网chenying0907出品 71"/>
            <p:cNvSpPr>
              <a:spLocks noChangeArrowheads="1"/>
            </p:cNvSpPr>
            <p:nvPr/>
          </p:nvSpPr>
          <p:spPr bwMode="auto">
            <a:xfrm>
              <a:off x="960052" y="1746130"/>
              <a:ext cx="336535" cy="361962"/>
            </a:xfrm>
            <a:custGeom>
              <a:avLst/>
              <a:gdLst>
                <a:gd name="T0" fmla="*/ 20532 w 40"/>
                <a:gd name="T1" fmla="*/ 14168 h 43"/>
                <a:gd name="T2" fmla="*/ 23680 w 40"/>
                <a:gd name="T3" fmla="*/ 7900 h 43"/>
                <a:gd name="T4" fmla="*/ 15789 w 40"/>
                <a:gd name="T5" fmla="*/ 0 h 43"/>
                <a:gd name="T6" fmla="*/ 7892 w 40"/>
                <a:gd name="T7" fmla="*/ 7900 h 43"/>
                <a:gd name="T8" fmla="*/ 11013 w 40"/>
                <a:gd name="T9" fmla="*/ 14168 h 43"/>
                <a:gd name="T10" fmla="*/ 0 w 40"/>
                <a:gd name="T11" fmla="*/ 33993 h 43"/>
                <a:gd name="T12" fmla="*/ 31572 w 40"/>
                <a:gd name="T13" fmla="*/ 33993 h 43"/>
                <a:gd name="T14" fmla="*/ 20532 w 40"/>
                <a:gd name="T15" fmla="*/ 14168 h 43"/>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3"/>
                <a:gd name="T26" fmla="*/ 40 w 40"/>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3">
                  <a:moveTo>
                    <a:pt x="26" y="18"/>
                  </a:moveTo>
                  <a:cubicBezTo>
                    <a:pt x="28" y="16"/>
                    <a:pt x="30" y="13"/>
                    <a:pt x="30" y="10"/>
                  </a:cubicBezTo>
                  <a:cubicBezTo>
                    <a:pt x="30" y="4"/>
                    <a:pt x="26" y="0"/>
                    <a:pt x="20" y="0"/>
                  </a:cubicBezTo>
                  <a:cubicBezTo>
                    <a:pt x="14" y="0"/>
                    <a:pt x="10" y="4"/>
                    <a:pt x="10" y="10"/>
                  </a:cubicBezTo>
                  <a:cubicBezTo>
                    <a:pt x="10" y="13"/>
                    <a:pt x="11" y="16"/>
                    <a:pt x="14" y="18"/>
                  </a:cubicBezTo>
                  <a:cubicBezTo>
                    <a:pt x="7" y="22"/>
                    <a:pt x="1" y="31"/>
                    <a:pt x="0" y="43"/>
                  </a:cubicBezTo>
                  <a:cubicBezTo>
                    <a:pt x="40" y="43"/>
                    <a:pt x="40" y="43"/>
                    <a:pt x="40" y="43"/>
                  </a:cubicBezTo>
                  <a:cubicBezTo>
                    <a:pt x="39" y="31"/>
                    <a:pt x="33" y="22"/>
                    <a:pt x="26" y="18"/>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28" name="淘宝网chenying0907出品 6"/>
            <p:cNvSpPr>
              <a:spLocks noChangeArrowheads="1"/>
            </p:cNvSpPr>
            <p:nvPr/>
          </p:nvSpPr>
          <p:spPr bwMode="auto">
            <a:xfrm>
              <a:off x="686186" y="2290158"/>
              <a:ext cx="28340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9" name="淘宝网chenying0907出品 28"/>
          <p:cNvGrpSpPr/>
          <p:nvPr/>
        </p:nvGrpSpPr>
        <p:grpSpPr>
          <a:xfrm>
            <a:off x="7923926" y="4050523"/>
            <a:ext cx="3236533" cy="1788588"/>
            <a:chOff x="686186" y="1578788"/>
            <a:chExt cx="3236533" cy="1788588"/>
          </a:xfrm>
        </p:grpSpPr>
        <p:sp>
          <p:nvSpPr>
            <p:cNvPr id="30" name="Rectangle 634"/>
            <p:cNvSpPr>
              <a:spLocks noChangeArrowheads="1"/>
            </p:cNvSpPr>
            <p:nvPr/>
          </p:nvSpPr>
          <p:spPr bwMode="auto">
            <a:xfrm>
              <a:off x="686186" y="1578788"/>
              <a:ext cx="3236533" cy="691706"/>
            </a:xfrm>
            <a:prstGeom prst="rect">
              <a:avLst/>
            </a:prstGeom>
            <a:solidFill>
              <a:srgbClr val="00B050"/>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31" name="淘宝网chenying0907出品 707"/>
            <p:cNvSpPr>
              <a:spLocks noChangeArrowheads="1"/>
            </p:cNvSpPr>
            <p:nvPr/>
          </p:nvSpPr>
          <p:spPr bwMode="auto">
            <a:xfrm>
              <a:off x="2243864" y="1722694"/>
              <a:ext cx="1646535" cy="400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400">
                  <a:solidFill>
                    <a:srgbClr val="FFFFFF"/>
                  </a:solidFill>
                  <a:latin typeface="微软雅黑" panose="020B0503020204020204" pitchFamily="34" charset="-122"/>
                  <a:ea typeface="微软雅黑" panose="020B0503020204020204" pitchFamily="34" charset="-122"/>
                  <a:sym typeface="Arial" panose="020B0604020202020204" pitchFamily="34" charset="0"/>
                </a:rPr>
                <a:t>输入您的</a:t>
              </a:r>
              <a:r>
                <a:rPr lang="zh-CN" altLang="en-US" sz="2000" b="1">
                  <a:solidFill>
                    <a:srgbClr val="FFFFFF"/>
                  </a:solidFill>
                  <a:latin typeface="微软雅黑" panose="020B0503020204020204" pitchFamily="34" charset="-122"/>
                  <a:ea typeface="微软雅黑" panose="020B0503020204020204" pitchFamily="34" charset="-122"/>
                  <a:sym typeface="Arial" panose="020B0604020202020204" pitchFamily="34" charset="0"/>
                </a:rPr>
                <a:t>标题</a:t>
              </a:r>
              <a:endParaRPr lang="zh-CN" altLang="en-US" sz="3200" b="1">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淘宝网chenying0907出品 71"/>
            <p:cNvSpPr>
              <a:spLocks noChangeArrowheads="1"/>
            </p:cNvSpPr>
            <p:nvPr/>
          </p:nvSpPr>
          <p:spPr bwMode="auto">
            <a:xfrm>
              <a:off x="960052" y="1746130"/>
              <a:ext cx="336535" cy="361962"/>
            </a:xfrm>
            <a:custGeom>
              <a:avLst/>
              <a:gdLst>
                <a:gd name="T0" fmla="*/ 20532 w 40"/>
                <a:gd name="T1" fmla="*/ 14168 h 43"/>
                <a:gd name="T2" fmla="*/ 23680 w 40"/>
                <a:gd name="T3" fmla="*/ 7900 h 43"/>
                <a:gd name="T4" fmla="*/ 15789 w 40"/>
                <a:gd name="T5" fmla="*/ 0 h 43"/>
                <a:gd name="T6" fmla="*/ 7892 w 40"/>
                <a:gd name="T7" fmla="*/ 7900 h 43"/>
                <a:gd name="T8" fmla="*/ 11013 w 40"/>
                <a:gd name="T9" fmla="*/ 14168 h 43"/>
                <a:gd name="T10" fmla="*/ 0 w 40"/>
                <a:gd name="T11" fmla="*/ 33993 h 43"/>
                <a:gd name="T12" fmla="*/ 31572 w 40"/>
                <a:gd name="T13" fmla="*/ 33993 h 43"/>
                <a:gd name="T14" fmla="*/ 20532 w 40"/>
                <a:gd name="T15" fmla="*/ 14168 h 43"/>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3"/>
                <a:gd name="T26" fmla="*/ 40 w 40"/>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3">
                  <a:moveTo>
                    <a:pt x="26" y="18"/>
                  </a:moveTo>
                  <a:cubicBezTo>
                    <a:pt x="28" y="16"/>
                    <a:pt x="30" y="13"/>
                    <a:pt x="30" y="10"/>
                  </a:cubicBezTo>
                  <a:cubicBezTo>
                    <a:pt x="30" y="4"/>
                    <a:pt x="26" y="0"/>
                    <a:pt x="20" y="0"/>
                  </a:cubicBezTo>
                  <a:cubicBezTo>
                    <a:pt x="14" y="0"/>
                    <a:pt x="10" y="4"/>
                    <a:pt x="10" y="10"/>
                  </a:cubicBezTo>
                  <a:cubicBezTo>
                    <a:pt x="10" y="13"/>
                    <a:pt x="11" y="16"/>
                    <a:pt x="14" y="18"/>
                  </a:cubicBezTo>
                  <a:cubicBezTo>
                    <a:pt x="7" y="22"/>
                    <a:pt x="1" y="31"/>
                    <a:pt x="0" y="43"/>
                  </a:cubicBezTo>
                  <a:cubicBezTo>
                    <a:pt x="40" y="43"/>
                    <a:pt x="40" y="43"/>
                    <a:pt x="40" y="43"/>
                  </a:cubicBezTo>
                  <a:cubicBezTo>
                    <a:pt x="39" y="31"/>
                    <a:pt x="33" y="22"/>
                    <a:pt x="26" y="18"/>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zh-CN">
                <a:solidFill>
                  <a:srgbClr val="000000"/>
                </a:solidFill>
                <a:latin typeface="Calibri" panose="020F0502020204030204" charset="0"/>
                <a:sym typeface="宋体" panose="02010600030101010101" pitchFamily="2" charset="-122"/>
              </a:endParaRPr>
            </a:p>
          </p:txBody>
        </p:sp>
        <p:sp>
          <p:nvSpPr>
            <p:cNvPr id="33" name="淘宝网chenying0907出品 6"/>
            <p:cNvSpPr>
              <a:spLocks noChangeArrowheads="1"/>
            </p:cNvSpPr>
            <p:nvPr/>
          </p:nvSpPr>
          <p:spPr bwMode="auto">
            <a:xfrm>
              <a:off x="686186" y="2290158"/>
              <a:ext cx="28340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在此添加您想要的文字</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ppt_y</p:attrName>
                                        </p:attrNameLst>
                                      </p:cBhvr>
                                      <p:tavLst>
                                        <p:tav tm="0">
                                          <p:val>
                                            <p:strVal val="#ppt_y+#ppt_h*1.125000"/>
                                          </p:val>
                                        </p:tav>
                                        <p:tav tm="100000">
                                          <p:val>
                                            <p:strVal val="#ppt_y"/>
                                          </p:val>
                                        </p:tav>
                                      </p:tavLst>
                                    </p:anim>
                                    <p:animEffect transition="in" filter="wipe(up)">
                                      <p:cBhvr>
                                        <p:cTn id="18" dur="500"/>
                                        <p:tgtEl>
                                          <p:spTgt spid="14"/>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up)">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p:tgtEl>
                                          <p:spTgt spid="24"/>
                                        </p:tgtEl>
                                        <p:attrNameLst>
                                          <p:attrName>ppt_y</p:attrName>
                                        </p:attrNameLst>
                                      </p:cBhvr>
                                      <p:tavLst>
                                        <p:tav tm="0">
                                          <p:val>
                                            <p:strVal val="#ppt_y+#ppt_h*1.125000"/>
                                          </p:val>
                                        </p:tav>
                                        <p:tav tm="100000">
                                          <p:val>
                                            <p:strVal val="#ppt_y"/>
                                          </p:val>
                                        </p:tav>
                                      </p:tavLst>
                                    </p:anim>
                                    <p:animEffect transition="in" filter="wipe(up)">
                                      <p:cBhvr>
                                        <p:cTn id="28" dur="500"/>
                                        <p:tgtEl>
                                          <p:spTgt spid="24"/>
                                        </p:tgtEl>
                                      </p:cBhvr>
                                    </p:animEffect>
                                  </p:childTnLst>
                                </p:cTn>
                              </p:par>
                            </p:childTnLst>
                          </p:cTn>
                        </p:par>
                        <p:par>
                          <p:cTn id="29" fill="hold">
                            <p:stCondLst>
                              <p:cond delay="2500"/>
                            </p:stCondLst>
                            <p:childTnLst>
                              <p:par>
                                <p:cTn id="30" presetID="12" presetClass="entr" presetSubtype="4"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p:tgtEl>
                                          <p:spTgt spid="29"/>
                                        </p:tgtEl>
                                        <p:attrNameLst>
                                          <p:attrName>ppt_y</p:attrName>
                                        </p:attrNameLst>
                                      </p:cBhvr>
                                      <p:tavLst>
                                        <p:tav tm="0">
                                          <p:val>
                                            <p:strVal val="#ppt_y+#ppt_h*1.125000"/>
                                          </p:val>
                                        </p:tav>
                                        <p:tav tm="100000">
                                          <p:val>
                                            <p:strVal val="#ppt_y"/>
                                          </p:val>
                                        </p:tav>
                                      </p:tavLst>
                                    </p:anim>
                                    <p:animEffect transition="in" filter="wipe(up)">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说教学程序</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矩形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5.2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grpSp>
        <p:nvGrpSpPr>
          <p:cNvPr id="4" name="组合 3"/>
          <p:cNvGrpSpPr/>
          <p:nvPr/>
        </p:nvGrpSpPr>
        <p:grpSpPr>
          <a:xfrm flipH="1">
            <a:off x="6416229" y="1560652"/>
            <a:ext cx="4119975" cy="2148718"/>
            <a:chOff x="1550756" y="1580380"/>
            <a:chExt cx="4235527" cy="2208983"/>
          </a:xfrm>
        </p:grpSpPr>
        <p:sp>
          <p:nvSpPr>
            <p:cNvPr id="5" name="等腰三角形 41"/>
            <p:cNvSpPr/>
            <p:nvPr/>
          </p:nvSpPr>
          <p:spPr>
            <a:xfrm rot="5400000" flipH="1">
              <a:off x="2967260" y="1682963"/>
              <a:ext cx="222648" cy="305565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chemeClr val="bg1"/>
                </a:gs>
                <a:gs pos="59000">
                  <a:srgbClr val="5B595B"/>
                </a:gs>
                <a:gs pos="100000">
                  <a:schemeClr val="bg2">
                    <a:lumMod val="2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6" name="矩形 5"/>
            <p:cNvSpPr/>
            <p:nvPr/>
          </p:nvSpPr>
          <p:spPr>
            <a:xfrm>
              <a:off x="1622321" y="1580380"/>
              <a:ext cx="2984089" cy="151908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7" name="椭圆 6"/>
            <p:cNvSpPr/>
            <p:nvPr/>
          </p:nvSpPr>
          <p:spPr>
            <a:xfrm>
              <a:off x="4311443" y="2314523"/>
              <a:ext cx="1474840" cy="1474840"/>
            </a:xfrm>
            <a:prstGeom prst="ellipse">
              <a:avLst/>
            </a:prstGeom>
            <a:solidFill>
              <a:srgbClr val="00B0F0"/>
            </a:solidFill>
            <a:ln>
              <a:noFill/>
            </a:ln>
            <a:effectLst>
              <a:outerShdw blurRad="152400" dist="1016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prstClr val="white"/>
                  </a:solidFill>
                  <a:latin typeface="微软雅黑" panose="020B0503020204020204" pitchFamily="34" charset="-122"/>
                  <a:ea typeface="微软雅黑" panose="020B0503020204020204" pitchFamily="34" charset="-122"/>
                </a:rPr>
                <a:t>02</a:t>
              </a:r>
              <a:endParaRPr lang="zh-CN" altLang="en-US" sz="4800" dirty="0">
                <a:solidFill>
                  <a:prstClr val="white"/>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1996385" y="1799132"/>
              <a:ext cx="2426420" cy="1053282"/>
              <a:chOff x="6105041" y="1622704"/>
              <a:chExt cx="2426420" cy="1053282"/>
            </a:xfrm>
          </p:grpSpPr>
          <p:sp>
            <p:nvSpPr>
              <p:cNvPr id="9" name="Freeform 32"/>
              <p:cNvSpPr>
                <a:spLocks noEditPoints="1"/>
              </p:cNvSpPr>
              <p:nvPr/>
            </p:nvSpPr>
            <p:spPr bwMode="auto">
              <a:xfrm>
                <a:off x="6106626" y="1622704"/>
                <a:ext cx="400230" cy="423756"/>
              </a:xfrm>
              <a:custGeom>
                <a:avLst/>
                <a:gdLst>
                  <a:gd name="T0" fmla="*/ 565 w 587"/>
                  <a:gd name="T1" fmla="*/ 211 h 621"/>
                  <a:gd name="T2" fmla="*/ 232 w 587"/>
                  <a:gd name="T3" fmla="*/ 88 h 621"/>
                  <a:gd name="T4" fmla="*/ 488 w 587"/>
                  <a:gd name="T5" fmla="*/ 435 h 621"/>
                  <a:gd name="T6" fmla="*/ 565 w 587"/>
                  <a:gd name="T7" fmla="*/ 211 h 621"/>
                  <a:gd name="T8" fmla="*/ 532 w 587"/>
                  <a:gd name="T9" fmla="*/ 195 h 621"/>
                  <a:gd name="T10" fmla="*/ 486 w 587"/>
                  <a:gd name="T11" fmla="*/ 194 h 621"/>
                  <a:gd name="T12" fmla="*/ 457 w 587"/>
                  <a:gd name="T13" fmla="*/ 194 h 621"/>
                  <a:gd name="T14" fmla="*/ 470 w 587"/>
                  <a:gd name="T15" fmla="*/ 160 h 621"/>
                  <a:gd name="T16" fmla="*/ 476 w 587"/>
                  <a:gd name="T17" fmla="*/ 118 h 621"/>
                  <a:gd name="T18" fmla="*/ 532 w 587"/>
                  <a:gd name="T19" fmla="*/ 195 h 621"/>
                  <a:gd name="T20" fmla="*/ 356 w 587"/>
                  <a:gd name="T21" fmla="*/ 75 h 621"/>
                  <a:gd name="T22" fmla="*/ 357 w 587"/>
                  <a:gd name="T23" fmla="*/ 75 h 621"/>
                  <a:gd name="T24" fmla="*/ 407 w 587"/>
                  <a:gd name="T25" fmla="*/ 83 h 621"/>
                  <a:gd name="T26" fmla="*/ 349 w 587"/>
                  <a:gd name="T27" fmla="*/ 90 h 621"/>
                  <a:gd name="T28" fmla="*/ 319 w 587"/>
                  <a:gd name="T29" fmla="*/ 79 h 621"/>
                  <a:gd name="T30" fmla="*/ 356 w 587"/>
                  <a:gd name="T31" fmla="*/ 75 h 621"/>
                  <a:gd name="T32" fmla="*/ 284 w 587"/>
                  <a:gd name="T33" fmla="*/ 90 h 621"/>
                  <a:gd name="T34" fmla="*/ 362 w 587"/>
                  <a:gd name="T35" fmla="*/ 154 h 621"/>
                  <a:gd name="T36" fmla="*/ 317 w 587"/>
                  <a:gd name="T37" fmla="*/ 202 h 621"/>
                  <a:gd name="T38" fmla="*/ 312 w 587"/>
                  <a:gd name="T39" fmla="*/ 219 h 621"/>
                  <a:gd name="T40" fmla="*/ 260 w 587"/>
                  <a:gd name="T41" fmla="*/ 237 h 621"/>
                  <a:gd name="T42" fmla="*/ 348 w 587"/>
                  <a:gd name="T43" fmla="*/ 273 h 621"/>
                  <a:gd name="T44" fmla="*/ 336 w 587"/>
                  <a:gd name="T45" fmla="*/ 355 h 621"/>
                  <a:gd name="T46" fmla="*/ 304 w 587"/>
                  <a:gd name="T47" fmla="*/ 423 h 621"/>
                  <a:gd name="T48" fmla="*/ 288 w 587"/>
                  <a:gd name="T49" fmla="*/ 408 h 621"/>
                  <a:gd name="T50" fmla="*/ 237 w 587"/>
                  <a:gd name="T51" fmla="*/ 326 h 621"/>
                  <a:gd name="T52" fmla="*/ 232 w 587"/>
                  <a:gd name="T53" fmla="*/ 256 h 621"/>
                  <a:gd name="T54" fmla="*/ 206 w 587"/>
                  <a:gd name="T55" fmla="*/ 220 h 621"/>
                  <a:gd name="T56" fmla="*/ 182 w 587"/>
                  <a:gd name="T57" fmla="*/ 190 h 621"/>
                  <a:gd name="T58" fmla="*/ 284 w 587"/>
                  <a:gd name="T59" fmla="*/ 90 h 621"/>
                  <a:gd name="T60" fmla="*/ 486 w 587"/>
                  <a:gd name="T61" fmla="*/ 401 h 621"/>
                  <a:gd name="T62" fmla="*/ 479 w 587"/>
                  <a:gd name="T63" fmla="*/ 377 h 621"/>
                  <a:gd name="T64" fmla="*/ 461 w 587"/>
                  <a:gd name="T65" fmla="*/ 328 h 621"/>
                  <a:gd name="T66" fmla="*/ 448 w 587"/>
                  <a:gd name="T67" fmla="*/ 292 h 621"/>
                  <a:gd name="T68" fmla="*/ 441 w 587"/>
                  <a:gd name="T69" fmla="*/ 236 h 621"/>
                  <a:gd name="T70" fmla="*/ 538 w 587"/>
                  <a:gd name="T71" fmla="*/ 214 h 621"/>
                  <a:gd name="T72" fmla="*/ 545 w 587"/>
                  <a:gd name="T73" fmla="*/ 265 h 621"/>
                  <a:gd name="T74" fmla="*/ 486 w 587"/>
                  <a:gd name="T75" fmla="*/ 40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7" h="621">
                    <a:moveTo>
                      <a:pt x="565" y="211"/>
                    </a:moveTo>
                    <a:cubicBezTo>
                      <a:pt x="529" y="66"/>
                      <a:pt x="357" y="0"/>
                      <a:pt x="232" y="88"/>
                    </a:cubicBezTo>
                    <a:cubicBezTo>
                      <a:pt x="0" y="251"/>
                      <a:pt x="248" y="621"/>
                      <a:pt x="488" y="435"/>
                    </a:cubicBezTo>
                    <a:cubicBezTo>
                      <a:pt x="555" y="383"/>
                      <a:pt x="587" y="296"/>
                      <a:pt x="565" y="211"/>
                    </a:cubicBezTo>
                    <a:close/>
                    <a:moveTo>
                      <a:pt x="532" y="195"/>
                    </a:moveTo>
                    <a:cubicBezTo>
                      <a:pt x="514" y="196"/>
                      <a:pt x="498" y="188"/>
                      <a:pt x="486" y="194"/>
                    </a:cubicBezTo>
                    <a:cubicBezTo>
                      <a:pt x="468" y="202"/>
                      <a:pt x="440" y="216"/>
                      <a:pt x="457" y="194"/>
                    </a:cubicBezTo>
                    <a:cubicBezTo>
                      <a:pt x="457" y="194"/>
                      <a:pt x="468" y="181"/>
                      <a:pt x="470" y="160"/>
                    </a:cubicBezTo>
                    <a:cubicBezTo>
                      <a:pt x="472" y="142"/>
                      <a:pt x="471" y="130"/>
                      <a:pt x="476" y="118"/>
                    </a:cubicBezTo>
                    <a:cubicBezTo>
                      <a:pt x="500" y="139"/>
                      <a:pt x="520" y="165"/>
                      <a:pt x="532" y="195"/>
                    </a:cubicBezTo>
                    <a:close/>
                    <a:moveTo>
                      <a:pt x="356" y="75"/>
                    </a:moveTo>
                    <a:cubicBezTo>
                      <a:pt x="357" y="75"/>
                      <a:pt x="357" y="75"/>
                      <a:pt x="357" y="75"/>
                    </a:cubicBezTo>
                    <a:cubicBezTo>
                      <a:pt x="374" y="75"/>
                      <a:pt x="391" y="78"/>
                      <a:pt x="407" y="83"/>
                    </a:cubicBezTo>
                    <a:cubicBezTo>
                      <a:pt x="389" y="86"/>
                      <a:pt x="364" y="90"/>
                      <a:pt x="349" y="90"/>
                    </a:cubicBezTo>
                    <a:cubicBezTo>
                      <a:pt x="337" y="90"/>
                      <a:pt x="327" y="85"/>
                      <a:pt x="319" y="79"/>
                    </a:cubicBezTo>
                    <a:cubicBezTo>
                      <a:pt x="331" y="77"/>
                      <a:pt x="343" y="75"/>
                      <a:pt x="356" y="75"/>
                    </a:cubicBezTo>
                    <a:close/>
                    <a:moveTo>
                      <a:pt x="284" y="90"/>
                    </a:moveTo>
                    <a:cubicBezTo>
                      <a:pt x="317" y="88"/>
                      <a:pt x="388" y="136"/>
                      <a:pt x="362" y="154"/>
                    </a:cubicBezTo>
                    <a:cubicBezTo>
                      <a:pt x="342" y="167"/>
                      <a:pt x="317" y="191"/>
                      <a:pt x="317" y="202"/>
                    </a:cubicBezTo>
                    <a:cubicBezTo>
                      <a:pt x="317" y="212"/>
                      <a:pt x="321" y="217"/>
                      <a:pt x="312" y="219"/>
                    </a:cubicBezTo>
                    <a:cubicBezTo>
                      <a:pt x="294" y="222"/>
                      <a:pt x="250" y="222"/>
                      <a:pt x="260" y="237"/>
                    </a:cubicBezTo>
                    <a:cubicBezTo>
                      <a:pt x="271" y="252"/>
                      <a:pt x="336" y="231"/>
                      <a:pt x="348" y="273"/>
                    </a:cubicBezTo>
                    <a:cubicBezTo>
                      <a:pt x="357" y="303"/>
                      <a:pt x="341" y="333"/>
                      <a:pt x="336" y="355"/>
                    </a:cubicBezTo>
                    <a:cubicBezTo>
                      <a:pt x="330" y="378"/>
                      <a:pt x="317" y="422"/>
                      <a:pt x="304" y="423"/>
                    </a:cubicBezTo>
                    <a:cubicBezTo>
                      <a:pt x="296" y="424"/>
                      <a:pt x="292" y="420"/>
                      <a:pt x="288" y="408"/>
                    </a:cubicBezTo>
                    <a:cubicBezTo>
                      <a:pt x="273" y="363"/>
                      <a:pt x="243" y="339"/>
                      <a:pt x="237" y="326"/>
                    </a:cubicBezTo>
                    <a:cubicBezTo>
                      <a:pt x="230" y="312"/>
                      <a:pt x="214" y="276"/>
                      <a:pt x="232" y="256"/>
                    </a:cubicBezTo>
                    <a:cubicBezTo>
                      <a:pt x="251" y="235"/>
                      <a:pt x="214" y="238"/>
                      <a:pt x="206" y="220"/>
                    </a:cubicBezTo>
                    <a:cubicBezTo>
                      <a:pt x="202" y="211"/>
                      <a:pt x="190" y="204"/>
                      <a:pt x="182" y="190"/>
                    </a:cubicBezTo>
                    <a:cubicBezTo>
                      <a:pt x="202" y="145"/>
                      <a:pt x="239" y="109"/>
                      <a:pt x="284" y="90"/>
                    </a:cubicBezTo>
                    <a:close/>
                    <a:moveTo>
                      <a:pt x="486" y="401"/>
                    </a:moveTo>
                    <a:cubicBezTo>
                      <a:pt x="484" y="392"/>
                      <a:pt x="482" y="383"/>
                      <a:pt x="479" y="377"/>
                    </a:cubicBezTo>
                    <a:cubicBezTo>
                      <a:pt x="473" y="355"/>
                      <a:pt x="457" y="339"/>
                      <a:pt x="461" y="328"/>
                    </a:cubicBezTo>
                    <a:cubicBezTo>
                      <a:pt x="464" y="318"/>
                      <a:pt x="464" y="308"/>
                      <a:pt x="448" y="292"/>
                    </a:cubicBezTo>
                    <a:cubicBezTo>
                      <a:pt x="432" y="276"/>
                      <a:pt x="425" y="260"/>
                      <a:pt x="441" y="236"/>
                    </a:cubicBezTo>
                    <a:cubicBezTo>
                      <a:pt x="457" y="213"/>
                      <a:pt x="512" y="211"/>
                      <a:pt x="538" y="214"/>
                    </a:cubicBezTo>
                    <a:cubicBezTo>
                      <a:pt x="542" y="230"/>
                      <a:pt x="545" y="247"/>
                      <a:pt x="545" y="265"/>
                    </a:cubicBezTo>
                    <a:cubicBezTo>
                      <a:pt x="545" y="319"/>
                      <a:pt x="522" y="367"/>
                      <a:pt x="486" y="401"/>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6105041" y="1644272"/>
                <a:ext cx="2426420" cy="1031714"/>
                <a:chOff x="774864" y="4213596"/>
                <a:chExt cx="2426420" cy="1031714"/>
              </a:xfrm>
            </p:grpSpPr>
            <p:sp>
              <p:nvSpPr>
                <p:cNvPr id="11" name="文本框 10"/>
                <p:cNvSpPr txBox="1"/>
                <p:nvPr/>
              </p:nvSpPr>
              <p:spPr>
                <a:xfrm>
                  <a:off x="1216991" y="4213596"/>
                  <a:ext cx="1376378" cy="379691"/>
                </a:xfrm>
                <a:prstGeom prst="rect">
                  <a:avLst/>
                </a:prstGeom>
                <a:noFill/>
              </p:spPr>
              <p:txBody>
                <a:bodyPr wrap="non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r>
                    <a:rPr lang="zh-CN" altLang="en-US" sz="1800" b="1" dirty="0">
                      <a:solidFill>
                        <a:srgbClr val="2E2E2E"/>
                      </a:solidFill>
                      <a:latin typeface="微软雅黑" panose="020B0503020204020204" pitchFamily="34" charset="-122"/>
                      <a:ea typeface="微软雅黑" panose="020B0503020204020204" pitchFamily="34" charset="-122"/>
                    </a:rPr>
                    <a:t>请输入标题</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sp>
              <p:nvSpPr>
                <p:cNvPr id="12" name="矩形 11"/>
                <p:cNvSpPr/>
                <p:nvPr/>
              </p:nvSpPr>
              <p:spPr>
                <a:xfrm>
                  <a:off x="774864" y="4707415"/>
                  <a:ext cx="2426420" cy="537895"/>
                </a:xfrm>
                <a:prstGeom prst="rect">
                  <a:avLst/>
                </a:prstGeom>
              </p:spPr>
              <p:txBody>
                <a:bodyPr wrap="square">
                  <a:spAutoFit/>
                </a:bodyPr>
                <a:lstStyle/>
                <a:p>
                  <a:pPr algn="ctr"/>
                  <a:r>
                    <a:rPr lang="zh-CN" altLang="en-US" sz="1400" kern="100" dirty="0">
                      <a:solidFill>
                        <a:srgbClr val="2E2E2E"/>
                      </a:solidFill>
                      <a:latin typeface="微软雅黑" panose="020B0503020204020204" pitchFamily="34" charset="-122"/>
                      <a:cs typeface="Times New Roman" panose="02020603050405020304" pitchFamily="18" charset="0"/>
                    </a:rPr>
                    <a:t>请在此添加您想要的内容请在此添加您想要的内容</a:t>
                  </a:r>
                  <a:endParaRPr lang="zh-CN" altLang="zh-CN" sz="1400" kern="100" dirty="0">
                    <a:solidFill>
                      <a:srgbClr val="2E2E2E"/>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grpSp>
      <p:grpSp>
        <p:nvGrpSpPr>
          <p:cNvPr id="13" name="组合 12"/>
          <p:cNvGrpSpPr/>
          <p:nvPr/>
        </p:nvGrpSpPr>
        <p:grpSpPr>
          <a:xfrm>
            <a:off x="1604996" y="1558541"/>
            <a:ext cx="4119974" cy="2148718"/>
            <a:chOff x="1630396" y="1571241"/>
            <a:chExt cx="4119974" cy="2148718"/>
          </a:xfrm>
        </p:grpSpPr>
        <p:grpSp>
          <p:nvGrpSpPr>
            <p:cNvPr id="14" name="组合 13"/>
            <p:cNvGrpSpPr/>
            <p:nvPr/>
          </p:nvGrpSpPr>
          <p:grpSpPr>
            <a:xfrm>
              <a:off x="1630396" y="1571241"/>
              <a:ext cx="2972292" cy="1694217"/>
              <a:chOff x="1630396" y="1571241"/>
              <a:chExt cx="2972292" cy="1694217"/>
            </a:xfrm>
          </p:grpSpPr>
          <p:sp>
            <p:nvSpPr>
              <p:cNvPr id="16" name="等腰三角形 41"/>
              <p:cNvSpPr/>
              <p:nvPr/>
            </p:nvSpPr>
            <p:spPr>
              <a:xfrm rot="5400000" flipH="1">
                <a:off x="3008255" y="1671025"/>
                <a:ext cx="216574" cy="2972292"/>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chemeClr val="bg1"/>
                  </a:gs>
                  <a:gs pos="59000">
                    <a:srgbClr val="5B595B"/>
                  </a:gs>
                  <a:gs pos="100000">
                    <a:schemeClr val="bg2">
                      <a:lumMod val="2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7" name="矩形 16"/>
              <p:cNvSpPr/>
              <p:nvPr/>
            </p:nvSpPr>
            <p:spPr>
              <a:xfrm>
                <a:off x="1700008" y="1571241"/>
                <a:ext cx="2902678" cy="1477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2063867" y="1805009"/>
                <a:ext cx="2360223" cy="1003567"/>
                <a:chOff x="774864" y="4213596"/>
                <a:chExt cx="2426420" cy="1031713"/>
              </a:xfrm>
            </p:grpSpPr>
            <p:sp>
              <p:nvSpPr>
                <p:cNvPr id="66" name="文本框 65"/>
                <p:cNvSpPr txBox="1"/>
                <p:nvPr/>
              </p:nvSpPr>
              <p:spPr>
                <a:xfrm>
                  <a:off x="1382781" y="4213596"/>
                  <a:ext cx="1376378" cy="379690"/>
                </a:xfrm>
                <a:prstGeom prst="rect">
                  <a:avLst/>
                </a:prstGeom>
                <a:noFill/>
              </p:spPr>
              <p:txBody>
                <a:bodyPr wrap="non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r>
                    <a:rPr lang="zh-CN" altLang="en-US" sz="1800" b="1" dirty="0">
                      <a:solidFill>
                        <a:srgbClr val="2E2E2E"/>
                      </a:solidFill>
                      <a:latin typeface="微软雅黑" panose="020B0503020204020204" pitchFamily="34" charset="-122"/>
                      <a:ea typeface="微软雅黑" panose="020B0503020204020204" pitchFamily="34" charset="-122"/>
                    </a:rPr>
                    <a:t>请输入标题</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sp>
              <p:nvSpPr>
                <p:cNvPr id="67" name="矩形 66"/>
                <p:cNvSpPr/>
                <p:nvPr/>
              </p:nvSpPr>
              <p:spPr>
                <a:xfrm>
                  <a:off x="774864" y="4707415"/>
                  <a:ext cx="2426420" cy="537894"/>
                </a:xfrm>
                <a:prstGeom prst="rect">
                  <a:avLst/>
                </a:prstGeom>
              </p:spPr>
              <p:txBody>
                <a:bodyPr wrap="square">
                  <a:spAutoFit/>
                </a:bodyPr>
                <a:lstStyle/>
                <a:p>
                  <a:pPr algn="ctr"/>
                  <a:r>
                    <a:rPr lang="zh-CN" altLang="en-US" sz="1400" kern="100" dirty="0">
                      <a:solidFill>
                        <a:srgbClr val="2E2E2E"/>
                      </a:solidFill>
                      <a:latin typeface="微软雅黑" panose="020B0503020204020204" pitchFamily="34" charset="-122"/>
                      <a:cs typeface="Times New Roman" panose="02020603050405020304" pitchFamily="18" charset="0"/>
                    </a:rPr>
                    <a:t>请在此添加您想要的内容请在此添加您想要的内容</a:t>
                  </a:r>
                  <a:endParaRPr lang="zh-CN" altLang="zh-CN" sz="1400" kern="100" dirty="0">
                    <a:solidFill>
                      <a:srgbClr val="2E2E2E"/>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9" name="组合 18"/>
              <p:cNvGrpSpPr/>
              <p:nvPr/>
            </p:nvGrpSpPr>
            <p:grpSpPr>
              <a:xfrm>
                <a:off x="2149579" y="1703601"/>
                <a:ext cx="303524" cy="303526"/>
                <a:chOff x="6443217" y="1547174"/>
                <a:chExt cx="363537" cy="363538"/>
              </a:xfrm>
              <a:solidFill>
                <a:schemeClr val="accent1">
                  <a:lumMod val="75000"/>
                </a:schemeClr>
              </a:solidFill>
            </p:grpSpPr>
            <p:sp>
              <p:nvSpPr>
                <p:cNvPr id="20" name="Freeform 42"/>
                <p:cNvSpPr/>
                <p:nvPr/>
              </p:nvSpPr>
              <p:spPr bwMode="auto">
                <a:xfrm>
                  <a:off x="6624192" y="1547174"/>
                  <a:ext cx="136525" cy="73025"/>
                </a:xfrm>
                <a:custGeom>
                  <a:avLst/>
                  <a:gdLst>
                    <a:gd name="T0" fmla="*/ 105 w 117"/>
                    <a:gd name="T1" fmla="*/ 63 h 63"/>
                    <a:gd name="T2" fmla="*/ 58 w 117"/>
                    <a:gd name="T3" fmla="*/ 29 h 63"/>
                    <a:gd name="T4" fmla="*/ 0 w 117"/>
                    <a:gd name="T5" fmla="*/ 16 h 63"/>
                    <a:gd name="T6" fmla="*/ 0 w 117"/>
                    <a:gd name="T7" fmla="*/ 0 h 63"/>
                    <a:gd name="T8" fmla="*/ 65 w 117"/>
                    <a:gd name="T9" fmla="*/ 14 h 63"/>
                    <a:gd name="T10" fmla="*/ 117 w 117"/>
                    <a:gd name="T11" fmla="*/ 52 h 63"/>
                    <a:gd name="T12" fmla="*/ 105 w 117"/>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117" h="63">
                      <a:moveTo>
                        <a:pt x="105" y="63"/>
                      </a:moveTo>
                      <a:cubicBezTo>
                        <a:pt x="92" y="48"/>
                        <a:pt x="76" y="37"/>
                        <a:pt x="58" y="29"/>
                      </a:cubicBezTo>
                      <a:cubicBezTo>
                        <a:pt x="40" y="20"/>
                        <a:pt x="20" y="16"/>
                        <a:pt x="0" y="16"/>
                      </a:cubicBezTo>
                      <a:cubicBezTo>
                        <a:pt x="0" y="0"/>
                        <a:pt x="0" y="0"/>
                        <a:pt x="0" y="0"/>
                      </a:cubicBezTo>
                      <a:cubicBezTo>
                        <a:pt x="23" y="0"/>
                        <a:pt x="45" y="4"/>
                        <a:pt x="65" y="14"/>
                      </a:cubicBezTo>
                      <a:cubicBezTo>
                        <a:pt x="85" y="23"/>
                        <a:pt x="103" y="36"/>
                        <a:pt x="117" y="52"/>
                      </a:cubicBezTo>
                      <a:lnTo>
                        <a:pt x="105"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21" name="Freeform 43"/>
                <p:cNvSpPr/>
                <p:nvPr/>
              </p:nvSpPr>
              <p:spPr bwMode="auto">
                <a:xfrm>
                  <a:off x="6624192" y="1547174"/>
                  <a:ext cx="0" cy="17463"/>
                </a:xfrm>
                <a:custGeom>
                  <a:avLst/>
                  <a:gdLst>
                    <a:gd name="T0" fmla="*/ 11 h 11"/>
                    <a:gd name="T1" fmla="*/ 0 h 11"/>
                    <a:gd name="T2" fmla="*/ 0 h 11"/>
                    <a:gd name="T3" fmla="*/ 0 h 11"/>
                    <a:gd name="T4" fmla="*/ 11 h 11"/>
                    <a:gd name="T5" fmla="*/ 11 h 11"/>
                    <a:gd name="T6" fmla="*/ 11 h 11"/>
                  </a:gdLst>
                  <a:ahLst/>
                  <a:cxnLst>
                    <a:cxn ang="0">
                      <a:pos x="0" y="T0"/>
                    </a:cxn>
                    <a:cxn ang="0">
                      <a:pos x="0" y="T1"/>
                    </a:cxn>
                    <a:cxn ang="0">
                      <a:pos x="0" y="T2"/>
                    </a:cxn>
                    <a:cxn ang="0">
                      <a:pos x="0" y="T3"/>
                    </a:cxn>
                    <a:cxn ang="0">
                      <a:pos x="0" y="T4"/>
                    </a:cxn>
                    <a:cxn ang="0">
                      <a:pos x="0" y="T5"/>
                    </a:cxn>
                    <a:cxn ang="0">
                      <a:pos x="0" y="T6"/>
                    </a:cxn>
                  </a:cxnLst>
                  <a:rect l="0" t="0" r="r" b="b"/>
                  <a:pathLst>
                    <a:path h="11">
                      <a:moveTo>
                        <a:pt x="0" y="11"/>
                      </a:moveTo>
                      <a:lnTo>
                        <a:pt x="0" y="0"/>
                      </a:lnTo>
                      <a:lnTo>
                        <a:pt x="0" y="0"/>
                      </a:lnTo>
                      <a:lnTo>
                        <a:pt x="0" y="0"/>
                      </a:lnTo>
                      <a:lnTo>
                        <a:pt x="0" y="11"/>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22" name="Freeform 44"/>
                <p:cNvSpPr/>
                <p:nvPr/>
              </p:nvSpPr>
              <p:spPr bwMode="auto">
                <a:xfrm>
                  <a:off x="6624192" y="1891661"/>
                  <a:ext cx="0" cy="19050"/>
                </a:xfrm>
                <a:custGeom>
                  <a:avLst/>
                  <a:gdLst>
                    <a:gd name="T0" fmla="*/ 12 h 12"/>
                    <a:gd name="T1" fmla="*/ 12 h 12"/>
                    <a:gd name="T2" fmla="*/ 12 h 12"/>
                    <a:gd name="T3" fmla="*/ 0 h 12"/>
                    <a:gd name="T4" fmla="*/ 0 h 12"/>
                    <a:gd name="T5" fmla="*/ 0 h 12"/>
                    <a:gd name="T6" fmla="*/ 12 h 12"/>
                  </a:gdLst>
                  <a:ahLst/>
                  <a:cxnLst>
                    <a:cxn ang="0">
                      <a:pos x="0" y="T0"/>
                    </a:cxn>
                    <a:cxn ang="0">
                      <a:pos x="0" y="T1"/>
                    </a:cxn>
                    <a:cxn ang="0">
                      <a:pos x="0" y="T2"/>
                    </a:cxn>
                    <a:cxn ang="0">
                      <a:pos x="0" y="T3"/>
                    </a:cxn>
                    <a:cxn ang="0">
                      <a:pos x="0" y="T4"/>
                    </a:cxn>
                    <a:cxn ang="0">
                      <a:pos x="0" y="T5"/>
                    </a:cxn>
                    <a:cxn ang="0">
                      <a:pos x="0" y="T6"/>
                    </a:cxn>
                  </a:cxnLst>
                  <a:rect l="0" t="0" r="r" b="b"/>
                  <a:pathLst>
                    <a:path h="12">
                      <a:moveTo>
                        <a:pt x="0" y="12"/>
                      </a:moveTo>
                      <a:lnTo>
                        <a:pt x="0" y="12"/>
                      </a:lnTo>
                      <a:lnTo>
                        <a:pt x="0" y="12"/>
                      </a:lnTo>
                      <a:lnTo>
                        <a:pt x="0" y="0"/>
                      </a:lnTo>
                      <a:lnTo>
                        <a:pt x="0" y="0"/>
                      </a:lnTo>
                      <a:lnTo>
                        <a:pt x="0" y="0"/>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23" name="Freeform 45"/>
                <p:cNvSpPr/>
                <p:nvPr/>
              </p:nvSpPr>
              <p:spPr bwMode="auto">
                <a:xfrm>
                  <a:off x="6746429" y="1607499"/>
                  <a:ext cx="60325" cy="120650"/>
                </a:xfrm>
                <a:custGeom>
                  <a:avLst/>
                  <a:gdLst>
                    <a:gd name="T0" fmla="*/ 52 w 52"/>
                    <a:gd name="T1" fmla="*/ 105 h 105"/>
                    <a:gd name="T2" fmla="*/ 36 w 52"/>
                    <a:gd name="T3" fmla="*/ 105 h 105"/>
                    <a:gd name="T4" fmla="*/ 0 w 52"/>
                    <a:gd name="T5" fmla="*/ 11 h 105"/>
                    <a:gd name="T6" fmla="*/ 12 w 52"/>
                    <a:gd name="T7" fmla="*/ 0 h 105"/>
                    <a:gd name="T8" fmla="*/ 52 w 52"/>
                    <a:gd name="T9" fmla="*/ 105 h 105"/>
                  </a:gdLst>
                  <a:ahLst/>
                  <a:cxnLst>
                    <a:cxn ang="0">
                      <a:pos x="T0" y="T1"/>
                    </a:cxn>
                    <a:cxn ang="0">
                      <a:pos x="T2" y="T3"/>
                    </a:cxn>
                    <a:cxn ang="0">
                      <a:pos x="T4" y="T5"/>
                    </a:cxn>
                    <a:cxn ang="0">
                      <a:pos x="T6" y="T7"/>
                    </a:cxn>
                    <a:cxn ang="0">
                      <a:pos x="T8" y="T9"/>
                    </a:cxn>
                  </a:cxnLst>
                  <a:rect l="0" t="0" r="r" b="b"/>
                  <a:pathLst>
                    <a:path w="52" h="105">
                      <a:moveTo>
                        <a:pt x="52" y="105"/>
                      </a:moveTo>
                      <a:cubicBezTo>
                        <a:pt x="36" y="105"/>
                        <a:pt x="36" y="105"/>
                        <a:pt x="36" y="105"/>
                      </a:cubicBezTo>
                      <a:cubicBezTo>
                        <a:pt x="36" y="70"/>
                        <a:pt x="23" y="37"/>
                        <a:pt x="0" y="11"/>
                      </a:cubicBezTo>
                      <a:cubicBezTo>
                        <a:pt x="12" y="0"/>
                        <a:pt x="12" y="0"/>
                        <a:pt x="12" y="0"/>
                      </a:cubicBezTo>
                      <a:cubicBezTo>
                        <a:pt x="38" y="29"/>
                        <a:pt x="52" y="66"/>
                        <a:pt x="52"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24" name="Freeform 46"/>
                <p:cNvSpPr/>
                <p:nvPr/>
              </p:nvSpPr>
              <p:spPr bwMode="auto">
                <a:xfrm>
                  <a:off x="6746429" y="1728149"/>
                  <a:ext cx="60325" cy="122238"/>
                </a:xfrm>
                <a:custGeom>
                  <a:avLst/>
                  <a:gdLst>
                    <a:gd name="T0" fmla="*/ 12 w 52"/>
                    <a:gd name="T1" fmla="*/ 105 h 105"/>
                    <a:gd name="T2" fmla="*/ 0 w 52"/>
                    <a:gd name="T3" fmla="*/ 94 h 105"/>
                    <a:gd name="T4" fmla="*/ 36 w 52"/>
                    <a:gd name="T5" fmla="*/ 0 h 105"/>
                    <a:gd name="T6" fmla="*/ 52 w 52"/>
                    <a:gd name="T7" fmla="*/ 0 h 105"/>
                    <a:gd name="T8" fmla="*/ 12 w 52"/>
                    <a:gd name="T9" fmla="*/ 105 h 105"/>
                  </a:gdLst>
                  <a:ahLst/>
                  <a:cxnLst>
                    <a:cxn ang="0">
                      <a:pos x="T0" y="T1"/>
                    </a:cxn>
                    <a:cxn ang="0">
                      <a:pos x="T2" y="T3"/>
                    </a:cxn>
                    <a:cxn ang="0">
                      <a:pos x="T4" y="T5"/>
                    </a:cxn>
                    <a:cxn ang="0">
                      <a:pos x="T6" y="T7"/>
                    </a:cxn>
                    <a:cxn ang="0">
                      <a:pos x="T8" y="T9"/>
                    </a:cxn>
                  </a:cxnLst>
                  <a:rect l="0" t="0" r="r" b="b"/>
                  <a:pathLst>
                    <a:path w="52" h="105">
                      <a:moveTo>
                        <a:pt x="12" y="105"/>
                      </a:moveTo>
                      <a:cubicBezTo>
                        <a:pt x="0" y="94"/>
                        <a:pt x="0" y="94"/>
                        <a:pt x="0" y="94"/>
                      </a:cubicBezTo>
                      <a:cubicBezTo>
                        <a:pt x="23" y="68"/>
                        <a:pt x="36" y="35"/>
                        <a:pt x="36" y="0"/>
                      </a:cubicBezTo>
                      <a:cubicBezTo>
                        <a:pt x="52" y="0"/>
                        <a:pt x="52" y="0"/>
                        <a:pt x="52" y="0"/>
                      </a:cubicBezTo>
                      <a:cubicBezTo>
                        <a:pt x="52" y="39"/>
                        <a:pt x="38" y="76"/>
                        <a:pt x="12"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25" name="Rectangle 47"/>
                <p:cNvSpPr>
                  <a:spLocks noChangeArrowheads="1"/>
                </p:cNvSpPr>
                <p:nvPr/>
              </p:nvSpPr>
              <p:spPr bwMode="auto">
                <a:xfrm>
                  <a:off x="6624192" y="1891661"/>
                  <a:ext cx="15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26" name="Freeform 48"/>
                <p:cNvSpPr/>
                <p:nvPr/>
              </p:nvSpPr>
              <p:spPr bwMode="auto">
                <a:xfrm>
                  <a:off x="6624192" y="1547174"/>
                  <a:ext cx="0" cy="17463"/>
                </a:xfrm>
                <a:custGeom>
                  <a:avLst/>
                  <a:gdLst>
                    <a:gd name="T0" fmla="*/ 11 h 11"/>
                    <a:gd name="T1" fmla="*/ 6 h 11"/>
                    <a:gd name="T2" fmla="*/ 0 h 11"/>
                    <a:gd name="T3" fmla="*/ 0 h 11"/>
                    <a:gd name="T4" fmla="*/ 6 h 11"/>
                    <a:gd name="T5" fmla="*/ 11 h 11"/>
                    <a:gd name="T6" fmla="*/ 11 h 11"/>
                  </a:gdLst>
                  <a:ahLst/>
                  <a:cxnLst>
                    <a:cxn ang="0">
                      <a:pos x="0" y="T0"/>
                    </a:cxn>
                    <a:cxn ang="0">
                      <a:pos x="0" y="T1"/>
                    </a:cxn>
                    <a:cxn ang="0">
                      <a:pos x="0" y="T2"/>
                    </a:cxn>
                    <a:cxn ang="0">
                      <a:pos x="0" y="T3"/>
                    </a:cxn>
                    <a:cxn ang="0">
                      <a:pos x="0" y="T4"/>
                    </a:cxn>
                    <a:cxn ang="0">
                      <a:pos x="0" y="T5"/>
                    </a:cxn>
                    <a:cxn ang="0">
                      <a:pos x="0" y="T6"/>
                    </a:cxn>
                  </a:cxnLst>
                  <a:rect l="0" t="0" r="r" b="b"/>
                  <a:pathLst>
                    <a:path h="11">
                      <a:moveTo>
                        <a:pt x="0" y="11"/>
                      </a:moveTo>
                      <a:lnTo>
                        <a:pt x="0" y="6"/>
                      </a:lnTo>
                      <a:lnTo>
                        <a:pt x="0" y="0"/>
                      </a:lnTo>
                      <a:lnTo>
                        <a:pt x="0" y="0"/>
                      </a:lnTo>
                      <a:lnTo>
                        <a:pt x="0" y="6"/>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27" name="Freeform 49"/>
                <p:cNvSpPr/>
                <p:nvPr/>
              </p:nvSpPr>
              <p:spPr bwMode="auto">
                <a:xfrm>
                  <a:off x="6624192" y="1837686"/>
                  <a:ext cx="136525" cy="73025"/>
                </a:xfrm>
                <a:custGeom>
                  <a:avLst/>
                  <a:gdLst>
                    <a:gd name="T0" fmla="*/ 0 w 117"/>
                    <a:gd name="T1" fmla="*/ 63 h 63"/>
                    <a:gd name="T2" fmla="*/ 0 w 117"/>
                    <a:gd name="T3" fmla="*/ 47 h 63"/>
                    <a:gd name="T4" fmla="*/ 58 w 117"/>
                    <a:gd name="T5" fmla="*/ 34 h 63"/>
                    <a:gd name="T6" fmla="*/ 105 w 117"/>
                    <a:gd name="T7" fmla="*/ 0 h 63"/>
                    <a:gd name="T8" fmla="*/ 117 w 117"/>
                    <a:gd name="T9" fmla="*/ 11 h 63"/>
                    <a:gd name="T10" fmla="*/ 65 w 117"/>
                    <a:gd name="T11" fmla="*/ 49 h 63"/>
                    <a:gd name="T12" fmla="*/ 0 w 117"/>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117" h="63">
                      <a:moveTo>
                        <a:pt x="0" y="63"/>
                      </a:moveTo>
                      <a:cubicBezTo>
                        <a:pt x="0" y="47"/>
                        <a:pt x="0" y="47"/>
                        <a:pt x="0" y="47"/>
                      </a:cubicBezTo>
                      <a:cubicBezTo>
                        <a:pt x="20" y="47"/>
                        <a:pt x="40" y="43"/>
                        <a:pt x="58" y="34"/>
                      </a:cubicBezTo>
                      <a:cubicBezTo>
                        <a:pt x="76" y="26"/>
                        <a:pt x="92" y="15"/>
                        <a:pt x="105" y="0"/>
                      </a:cubicBezTo>
                      <a:cubicBezTo>
                        <a:pt x="117" y="11"/>
                        <a:pt x="117" y="11"/>
                        <a:pt x="117" y="11"/>
                      </a:cubicBezTo>
                      <a:cubicBezTo>
                        <a:pt x="103" y="27"/>
                        <a:pt x="85" y="40"/>
                        <a:pt x="65" y="49"/>
                      </a:cubicBezTo>
                      <a:cubicBezTo>
                        <a:pt x="45" y="59"/>
                        <a:pt x="23" y="63"/>
                        <a:pt x="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28" name="Freeform 50"/>
                <p:cNvSpPr/>
                <p:nvPr/>
              </p:nvSpPr>
              <p:spPr bwMode="auto">
                <a:xfrm>
                  <a:off x="6443217" y="1607499"/>
                  <a:ext cx="60325" cy="120650"/>
                </a:xfrm>
                <a:custGeom>
                  <a:avLst/>
                  <a:gdLst>
                    <a:gd name="T0" fmla="*/ 16 w 52"/>
                    <a:gd name="T1" fmla="*/ 105 h 105"/>
                    <a:gd name="T2" fmla="*/ 0 w 52"/>
                    <a:gd name="T3" fmla="*/ 105 h 105"/>
                    <a:gd name="T4" fmla="*/ 40 w 52"/>
                    <a:gd name="T5" fmla="*/ 0 h 105"/>
                    <a:gd name="T6" fmla="*/ 52 w 52"/>
                    <a:gd name="T7" fmla="*/ 11 h 105"/>
                    <a:gd name="T8" fmla="*/ 16 w 52"/>
                    <a:gd name="T9" fmla="*/ 105 h 105"/>
                  </a:gdLst>
                  <a:ahLst/>
                  <a:cxnLst>
                    <a:cxn ang="0">
                      <a:pos x="T0" y="T1"/>
                    </a:cxn>
                    <a:cxn ang="0">
                      <a:pos x="T2" y="T3"/>
                    </a:cxn>
                    <a:cxn ang="0">
                      <a:pos x="T4" y="T5"/>
                    </a:cxn>
                    <a:cxn ang="0">
                      <a:pos x="T6" y="T7"/>
                    </a:cxn>
                    <a:cxn ang="0">
                      <a:pos x="T8" y="T9"/>
                    </a:cxn>
                  </a:cxnLst>
                  <a:rect l="0" t="0" r="r" b="b"/>
                  <a:pathLst>
                    <a:path w="52" h="105">
                      <a:moveTo>
                        <a:pt x="16" y="105"/>
                      </a:moveTo>
                      <a:cubicBezTo>
                        <a:pt x="0" y="105"/>
                        <a:pt x="0" y="105"/>
                        <a:pt x="0" y="105"/>
                      </a:cubicBezTo>
                      <a:cubicBezTo>
                        <a:pt x="0" y="66"/>
                        <a:pt x="14" y="29"/>
                        <a:pt x="40" y="0"/>
                      </a:cubicBezTo>
                      <a:cubicBezTo>
                        <a:pt x="52" y="11"/>
                        <a:pt x="52" y="11"/>
                        <a:pt x="52" y="11"/>
                      </a:cubicBezTo>
                      <a:cubicBezTo>
                        <a:pt x="29" y="37"/>
                        <a:pt x="16" y="70"/>
                        <a:pt x="16"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29" name="Freeform 51"/>
                <p:cNvSpPr/>
                <p:nvPr/>
              </p:nvSpPr>
              <p:spPr bwMode="auto">
                <a:xfrm>
                  <a:off x="6489254" y="1837686"/>
                  <a:ext cx="134938" cy="73025"/>
                </a:xfrm>
                <a:custGeom>
                  <a:avLst/>
                  <a:gdLst>
                    <a:gd name="T0" fmla="*/ 117 w 117"/>
                    <a:gd name="T1" fmla="*/ 63 h 63"/>
                    <a:gd name="T2" fmla="*/ 51 w 117"/>
                    <a:gd name="T3" fmla="*/ 49 h 63"/>
                    <a:gd name="T4" fmla="*/ 0 w 117"/>
                    <a:gd name="T5" fmla="*/ 11 h 63"/>
                    <a:gd name="T6" fmla="*/ 12 w 117"/>
                    <a:gd name="T7" fmla="*/ 0 h 63"/>
                    <a:gd name="T8" fmla="*/ 58 w 117"/>
                    <a:gd name="T9" fmla="*/ 34 h 63"/>
                    <a:gd name="T10" fmla="*/ 117 w 117"/>
                    <a:gd name="T11" fmla="*/ 47 h 63"/>
                    <a:gd name="T12" fmla="*/ 117 w 117"/>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117" h="63">
                      <a:moveTo>
                        <a:pt x="117" y="63"/>
                      </a:moveTo>
                      <a:cubicBezTo>
                        <a:pt x="94" y="63"/>
                        <a:pt x="72" y="59"/>
                        <a:pt x="51" y="49"/>
                      </a:cubicBezTo>
                      <a:cubicBezTo>
                        <a:pt x="32" y="40"/>
                        <a:pt x="14" y="27"/>
                        <a:pt x="0" y="11"/>
                      </a:cubicBezTo>
                      <a:cubicBezTo>
                        <a:pt x="12" y="0"/>
                        <a:pt x="12" y="0"/>
                        <a:pt x="12" y="0"/>
                      </a:cubicBezTo>
                      <a:cubicBezTo>
                        <a:pt x="25" y="14"/>
                        <a:pt x="41" y="26"/>
                        <a:pt x="58" y="34"/>
                      </a:cubicBezTo>
                      <a:cubicBezTo>
                        <a:pt x="77" y="42"/>
                        <a:pt x="96" y="47"/>
                        <a:pt x="117" y="47"/>
                      </a:cubicBezTo>
                      <a:lnTo>
                        <a:pt x="117"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30" name="Freeform 52"/>
                <p:cNvSpPr/>
                <p:nvPr/>
              </p:nvSpPr>
              <p:spPr bwMode="auto">
                <a:xfrm>
                  <a:off x="6443217" y="1728149"/>
                  <a:ext cx="60325" cy="122238"/>
                </a:xfrm>
                <a:custGeom>
                  <a:avLst/>
                  <a:gdLst>
                    <a:gd name="T0" fmla="*/ 40 w 52"/>
                    <a:gd name="T1" fmla="*/ 105 h 105"/>
                    <a:gd name="T2" fmla="*/ 0 w 52"/>
                    <a:gd name="T3" fmla="*/ 0 h 105"/>
                    <a:gd name="T4" fmla="*/ 16 w 52"/>
                    <a:gd name="T5" fmla="*/ 0 h 105"/>
                    <a:gd name="T6" fmla="*/ 52 w 52"/>
                    <a:gd name="T7" fmla="*/ 94 h 105"/>
                    <a:gd name="T8" fmla="*/ 40 w 52"/>
                    <a:gd name="T9" fmla="*/ 105 h 105"/>
                  </a:gdLst>
                  <a:ahLst/>
                  <a:cxnLst>
                    <a:cxn ang="0">
                      <a:pos x="T0" y="T1"/>
                    </a:cxn>
                    <a:cxn ang="0">
                      <a:pos x="T2" y="T3"/>
                    </a:cxn>
                    <a:cxn ang="0">
                      <a:pos x="T4" y="T5"/>
                    </a:cxn>
                    <a:cxn ang="0">
                      <a:pos x="T6" y="T7"/>
                    </a:cxn>
                    <a:cxn ang="0">
                      <a:pos x="T8" y="T9"/>
                    </a:cxn>
                  </a:cxnLst>
                  <a:rect l="0" t="0" r="r" b="b"/>
                  <a:pathLst>
                    <a:path w="52" h="105">
                      <a:moveTo>
                        <a:pt x="40" y="105"/>
                      </a:moveTo>
                      <a:cubicBezTo>
                        <a:pt x="14" y="76"/>
                        <a:pt x="0" y="39"/>
                        <a:pt x="0" y="0"/>
                      </a:cubicBezTo>
                      <a:cubicBezTo>
                        <a:pt x="16" y="0"/>
                        <a:pt x="16" y="0"/>
                        <a:pt x="16" y="0"/>
                      </a:cubicBezTo>
                      <a:cubicBezTo>
                        <a:pt x="16" y="35"/>
                        <a:pt x="29" y="68"/>
                        <a:pt x="52" y="94"/>
                      </a:cubicBezTo>
                      <a:lnTo>
                        <a:pt x="40" y="10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31" name="Freeform 53"/>
                <p:cNvSpPr/>
                <p:nvPr/>
              </p:nvSpPr>
              <p:spPr bwMode="auto">
                <a:xfrm>
                  <a:off x="6489254" y="1547174"/>
                  <a:ext cx="134938" cy="73025"/>
                </a:xfrm>
                <a:custGeom>
                  <a:avLst/>
                  <a:gdLst>
                    <a:gd name="T0" fmla="*/ 12 w 117"/>
                    <a:gd name="T1" fmla="*/ 63 h 63"/>
                    <a:gd name="T2" fmla="*/ 0 w 117"/>
                    <a:gd name="T3" fmla="*/ 52 h 63"/>
                    <a:gd name="T4" fmla="*/ 51 w 117"/>
                    <a:gd name="T5" fmla="*/ 14 h 63"/>
                    <a:gd name="T6" fmla="*/ 117 w 117"/>
                    <a:gd name="T7" fmla="*/ 0 h 63"/>
                    <a:gd name="T8" fmla="*/ 117 w 117"/>
                    <a:gd name="T9" fmla="*/ 16 h 63"/>
                    <a:gd name="T10" fmla="*/ 58 w 117"/>
                    <a:gd name="T11" fmla="*/ 29 h 63"/>
                    <a:gd name="T12" fmla="*/ 12 w 117"/>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117" h="63">
                      <a:moveTo>
                        <a:pt x="12" y="63"/>
                      </a:moveTo>
                      <a:cubicBezTo>
                        <a:pt x="0" y="52"/>
                        <a:pt x="0" y="52"/>
                        <a:pt x="0" y="52"/>
                      </a:cubicBezTo>
                      <a:cubicBezTo>
                        <a:pt x="14" y="36"/>
                        <a:pt x="32" y="23"/>
                        <a:pt x="51" y="14"/>
                      </a:cubicBezTo>
                      <a:cubicBezTo>
                        <a:pt x="72" y="4"/>
                        <a:pt x="94" y="0"/>
                        <a:pt x="117" y="0"/>
                      </a:cubicBezTo>
                      <a:cubicBezTo>
                        <a:pt x="117" y="16"/>
                        <a:pt x="117" y="16"/>
                        <a:pt x="117" y="16"/>
                      </a:cubicBezTo>
                      <a:cubicBezTo>
                        <a:pt x="96" y="16"/>
                        <a:pt x="77" y="21"/>
                        <a:pt x="58" y="29"/>
                      </a:cubicBezTo>
                      <a:cubicBezTo>
                        <a:pt x="41" y="37"/>
                        <a:pt x="25" y="49"/>
                        <a:pt x="12"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32" name="Freeform 54"/>
                <p:cNvSpPr/>
                <p:nvPr/>
              </p:nvSpPr>
              <p:spPr bwMode="auto">
                <a:xfrm>
                  <a:off x="6624192" y="1547174"/>
                  <a:ext cx="0" cy="17463"/>
                </a:xfrm>
                <a:custGeom>
                  <a:avLst/>
                  <a:gdLst>
                    <a:gd name="T0" fmla="*/ 11 h 11"/>
                    <a:gd name="T1" fmla="*/ 0 h 11"/>
                    <a:gd name="T2" fmla="*/ 6 h 11"/>
                    <a:gd name="T3" fmla="*/ 0 h 11"/>
                    <a:gd name="T4" fmla="*/ 0 h 11"/>
                    <a:gd name="T5" fmla="*/ 11 h 11"/>
                    <a:gd name="T6" fmla="*/ 11 h 11"/>
                  </a:gdLst>
                  <a:ahLst/>
                  <a:cxnLst>
                    <a:cxn ang="0">
                      <a:pos x="0" y="T0"/>
                    </a:cxn>
                    <a:cxn ang="0">
                      <a:pos x="0" y="T1"/>
                    </a:cxn>
                    <a:cxn ang="0">
                      <a:pos x="0" y="T2"/>
                    </a:cxn>
                    <a:cxn ang="0">
                      <a:pos x="0" y="T3"/>
                    </a:cxn>
                    <a:cxn ang="0">
                      <a:pos x="0" y="T4"/>
                    </a:cxn>
                    <a:cxn ang="0">
                      <a:pos x="0" y="T5"/>
                    </a:cxn>
                    <a:cxn ang="0">
                      <a:pos x="0" y="T6"/>
                    </a:cxn>
                  </a:cxnLst>
                  <a:rect l="0" t="0" r="r" b="b"/>
                  <a:pathLst>
                    <a:path h="11">
                      <a:moveTo>
                        <a:pt x="0" y="11"/>
                      </a:moveTo>
                      <a:lnTo>
                        <a:pt x="0" y="0"/>
                      </a:lnTo>
                      <a:lnTo>
                        <a:pt x="0" y="6"/>
                      </a:lnTo>
                      <a:lnTo>
                        <a:pt x="0" y="0"/>
                      </a:lnTo>
                      <a:lnTo>
                        <a:pt x="0" y="0"/>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33" name="Rectangle 55"/>
                <p:cNvSpPr>
                  <a:spLocks noChangeArrowheads="1"/>
                </p:cNvSpPr>
                <p:nvPr/>
              </p:nvSpPr>
              <p:spPr bwMode="auto">
                <a:xfrm>
                  <a:off x="6452742" y="1720211"/>
                  <a:ext cx="85725"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34" name="Rectangle 56"/>
                <p:cNvSpPr>
                  <a:spLocks noChangeArrowheads="1"/>
                </p:cNvSpPr>
                <p:nvPr/>
              </p:nvSpPr>
              <p:spPr bwMode="auto">
                <a:xfrm>
                  <a:off x="6538467" y="1720211"/>
                  <a:ext cx="85725"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35" name="Rectangle 57"/>
                <p:cNvSpPr>
                  <a:spLocks noChangeArrowheads="1"/>
                </p:cNvSpPr>
                <p:nvPr/>
              </p:nvSpPr>
              <p:spPr bwMode="auto">
                <a:xfrm>
                  <a:off x="6709917" y="1720211"/>
                  <a:ext cx="87313"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36" name="Rectangle 58"/>
                <p:cNvSpPr>
                  <a:spLocks noChangeArrowheads="1"/>
                </p:cNvSpPr>
                <p:nvPr/>
              </p:nvSpPr>
              <p:spPr bwMode="auto">
                <a:xfrm>
                  <a:off x="6624192" y="1720211"/>
                  <a:ext cx="85725"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37" name="Freeform 59"/>
                <p:cNvSpPr/>
                <p:nvPr/>
              </p:nvSpPr>
              <p:spPr bwMode="auto">
                <a:xfrm>
                  <a:off x="6543229" y="1820224"/>
                  <a:ext cx="80963" cy="90488"/>
                </a:xfrm>
                <a:custGeom>
                  <a:avLst/>
                  <a:gdLst>
                    <a:gd name="T0" fmla="*/ 70 w 70"/>
                    <a:gd name="T1" fmla="*/ 78 h 78"/>
                    <a:gd name="T2" fmla="*/ 28 w 70"/>
                    <a:gd name="T3" fmla="*/ 57 h 78"/>
                    <a:gd name="T4" fmla="*/ 0 w 70"/>
                    <a:gd name="T5" fmla="*/ 5 h 78"/>
                    <a:gd name="T6" fmla="*/ 15 w 70"/>
                    <a:gd name="T7" fmla="*/ 0 h 78"/>
                    <a:gd name="T8" fmla="*/ 40 w 70"/>
                    <a:gd name="T9" fmla="*/ 46 h 78"/>
                    <a:gd name="T10" fmla="*/ 70 w 70"/>
                    <a:gd name="T11" fmla="*/ 62 h 78"/>
                    <a:gd name="T12" fmla="*/ 70 w 70"/>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70" h="78">
                      <a:moveTo>
                        <a:pt x="70" y="78"/>
                      </a:moveTo>
                      <a:cubicBezTo>
                        <a:pt x="55" y="78"/>
                        <a:pt x="40" y="71"/>
                        <a:pt x="28" y="57"/>
                      </a:cubicBezTo>
                      <a:cubicBezTo>
                        <a:pt x="16" y="44"/>
                        <a:pt x="7" y="26"/>
                        <a:pt x="0" y="5"/>
                      </a:cubicBezTo>
                      <a:cubicBezTo>
                        <a:pt x="15" y="0"/>
                        <a:pt x="15" y="0"/>
                        <a:pt x="15" y="0"/>
                      </a:cubicBezTo>
                      <a:cubicBezTo>
                        <a:pt x="22" y="19"/>
                        <a:pt x="30" y="35"/>
                        <a:pt x="40" y="46"/>
                      </a:cubicBezTo>
                      <a:cubicBezTo>
                        <a:pt x="49" y="56"/>
                        <a:pt x="59" y="62"/>
                        <a:pt x="70" y="62"/>
                      </a:cubicBezTo>
                      <a:lnTo>
                        <a:pt x="70"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38" name="Freeform 60"/>
                <p:cNvSpPr/>
                <p:nvPr/>
              </p:nvSpPr>
              <p:spPr bwMode="auto">
                <a:xfrm>
                  <a:off x="6528942" y="1631311"/>
                  <a:ext cx="31750" cy="96838"/>
                </a:xfrm>
                <a:custGeom>
                  <a:avLst/>
                  <a:gdLst>
                    <a:gd name="T0" fmla="*/ 17 w 28"/>
                    <a:gd name="T1" fmla="*/ 84 h 84"/>
                    <a:gd name="T2" fmla="*/ 0 w 28"/>
                    <a:gd name="T3" fmla="*/ 84 h 84"/>
                    <a:gd name="T4" fmla="*/ 13 w 28"/>
                    <a:gd name="T5" fmla="*/ 0 h 84"/>
                    <a:gd name="T6" fmla="*/ 28 w 28"/>
                    <a:gd name="T7" fmla="*/ 5 h 84"/>
                    <a:gd name="T8" fmla="*/ 17 w 28"/>
                    <a:gd name="T9" fmla="*/ 84 h 84"/>
                  </a:gdLst>
                  <a:ahLst/>
                  <a:cxnLst>
                    <a:cxn ang="0">
                      <a:pos x="T0" y="T1"/>
                    </a:cxn>
                    <a:cxn ang="0">
                      <a:pos x="T2" y="T3"/>
                    </a:cxn>
                    <a:cxn ang="0">
                      <a:pos x="T4" y="T5"/>
                    </a:cxn>
                    <a:cxn ang="0">
                      <a:pos x="T6" y="T7"/>
                    </a:cxn>
                    <a:cxn ang="0">
                      <a:pos x="T8" y="T9"/>
                    </a:cxn>
                  </a:cxnLst>
                  <a:rect l="0" t="0" r="r" b="b"/>
                  <a:pathLst>
                    <a:path w="28" h="84">
                      <a:moveTo>
                        <a:pt x="17" y="84"/>
                      </a:moveTo>
                      <a:cubicBezTo>
                        <a:pt x="0" y="84"/>
                        <a:pt x="0" y="84"/>
                        <a:pt x="0" y="84"/>
                      </a:cubicBezTo>
                      <a:cubicBezTo>
                        <a:pt x="0" y="54"/>
                        <a:pt x="4" y="25"/>
                        <a:pt x="13" y="0"/>
                      </a:cubicBezTo>
                      <a:cubicBezTo>
                        <a:pt x="28" y="5"/>
                        <a:pt x="28" y="5"/>
                        <a:pt x="28" y="5"/>
                      </a:cubicBezTo>
                      <a:cubicBezTo>
                        <a:pt x="21" y="29"/>
                        <a:pt x="17" y="56"/>
                        <a:pt x="17"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39" name="Freeform 61"/>
                <p:cNvSpPr/>
                <p:nvPr/>
              </p:nvSpPr>
              <p:spPr bwMode="auto">
                <a:xfrm>
                  <a:off x="6687692" y="1728149"/>
                  <a:ext cx="33338" cy="98425"/>
                </a:xfrm>
                <a:custGeom>
                  <a:avLst/>
                  <a:gdLst>
                    <a:gd name="T0" fmla="*/ 16 w 29"/>
                    <a:gd name="T1" fmla="*/ 84 h 84"/>
                    <a:gd name="T2" fmla="*/ 0 w 29"/>
                    <a:gd name="T3" fmla="*/ 79 h 84"/>
                    <a:gd name="T4" fmla="*/ 12 w 29"/>
                    <a:gd name="T5" fmla="*/ 0 h 84"/>
                    <a:gd name="T6" fmla="*/ 29 w 29"/>
                    <a:gd name="T7" fmla="*/ 0 h 84"/>
                    <a:gd name="T8" fmla="*/ 16 w 29"/>
                    <a:gd name="T9" fmla="*/ 84 h 84"/>
                  </a:gdLst>
                  <a:ahLst/>
                  <a:cxnLst>
                    <a:cxn ang="0">
                      <a:pos x="T0" y="T1"/>
                    </a:cxn>
                    <a:cxn ang="0">
                      <a:pos x="T2" y="T3"/>
                    </a:cxn>
                    <a:cxn ang="0">
                      <a:pos x="T4" y="T5"/>
                    </a:cxn>
                    <a:cxn ang="0">
                      <a:pos x="T6" y="T7"/>
                    </a:cxn>
                    <a:cxn ang="0">
                      <a:pos x="T8" y="T9"/>
                    </a:cxn>
                  </a:cxnLst>
                  <a:rect l="0" t="0" r="r" b="b"/>
                  <a:pathLst>
                    <a:path w="29" h="84">
                      <a:moveTo>
                        <a:pt x="16" y="84"/>
                      </a:moveTo>
                      <a:cubicBezTo>
                        <a:pt x="0" y="79"/>
                        <a:pt x="0" y="79"/>
                        <a:pt x="0" y="79"/>
                      </a:cubicBezTo>
                      <a:cubicBezTo>
                        <a:pt x="8" y="55"/>
                        <a:pt x="12" y="28"/>
                        <a:pt x="12" y="0"/>
                      </a:cubicBezTo>
                      <a:cubicBezTo>
                        <a:pt x="29" y="0"/>
                        <a:pt x="29" y="0"/>
                        <a:pt x="29" y="0"/>
                      </a:cubicBezTo>
                      <a:cubicBezTo>
                        <a:pt x="29" y="30"/>
                        <a:pt x="24" y="59"/>
                        <a:pt x="1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40" name="Freeform 62"/>
                <p:cNvSpPr/>
                <p:nvPr/>
              </p:nvSpPr>
              <p:spPr bwMode="auto">
                <a:xfrm>
                  <a:off x="6543229" y="1547174"/>
                  <a:ext cx="80963" cy="90488"/>
                </a:xfrm>
                <a:custGeom>
                  <a:avLst/>
                  <a:gdLst>
                    <a:gd name="T0" fmla="*/ 15 w 70"/>
                    <a:gd name="T1" fmla="*/ 78 h 78"/>
                    <a:gd name="T2" fmla="*/ 0 w 70"/>
                    <a:gd name="T3" fmla="*/ 73 h 78"/>
                    <a:gd name="T4" fmla="*/ 28 w 70"/>
                    <a:gd name="T5" fmla="*/ 21 h 78"/>
                    <a:gd name="T6" fmla="*/ 70 w 70"/>
                    <a:gd name="T7" fmla="*/ 0 h 78"/>
                    <a:gd name="T8" fmla="*/ 70 w 70"/>
                    <a:gd name="T9" fmla="*/ 16 h 78"/>
                    <a:gd name="T10" fmla="*/ 40 w 70"/>
                    <a:gd name="T11" fmla="*/ 32 h 78"/>
                    <a:gd name="T12" fmla="*/ 15 w 70"/>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70" h="78">
                      <a:moveTo>
                        <a:pt x="15" y="78"/>
                      </a:moveTo>
                      <a:cubicBezTo>
                        <a:pt x="0" y="73"/>
                        <a:pt x="0" y="73"/>
                        <a:pt x="0" y="73"/>
                      </a:cubicBezTo>
                      <a:cubicBezTo>
                        <a:pt x="7" y="52"/>
                        <a:pt x="16" y="34"/>
                        <a:pt x="28" y="21"/>
                      </a:cubicBezTo>
                      <a:cubicBezTo>
                        <a:pt x="40" y="7"/>
                        <a:pt x="55" y="0"/>
                        <a:pt x="70" y="0"/>
                      </a:cubicBezTo>
                      <a:cubicBezTo>
                        <a:pt x="70" y="16"/>
                        <a:pt x="70" y="16"/>
                        <a:pt x="70" y="16"/>
                      </a:cubicBezTo>
                      <a:cubicBezTo>
                        <a:pt x="59" y="16"/>
                        <a:pt x="49" y="22"/>
                        <a:pt x="40" y="32"/>
                      </a:cubicBezTo>
                      <a:cubicBezTo>
                        <a:pt x="30" y="43"/>
                        <a:pt x="22" y="59"/>
                        <a:pt x="15"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41" name="Freeform 63"/>
                <p:cNvSpPr/>
                <p:nvPr/>
              </p:nvSpPr>
              <p:spPr bwMode="auto">
                <a:xfrm>
                  <a:off x="6624192" y="1547174"/>
                  <a:ext cx="0" cy="17463"/>
                </a:xfrm>
                <a:custGeom>
                  <a:avLst/>
                  <a:gdLst>
                    <a:gd name="T0" fmla="*/ 1 w 1"/>
                    <a:gd name="T1" fmla="*/ 16 h 16"/>
                    <a:gd name="T2" fmla="*/ 1 w 1"/>
                    <a:gd name="T3" fmla="*/ 0 h 16"/>
                    <a:gd name="T4" fmla="*/ 0 w 1"/>
                    <a:gd name="T5" fmla="*/ 0 h 16"/>
                    <a:gd name="T6" fmla="*/ 1 w 1"/>
                    <a:gd name="T7" fmla="*/ 0 h 16"/>
                    <a:gd name="T8" fmla="*/ 1 w 1"/>
                    <a:gd name="T9" fmla="*/ 16 h 16"/>
                    <a:gd name="T10" fmla="*/ 1 w 1"/>
                    <a:gd name="T11" fmla="*/ 16 h 16"/>
                    <a:gd name="T12" fmla="*/ 1 w 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 h="16">
                      <a:moveTo>
                        <a:pt x="1" y="16"/>
                      </a:moveTo>
                      <a:cubicBezTo>
                        <a:pt x="1" y="0"/>
                        <a:pt x="1" y="0"/>
                        <a:pt x="1" y="0"/>
                      </a:cubicBezTo>
                      <a:cubicBezTo>
                        <a:pt x="0" y="0"/>
                        <a:pt x="0" y="0"/>
                        <a:pt x="0" y="0"/>
                      </a:cubicBezTo>
                      <a:cubicBezTo>
                        <a:pt x="1" y="0"/>
                        <a:pt x="1" y="0"/>
                        <a:pt x="1" y="0"/>
                      </a:cubicBezTo>
                      <a:cubicBezTo>
                        <a:pt x="1" y="16"/>
                        <a:pt x="1" y="16"/>
                        <a:pt x="1" y="16"/>
                      </a:cubicBezTo>
                      <a:cubicBezTo>
                        <a:pt x="1" y="16"/>
                        <a:pt x="1" y="16"/>
                        <a:pt x="1" y="16"/>
                      </a:cubicBezTo>
                      <a:cubicBezTo>
                        <a:pt x="1" y="16"/>
                        <a:pt x="1" y="16"/>
                        <a:pt x="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42" name="Freeform 64"/>
                <p:cNvSpPr/>
                <p:nvPr/>
              </p:nvSpPr>
              <p:spPr bwMode="auto">
                <a:xfrm>
                  <a:off x="6624192" y="1891661"/>
                  <a:ext cx="0" cy="19050"/>
                </a:xfrm>
                <a:custGeom>
                  <a:avLst/>
                  <a:gdLst>
                    <a:gd name="T0" fmla="*/ 1 w 1"/>
                    <a:gd name="T1" fmla="*/ 16 h 16"/>
                    <a:gd name="T2" fmla="*/ 0 w 1"/>
                    <a:gd name="T3" fmla="*/ 16 h 16"/>
                    <a:gd name="T4" fmla="*/ 1 w 1"/>
                    <a:gd name="T5" fmla="*/ 16 h 16"/>
                    <a:gd name="T6" fmla="*/ 1 w 1"/>
                    <a:gd name="T7" fmla="*/ 0 h 16"/>
                    <a:gd name="T8" fmla="*/ 1 w 1"/>
                    <a:gd name="T9" fmla="*/ 0 h 16"/>
                    <a:gd name="T10" fmla="*/ 1 w 1"/>
                    <a:gd name="T11" fmla="*/ 0 h 16"/>
                    <a:gd name="T12" fmla="*/ 1 w 1"/>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 h="16">
                      <a:moveTo>
                        <a:pt x="1" y="16"/>
                      </a:moveTo>
                      <a:cubicBezTo>
                        <a:pt x="1" y="16"/>
                        <a:pt x="1" y="16"/>
                        <a:pt x="0" y="16"/>
                      </a:cubicBezTo>
                      <a:cubicBezTo>
                        <a:pt x="1" y="16"/>
                        <a:pt x="1" y="16"/>
                        <a:pt x="1" y="16"/>
                      </a:cubicBezTo>
                      <a:cubicBezTo>
                        <a:pt x="1" y="0"/>
                        <a:pt x="1" y="0"/>
                        <a:pt x="1" y="0"/>
                      </a:cubicBezTo>
                      <a:cubicBezTo>
                        <a:pt x="1" y="0"/>
                        <a:pt x="1" y="0"/>
                        <a:pt x="1" y="0"/>
                      </a:cubicBezTo>
                      <a:cubicBezTo>
                        <a:pt x="1" y="0"/>
                        <a:pt x="1" y="0"/>
                        <a:pt x="1" y="0"/>
                      </a:cubicBezTo>
                      <a:lnTo>
                        <a:pt x="1"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43" name="Freeform 65"/>
                <p:cNvSpPr/>
                <p:nvPr/>
              </p:nvSpPr>
              <p:spPr bwMode="auto">
                <a:xfrm>
                  <a:off x="6624192" y="1891661"/>
                  <a:ext cx="0" cy="19050"/>
                </a:xfrm>
                <a:custGeom>
                  <a:avLst/>
                  <a:gdLst>
                    <a:gd name="T0" fmla="*/ 12 h 12"/>
                    <a:gd name="T1" fmla="*/ 6 h 12"/>
                    <a:gd name="T2" fmla="*/ 0 h 12"/>
                    <a:gd name="T3" fmla="*/ 0 h 12"/>
                    <a:gd name="T4" fmla="*/ 6 h 12"/>
                    <a:gd name="T5" fmla="*/ 12 h 12"/>
                    <a:gd name="T6" fmla="*/ 12 h 12"/>
                  </a:gdLst>
                  <a:ahLst/>
                  <a:cxnLst>
                    <a:cxn ang="0">
                      <a:pos x="0" y="T0"/>
                    </a:cxn>
                    <a:cxn ang="0">
                      <a:pos x="0" y="T1"/>
                    </a:cxn>
                    <a:cxn ang="0">
                      <a:pos x="0" y="T2"/>
                    </a:cxn>
                    <a:cxn ang="0">
                      <a:pos x="0" y="T3"/>
                    </a:cxn>
                    <a:cxn ang="0">
                      <a:pos x="0" y="T4"/>
                    </a:cxn>
                    <a:cxn ang="0">
                      <a:pos x="0" y="T5"/>
                    </a:cxn>
                    <a:cxn ang="0">
                      <a:pos x="0" y="T6"/>
                    </a:cxn>
                  </a:cxnLst>
                  <a:rect l="0" t="0" r="r" b="b"/>
                  <a:pathLst>
                    <a:path h="12">
                      <a:moveTo>
                        <a:pt x="0" y="12"/>
                      </a:moveTo>
                      <a:lnTo>
                        <a:pt x="0" y="6"/>
                      </a:lnTo>
                      <a:lnTo>
                        <a:pt x="0" y="0"/>
                      </a:lnTo>
                      <a:lnTo>
                        <a:pt x="0" y="0"/>
                      </a:lnTo>
                      <a:lnTo>
                        <a:pt x="0" y="6"/>
                      </a:lnTo>
                      <a:lnTo>
                        <a:pt x="0" y="12"/>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44" name="Freeform 66"/>
                <p:cNvSpPr/>
                <p:nvPr/>
              </p:nvSpPr>
              <p:spPr bwMode="auto">
                <a:xfrm>
                  <a:off x="6687692" y="1631311"/>
                  <a:ext cx="33338" cy="96838"/>
                </a:xfrm>
                <a:custGeom>
                  <a:avLst/>
                  <a:gdLst>
                    <a:gd name="T0" fmla="*/ 29 w 29"/>
                    <a:gd name="T1" fmla="*/ 84 h 84"/>
                    <a:gd name="T2" fmla="*/ 12 w 29"/>
                    <a:gd name="T3" fmla="*/ 84 h 84"/>
                    <a:gd name="T4" fmla="*/ 0 w 29"/>
                    <a:gd name="T5" fmla="*/ 5 h 84"/>
                    <a:gd name="T6" fmla="*/ 16 w 29"/>
                    <a:gd name="T7" fmla="*/ 0 h 84"/>
                    <a:gd name="T8" fmla="*/ 29 w 29"/>
                    <a:gd name="T9" fmla="*/ 84 h 84"/>
                  </a:gdLst>
                  <a:ahLst/>
                  <a:cxnLst>
                    <a:cxn ang="0">
                      <a:pos x="T0" y="T1"/>
                    </a:cxn>
                    <a:cxn ang="0">
                      <a:pos x="T2" y="T3"/>
                    </a:cxn>
                    <a:cxn ang="0">
                      <a:pos x="T4" y="T5"/>
                    </a:cxn>
                    <a:cxn ang="0">
                      <a:pos x="T6" y="T7"/>
                    </a:cxn>
                    <a:cxn ang="0">
                      <a:pos x="T8" y="T9"/>
                    </a:cxn>
                  </a:cxnLst>
                  <a:rect l="0" t="0" r="r" b="b"/>
                  <a:pathLst>
                    <a:path w="29" h="84">
                      <a:moveTo>
                        <a:pt x="29" y="84"/>
                      </a:moveTo>
                      <a:cubicBezTo>
                        <a:pt x="12" y="84"/>
                        <a:pt x="12" y="84"/>
                        <a:pt x="12" y="84"/>
                      </a:cubicBezTo>
                      <a:cubicBezTo>
                        <a:pt x="12" y="56"/>
                        <a:pt x="8" y="29"/>
                        <a:pt x="0" y="5"/>
                      </a:cubicBezTo>
                      <a:cubicBezTo>
                        <a:pt x="16" y="0"/>
                        <a:pt x="16" y="0"/>
                        <a:pt x="16" y="0"/>
                      </a:cubicBezTo>
                      <a:cubicBezTo>
                        <a:pt x="24" y="25"/>
                        <a:pt x="29" y="54"/>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45" name="Freeform 67"/>
                <p:cNvSpPr/>
                <p:nvPr/>
              </p:nvSpPr>
              <p:spPr bwMode="auto">
                <a:xfrm>
                  <a:off x="6528942" y="1728149"/>
                  <a:ext cx="31750" cy="98425"/>
                </a:xfrm>
                <a:custGeom>
                  <a:avLst/>
                  <a:gdLst>
                    <a:gd name="T0" fmla="*/ 13 w 28"/>
                    <a:gd name="T1" fmla="*/ 84 h 84"/>
                    <a:gd name="T2" fmla="*/ 0 w 28"/>
                    <a:gd name="T3" fmla="*/ 0 h 84"/>
                    <a:gd name="T4" fmla="*/ 17 w 28"/>
                    <a:gd name="T5" fmla="*/ 0 h 84"/>
                    <a:gd name="T6" fmla="*/ 28 w 28"/>
                    <a:gd name="T7" fmla="*/ 79 h 84"/>
                    <a:gd name="T8" fmla="*/ 13 w 28"/>
                    <a:gd name="T9" fmla="*/ 84 h 84"/>
                  </a:gdLst>
                  <a:ahLst/>
                  <a:cxnLst>
                    <a:cxn ang="0">
                      <a:pos x="T0" y="T1"/>
                    </a:cxn>
                    <a:cxn ang="0">
                      <a:pos x="T2" y="T3"/>
                    </a:cxn>
                    <a:cxn ang="0">
                      <a:pos x="T4" y="T5"/>
                    </a:cxn>
                    <a:cxn ang="0">
                      <a:pos x="T6" y="T7"/>
                    </a:cxn>
                    <a:cxn ang="0">
                      <a:pos x="T8" y="T9"/>
                    </a:cxn>
                  </a:cxnLst>
                  <a:rect l="0" t="0" r="r" b="b"/>
                  <a:pathLst>
                    <a:path w="28" h="84">
                      <a:moveTo>
                        <a:pt x="13" y="84"/>
                      </a:moveTo>
                      <a:cubicBezTo>
                        <a:pt x="4" y="59"/>
                        <a:pt x="0" y="30"/>
                        <a:pt x="0" y="0"/>
                      </a:cubicBezTo>
                      <a:cubicBezTo>
                        <a:pt x="17" y="0"/>
                        <a:pt x="17" y="0"/>
                        <a:pt x="17" y="0"/>
                      </a:cubicBezTo>
                      <a:cubicBezTo>
                        <a:pt x="17" y="28"/>
                        <a:pt x="21" y="55"/>
                        <a:pt x="28" y="79"/>
                      </a:cubicBezTo>
                      <a:lnTo>
                        <a:pt x="13" y="8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46" name="Freeform 68"/>
                <p:cNvSpPr/>
                <p:nvPr/>
              </p:nvSpPr>
              <p:spPr bwMode="auto">
                <a:xfrm>
                  <a:off x="6624192" y="1547174"/>
                  <a:ext cx="80963" cy="90488"/>
                </a:xfrm>
                <a:custGeom>
                  <a:avLst/>
                  <a:gdLst>
                    <a:gd name="T0" fmla="*/ 54 w 70"/>
                    <a:gd name="T1" fmla="*/ 78 h 78"/>
                    <a:gd name="T2" fmla="*/ 30 w 70"/>
                    <a:gd name="T3" fmla="*/ 32 h 78"/>
                    <a:gd name="T4" fmla="*/ 0 w 70"/>
                    <a:gd name="T5" fmla="*/ 16 h 78"/>
                    <a:gd name="T6" fmla="*/ 0 w 70"/>
                    <a:gd name="T7" fmla="*/ 0 h 78"/>
                    <a:gd name="T8" fmla="*/ 42 w 70"/>
                    <a:gd name="T9" fmla="*/ 21 h 78"/>
                    <a:gd name="T10" fmla="*/ 70 w 70"/>
                    <a:gd name="T11" fmla="*/ 73 h 78"/>
                    <a:gd name="T12" fmla="*/ 54 w 70"/>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70" h="78">
                      <a:moveTo>
                        <a:pt x="54" y="78"/>
                      </a:moveTo>
                      <a:cubicBezTo>
                        <a:pt x="48" y="59"/>
                        <a:pt x="40" y="43"/>
                        <a:pt x="30" y="32"/>
                      </a:cubicBezTo>
                      <a:cubicBezTo>
                        <a:pt x="20" y="22"/>
                        <a:pt x="10" y="16"/>
                        <a:pt x="0" y="16"/>
                      </a:cubicBezTo>
                      <a:cubicBezTo>
                        <a:pt x="0" y="0"/>
                        <a:pt x="0" y="0"/>
                        <a:pt x="0" y="0"/>
                      </a:cubicBezTo>
                      <a:cubicBezTo>
                        <a:pt x="15" y="0"/>
                        <a:pt x="29" y="7"/>
                        <a:pt x="42" y="21"/>
                      </a:cubicBezTo>
                      <a:cubicBezTo>
                        <a:pt x="53" y="34"/>
                        <a:pt x="63" y="52"/>
                        <a:pt x="70" y="73"/>
                      </a:cubicBezTo>
                      <a:lnTo>
                        <a:pt x="54" y="7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47" name="Freeform 69"/>
                <p:cNvSpPr/>
                <p:nvPr/>
              </p:nvSpPr>
              <p:spPr bwMode="auto">
                <a:xfrm>
                  <a:off x="6624192" y="1820224"/>
                  <a:ext cx="80963" cy="90488"/>
                </a:xfrm>
                <a:custGeom>
                  <a:avLst/>
                  <a:gdLst>
                    <a:gd name="T0" fmla="*/ 0 w 70"/>
                    <a:gd name="T1" fmla="*/ 78 h 78"/>
                    <a:gd name="T2" fmla="*/ 0 w 70"/>
                    <a:gd name="T3" fmla="*/ 62 h 78"/>
                    <a:gd name="T4" fmla="*/ 30 w 70"/>
                    <a:gd name="T5" fmla="*/ 46 h 78"/>
                    <a:gd name="T6" fmla="*/ 54 w 70"/>
                    <a:gd name="T7" fmla="*/ 0 h 78"/>
                    <a:gd name="T8" fmla="*/ 70 w 70"/>
                    <a:gd name="T9" fmla="*/ 5 h 78"/>
                    <a:gd name="T10" fmla="*/ 42 w 70"/>
                    <a:gd name="T11" fmla="*/ 57 h 78"/>
                    <a:gd name="T12" fmla="*/ 0 w 70"/>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70" h="78">
                      <a:moveTo>
                        <a:pt x="0" y="78"/>
                      </a:moveTo>
                      <a:cubicBezTo>
                        <a:pt x="0" y="62"/>
                        <a:pt x="0" y="62"/>
                        <a:pt x="0" y="62"/>
                      </a:cubicBezTo>
                      <a:cubicBezTo>
                        <a:pt x="10" y="62"/>
                        <a:pt x="20" y="56"/>
                        <a:pt x="30" y="46"/>
                      </a:cubicBezTo>
                      <a:cubicBezTo>
                        <a:pt x="40" y="35"/>
                        <a:pt x="48" y="19"/>
                        <a:pt x="54" y="0"/>
                      </a:cubicBezTo>
                      <a:cubicBezTo>
                        <a:pt x="70" y="5"/>
                        <a:pt x="70" y="5"/>
                        <a:pt x="70" y="5"/>
                      </a:cubicBezTo>
                      <a:cubicBezTo>
                        <a:pt x="63" y="26"/>
                        <a:pt x="53" y="44"/>
                        <a:pt x="42" y="57"/>
                      </a:cubicBezTo>
                      <a:cubicBezTo>
                        <a:pt x="29" y="71"/>
                        <a:pt x="15" y="78"/>
                        <a:pt x="0"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48" name="Freeform 70"/>
                <p:cNvSpPr/>
                <p:nvPr/>
              </p:nvSpPr>
              <p:spPr bwMode="auto">
                <a:xfrm>
                  <a:off x="6624192" y="1547174"/>
                  <a:ext cx="0" cy="17463"/>
                </a:xfrm>
                <a:custGeom>
                  <a:avLst/>
                  <a:gdLst>
                    <a:gd name="T0" fmla="*/ 11 h 11"/>
                    <a:gd name="T1" fmla="*/ 11 h 11"/>
                    <a:gd name="T2" fmla="*/ 6 h 11"/>
                    <a:gd name="T3" fmla="*/ 0 h 11"/>
                    <a:gd name="T4" fmla="*/ 0 h 11"/>
                    <a:gd name="T5" fmla="*/ 5 h 11"/>
                    <a:gd name="T6" fmla="*/ 11 h 11"/>
                  </a:gdLst>
                  <a:ahLst/>
                  <a:cxnLst>
                    <a:cxn ang="0">
                      <a:pos x="0" y="T0"/>
                    </a:cxn>
                    <a:cxn ang="0">
                      <a:pos x="0" y="T1"/>
                    </a:cxn>
                    <a:cxn ang="0">
                      <a:pos x="0" y="T2"/>
                    </a:cxn>
                    <a:cxn ang="0">
                      <a:pos x="0" y="T3"/>
                    </a:cxn>
                    <a:cxn ang="0">
                      <a:pos x="0" y="T4"/>
                    </a:cxn>
                    <a:cxn ang="0">
                      <a:pos x="0" y="T5"/>
                    </a:cxn>
                    <a:cxn ang="0">
                      <a:pos x="0" y="T6"/>
                    </a:cxn>
                  </a:cxnLst>
                  <a:rect l="0" t="0" r="r" b="b"/>
                  <a:pathLst>
                    <a:path h="11">
                      <a:moveTo>
                        <a:pt x="0" y="11"/>
                      </a:moveTo>
                      <a:lnTo>
                        <a:pt x="0" y="11"/>
                      </a:lnTo>
                      <a:lnTo>
                        <a:pt x="0" y="6"/>
                      </a:lnTo>
                      <a:lnTo>
                        <a:pt x="0" y="0"/>
                      </a:lnTo>
                      <a:lnTo>
                        <a:pt x="0" y="0"/>
                      </a:lnTo>
                      <a:lnTo>
                        <a:pt x="0" y="5"/>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49" name="Freeform 71"/>
                <p:cNvSpPr/>
                <p:nvPr/>
              </p:nvSpPr>
              <p:spPr bwMode="auto">
                <a:xfrm>
                  <a:off x="6490842" y="1604324"/>
                  <a:ext cx="63500" cy="39688"/>
                </a:xfrm>
                <a:custGeom>
                  <a:avLst/>
                  <a:gdLst>
                    <a:gd name="T0" fmla="*/ 51 w 54"/>
                    <a:gd name="T1" fmla="*/ 34 h 34"/>
                    <a:gd name="T2" fmla="*/ 0 w 54"/>
                    <a:gd name="T3" fmla="*/ 15 h 34"/>
                    <a:gd name="T4" fmla="*/ 8 w 54"/>
                    <a:gd name="T5" fmla="*/ 0 h 34"/>
                    <a:gd name="T6" fmla="*/ 54 w 54"/>
                    <a:gd name="T7" fmla="*/ 17 h 34"/>
                    <a:gd name="T8" fmla="*/ 51 w 54"/>
                    <a:gd name="T9" fmla="*/ 34 h 34"/>
                  </a:gdLst>
                  <a:ahLst/>
                  <a:cxnLst>
                    <a:cxn ang="0">
                      <a:pos x="T0" y="T1"/>
                    </a:cxn>
                    <a:cxn ang="0">
                      <a:pos x="T2" y="T3"/>
                    </a:cxn>
                    <a:cxn ang="0">
                      <a:pos x="T4" y="T5"/>
                    </a:cxn>
                    <a:cxn ang="0">
                      <a:pos x="T6" y="T7"/>
                    </a:cxn>
                    <a:cxn ang="0">
                      <a:pos x="T8" y="T9"/>
                    </a:cxn>
                  </a:cxnLst>
                  <a:rect l="0" t="0" r="r" b="b"/>
                  <a:pathLst>
                    <a:path w="54" h="34">
                      <a:moveTo>
                        <a:pt x="51" y="34"/>
                      </a:moveTo>
                      <a:cubicBezTo>
                        <a:pt x="31" y="29"/>
                        <a:pt x="14" y="23"/>
                        <a:pt x="0" y="15"/>
                      </a:cubicBezTo>
                      <a:cubicBezTo>
                        <a:pt x="8" y="0"/>
                        <a:pt x="8" y="0"/>
                        <a:pt x="8" y="0"/>
                      </a:cubicBezTo>
                      <a:cubicBezTo>
                        <a:pt x="21" y="8"/>
                        <a:pt x="37" y="13"/>
                        <a:pt x="54" y="17"/>
                      </a:cubicBezTo>
                      <a:lnTo>
                        <a:pt x="51"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50" name="Freeform 72"/>
                <p:cNvSpPr/>
                <p:nvPr/>
              </p:nvSpPr>
              <p:spPr bwMode="auto">
                <a:xfrm>
                  <a:off x="6694042" y="1604324"/>
                  <a:ext cx="63500" cy="39688"/>
                </a:xfrm>
                <a:custGeom>
                  <a:avLst/>
                  <a:gdLst>
                    <a:gd name="T0" fmla="*/ 4 w 55"/>
                    <a:gd name="T1" fmla="*/ 34 h 34"/>
                    <a:gd name="T2" fmla="*/ 0 w 55"/>
                    <a:gd name="T3" fmla="*/ 18 h 34"/>
                    <a:gd name="T4" fmla="*/ 47 w 55"/>
                    <a:gd name="T5" fmla="*/ 0 h 34"/>
                    <a:gd name="T6" fmla="*/ 55 w 55"/>
                    <a:gd name="T7" fmla="*/ 15 h 34"/>
                    <a:gd name="T8" fmla="*/ 4 w 55"/>
                    <a:gd name="T9" fmla="*/ 34 h 34"/>
                  </a:gdLst>
                  <a:ahLst/>
                  <a:cxnLst>
                    <a:cxn ang="0">
                      <a:pos x="T0" y="T1"/>
                    </a:cxn>
                    <a:cxn ang="0">
                      <a:pos x="T2" y="T3"/>
                    </a:cxn>
                    <a:cxn ang="0">
                      <a:pos x="T4" y="T5"/>
                    </a:cxn>
                    <a:cxn ang="0">
                      <a:pos x="T6" y="T7"/>
                    </a:cxn>
                    <a:cxn ang="0">
                      <a:pos x="T8" y="T9"/>
                    </a:cxn>
                  </a:cxnLst>
                  <a:rect l="0" t="0" r="r" b="b"/>
                  <a:pathLst>
                    <a:path w="55" h="34">
                      <a:moveTo>
                        <a:pt x="4" y="34"/>
                      </a:moveTo>
                      <a:cubicBezTo>
                        <a:pt x="0" y="18"/>
                        <a:pt x="0" y="18"/>
                        <a:pt x="0" y="18"/>
                      </a:cubicBezTo>
                      <a:cubicBezTo>
                        <a:pt x="18" y="14"/>
                        <a:pt x="34" y="8"/>
                        <a:pt x="47" y="0"/>
                      </a:cubicBezTo>
                      <a:cubicBezTo>
                        <a:pt x="55" y="15"/>
                        <a:pt x="55" y="15"/>
                        <a:pt x="55" y="15"/>
                      </a:cubicBezTo>
                      <a:cubicBezTo>
                        <a:pt x="41" y="23"/>
                        <a:pt x="24" y="29"/>
                        <a:pt x="4"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51" name="Rectangle 73"/>
                <p:cNvSpPr>
                  <a:spLocks noChangeArrowheads="1"/>
                </p:cNvSpPr>
                <p:nvPr/>
              </p:nvSpPr>
              <p:spPr bwMode="auto">
                <a:xfrm>
                  <a:off x="6624192" y="1547174"/>
                  <a:ext cx="1588"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52" name="Freeform 74"/>
                <p:cNvSpPr/>
                <p:nvPr/>
              </p:nvSpPr>
              <p:spPr bwMode="auto">
                <a:xfrm>
                  <a:off x="6551167" y="1624961"/>
                  <a:ext cx="73025" cy="26988"/>
                </a:xfrm>
                <a:custGeom>
                  <a:avLst/>
                  <a:gdLst>
                    <a:gd name="T0" fmla="*/ 64 w 64"/>
                    <a:gd name="T1" fmla="*/ 24 h 24"/>
                    <a:gd name="T2" fmla="*/ 0 w 64"/>
                    <a:gd name="T3" fmla="*/ 17 h 24"/>
                    <a:gd name="T4" fmla="*/ 3 w 64"/>
                    <a:gd name="T5" fmla="*/ 0 h 24"/>
                    <a:gd name="T6" fmla="*/ 64 w 64"/>
                    <a:gd name="T7" fmla="*/ 7 h 24"/>
                    <a:gd name="T8" fmla="*/ 64 w 64"/>
                    <a:gd name="T9" fmla="*/ 24 h 24"/>
                  </a:gdLst>
                  <a:ahLst/>
                  <a:cxnLst>
                    <a:cxn ang="0">
                      <a:pos x="T0" y="T1"/>
                    </a:cxn>
                    <a:cxn ang="0">
                      <a:pos x="T2" y="T3"/>
                    </a:cxn>
                    <a:cxn ang="0">
                      <a:pos x="T4" y="T5"/>
                    </a:cxn>
                    <a:cxn ang="0">
                      <a:pos x="T6" y="T7"/>
                    </a:cxn>
                    <a:cxn ang="0">
                      <a:pos x="T8" y="T9"/>
                    </a:cxn>
                  </a:cxnLst>
                  <a:rect l="0" t="0" r="r" b="b"/>
                  <a:pathLst>
                    <a:path w="64" h="24">
                      <a:moveTo>
                        <a:pt x="64" y="24"/>
                      </a:moveTo>
                      <a:cubicBezTo>
                        <a:pt x="41" y="24"/>
                        <a:pt x="20" y="21"/>
                        <a:pt x="0" y="17"/>
                      </a:cubicBezTo>
                      <a:cubicBezTo>
                        <a:pt x="3" y="0"/>
                        <a:pt x="3" y="0"/>
                        <a:pt x="3" y="0"/>
                      </a:cubicBezTo>
                      <a:cubicBezTo>
                        <a:pt x="22" y="5"/>
                        <a:pt x="43" y="7"/>
                        <a:pt x="64" y="7"/>
                      </a:cubicBezTo>
                      <a:lnTo>
                        <a:pt x="64"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53" name="Freeform 75"/>
                <p:cNvSpPr/>
                <p:nvPr/>
              </p:nvSpPr>
              <p:spPr bwMode="auto">
                <a:xfrm>
                  <a:off x="6624192" y="1624961"/>
                  <a:ext cx="74613" cy="26988"/>
                </a:xfrm>
                <a:custGeom>
                  <a:avLst/>
                  <a:gdLst>
                    <a:gd name="T0" fmla="*/ 0 w 64"/>
                    <a:gd name="T1" fmla="*/ 23 h 23"/>
                    <a:gd name="T2" fmla="*/ 0 w 64"/>
                    <a:gd name="T3" fmla="*/ 23 h 23"/>
                    <a:gd name="T4" fmla="*/ 0 w 64"/>
                    <a:gd name="T5" fmla="*/ 6 h 23"/>
                    <a:gd name="T6" fmla="*/ 0 w 64"/>
                    <a:gd name="T7" fmla="*/ 6 h 23"/>
                    <a:gd name="T8" fmla="*/ 0 w 64"/>
                    <a:gd name="T9" fmla="*/ 6 h 23"/>
                    <a:gd name="T10" fmla="*/ 60 w 64"/>
                    <a:gd name="T11" fmla="*/ 0 h 23"/>
                    <a:gd name="T12" fmla="*/ 64 w 64"/>
                    <a:gd name="T13" fmla="*/ 16 h 23"/>
                    <a:gd name="T14" fmla="*/ 0 w 64"/>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23">
                      <a:moveTo>
                        <a:pt x="0" y="23"/>
                      </a:moveTo>
                      <a:cubicBezTo>
                        <a:pt x="0" y="23"/>
                        <a:pt x="0" y="23"/>
                        <a:pt x="0" y="23"/>
                      </a:cubicBezTo>
                      <a:cubicBezTo>
                        <a:pt x="0" y="6"/>
                        <a:pt x="0" y="6"/>
                        <a:pt x="0" y="6"/>
                      </a:cubicBezTo>
                      <a:cubicBezTo>
                        <a:pt x="0" y="6"/>
                        <a:pt x="0" y="6"/>
                        <a:pt x="0" y="6"/>
                      </a:cubicBezTo>
                      <a:cubicBezTo>
                        <a:pt x="0" y="6"/>
                        <a:pt x="0" y="6"/>
                        <a:pt x="0" y="6"/>
                      </a:cubicBezTo>
                      <a:cubicBezTo>
                        <a:pt x="21" y="6"/>
                        <a:pt x="41" y="4"/>
                        <a:pt x="60" y="0"/>
                      </a:cubicBezTo>
                      <a:cubicBezTo>
                        <a:pt x="64" y="16"/>
                        <a:pt x="64" y="16"/>
                        <a:pt x="64" y="16"/>
                      </a:cubicBezTo>
                      <a:cubicBezTo>
                        <a:pt x="44" y="20"/>
                        <a:pt x="22" y="23"/>
                        <a:pt x="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54" name="Freeform 76"/>
                <p:cNvSpPr/>
                <p:nvPr/>
              </p:nvSpPr>
              <p:spPr bwMode="auto">
                <a:xfrm>
                  <a:off x="6624192" y="1805936"/>
                  <a:ext cx="74613" cy="25400"/>
                </a:xfrm>
                <a:custGeom>
                  <a:avLst/>
                  <a:gdLst>
                    <a:gd name="T0" fmla="*/ 60 w 64"/>
                    <a:gd name="T1" fmla="*/ 23 h 23"/>
                    <a:gd name="T2" fmla="*/ 0 w 64"/>
                    <a:gd name="T3" fmla="*/ 17 h 23"/>
                    <a:gd name="T4" fmla="*/ 0 w 64"/>
                    <a:gd name="T5" fmla="*/ 17 h 23"/>
                    <a:gd name="T6" fmla="*/ 0 w 64"/>
                    <a:gd name="T7" fmla="*/ 0 h 23"/>
                    <a:gd name="T8" fmla="*/ 0 w 64"/>
                    <a:gd name="T9" fmla="*/ 0 h 23"/>
                    <a:gd name="T10" fmla="*/ 64 w 64"/>
                    <a:gd name="T11" fmla="*/ 7 h 23"/>
                    <a:gd name="T12" fmla="*/ 60 w 64"/>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64" h="23">
                      <a:moveTo>
                        <a:pt x="60" y="23"/>
                      </a:moveTo>
                      <a:cubicBezTo>
                        <a:pt x="41" y="19"/>
                        <a:pt x="21" y="17"/>
                        <a:pt x="0" y="17"/>
                      </a:cubicBezTo>
                      <a:cubicBezTo>
                        <a:pt x="0" y="17"/>
                        <a:pt x="0" y="17"/>
                        <a:pt x="0" y="17"/>
                      </a:cubicBezTo>
                      <a:cubicBezTo>
                        <a:pt x="0" y="0"/>
                        <a:pt x="0" y="0"/>
                        <a:pt x="0" y="0"/>
                      </a:cubicBezTo>
                      <a:cubicBezTo>
                        <a:pt x="0" y="0"/>
                        <a:pt x="0" y="0"/>
                        <a:pt x="0" y="0"/>
                      </a:cubicBezTo>
                      <a:cubicBezTo>
                        <a:pt x="22" y="0"/>
                        <a:pt x="44" y="3"/>
                        <a:pt x="64" y="7"/>
                      </a:cubicBezTo>
                      <a:lnTo>
                        <a:pt x="60"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55" name="Rectangle 77"/>
                <p:cNvSpPr>
                  <a:spLocks noChangeArrowheads="1"/>
                </p:cNvSpPr>
                <p:nvPr/>
              </p:nvSpPr>
              <p:spPr bwMode="auto">
                <a:xfrm>
                  <a:off x="6624192" y="1891661"/>
                  <a:ext cx="1588"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56" name="Freeform 78"/>
                <p:cNvSpPr/>
                <p:nvPr/>
              </p:nvSpPr>
              <p:spPr bwMode="auto">
                <a:xfrm>
                  <a:off x="6694042" y="1813874"/>
                  <a:ext cx="63500" cy="38100"/>
                </a:xfrm>
                <a:custGeom>
                  <a:avLst/>
                  <a:gdLst>
                    <a:gd name="T0" fmla="*/ 47 w 55"/>
                    <a:gd name="T1" fmla="*/ 34 h 34"/>
                    <a:gd name="T2" fmla="*/ 0 w 55"/>
                    <a:gd name="T3" fmla="*/ 16 h 34"/>
                    <a:gd name="T4" fmla="*/ 4 w 55"/>
                    <a:gd name="T5" fmla="*/ 0 h 34"/>
                    <a:gd name="T6" fmla="*/ 55 w 55"/>
                    <a:gd name="T7" fmla="*/ 19 h 34"/>
                    <a:gd name="T8" fmla="*/ 47 w 55"/>
                    <a:gd name="T9" fmla="*/ 34 h 34"/>
                  </a:gdLst>
                  <a:ahLst/>
                  <a:cxnLst>
                    <a:cxn ang="0">
                      <a:pos x="T0" y="T1"/>
                    </a:cxn>
                    <a:cxn ang="0">
                      <a:pos x="T2" y="T3"/>
                    </a:cxn>
                    <a:cxn ang="0">
                      <a:pos x="T4" y="T5"/>
                    </a:cxn>
                    <a:cxn ang="0">
                      <a:pos x="T6" y="T7"/>
                    </a:cxn>
                    <a:cxn ang="0">
                      <a:pos x="T8" y="T9"/>
                    </a:cxn>
                  </a:cxnLst>
                  <a:rect l="0" t="0" r="r" b="b"/>
                  <a:pathLst>
                    <a:path w="55" h="34">
                      <a:moveTo>
                        <a:pt x="47" y="34"/>
                      </a:moveTo>
                      <a:cubicBezTo>
                        <a:pt x="34" y="26"/>
                        <a:pt x="18" y="20"/>
                        <a:pt x="0" y="16"/>
                      </a:cubicBezTo>
                      <a:cubicBezTo>
                        <a:pt x="4" y="0"/>
                        <a:pt x="4" y="0"/>
                        <a:pt x="4" y="0"/>
                      </a:cubicBezTo>
                      <a:cubicBezTo>
                        <a:pt x="24" y="5"/>
                        <a:pt x="41" y="11"/>
                        <a:pt x="55" y="19"/>
                      </a:cubicBezTo>
                      <a:lnTo>
                        <a:pt x="47" y="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57" name="Freeform 79"/>
                <p:cNvSpPr/>
                <p:nvPr/>
              </p:nvSpPr>
              <p:spPr bwMode="auto">
                <a:xfrm>
                  <a:off x="6490842" y="1813874"/>
                  <a:ext cx="63500" cy="38100"/>
                </a:xfrm>
                <a:custGeom>
                  <a:avLst/>
                  <a:gdLst>
                    <a:gd name="T0" fmla="*/ 8 w 54"/>
                    <a:gd name="T1" fmla="*/ 34 h 34"/>
                    <a:gd name="T2" fmla="*/ 0 w 54"/>
                    <a:gd name="T3" fmla="*/ 19 h 34"/>
                    <a:gd name="T4" fmla="*/ 51 w 54"/>
                    <a:gd name="T5" fmla="*/ 0 h 34"/>
                    <a:gd name="T6" fmla="*/ 54 w 54"/>
                    <a:gd name="T7" fmla="*/ 17 h 34"/>
                    <a:gd name="T8" fmla="*/ 8 w 54"/>
                    <a:gd name="T9" fmla="*/ 34 h 34"/>
                  </a:gdLst>
                  <a:ahLst/>
                  <a:cxnLst>
                    <a:cxn ang="0">
                      <a:pos x="T0" y="T1"/>
                    </a:cxn>
                    <a:cxn ang="0">
                      <a:pos x="T2" y="T3"/>
                    </a:cxn>
                    <a:cxn ang="0">
                      <a:pos x="T4" y="T5"/>
                    </a:cxn>
                    <a:cxn ang="0">
                      <a:pos x="T6" y="T7"/>
                    </a:cxn>
                    <a:cxn ang="0">
                      <a:pos x="T8" y="T9"/>
                    </a:cxn>
                  </a:cxnLst>
                  <a:rect l="0" t="0" r="r" b="b"/>
                  <a:pathLst>
                    <a:path w="54" h="34">
                      <a:moveTo>
                        <a:pt x="8" y="34"/>
                      </a:moveTo>
                      <a:cubicBezTo>
                        <a:pt x="0" y="19"/>
                        <a:pt x="0" y="19"/>
                        <a:pt x="0" y="19"/>
                      </a:cubicBezTo>
                      <a:cubicBezTo>
                        <a:pt x="14" y="11"/>
                        <a:pt x="31" y="5"/>
                        <a:pt x="51" y="0"/>
                      </a:cubicBezTo>
                      <a:cubicBezTo>
                        <a:pt x="54" y="17"/>
                        <a:pt x="54" y="17"/>
                        <a:pt x="54" y="17"/>
                      </a:cubicBezTo>
                      <a:cubicBezTo>
                        <a:pt x="37" y="21"/>
                        <a:pt x="21" y="26"/>
                        <a:pt x="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58" name="Freeform 80"/>
                <p:cNvSpPr/>
                <p:nvPr/>
              </p:nvSpPr>
              <p:spPr bwMode="auto">
                <a:xfrm>
                  <a:off x="6551167" y="1805936"/>
                  <a:ext cx="73025" cy="26988"/>
                </a:xfrm>
                <a:custGeom>
                  <a:avLst/>
                  <a:gdLst>
                    <a:gd name="T0" fmla="*/ 3 w 64"/>
                    <a:gd name="T1" fmla="*/ 24 h 24"/>
                    <a:gd name="T2" fmla="*/ 0 w 64"/>
                    <a:gd name="T3" fmla="*/ 7 h 24"/>
                    <a:gd name="T4" fmla="*/ 64 w 64"/>
                    <a:gd name="T5" fmla="*/ 0 h 24"/>
                    <a:gd name="T6" fmla="*/ 64 w 64"/>
                    <a:gd name="T7" fmla="*/ 17 h 24"/>
                    <a:gd name="T8" fmla="*/ 3 w 64"/>
                    <a:gd name="T9" fmla="*/ 24 h 24"/>
                  </a:gdLst>
                  <a:ahLst/>
                  <a:cxnLst>
                    <a:cxn ang="0">
                      <a:pos x="T0" y="T1"/>
                    </a:cxn>
                    <a:cxn ang="0">
                      <a:pos x="T2" y="T3"/>
                    </a:cxn>
                    <a:cxn ang="0">
                      <a:pos x="T4" y="T5"/>
                    </a:cxn>
                    <a:cxn ang="0">
                      <a:pos x="T6" y="T7"/>
                    </a:cxn>
                    <a:cxn ang="0">
                      <a:pos x="T8" y="T9"/>
                    </a:cxn>
                  </a:cxnLst>
                  <a:rect l="0" t="0" r="r" b="b"/>
                  <a:pathLst>
                    <a:path w="64" h="24">
                      <a:moveTo>
                        <a:pt x="3" y="24"/>
                      </a:moveTo>
                      <a:cubicBezTo>
                        <a:pt x="0" y="7"/>
                        <a:pt x="0" y="7"/>
                        <a:pt x="0" y="7"/>
                      </a:cubicBezTo>
                      <a:cubicBezTo>
                        <a:pt x="20" y="3"/>
                        <a:pt x="41" y="0"/>
                        <a:pt x="64" y="0"/>
                      </a:cubicBezTo>
                      <a:cubicBezTo>
                        <a:pt x="64" y="17"/>
                        <a:pt x="64" y="17"/>
                        <a:pt x="64" y="17"/>
                      </a:cubicBezTo>
                      <a:cubicBezTo>
                        <a:pt x="43" y="17"/>
                        <a:pt x="22" y="19"/>
                        <a:pt x="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59" name="Rectangle 81"/>
                <p:cNvSpPr>
                  <a:spLocks noChangeArrowheads="1"/>
                </p:cNvSpPr>
                <p:nvPr/>
              </p:nvSpPr>
              <p:spPr bwMode="auto">
                <a:xfrm>
                  <a:off x="6616254" y="1642424"/>
                  <a:ext cx="17463" cy="85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60" name="Rectangle 82"/>
                <p:cNvSpPr>
                  <a:spLocks noChangeArrowheads="1"/>
                </p:cNvSpPr>
                <p:nvPr/>
              </p:nvSpPr>
              <p:spPr bwMode="auto">
                <a:xfrm>
                  <a:off x="6616254" y="1728149"/>
                  <a:ext cx="17463" cy="873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61" name="Freeform 83"/>
                <p:cNvSpPr/>
                <p:nvPr/>
              </p:nvSpPr>
              <p:spPr bwMode="auto">
                <a:xfrm>
                  <a:off x="6616254" y="1901186"/>
                  <a:ext cx="17463" cy="0"/>
                </a:xfrm>
                <a:custGeom>
                  <a:avLst/>
                  <a:gdLst>
                    <a:gd name="T0" fmla="*/ 0 w 11"/>
                    <a:gd name="T1" fmla="*/ 0 w 11"/>
                    <a:gd name="T2" fmla="*/ 11 w 11"/>
                    <a:gd name="T3" fmla="*/ 0 w 11"/>
                  </a:gdLst>
                  <a:ahLst/>
                  <a:cxnLst>
                    <a:cxn ang="0">
                      <a:pos x="T0" y="0"/>
                    </a:cxn>
                    <a:cxn ang="0">
                      <a:pos x="T1" y="0"/>
                    </a:cxn>
                    <a:cxn ang="0">
                      <a:pos x="T2" y="0"/>
                    </a:cxn>
                    <a:cxn ang="0">
                      <a:pos x="T3" y="0"/>
                    </a:cxn>
                  </a:cxnLst>
                  <a:rect l="0" t="0" r="r" b="b"/>
                  <a:pathLst>
                    <a:path w="11">
                      <a:moveTo>
                        <a:pt x="0" y="0"/>
                      </a:moveTo>
                      <a:lnTo>
                        <a:pt x="0" y="0"/>
                      </a:lnTo>
                      <a:lnTo>
                        <a:pt x="11"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62" name="Rectangle 84"/>
                <p:cNvSpPr>
                  <a:spLocks noChangeArrowheads="1"/>
                </p:cNvSpPr>
                <p:nvPr/>
              </p:nvSpPr>
              <p:spPr bwMode="auto">
                <a:xfrm>
                  <a:off x="6616254" y="1556699"/>
                  <a:ext cx="17463" cy="85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63" name="Freeform 85"/>
                <p:cNvSpPr/>
                <p:nvPr/>
              </p:nvSpPr>
              <p:spPr bwMode="auto">
                <a:xfrm>
                  <a:off x="6616254" y="1556699"/>
                  <a:ext cx="17463" cy="0"/>
                </a:xfrm>
                <a:custGeom>
                  <a:avLst/>
                  <a:gdLst>
                    <a:gd name="T0" fmla="*/ 11 w 11"/>
                    <a:gd name="T1" fmla="*/ 0 w 11"/>
                    <a:gd name="T2" fmla="*/ 11 w 11"/>
                    <a:gd name="T3" fmla="*/ 11 w 11"/>
                  </a:gdLst>
                  <a:ahLst/>
                  <a:cxnLst>
                    <a:cxn ang="0">
                      <a:pos x="T0" y="0"/>
                    </a:cxn>
                    <a:cxn ang="0">
                      <a:pos x="T1" y="0"/>
                    </a:cxn>
                    <a:cxn ang="0">
                      <a:pos x="T2" y="0"/>
                    </a:cxn>
                    <a:cxn ang="0">
                      <a:pos x="T3" y="0"/>
                    </a:cxn>
                  </a:cxnLst>
                  <a:rect l="0" t="0" r="r" b="b"/>
                  <a:pathLst>
                    <a:path w="11">
                      <a:moveTo>
                        <a:pt x="11" y="0"/>
                      </a:moveTo>
                      <a:lnTo>
                        <a:pt x="0" y="0"/>
                      </a:lnTo>
                      <a:lnTo>
                        <a:pt x="11" y="0"/>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64" name="Rectangle 86"/>
                <p:cNvSpPr>
                  <a:spLocks noChangeArrowheads="1"/>
                </p:cNvSpPr>
                <p:nvPr/>
              </p:nvSpPr>
              <p:spPr bwMode="auto">
                <a:xfrm>
                  <a:off x="6616254" y="1815461"/>
                  <a:ext cx="17463" cy="85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65" name="Freeform 41"/>
                <p:cNvSpPr/>
                <p:nvPr/>
              </p:nvSpPr>
              <p:spPr bwMode="auto">
                <a:xfrm>
                  <a:off x="6624192" y="1891661"/>
                  <a:ext cx="0" cy="19050"/>
                </a:xfrm>
                <a:custGeom>
                  <a:avLst/>
                  <a:gdLst>
                    <a:gd name="T0" fmla="*/ 12 h 12"/>
                    <a:gd name="T1" fmla="*/ 12 h 12"/>
                    <a:gd name="T2" fmla="*/ 0 h 12"/>
                    <a:gd name="T3" fmla="*/ 0 h 12"/>
                    <a:gd name="T4" fmla="*/ 4 h 12"/>
                    <a:gd name="T5" fmla="*/ 12 h 12"/>
                  </a:gdLst>
                  <a:ahLst/>
                  <a:cxnLst>
                    <a:cxn ang="0">
                      <a:pos x="0" y="T0"/>
                    </a:cxn>
                    <a:cxn ang="0">
                      <a:pos x="0" y="T1"/>
                    </a:cxn>
                    <a:cxn ang="0">
                      <a:pos x="0" y="T2"/>
                    </a:cxn>
                    <a:cxn ang="0">
                      <a:pos x="0" y="T3"/>
                    </a:cxn>
                    <a:cxn ang="0">
                      <a:pos x="0" y="T4"/>
                    </a:cxn>
                    <a:cxn ang="0">
                      <a:pos x="0" y="T5"/>
                    </a:cxn>
                  </a:cxnLst>
                  <a:rect l="0" t="0" r="r" b="b"/>
                  <a:pathLst>
                    <a:path h="12">
                      <a:moveTo>
                        <a:pt x="0" y="12"/>
                      </a:moveTo>
                      <a:lnTo>
                        <a:pt x="0" y="12"/>
                      </a:lnTo>
                      <a:lnTo>
                        <a:pt x="0" y="0"/>
                      </a:lnTo>
                      <a:lnTo>
                        <a:pt x="0" y="0"/>
                      </a:lnTo>
                      <a:lnTo>
                        <a:pt x="0" y="4"/>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grpSp>
        </p:grpSp>
        <p:sp>
          <p:nvSpPr>
            <p:cNvPr id="15" name="椭圆 14"/>
            <p:cNvSpPr/>
            <p:nvPr/>
          </p:nvSpPr>
          <p:spPr>
            <a:xfrm>
              <a:off x="4315766" y="2285355"/>
              <a:ext cx="1434604" cy="1434604"/>
            </a:xfrm>
            <a:prstGeom prst="ellipse">
              <a:avLst/>
            </a:prstGeom>
            <a:solidFill>
              <a:srgbClr val="0070C0"/>
            </a:solidFill>
            <a:ln>
              <a:noFill/>
            </a:ln>
            <a:effectLst>
              <a:outerShdw blurRad="152400" dist="101600" dir="10800000" sx="98000" sy="98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prstClr val="white"/>
                  </a:solidFill>
                  <a:latin typeface="微软雅黑" panose="020B0503020204020204" pitchFamily="34" charset="-122"/>
                  <a:ea typeface="微软雅黑" panose="020B0503020204020204" pitchFamily="34" charset="-122"/>
                </a:rPr>
                <a:t>01</a:t>
              </a:r>
              <a:endParaRPr lang="zh-CN" altLang="en-US" sz="4800" dirty="0">
                <a:solidFill>
                  <a:prstClr val="white"/>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604995" y="3990306"/>
            <a:ext cx="4119975" cy="2233079"/>
            <a:chOff x="1630395" y="4003006"/>
            <a:chExt cx="4119975" cy="2233079"/>
          </a:xfrm>
        </p:grpSpPr>
        <p:grpSp>
          <p:nvGrpSpPr>
            <p:cNvPr id="69" name="组合 68"/>
            <p:cNvGrpSpPr/>
            <p:nvPr/>
          </p:nvGrpSpPr>
          <p:grpSpPr>
            <a:xfrm>
              <a:off x="1630395" y="4003006"/>
              <a:ext cx="4119975" cy="2233079"/>
              <a:chOff x="1852988" y="3951855"/>
              <a:chExt cx="3910244" cy="2119402"/>
            </a:xfrm>
          </p:grpSpPr>
          <p:grpSp>
            <p:nvGrpSpPr>
              <p:cNvPr id="95" name="组合 94"/>
              <p:cNvGrpSpPr/>
              <p:nvPr/>
            </p:nvGrpSpPr>
            <p:grpSpPr>
              <a:xfrm>
                <a:off x="1852988" y="4463285"/>
                <a:ext cx="2820985" cy="1607972"/>
                <a:chOff x="1662488" y="3967981"/>
                <a:chExt cx="2820985" cy="1607972"/>
              </a:xfrm>
            </p:grpSpPr>
            <p:sp>
              <p:nvSpPr>
                <p:cNvPr id="97" name="等腰三角形 41"/>
                <p:cNvSpPr/>
                <p:nvPr/>
              </p:nvSpPr>
              <p:spPr>
                <a:xfrm rot="5400000" flipH="1">
                  <a:off x="2970206" y="4062686"/>
                  <a:ext cx="205549" cy="282098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chemeClr val="bg1"/>
                    </a:gs>
                    <a:gs pos="59000">
                      <a:srgbClr val="5B595B"/>
                    </a:gs>
                    <a:gs pos="100000">
                      <a:schemeClr val="bg2">
                        <a:lumMod val="2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98" name="矩形 97"/>
                <p:cNvSpPr/>
                <p:nvPr/>
              </p:nvSpPr>
              <p:spPr>
                <a:xfrm>
                  <a:off x="1728557" y="3967981"/>
                  <a:ext cx="2754915" cy="140241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99" name="组合 98"/>
                <p:cNvGrpSpPr/>
                <p:nvPr/>
              </p:nvGrpSpPr>
              <p:grpSpPr>
                <a:xfrm>
                  <a:off x="2073893" y="4189844"/>
                  <a:ext cx="2240074" cy="952479"/>
                  <a:chOff x="774864" y="4213596"/>
                  <a:chExt cx="2426420" cy="1031714"/>
                </a:xfrm>
              </p:grpSpPr>
              <p:sp>
                <p:nvSpPr>
                  <p:cNvPr id="100" name="文本框 99"/>
                  <p:cNvSpPr txBox="1"/>
                  <p:nvPr/>
                </p:nvSpPr>
                <p:spPr>
                  <a:xfrm>
                    <a:off x="1382781" y="4213596"/>
                    <a:ext cx="1376378" cy="379691"/>
                  </a:xfrm>
                  <a:prstGeom prst="rect">
                    <a:avLst/>
                  </a:prstGeom>
                  <a:noFill/>
                </p:spPr>
                <p:txBody>
                  <a:bodyPr wrap="non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r>
                      <a:rPr lang="zh-CN" altLang="en-US" sz="1800" b="1" dirty="0">
                        <a:solidFill>
                          <a:srgbClr val="2E2E2E"/>
                        </a:solidFill>
                        <a:latin typeface="微软雅黑" panose="020B0503020204020204" pitchFamily="34" charset="-122"/>
                        <a:ea typeface="微软雅黑" panose="020B0503020204020204" pitchFamily="34" charset="-122"/>
                      </a:rPr>
                      <a:t>请输入标题</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sp>
                <p:nvSpPr>
                  <p:cNvPr id="101" name="矩形 100"/>
                  <p:cNvSpPr/>
                  <p:nvPr/>
                </p:nvSpPr>
                <p:spPr>
                  <a:xfrm>
                    <a:off x="774864" y="4707415"/>
                    <a:ext cx="2426420" cy="537895"/>
                  </a:xfrm>
                  <a:prstGeom prst="rect">
                    <a:avLst/>
                  </a:prstGeom>
                </p:spPr>
                <p:txBody>
                  <a:bodyPr wrap="square">
                    <a:spAutoFit/>
                  </a:bodyPr>
                  <a:lstStyle/>
                  <a:p>
                    <a:pPr algn="ctr"/>
                    <a:r>
                      <a:rPr lang="zh-CN" altLang="en-US" sz="1400" kern="100" dirty="0">
                        <a:solidFill>
                          <a:srgbClr val="2E2E2E"/>
                        </a:solidFill>
                        <a:latin typeface="微软雅黑" panose="020B0503020204020204" pitchFamily="34" charset="-122"/>
                        <a:cs typeface="Times New Roman" panose="02020603050405020304" pitchFamily="18" charset="0"/>
                      </a:rPr>
                      <a:t>请在此添加您想要的内容请在此添加您想要的内容</a:t>
                    </a:r>
                    <a:endParaRPr lang="zh-CN" altLang="zh-CN" sz="1400" kern="100" dirty="0">
                      <a:solidFill>
                        <a:srgbClr val="2E2E2E"/>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sp>
            <p:nvSpPr>
              <p:cNvPr id="96" name="椭圆 95"/>
              <p:cNvSpPr/>
              <p:nvPr/>
            </p:nvSpPr>
            <p:spPr>
              <a:xfrm>
                <a:off x="4401658" y="3951855"/>
                <a:ext cx="1361574" cy="1361574"/>
              </a:xfrm>
              <a:prstGeom prst="ellipse">
                <a:avLst/>
              </a:prstGeom>
              <a:solidFill>
                <a:srgbClr val="00B050"/>
              </a:solidFill>
              <a:ln>
                <a:noFill/>
              </a:ln>
              <a:effectLst>
                <a:outerShdw blurRad="152400" dist="101600" dir="10800000" sx="98000" sy="98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prstClr val="white"/>
                    </a:solidFill>
                    <a:latin typeface="微软雅黑" panose="020B0503020204020204" pitchFamily="34" charset="-122"/>
                    <a:ea typeface="微软雅黑" panose="020B0503020204020204" pitchFamily="34" charset="-122"/>
                  </a:rPr>
                  <a:t>03</a:t>
                </a:r>
                <a:endParaRPr lang="zh-CN" altLang="en-US" sz="4800" dirty="0">
                  <a:solidFill>
                    <a:prstClr val="white"/>
                  </a:solidFill>
                  <a:latin typeface="微软雅黑" panose="020B0503020204020204" pitchFamily="34" charset="-122"/>
                  <a:ea typeface="微软雅黑" panose="020B0503020204020204" pitchFamily="34" charset="-122"/>
                </a:endParaRPr>
              </a:p>
            </p:txBody>
          </p:sp>
        </p:grpSp>
        <p:grpSp>
          <p:nvGrpSpPr>
            <p:cNvPr id="70" name="Group 89"/>
            <p:cNvGrpSpPr>
              <a:grpSpLocks noChangeAspect="1"/>
            </p:cNvGrpSpPr>
            <p:nvPr/>
          </p:nvGrpSpPr>
          <p:grpSpPr bwMode="auto">
            <a:xfrm>
              <a:off x="2285681" y="4713716"/>
              <a:ext cx="265464" cy="265464"/>
              <a:chOff x="3241" y="1563"/>
              <a:chExt cx="1196" cy="1196"/>
            </a:xfrm>
          </p:grpSpPr>
          <p:sp>
            <p:nvSpPr>
              <p:cNvPr id="71" name="Oval 90"/>
              <p:cNvSpPr>
                <a:spLocks noChangeArrowheads="1"/>
              </p:cNvSpPr>
              <p:nvPr/>
            </p:nvSpPr>
            <p:spPr bwMode="auto">
              <a:xfrm>
                <a:off x="3241" y="1563"/>
                <a:ext cx="1196" cy="1196"/>
              </a:xfrm>
              <a:prstGeom prst="ellipse">
                <a:avLst/>
              </a:pr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72" name="Freeform 92"/>
              <p:cNvSpPr>
                <a:spLocks noEditPoints="1"/>
              </p:cNvSpPr>
              <p:nvPr/>
            </p:nvSpPr>
            <p:spPr bwMode="auto">
              <a:xfrm>
                <a:off x="3519" y="1846"/>
                <a:ext cx="639" cy="640"/>
              </a:xfrm>
              <a:custGeom>
                <a:avLst/>
                <a:gdLst>
                  <a:gd name="T0" fmla="*/ 134 w 269"/>
                  <a:gd name="T1" fmla="*/ 0 h 269"/>
                  <a:gd name="T2" fmla="*/ 0 w 269"/>
                  <a:gd name="T3" fmla="*/ 134 h 269"/>
                  <a:gd name="T4" fmla="*/ 134 w 269"/>
                  <a:gd name="T5" fmla="*/ 269 h 269"/>
                  <a:gd name="T6" fmla="*/ 269 w 269"/>
                  <a:gd name="T7" fmla="*/ 134 h 269"/>
                  <a:gd name="T8" fmla="*/ 134 w 269"/>
                  <a:gd name="T9" fmla="*/ 0 h 269"/>
                  <a:gd name="T10" fmla="*/ 134 w 269"/>
                  <a:gd name="T11" fmla="*/ 251 h 269"/>
                  <a:gd name="T12" fmla="*/ 17 w 269"/>
                  <a:gd name="T13" fmla="*/ 134 h 269"/>
                  <a:gd name="T14" fmla="*/ 134 w 269"/>
                  <a:gd name="T15" fmla="*/ 17 h 269"/>
                  <a:gd name="T16" fmla="*/ 251 w 269"/>
                  <a:gd name="T17" fmla="*/ 134 h 269"/>
                  <a:gd name="T18" fmla="*/ 134 w 269"/>
                  <a:gd name="T19" fmla="*/ 25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9" h="269">
                    <a:moveTo>
                      <a:pt x="134" y="0"/>
                    </a:moveTo>
                    <a:cubicBezTo>
                      <a:pt x="60" y="0"/>
                      <a:pt x="0" y="60"/>
                      <a:pt x="0" y="134"/>
                    </a:cubicBezTo>
                    <a:cubicBezTo>
                      <a:pt x="0" y="209"/>
                      <a:pt x="60" y="269"/>
                      <a:pt x="134" y="269"/>
                    </a:cubicBezTo>
                    <a:cubicBezTo>
                      <a:pt x="209" y="269"/>
                      <a:pt x="269" y="209"/>
                      <a:pt x="269" y="134"/>
                    </a:cubicBezTo>
                    <a:cubicBezTo>
                      <a:pt x="269" y="60"/>
                      <a:pt x="209" y="0"/>
                      <a:pt x="134" y="0"/>
                    </a:cubicBezTo>
                    <a:close/>
                    <a:moveTo>
                      <a:pt x="134" y="251"/>
                    </a:moveTo>
                    <a:cubicBezTo>
                      <a:pt x="70" y="251"/>
                      <a:pt x="17" y="199"/>
                      <a:pt x="17" y="134"/>
                    </a:cubicBezTo>
                    <a:cubicBezTo>
                      <a:pt x="17" y="70"/>
                      <a:pt x="70" y="17"/>
                      <a:pt x="134" y="17"/>
                    </a:cubicBezTo>
                    <a:cubicBezTo>
                      <a:pt x="199" y="17"/>
                      <a:pt x="251" y="70"/>
                      <a:pt x="251" y="134"/>
                    </a:cubicBezTo>
                    <a:cubicBezTo>
                      <a:pt x="251" y="199"/>
                      <a:pt x="199" y="251"/>
                      <a:pt x="134" y="251"/>
                    </a:cubicBezTo>
                    <a:close/>
                  </a:path>
                </a:pathLst>
              </a:custGeom>
              <a:solidFill>
                <a:srgbClr val="1C26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73" name="Freeform 93"/>
              <p:cNvSpPr>
                <a:spLocks noEditPoints="1"/>
              </p:cNvSpPr>
              <p:nvPr/>
            </p:nvSpPr>
            <p:spPr bwMode="auto">
              <a:xfrm>
                <a:off x="3443" y="1770"/>
                <a:ext cx="789" cy="792"/>
              </a:xfrm>
              <a:custGeom>
                <a:avLst/>
                <a:gdLst>
                  <a:gd name="T0" fmla="*/ 166 w 332"/>
                  <a:gd name="T1" fmla="*/ 0 h 333"/>
                  <a:gd name="T2" fmla="*/ 0 w 332"/>
                  <a:gd name="T3" fmla="*/ 166 h 333"/>
                  <a:gd name="T4" fmla="*/ 166 w 332"/>
                  <a:gd name="T5" fmla="*/ 333 h 333"/>
                  <a:gd name="T6" fmla="*/ 332 w 332"/>
                  <a:gd name="T7" fmla="*/ 166 h 333"/>
                  <a:gd name="T8" fmla="*/ 166 w 332"/>
                  <a:gd name="T9" fmla="*/ 0 h 333"/>
                  <a:gd name="T10" fmla="*/ 166 w 332"/>
                  <a:gd name="T11" fmla="*/ 301 h 333"/>
                  <a:gd name="T12" fmla="*/ 31 w 332"/>
                  <a:gd name="T13" fmla="*/ 166 h 333"/>
                  <a:gd name="T14" fmla="*/ 166 w 332"/>
                  <a:gd name="T15" fmla="*/ 32 h 333"/>
                  <a:gd name="T16" fmla="*/ 301 w 332"/>
                  <a:gd name="T17" fmla="*/ 166 h 333"/>
                  <a:gd name="T18" fmla="*/ 166 w 332"/>
                  <a:gd name="T19" fmla="*/ 30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333">
                    <a:moveTo>
                      <a:pt x="166" y="0"/>
                    </a:moveTo>
                    <a:cubicBezTo>
                      <a:pt x="74" y="0"/>
                      <a:pt x="0" y="74"/>
                      <a:pt x="0" y="166"/>
                    </a:cubicBezTo>
                    <a:cubicBezTo>
                      <a:pt x="0" y="258"/>
                      <a:pt x="74" y="333"/>
                      <a:pt x="166" y="333"/>
                    </a:cubicBezTo>
                    <a:cubicBezTo>
                      <a:pt x="258" y="333"/>
                      <a:pt x="332" y="258"/>
                      <a:pt x="332" y="166"/>
                    </a:cubicBezTo>
                    <a:cubicBezTo>
                      <a:pt x="332" y="74"/>
                      <a:pt x="258" y="0"/>
                      <a:pt x="166" y="0"/>
                    </a:cubicBezTo>
                    <a:close/>
                    <a:moveTo>
                      <a:pt x="166" y="301"/>
                    </a:moveTo>
                    <a:cubicBezTo>
                      <a:pt x="92" y="301"/>
                      <a:pt x="31" y="241"/>
                      <a:pt x="31" y="166"/>
                    </a:cubicBezTo>
                    <a:cubicBezTo>
                      <a:pt x="31" y="92"/>
                      <a:pt x="92" y="32"/>
                      <a:pt x="166" y="32"/>
                    </a:cubicBezTo>
                    <a:cubicBezTo>
                      <a:pt x="240" y="32"/>
                      <a:pt x="301" y="92"/>
                      <a:pt x="301" y="166"/>
                    </a:cubicBezTo>
                    <a:cubicBezTo>
                      <a:pt x="301" y="241"/>
                      <a:pt x="240" y="301"/>
                      <a:pt x="166" y="30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74" name="Oval 94"/>
              <p:cNvSpPr>
                <a:spLocks noChangeArrowheads="1"/>
              </p:cNvSpPr>
              <p:nvPr/>
            </p:nvSpPr>
            <p:spPr bwMode="auto">
              <a:xfrm>
                <a:off x="3643" y="1970"/>
                <a:ext cx="390" cy="39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75" name="Oval 95"/>
              <p:cNvSpPr>
                <a:spLocks noChangeArrowheads="1"/>
              </p:cNvSpPr>
              <p:nvPr/>
            </p:nvSpPr>
            <p:spPr bwMode="auto">
              <a:xfrm>
                <a:off x="3719" y="2046"/>
                <a:ext cx="240" cy="240"/>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76" name="Rectangle 98"/>
              <p:cNvSpPr>
                <a:spLocks noChangeArrowheads="1"/>
              </p:cNvSpPr>
              <p:nvPr/>
            </p:nvSpPr>
            <p:spPr bwMode="auto">
              <a:xfrm>
                <a:off x="4033" y="2227"/>
                <a:ext cx="14" cy="197"/>
              </a:xfrm>
              <a:prstGeom prst="rect">
                <a:avLst/>
              </a:prstGeom>
              <a:solidFill>
                <a:srgbClr val="1C26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77" name="Oval 99"/>
              <p:cNvSpPr>
                <a:spLocks noChangeArrowheads="1"/>
              </p:cNvSpPr>
              <p:nvPr/>
            </p:nvSpPr>
            <p:spPr bwMode="auto">
              <a:xfrm>
                <a:off x="3790" y="2229"/>
                <a:ext cx="19" cy="17"/>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78" name="Oval 100"/>
              <p:cNvSpPr>
                <a:spLocks noChangeArrowheads="1"/>
              </p:cNvSpPr>
              <p:nvPr/>
            </p:nvSpPr>
            <p:spPr bwMode="auto">
              <a:xfrm>
                <a:off x="3849" y="2229"/>
                <a:ext cx="19" cy="17"/>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79" name="Oval 101"/>
              <p:cNvSpPr>
                <a:spLocks noChangeArrowheads="1"/>
              </p:cNvSpPr>
              <p:nvPr/>
            </p:nvSpPr>
            <p:spPr bwMode="auto">
              <a:xfrm>
                <a:off x="3909" y="2229"/>
                <a:ext cx="19" cy="17"/>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80" name="Oval 102"/>
              <p:cNvSpPr>
                <a:spLocks noChangeArrowheads="1"/>
              </p:cNvSpPr>
              <p:nvPr/>
            </p:nvSpPr>
            <p:spPr bwMode="auto">
              <a:xfrm>
                <a:off x="3968" y="2229"/>
                <a:ext cx="19" cy="17"/>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81" name="Oval 103"/>
              <p:cNvSpPr>
                <a:spLocks noChangeArrowheads="1"/>
              </p:cNvSpPr>
              <p:nvPr/>
            </p:nvSpPr>
            <p:spPr bwMode="auto">
              <a:xfrm>
                <a:off x="4028" y="2229"/>
                <a:ext cx="16" cy="17"/>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82" name="Oval 104"/>
              <p:cNvSpPr>
                <a:spLocks noChangeArrowheads="1"/>
              </p:cNvSpPr>
              <p:nvPr/>
            </p:nvSpPr>
            <p:spPr bwMode="auto">
              <a:xfrm>
                <a:off x="4085" y="2229"/>
                <a:ext cx="19" cy="17"/>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83" name="Oval 105"/>
              <p:cNvSpPr>
                <a:spLocks noChangeArrowheads="1"/>
              </p:cNvSpPr>
              <p:nvPr/>
            </p:nvSpPr>
            <p:spPr bwMode="auto">
              <a:xfrm>
                <a:off x="4144" y="2229"/>
                <a:ext cx="19" cy="17"/>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84" name="Oval 106"/>
              <p:cNvSpPr>
                <a:spLocks noChangeArrowheads="1"/>
              </p:cNvSpPr>
              <p:nvPr/>
            </p:nvSpPr>
            <p:spPr bwMode="auto">
              <a:xfrm>
                <a:off x="4204" y="2229"/>
                <a:ext cx="19" cy="17"/>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85" name="Oval 107"/>
              <p:cNvSpPr>
                <a:spLocks noChangeArrowheads="1"/>
              </p:cNvSpPr>
              <p:nvPr/>
            </p:nvSpPr>
            <p:spPr bwMode="auto">
              <a:xfrm>
                <a:off x="4263" y="2229"/>
                <a:ext cx="19" cy="17"/>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86" name="Oval 108"/>
              <p:cNvSpPr>
                <a:spLocks noChangeArrowheads="1"/>
              </p:cNvSpPr>
              <p:nvPr/>
            </p:nvSpPr>
            <p:spPr bwMode="auto">
              <a:xfrm>
                <a:off x="3790" y="2424"/>
                <a:ext cx="19" cy="19"/>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87" name="Oval 109"/>
              <p:cNvSpPr>
                <a:spLocks noChangeArrowheads="1"/>
              </p:cNvSpPr>
              <p:nvPr/>
            </p:nvSpPr>
            <p:spPr bwMode="auto">
              <a:xfrm>
                <a:off x="3849" y="2424"/>
                <a:ext cx="19" cy="19"/>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88" name="Oval 110"/>
              <p:cNvSpPr>
                <a:spLocks noChangeArrowheads="1"/>
              </p:cNvSpPr>
              <p:nvPr/>
            </p:nvSpPr>
            <p:spPr bwMode="auto">
              <a:xfrm>
                <a:off x="3909" y="2424"/>
                <a:ext cx="19" cy="19"/>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89" name="Oval 111"/>
              <p:cNvSpPr>
                <a:spLocks noChangeArrowheads="1"/>
              </p:cNvSpPr>
              <p:nvPr/>
            </p:nvSpPr>
            <p:spPr bwMode="auto">
              <a:xfrm>
                <a:off x="3968" y="2424"/>
                <a:ext cx="19" cy="19"/>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90" name="Oval 112"/>
              <p:cNvSpPr>
                <a:spLocks noChangeArrowheads="1"/>
              </p:cNvSpPr>
              <p:nvPr/>
            </p:nvSpPr>
            <p:spPr bwMode="auto">
              <a:xfrm>
                <a:off x="4028" y="2424"/>
                <a:ext cx="16" cy="19"/>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91" name="Oval 113"/>
              <p:cNvSpPr>
                <a:spLocks noChangeArrowheads="1"/>
              </p:cNvSpPr>
              <p:nvPr/>
            </p:nvSpPr>
            <p:spPr bwMode="auto">
              <a:xfrm>
                <a:off x="4085" y="2424"/>
                <a:ext cx="19" cy="19"/>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92" name="Oval 114"/>
              <p:cNvSpPr>
                <a:spLocks noChangeArrowheads="1"/>
              </p:cNvSpPr>
              <p:nvPr/>
            </p:nvSpPr>
            <p:spPr bwMode="auto">
              <a:xfrm>
                <a:off x="4144" y="2424"/>
                <a:ext cx="19" cy="19"/>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93" name="Oval 115"/>
              <p:cNvSpPr>
                <a:spLocks noChangeArrowheads="1"/>
              </p:cNvSpPr>
              <p:nvPr/>
            </p:nvSpPr>
            <p:spPr bwMode="auto">
              <a:xfrm>
                <a:off x="4204" y="2424"/>
                <a:ext cx="19" cy="19"/>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94" name="Oval 116"/>
              <p:cNvSpPr>
                <a:spLocks noChangeArrowheads="1"/>
              </p:cNvSpPr>
              <p:nvPr/>
            </p:nvSpPr>
            <p:spPr bwMode="auto">
              <a:xfrm>
                <a:off x="4263" y="2424"/>
                <a:ext cx="19" cy="19"/>
              </a:xfrm>
              <a:prstGeom prst="ellipse">
                <a:avLst/>
              </a:prstGeom>
              <a:solidFill>
                <a:srgbClr val="FFFF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grpSp>
      </p:grpSp>
      <p:grpSp>
        <p:nvGrpSpPr>
          <p:cNvPr id="102" name="组合 101"/>
          <p:cNvGrpSpPr/>
          <p:nvPr/>
        </p:nvGrpSpPr>
        <p:grpSpPr>
          <a:xfrm>
            <a:off x="6416229" y="3990306"/>
            <a:ext cx="4119975" cy="2233079"/>
            <a:chOff x="6441629" y="4003006"/>
            <a:chExt cx="4119975" cy="2233079"/>
          </a:xfrm>
        </p:grpSpPr>
        <p:grpSp>
          <p:nvGrpSpPr>
            <p:cNvPr id="103" name="组合 102"/>
            <p:cNvGrpSpPr/>
            <p:nvPr/>
          </p:nvGrpSpPr>
          <p:grpSpPr>
            <a:xfrm flipH="1">
              <a:off x="6441629" y="4003006"/>
              <a:ext cx="4119975" cy="2233079"/>
              <a:chOff x="1852988" y="3951855"/>
              <a:chExt cx="3910244" cy="2119402"/>
            </a:xfrm>
          </p:grpSpPr>
          <p:grpSp>
            <p:nvGrpSpPr>
              <p:cNvPr id="114" name="组合 113"/>
              <p:cNvGrpSpPr/>
              <p:nvPr/>
            </p:nvGrpSpPr>
            <p:grpSpPr>
              <a:xfrm>
                <a:off x="1852988" y="4463285"/>
                <a:ext cx="2820985" cy="1607972"/>
                <a:chOff x="1662488" y="3967981"/>
                <a:chExt cx="2820985" cy="1607972"/>
              </a:xfrm>
            </p:grpSpPr>
            <p:sp>
              <p:nvSpPr>
                <p:cNvPr id="116" name="等腰三角形 41"/>
                <p:cNvSpPr/>
                <p:nvPr/>
              </p:nvSpPr>
              <p:spPr>
                <a:xfrm rot="5400000" flipH="1">
                  <a:off x="2970206" y="4062686"/>
                  <a:ext cx="205549" cy="2820985"/>
                </a:xfrm>
                <a:custGeom>
                  <a:avLst/>
                  <a:gdLst>
                    <a:gd name="connsiteX0" fmla="*/ 0 w 218921"/>
                    <a:gd name="connsiteY0" fmla="*/ 2984088 h 2984088"/>
                    <a:gd name="connsiteX1" fmla="*/ 218921 w 218921"/>
                    <a:gd name="connsiteY1" fmla="*/ 0 h 2984088"/>
                    <a:gd name="connsiteX2" fmla="*/ 218921 w 218921"/>
                    <a:gd name="connsiteY2" fmla="*/ 2984088 h 2984088"/>
                    <a:gd name="connsiteX3" fmla="*/ 0 w 218921"/>
                    <a:gd name="connsiteY3" fmla="*/ 2984088 h 2984088"/>
                    <a:gd name="connsiteX0-1" fmla="*/ 0 w 218921"/>
                    <a:gd name="connsiteY0-2" fmla="*/ 2984088 h 2984088"/>
                    <a:gd name="connsiteX1-3" fmla="*/ 108463 w 218921"/>
                    <a:gd name="connsiteY1-4" fmla="*/ 2339462 h 2984088"/>
                    <a:gd name="connsiteX2-5" fmla="*/ 218921 w 218921"/>
                    <a:gd name="connsiteY2-6" fmla="*/ 0 h 2984088"/>
                    <a:gd name="connsiteX3-7" fmla="*/ 218921 w 218921"/>
                    <a:gd name="connsiteY3-8" fmla="*/ 2984088 h 2984088"/>
                    <a:gd name="connsiteX4" fmla="*/ 0 w 218921"/>
                    <a:gd name="connsiteY4" fmla="*/ 2984088 h 2984088"/>
                    <a:gd name="connsiteX0-9" fmla="*/ 2453 w 221374"/>
                    <a:gd name="connsiteY0-10" fmla="*/ 2984088 h 2984088"/>
                    <a:gd name="connsiteX1-11" fmla="*/ 110916 w 221374"/>
                    <a:gd name="connsiteY1-12" fmla="*/ 2339462 h 2984088"/>
                    <a:gd name="connsiteX2-13" fmla="*/ 221374 w 221374"/>
                    <a:gd name="connsiteY2-14" fmla="*/ 0 h 2984088"/>
                    <a:gd name="connsiteX3-15" fmla="*/ 221374 w 221374"/>
                    <a:gd name="connsiteY3-16" fmla="*/ 2984088 h 2984088"/>
                    <a:gd name="connsiteX4-17" fmla="*/ 2453 w 221374"/>
                    <a:gd name="connsiteY4-18" fmla="*/ 2984088 h 2984088"/>
                    <a:gd name="connsiteX0-19" fmla="*/ 8070 w 226991"/>
                    <a:gd name="connsiteY0-20" fmla="*/ 2984088 h 3049797"/>
                    <a:gd name="connsiteX1-21" fmla="*/ 116533 w 226991"/>
                    <a:gd name="connsiteY1-22" fmla="*/ 2339462 h 3049797"/>
                    <a:gd name="connsiteX2-23" fmla="*/ 226991 w 226991"/>
                    <a:gd name="connsiteY2-24" fmla="*/ 0 h 3049797"/>
                    <a:gd name="connsiteX3-25" fmla="*/ 226991 w 226991"/>
                    <a:gd name="connsiteY3-26" fmla="*/ 2984088 h 3049797"/>
                    <a:gd name="connsiteX4-27" fmla="*/ 8070 w 226991"/>
                    <a:gd name="connsiteY4-28" fmla="*/ 2984088 h 3049797"/>
                    <a:gd name="connsiteX0-29" fmla="*/ 3727 w 222648"/>
                    <a:gd name="connsiteY0-30" fmla="*/ 2984088 h 3055655"/>
                    <a:gd name="connsiteX1-31" fmla="*/ 112190 w 222648"/>
                    <a:gd name="connsiteY1-32" fmla="*/ 2339462 h 3055655"/>
                    <a:gd name="connsiteX2-33" fmla="*/ 222648 w 222648"/>
                    <a:gd name="connsiteY2-34" fmla="*/ 0 h 3055655"/>
                    <a:gd name="connsiteX3-35" fmla="*/ 222648 w 222648"/>
                    <a:gd name="connsiteY3-36" fmla="*/ 2984088 h 3055655"/>
                    <a:gd name="connsiteX4-37" fmla="*/ 3727 w 222648"/>
                    <a:gd name="connsiteY4-38" fmla="*/ 2984088 h 305565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2648" h="3055655">
                      <a:moveTo>
                        <a:pt x="3727" y="2984088"/>
                      </a:moveTo>
                      <a:cubicBezTo>
                        <a:pt x="-14683" y="2876650"/>
                        <a:pt x="37271" y="3497108"/>
                        <a:pt x="112190" y="2339462"/>
                      </a:cubicBezTo>
                      <a:cubicBezTo>
                        <a:pt x="187109" y="1181816"/>
                        <a:pt x="185829" y="779821"/>
                        <a:pt x="222648" y="0"/>
                      </a:cubicBezTo>
                      <a:lnTo>
                        <a:pt x="222648" y="2984088"/>
                      </a:lnTo>
                      <a:lnTo>
                        <a:pt x="3727" y="2984088"/>
                      </a:lnTo>
                      <a:close/>
                    </a:path>
                  </a:pathLst>
                </a:custGeom>
                <a:gradFill flip="none" rotWithShape="1">
                  <a:gsLst>
                    <a:gs pos="0">
                      <a:schemeClr val="bg1"/>
                    </a:gs>
                    <a:gs pos="59000">
                      <a:srgbClr val="5B595B"/>
                    </a:gs>
                    <a:gs pos="100000">
                      <a:schemeClr val="bg2">
                        <a:lumMod val="2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117" name="矩形 116"/>
                <p:cNvSpPr/>
                <p:nvPr/>
              </p:nvSpPr>
              <p:spPr>
                <a:xfrm>
                  <a:off x="1728557" y="3967981"/>
                  <a:ext cx="2754915" cy="140241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grpSp>
              <p:nvGrpSpPr>
                <p:cNvPr id="118" name="组合 117"/>
                <p:cNvGrpSpPr/>
                <p:nvPr/>
              </p:nvGrpSpPr>
              <p:grpSpPr>
                <a:xfrm>
                  <a:off x="2015985" y="4189844"/>
                  <a:ext cx="2211826" cy="952479"/>
                  <a:chOff x="712139" y="4213596"/>
                  <a:chExt cx="2395822" cy="1031714"/>
                </a:xfrm>
              </p:grpSpPr>
              <p:sp>
                <p:nvSpPr>
                  <p:cNvPr id="119" name="文本框 118"/>
                  <p:cNvSpPr txBox="1"/>
                  <p:nvPr/>
                </p:nvSpPr>
                <p:spPr>
                  <a:xfrm>
                    <a:off x="1216991" y="4213596"/>
                    <a:ext cx="1376378" cy="379691"/>
                  </a:xfrm>
                  <a:prstGeom prst="rect">
                    <a:avLst/>
                  </a:prstGeom>
                  <a:noFill/>
                </p:spPr>
                <p:txBody>
                  <a:bodyPr wrap="none" rtlCol="0">
                    <a:spAutoFit/>
                  </a:bodyPr>
                  <a:lstStyle>
                    <a:defPPr>
                      <a:defRPr lang="zh-CN"/>
                    </a:defPPr>
                    <a:lvl1pPr>
                      <a:defRPr sz="2800">
                        <a:latin typeface="方正正中黑简体" panose="02000000000000000000" pitchFamily="2" charset="-122"/>
                        <a:ea typeface="方正正中黑简体" panose="02000000000000000000" pitchFamily="2" charset="-122"/>
                      </a:defRPr>
                    </a:lvl1pPr>
                  </a:lstStyle>
                  <a:p>
                    <a:r>
                      <a:rPr lang="zh-CN" altLang="en-US" sz="1800" b="1" dirty="0">
                        <a:solidFill>
                          <a:srgbClr val="2E2E2E"/>
                        </a:solidFill>
                        <a:latin typeface="微软雅黑" panose="020B0503020204020204" pitchFamily="34" charset="-122"/>
                        <a:ea typeface="微软雅黑" panose="020B0503020204020204" pitchFamily="34" charset="-122"/>
                      </a:rPr>
                      <a:t>请输入标题</a:t>
                    </a:r>
                    <a:endParaRPr lang="zh-CN" altLang="en-US" sz="1800" b="1" dirty="0">
                      <a:solidFill>
                        <a:srgbClr val="2E2E2E"/>
                      </a:solidFill>
                      <a:latin typeface="微软雅黑" panose="020B0503020204020204" pitchFamily="34" charset="-122"/>
                      <a:ea typeface="微软雅黑" panose="020B0503020204020204" pitchFamily="34" charset="-122"/>
                    </a:endParaRPr>
                  </a:p>
                </p:txBody>
              </p:sp>
              <p:sp>
                <p:nvSpPr>
                  <p:cNvPr id="120" name="矩形 119"/>
                  <p:cNvSpPr/>
                  <p:nvPr/>
                </p:nvSpPr>
                <p:spPr>
                  <a:xfrm>
                    <a:off x="712139" y="4707415"/>
                    <a:ext cx="2395822" cy="537895"/>
                  </a:xfrm>
                  <a:prstGeom prst="rect">
                    <a:avLst/>
                  </a:prstGeom>
                </p:spPr>
                <p:txBody>
                  <a:bodyPr wrap="square">
                    <a:spAutoFit/>
                  </a:bodyPr>
                  <a:lstStyle/>
                  <a:p>
                    <a:pPr algn="ctr"/>
                    <a:r>
                      <a:rPr lang="zh-CN" altLang="en-US" sz="1400" kern="100" dirty="0">
                        <a:solidFill>
                          <a:srgbClr val="2E2E2E"/>
                        </a:solidFill>
                        <a:latin typeface="微软雅黑" panose="020B0503020204020204" pitchFamily="34" charset="-122"/>
                        <a:cs typeface="Times New Roman" panose="02020603050405020304" pitchFamily="18" charset="0"/>
                      </a:rPr>
                      <a:t>请在此添加您想要的内容请在此添加您想要的内容</a:t>
                    </a:r>
                    <a:endParaRPr lang="zh-CN" altLang="zh-CN" sz="1400" kern="100" dirty="0">
                      <a:solidFill>
                        <a:srgbClr val="2E2E2E"/>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sp>
            <p:nvSpPr>
              <p:cNvPr id="115" name="椭圆 114"/>
              <p:cNvSpPr/>
              <p:nvPr/>
            </p:nvSpPr>
            <p:spPr>
              <a:xfrm>
                <a:off x="4401658" y="3951855"/>
                <a:ext cx="1361574" cy="1361574"/>
              </a:xfrm>
              <a:prstGeom prst="ellipse">
                <a:avLst/>
              </a:prstGeom>
              <a:solidFill>
                <a:srgbClr val="92D050"/>
              </a:solidFill>
              <a:ln>
                <a:noFill/>
              </a:ln>
              <a:effectLst>
                <a:outerShdw blurRad="152400" dist="1016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solidFill>
                      <a:prstClr val="white"/>
                    </a:solidFill>
                    <a:latin typeface="微软雅黑" panose="020B0503020204020204" pitchFamily="34" charset="-122"/>
                    <a:ea typeface="微软雅黑" panose="020B0503020204020204" pitchFamily="34" charset="-122"/>
                  </a:rPr>
                  <a:t>04</a:t>
                </a:r>
                <a:endParaRPr lang="zh-CN" altLang="en-US" sz="4800" dirty="0">
                  <a:solidFill>
                    <a:prstClr val="white"/>
                  </a:solidFill>
                  <a:latin typeface="微软雅黑" panose="020B0503020204020204" pitchFamily="34" charset="-122"/>
                  <a:ea typeface="微软雅黑" panose="020B0503020204020204" pitchFamily="34" charset="-122"/>
                </a:endParaRPr>
              </a:p>
            </p:txBody>
          </p:sp>
        </p:grpSp>
        <p:grpSp>
          <p:nvGrpSpPr>
            <p:cNvPr id="104" name="组合 103"/>
            <p:cNvGrpSpPr/>
            <p:nvPr/>
          </p:nvGrpSpPr>
          <p:grpSpPr>
            <a:xfrm>
              <a:off x="9755912" y="4641673"/>
              <a:ext cx="370678" cy="324761"/>
              <a:chOff x="9878222" y="4670802"/>
              <a:chExt cx="248368" cy="217602"/>
            </a:xfrm>
          </p:grpSpPr>
          <p:sp>
            <p:nvSpPr>
              <p:cNvPr id="105" name="Rectangle 122"/>
              <p:cNvSpPr>
                <a:spLocks noChangeArrowheads="1"/>
              </p:cNvSpPr>
              <p:nvPr/>
            </p:nvSpPr>
            <p:spPr bwMode="auto">
              <a:xfrm>
                <a:off x="9911872" y="4871099"/>
                <a:ext cx="8973" cy="17305"/>
              </a:xfrm>
              <a:prstGeom prst="rect">
                <a:avLst/>
              </a:prstGeom>
              <a:solidFill>
                <a:srgbClr val="2B35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106" name="Rectangle 123"/>
              <p:cNvSpPr>
                <a:spLocks noChangeArrowheads="1"/>
              </p:cNvSpPr>
              <p:nvPr/>
            </p:nvSpPr>
            <p:spPr bwMode="auto">
              <a:xfrm>
                <a:off x="10084607" y="4871099"/>
                <a:ext cx="9294" cy="17305"/>
              </a:xfrm>
              <a:prstGeom prst="rect">
                <a:avLst/>
              </a:prstGeom>
              <a:solidFill>
                <a:srgbClr val="2B35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107" name="Freeform 124"/>
              <p:cNvSpPr/>
              <p:nvPr/>
            </p:nvSpPr>
            <p:spPr bwMode="auto">
              <a:xfrm>
                <a:off x="9878222" y="4670802"/>
                <a:ext cx="248368" cy="209270"/>
              </a:xfrm>
              <a:custGeom>
                <a:avLst/>
                <a:gdLst>
                  <a:gd name="T0" fmla="*/ 326 w 326"/>
                  <a:gd name="T1" fmla="*/ 239 h 275"/>
                  <a:gd name="T2" fmla="*/ 290 w 326"/>
                  <a:gd name="T3" fmla="*/ 275 h 275"/>
                  <a:gd name="T4" fmla="*/ 36 w 326"/>
                  <a:gd name="T5" fmla="*/ 275 h 275"/>
                  <a:gd name="T6" fmla="*/ 0 w 326"/>
                  <a:gd name="T7" fmla="*/ 239 h 275"/>
                  <a:gd name="T8" fmla="*/ 0 w 326"/>
                  <a:gd name="T9" fmla="*/ 36 h 275"/>
                  <a:gd name="T10" fmla="*/ 36 w 326"/>
                  <a:gd name="T11" fmla="*/ 0 h 275"/>
                  <a:gd name="T12" fmla="*/ 290 w 326"/>
                  <a:gd name="T13" fmla="*/ 0 h 275"/>
                  <a:gd name="T14" fmla="*/ 326 w 326"/>
                  <a:gd name="T15" fmla="*/ 36 h 275"/>
                  <a:gd name="T16" fmla="*/ 326 w 326"/>
                  <a:gd name="T17" fmla="*/ 23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275">
                    <a:moveTo>
                      <a:pt x="326" y="239"/>
                    </a:moveTo>
                    <a:cubicBezTo>
                      <a:pt x="326" y="258"/>
                      <a:pt x="310" y="275"/>
                      <a:pt x="290" y="275"/>
                    </a:cubicBezTo>
                    <a:cubicBezTo>
                      <a:pt x="36" y="275"/>
                      <a:pt x="36" y="275"/>
                      <a:pt x="36" y="275"/>
                    </a:cubicBezTo>
                    <a:cubicBezTo>
                      <a:pt x="16" y="275"/>
                      <a:pt x="0" y="258"/>
                      <a:pt x="0" y="239"/>
                    </a:cubicBezTo>
                    <a:cubicBezTo>
                      <a:pt x="0" y="36"/>
                      <a:pt x="0" y="36"/>
                      <a:pt x="0" y="36"/>
                    </a:cubicBezTo>
                    <a:cubicBezTo>
                      <a:pt x="0" y="17"/>
                      <a:pt x="16" y="0"/>
                      <a:pt x="36" y="0"/>
                    </a:cubicBezTo>
                    <a:cubicBezTo>
                      <a:pt x="290" y="0"/>
                      <a:pt x="290" y="0"/>
                      <a:pt x="290" y="0"/>
                    </a:cubicBezTo>
                    <a:cubicBezTo>
                      <a:pt x="310" y="0"/>
                      <a:pt x="326" y="17"/>
                      <a:pt x="326" y="36"/>
                    </a:cubicBezTo>
                    <a:lnTo>
                      <a:pt x="326" y="239"/>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108" name="Freeform 125"/>
              <p:cNvSpPr/>
              <p:nvPr/>
            </p:nvSpPr>
            <p:spPr bwMode="auto">
              <a:xfrm>
                <a:off x="9898733" y="4691954"/>
                <a:ext cx="206385" cy="166967"/>
              </a:xfrm>
              <a:custGeom>
                <a:avLst/>
                <a:gdLst>
                  <a:gd name="T0" fmla="*/ 263 w 271"/>
                  <a:gd name="T1" fmla="*/ 219 h 219"/>
                  <a:gd name="T2" fmla="*/ 9 w 271"/>
                  <a:gd name="T3" fmla="*/ 219 h 219"/>
                  <a:gd name="T4" fmla="*/ 0 w 271"/>
                  <a:gd name="T5" fmla="*/ 211 h 219"/>
                  <a:gd name="T6" fmla="*/ 0 w 271"/>
                  <a:gd name="T7" fmla="*/ 8 h 219"/>
                  <a:gd name="T8" fmla="*/ 9 w 271"/>
                  <a:gd name="T9" fmla="*/ 0 h 219"/>
                  <a:gd name="T10" fmla="*/ 263 w 271"/>
                  <a:gd name="T11" fmla="*/ 0 h 219"/>
                  <a:gd name="T12" fmla="*/ 271 w 271"/>
                  <a:gd name="T13" fmla="*/ 8 h 219"/>
                  <a:gd name="T14" fmla="*/ 271 w 271"/>
                  <a:gd name="T15" fmla="*/ 211 h 219"/>
                  <a:gd name="T16" fmla="*/ 263 w 271"/>
                  <a:gd name="T17" fmla="*/ 219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 h="219">
                    <a:moveTo>
                      <a:pt x="263" y="219"/>
                    </a:moveTo>
                    <a:cubicBezTo>
                      <a:pt x="9" y="219"/>
                      <a:pt x="9" y="219"/>
                      <a:pt x="9" y="219"/>
                    </a:cubicBezTo>
                    <a:cubicBezTo>
                      <a:pt x="4" y="219"/>
                      <a:pt x="0" y="215"/>
                      <a:pt x="0" y="211"/>
                    </a:cubicBezTo>
                    <a:cubicBezTo>
                      <a:pt x="0" y="8"/>
                      <a:pt x="0" y="8"/>
                      <a:pt x="0" y="8"/>
                    </a:cubicBezTo>
                    <a:cubicBezTo>
                      <a:pt x="0" y="4"/>
                      <a:pt x="4" y="0"/>
                      <a:pt x="9" y="0"/>
                    </a:cubicBezTo>
                    <a:cubicBezTo>
                      <a:pt x="263" y="0"/>
                      <a:pt x="263" y="0"/>
                      <a:pt x="263" y="0"/>
                    </a:cubicBezTo>
                    <a:cubicBezTo>
                      <a:pt x="268" y="0"/>
                      <a:pt x="271" y="4"/>
                      <a:pt x="271" y="8"/>
                    </a:cubicBezTo>
                    <a:cubicBezTo>
                      <a:pt x="271" y="211"/>
                      <a:pt x="271" y="211"/>
                      <a:pt x="271" y="211"/>
                    </a:cubicBezTo>
                    <a:cubicBezTo>
                      <a:pt x="271" y="215"/>
                      <a:pt x="268" y="219"/>
                      <a:pt x="263" y="219"/>
                    </a:cubicBezTo>
                    <a:close/>
                  </a:path>
                </a:pathLst>
              </a:custGeom>
              <a:solidFill>
                <a:schemeClr val="accent5">
                  <a:lumMod val="20000"/>
                  <a:lumOff val="80000"/>
                </a:schemeClr>
              </a:solidFill>
              <a:ln>
                <a:noFill/>
              </a:ln>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109" name="Oval 129"/>
              <p:cNvSpPr>
                <a:spLocks noChangeArrowheads="1"/>
              </p:cNvSpPr>
              <p:nvPr/>
            </p:nvSpPr>
            <p:spPr bwMode="auto">
              <a:xfrm>
                <a:off x="10102875" y="4708938"/>
                <a:ext cx="4807" cy="5128"/>
              </a:xfrm>
              <a:prstGeom prst="ellipse">
                <a:avLst/>
              </a:prstGeom>
              <a:solidFill>
                <a:srgbClr val="D1D1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110" name="Oval 130"/>
              <p:cNvSpPr>
                <a:spLocks noChangeArrowheads="1"/>
              </p:cNvSpPr>
              <p:nvPr/>
            </p:nvSpPr>
            <p:spPr bwMode="auto">
              <a:xfrm>
                <a:off x="10102875" y="4731692"/>
                <a:ext cx="4807" cy="5448"/>
              </a:xfrm>
              <a:prstGeom prst="ellipse">
                <a:avLst/>
              </a:prstGeom>
              <a:solidFill>
                <a:srgbClr val="D1D1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111" name="Oval 133"/>
              <p:cNvSpPr>
                <a:spLocks noChangeArrowheads="1"/>
              </p:cNvSpPr>
              <p:nvPr/>
            </p:nvSpPr>
            <p:spPr bwMode="auto">
              <a:xfrm>
                <a:off x="10102875" y="4807645"/>
                <a:ext cx="4807" cy="4807"/>
              </a:xfrm>
              <a:prstGeom prst="ellipse">
                <a:avLst/>
              </a:prstGeom>
              <a:solidFill>
                <a:srgbClr val="D1D1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112" name="Oval 134"/>
              <p:cNvSpPr>
                <a:spLocks noChangeArrowheads="1"/>
              </p:cNvSpPr>
              <p:nvPr/>
            </p:nvSpPr>
            <p:spPr bwMode="auto">
              <a:xfrm>
                <a:off x="10102875" y="4829757"/>
                <a:ext cx="4807" cy="5448"/>
              </a:xfrm>
              <a:prstGeom prst="ellipse">
                <a:avLst/>
              </a:prstGeom>
              <a:solidFill>
                <a:srgbClr val="D1D1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sp>
            <p:nvSpPr>
              <p:cNvPr id="113" name="Freeform 135"/>
              <p:cNvSpPr>
                <a:spLocks noEditPoints="1"/>
              </p:cNvSpPr>
              <p:nvPr/>
            </p:nvSpPr>
            <p:spPr bwMode="auto">
              <a:xfrm>
                <a:off x="9939112" y="4710220"/>
                <a:ext cx="120498" cy="120498"/>
              </a:xfrm>
              <a:custGeom>
                <a:avLst/>
                <a:gdLst>
                  <a:gd name="T0" fmla="*/ 79 w 158"/>
                  <a:gd name="T1" fmla="*/ 0 h 158"/>
                  <a:gd name="T2" fmla="*/ 0 w 158"/>
                  <a:gd name="T3" fmla="*/ 79 h 158"/>
                  <a:gd name="T4" fmla="*/ 79 w 158"/>
                  <a:gd name="T5" fmla="*/ 158 h 158"/>
                  <a:gd name="T6" fmla="*/ 158 w 158"/>
                  <a:gd name="T7" fmla="*/ 79 h 158"/>
                  <a:gd name="T8" fmla="*/ 79 w 158"/>
                  <a:gd name="T9" fmla="*/ 0 h 158"/>
                  <a:gd name="T10" fmla="*/ 130 w 158"/>
                  <a:gd name="T11" fmla="*/ 70 h 158"/>
                  <a:gd name="T12" fmla="*/ 88 w 158"/>
                  <a:gd name="T13" fmla="*/ 70 h 158"/>
                  <a:gd name="T14" fmla="*/ 88 w 158"/>
                  <a:gd name="T15" fmla="*/ 28 h 158"/>
                  <a:gd name="T16" fmla="*/ 130 w 158"/>
                  <a:gd name="T17" fmla="*/ 70 h 158"/>
                  <a:gd name="T18" fmla="*/ 69 w 158"/>
                  <a:gd name="T19" fmla="*/ 28 h 158"/>
                  <a:gd name="T20" fmla="*/ 69 w 158"/>
                  <a:gd name="T21" fmla="*/ 70 h 158"/>
                  <a:gd name="T22" fmla="*/ 28 w 158"/>
                  <a:gd name="T23" fmla="*/ 70 h 158"/>
                  <a:gd name="T24" fmla="*/ 69 w 158"/>
                  <a:gd name="T25" fmla="*/ 28 h 158"/>
                  <a:gd name="T26" fmla="*/ 28 w 158"/>
                  <a:gd name="T27" fmla="*/ 89 h 158"/>
                  <a:gd name="T28" fmla="*/ 69 w 158"/>
                  <a:gd name="T29" fmla="*/ 89 h 158"/>
                  <a:gd name="T30" fmla="*/ 69 w 158"/>
                  <a:gd name="T31" fmla="*/ 130 h 158"/>
                  <a:gd name="T32" fmla="*/ 28 w 158"/>
                  <a:gd name="T33" fmla="*/ 89 h 158"/>
                  <a:gd name="T34" fmla="*/ 88 w 158"/>
                  <a:gd name="T35" fmla="*/ 130 h 158"/>
                  <a:gd name="T36" fmla="*/ 88 w 158"/>
                  <a:gd name="T37" fmla="*/ 89 h 158"/>
                  <a:gd name="T38" fmla="*/ 130 w 158"/>
                  <a:gd name="T39" fmla="*/ 89 h 158"/>
                  <a:gd name="T40" fmla="*/ 88 w 158"/>
                  <a:gd name="T41" fmla="*/ 13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8" h="158">
                    <a:moveTo>
                      <a:pt x="79" y="0"/>
                    </a:moveTo>
                    <a:cubicBezTo>
                      <a:pt x="35" y="0"/>
                      <a:pt x="0" y="35"/>
                      <a:pt x="0" y="79"/>
                    </a:cubicBezTo>
                    <a:cubicBezTo>
                      <a:pt x="0" y="123"/>
                      <a:pt x="35" y="158"/>
                      <a:pt x="79" y="158"/>
                    </a:cubicBezTo>
                    <a:cubicBezTo>
                      <a:pt x="123" y="158"/>
                      <a:pt x="158" y="123"/>
                      <a:pt x="158" y="79"/>
                    </a:cubicBezTo>
                    <a:cubicBezTo>
                      <a:pt x="158" y="35"/>
                      <a:pt x="123" y="0"/>
                      <a:pt x="79" y="0"/>
                    </a:cubicBezTo>
                    <a:close/>
                    <a:moveTo>
                      <a:pt x="130" y="70"/>
                    </a:moveTo>
                    <a:cubicBezTo>
                      <a:pt x="88" y="70"/>
                      <a:pt x="88" y="70"/>
                      <a:pt x="88" y="70"/>
                    </a:cubicBezTo>
                    <a:cubicBezTo>
                      <a:pt x="88" y="28"/>
                      <a:pt x="88" y="28"/>
                      <a:pt x="88" y="28"/>
                    </a:cubicBezTo>
                    <a:cubicBezTo>
                      <a:pt x="109" y="32"/>
                      <a:pt x="126" y="49"/>
                      <a:pt x="130" y="70"/>
                    </a:cubicBezTo>
                    <a:close/>
                    <a:moveTo>
                      <a:pt x="69" y="28"/>
                    </a:moveTo>
                    <a:cubicBezTo>
                      <a:pt x="69" y="70"/>
                      <a:pt x="69" y="70"/>
                      <a:pt x="69" y="70"/>
                    </a:cubicBezTo>
                    <a:cubicBezTo>
                      <a:pt x="28" y="70"/>
                      <a:pt x="28" y="70"/>
                      <a:pt x="28" y="70"/>
                    </a:cubicBezTo>
                    <a:cubicBezTo>
                      <a:pt x="32" y="49"/>
                      <a:pt x="48" y="32"/>
                      <a:pt x="69" y="28"/>
                    </a:cubicBezTo>
                    <a:close/>
                    <a:moveTo>
                      <a:pt x="28" y="89"/>
                    </a:moveTo>
                    <a:cubicBezTo>
                      <a:pt x="69" y="89"/>
                      <a:pt x="69" y="89"/>
                      <a:pt x="69" y="89"/>
                    </a:cubicBezTo>
                    <a:cubicBezTo>
                      <a:pt x="69" y="130"/>
                      <a:pt x="69" y="130"/>
                      <a:pt x="69" y="130"/>
                    </a:cubicBezTo>
                    <a:cubicBezTo>
                      <a:pt x="49" y="126"/>
                      <a:pt x="32" y="109"/>
                      <a:pt x="28" y="89"/>
                    </a:cubicBezTo>
                    <a:close/>
                    <a:moveTo>
                      <a:pt x="88" y="130"/>
                    </a:moveTo>
                    <a:cubicBezTo>
                      <a:pt x="88" y="89"/>
                      <a:pt x="88" y="89"/>
                      <a:pt x="88" y="89"/>
                    </a:cubicBezTo>
                    <a:cubicBezTo>
                      <a:pt x="130" y="89"/>
                      <a:pt x="130" y="89"/>
                      <a:pt x="130" y="89"/>
                    </a:cubicBezTo>
                    <a:cubicBezTo>
                      <a:pt x="126" y="110"/>
                      <a:pt x="109" y="126"/>
                      <a:pt x="88" y="13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2E2E2E"/>
                  </a:solidFill>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2"/>
                                        </p:tgtEl>
                                        <p:attrNameLst>
                                          <p:attrName>style.visibility</p:attrName>
                                        </p:attrNameLst>
                                      </p:cBhvr>
                                      <p:to>
                                        <p:strVal val="visible"/>
                                      </p:to>
                                    </p:set>
                                    <p:animEffect transition="in" filter="fade">
                                      <p:cBhvr>
                                        <p:cTn id="1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说教学程序</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矩形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5.3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sp>
        <p:nvSpPr>
          <p:cNvPr id="4" name="任意多边形 3"/>
          <p:cNvSpPr/>
          <p:nvPr/>
        </p:nvSpPr>
        <p:spPr>
          <a:xfrm>
            <a:off x="1677127" y="4343561"/>
            <a:ext cx="9023529" cy="809032"/>
          </a:xfrm>
          <a:custGeom>
            <a:avLst/>
            <a:gdLst>
              <a:gd name="connsiteX0" fmla="*/ 0 w 8064500"/>
              <a:gd name="connsiteY0" fmla="*/ 685800 h 774700"/>
              <a:gd name="connsiteX1" fmla="*/ 1549400 w 8064500"/>
              <a:gd name="connsiteY1" fmla="*/ 12700 h 774700"/>
              <a:gd name="connsiteX2" fmla="*/ 2857500 w 8064500"/>
              <a:gd name="connsiteY2" fmla="*/ 596900 h 774700"/>
              <a:gd name="connsiteX3" fmla="*/ 4140200 w 8064500"/>
              <a:gd name="connsiteY3" fmla="*/ 12700 h 774700"/>
              <a:gd name="connsiteX4" fmla="*/ 5613400 w 8064500"/>
              <a:gd name="connsiteY4" fmla="*/ 774700 h 774700"/>
              <a:gd name="connsiteX5" fmla="*/ 6908800 w 8064500"/>
              <a:gd name="connsiteY5" fmla="*/ 0 h 774700"/>
              <a:gd name="connsiteX6" fmla="*/ 8064500 w 8064500"/>
              <a:gd name="connsiteY6" fmla="*/ 508000 h 774700"/>
              <a:gd name="connsiteX0-1" fmla="*/ 0 w 8064500"/>
              <a:gd name="connsiteY0-2" fmla="*/ 685800 h 774700"/>
              <a:gd name="connsiteX1-3" fmla="*/ 1549400 w 8064500"/>
              <a:gd name="connsiteY1-4" fmla="*/ 12700 h 774700"/>
              <a:gd name="connsiteX2-5" fmla="*/ 2857500 w 8064500"/>
              <a:gd name="connsiteY2-6" fmla="*/ 596900 h 774700"/>
              <a:gd name="connsiteX3-7" fmla="*/ 4140200 w 8064500"/>
              <a:gd name="connsiteY3-8" fmla="*/ 12700 h 774700"/>
              <a:gd name="connsiteX4-9" fmla="*/ 5613400 w 8064500"/>
              <a:gd name="connsiteY4-10" fmla="*/ 774700 h 774700"/>
              <a:gd name="connsiteX5-11" fmla="*/ 6908800 w 8064500"/>
              <a:gd name="connsiteY5-12" fmla="*/ 0 h 774700"/>
              <a:gd name="connsiteX6-13" fmla="*/ 8064500 w 8064500"/>
              <a:gd name="connsiteY6-14" fmla="*/ 508000 h 774700"/>
              <a:gd name="connsiteX0-15" fmla="*/ 0 w 8064500"/>
              <a:gd name="connsiteY0-16" fmla="*/ 685800 h 774700"/>
              <a:gd name="connsiteX1-17" fmla="*/ 1549400 w 8064500"/>
              <a:gd name="connsiteY1-18" fmla="*/ 12700 h 774700"/>
              <a:gd name="connsiteX2-19" fmla="*/ 2857500 w 8064500"/>
              <a:gd name="connsiteY2-20" fmla="*/ 596900 h 774700"/>
              <a:gd name="connsiteX3-21" fmla="*/ 4140200 w 8064500"/>
              <a:gd name="connsiteY3-22" fmla="*/ 12700 h 774700"/>
              <a:gd name="connsiteX4-23" fmla="*/ 5613400 w 8064500"/>
              <a:gd name="connsiteY4-24" fmla="*/ 774700 h 774700"/>
              <a:gd name="connsiteX5-25" fmla="*/ 6908800 w 8064500"/>
              <a:gd name="connsiteY5-26" fmla="*/ 0 h 774700"/>
              <a:gd name="connsiteX6-27" fmla="*/ 8064500 w 8064500"/>
              <a:gd name="connsiteY6-28" fmla="*/ 508000 h 774700"/>
              <a:gd name="connsiteX0-29" fmla="*/ 0 w 8064500"/>
              <a:gd name="connsiteY0-30" fmla="*/ 685800 h 774700"/>
              <a:gd name="connsiteX1-31" fmla="*/ 1549400 w 8064500"/>
              <a:gd name="connsiteY1-32" fmla="*/ 12700 h 774700"/>
              <a:gd name="connsiteX2-33" fmla="*/ 2857500 w 8064500"/>
              <a:gd name="connsiteY2-34" fmla="*/ 596900 h 774700"/>
              <a:gd name="connsiteX3-35" fmla="*/ 4140200 w 8064500"/>
              <a:gd name="connsiteY3-36" fmla="*/ 12700 h 774700"/>
              <a:gd name="connsiteX4-37" fmla="*/ 5613400 w 8064500"/>
              <a:gd name="connsiteY4-38" fmla="*/ 774700 h 774700"/>
              <a:gd name="connsiteX5-39" fmla="*/ 6908800 w 8064500"/>
              <a:gd name="connsiteY5-40" fmla="*/ 0 h 774700"/>
              <a:gd name="connsiteX6-41" fmla="*/ 8064500 w 8064500"/>
              <a:gd name="connsiteY6-42" fmla="*/ 508000 h 774700"/>
              <a:gd name="connsiteX0-43" fmla="*/ 0 w 8064500"/>
              <a:gd name="connsiteY0-44" fmla="*/ 685800 h 774700"/>
              <a:gd name="connsiteX1-45" fmla="*/ 1549400 w 8064500"/>
              <a:gd name="connsiteY1-46" fmla="*/ 12700 h 774700"/>
              <a:gd name="connsiteX2-47" fmla="*/ 2857500 w 8064500"/>
              <a:gd name="connsiteY2-48" fmla="*/ 596900 h 774700"/>
              <a:gd name="connsiteX3-49" fmla="*/ 4140200 w 8064500"/>
              <a:gd name="connsiteY3-50" fmla="*/ 12700 h 774700"/>
              <a:gd name="connsiteX4-51" fmla="*/ 5613400 w 8064500"/>
              <a:gd name="connsiteY4-52" fmla="*/ 774700 h 774700"/>
              <a:gd name="connsiteX5-53" fmla="*/ 6908800 w 8064500"/>
              <a:gd name="connsiteY5-54" fmla="*/ 0 h 774700"/>
              <a:gd name="connsiteX6-55" fmla="*/ 8064500 w 8064500"/>
              <a:gd name="connsiteY6-56" fmla="*/ 508000 h 774700"/>
              <a:gd name="connsiteX0-57" fmla="*/ 0 w 8064500"/>
              <a:gd name="connsiteY0-58" fmla="*/ 687223 h 776123"/>
              <a:gd name="connsiteX1-59" fmla="*/ 1549400 w 8064500"/>
              <a:gd name="connsiteY1-60" fmla="*/ 14123 h 776123"/>
              <a:gd name="connsiteX2-61" fmla="*/ 2857500 w 8064500"/>
              <a:gd name="connsiteY2-62" fmla="*/ 598323 h 776123"/>
              <a:gd name="connsiteX3-63" fmla="*/ 4140200 w 8064500"/>
              <a:gd name="connsiteY3-64" fmla="*/ 14123 h 776123"/>
              <a:gd name="connsiteX4-65" fmla="*/ 5613400 w 8064500"/>
              <a:gd name="connsiteY4-66" fmla="*/ 776123 h 776123"/>
              <a:gd name="connsiteX5-67" fmla="*/ 6908800 w 8064500"/>
              <a:gd name="connsiteY5-68" fmla="*/ 1423 h 776123"/>
              <a:gd name="connsiteX6-69" fmla="*/ 8064500 w 8064500"/>
              <a:gd name="connsiteY6-70" fmla="*/ 509423 h 776123"/>
              <a:gd name="connsiteX0-71" fmla="*/ 0 w 8064500"/>
              <a:gd name="connsiteY0-72" fmla="*/ 687223 h 776123"/>
              <a:gd name="connsiteX1-73" fmla="*/ 1549400 w 8064500"/>
              <a:gd name="connsiteY1-74" fmla="*/ 14123 h 776123"/>
              <a:gd name="connsiteX2-75" fmla="*/ 2857500 w 8064500"/>
              <a:gd name="connsiteY2-76" fmla="*/ 598323 h 776123"/>
              <a:gd name="connsiteX3-77" fmla="*/ 4140200 w 8064500"/>
              <a:gd name="connsiteY3-78" fmla="*/ 14123 h 776123"/>
              <a:gd name="connsiteX4-79" fmla="*/ 5613400 w 8064500"/>
              <a:gd name="connsiteY4-80" fmla="*/ 776123 h 776123"/>
              <a:gd name="connsiteX5-81" fmla="*/ 6908800 w 8064500"/>
              <a:gd name="connsiteY5-82" fmla="*/ 1423 h 776123"/>
              <a:gd name="connsiteX6-83" fmla="*/ 8064500 w 8064500"/>
              <a:gd name="connsiteY6-84" fmla="*/ 509423 h 776123"/>
              <a:gd name="connsiteX0-85" fmla="*/ 0 w 8064500"/>
              <a:gd name="connsiteY0-86" fmla="*/ 687223 h 776123"/>
              <a:gd name="connsiteX1-87" fmla="*/ 1549400 w 8064500"/>
              <a:gd name="connsiteY1-88" fmla="*/ 14123 h 776123"/>
              <a:gd name="connsiteX2-89" fmla="*/ 2857500 w 8064500"/>
              <a:gd name="connsiteY2-90" fmla="*/ 598323 h 776123"/>
              <a:gd name="connsiteX3-91" fmla="*/ 4140200 w 8064500"/>
              <a:gd name="connsiteY3-92" fmla="*/ 14123 h 776123"/>
              <a:gd name="connsiteX4-93" fmla="*/ 5613400 w 8064500"/>
              <a:gd name="connsiteY4-94" fmla="*/ 776123 h 776123"/>
              <a:gd name="connsiteX5-95" fmla="*/ 6908800 w 8064500"/>
              <a:gd name="connsiteY5-96" fmla="*/ 1423 h 776123"/>
              <a:gd name="connsiteX6-97" fmla="*/ 8064500 w 8064500"/>
              <a:gd name="connsiteY6-98" fmla="*/ 509423 h 776123"/>
              <a:gd name="connsiteX0-99" fmla="*/ 0 w 8064500"/>
              <a:gd name="connsiteY0-100" fmla="*/ 687223 h 778325"/>
              <a:gd name="connsiteX1-101" fmla="*/ 1549400 w 8064500"/>
              <a:gd name="connsiteY1-102" fmla="*/ 14123 h 778325"/>
              <a:gd name="connsiteX2-103" fmla="*/ 2857500 w 8064500"/>
              <a:gd name="connsiteY2-104" fmla="*/ 598323 h 778325"/>
              <a:gd name="connsiteX3-105" fmla="*/ 4140200 w 8064500"/>
              <a:gd name="connsiteY3-106" fmla="*/ 14123 h 778325"/>
              <a:gd name="connsiteX4-107" fmla="*/ 5613400 w 8064500"/>
              <a:gd name="connsiteY4-108" fmla="*/ 776123 h 778325"/>
              <a:gd name="connsiteX5-109" fmla="*/ 6908800 w 8064500"/>
              <a:gd name="connsiteY5-110" fmla="*/ 1423 h 778325"/>
              <a:gd name="connsiteX6-111" fmla="*/ 8064500 w 8064500"/>
              <a:gd name="connsiteY6-112" fmla="*/ 509423 h 778325"/>
              <a:gd name="connsiteX0-113" fmla="*/ 0 w 8064500"/>
              <a:gd name="connsiteY0-114" fmla="*/ 687223 h 777464"/>
              <a:gd name="connsiteX1-115" fmla="*/ 1549400 w 8064500"/>
              <a:gd name="connsiteY1-116" fmla="*/ 14123 h 777464"/>
              <a:gd name="connsiteX2-117" fmla="*/ 2857500 w 8064500"/>
              <a:gd name="connsiteY2-118" fmla="*/ 598323 h 777464"/>
              <a:gd name="connsiteX3-119" fmla="*/ 4140200 w 8064500"/>
              <a:gd name="connsiteY3-120" fmla="*/ 14123 h 777464"/>
              <a:gd name="connsiteX4-121" fmla="*/ 5613400 w 8064500"/>
              <a:gd name="connsiteY4-122" fmla="*/ 776123 h 777464"/>
              <a:gd name="connsiteX5-123" fmla="*/ 6908800 w 8064500"/>
              <a:gd name="connsiteY5-124" fmla="*/ 1423 h 777464"/>
              <a:gd name="connsiteX6-125" fmla="*/ 8064500 w 8064500"/>
              <a:gd name="connsiteY6-126" fmla="*/ 509423 h 777464"/>
              <a:gd name="connsiteX0-127" fmla="*/ 0 w 8064500"/>
              <a:gd name="connsiteY0-128" fmla="*/ 687223 h 777047"/>
              <a:gd name="connsiteX1-129" fmla="*/ 1549400 w 8064500"/>
              <a:gd name="connsiteY1-130" fmla="*/ 14123 h 777047"/>
              <a:gd name="connsiteX2-131" fmla="*/ 2857500 w 8064500"/>
              <a:gd name="connsiteY2-132" fmla="*/ 598323 h 777047"/>
              <a:gd name="connsiteX3-133" fmla="*/ 4140200 w 8064500"/>
              <a:gd name="connsiteY3-134" fmla="*/ 14123 h 777047"/>
              <a:gd name="connsiteX4-135" fmla="*/ 5613400 w 8064500"/>
              <a:gd name="connsiteY4-136" fmla="*/ 776123 h 777047"/>
              <a:gd name="connsiteX5-137" fmla="*/ 6908800 w 8064500"/>
              <a:gd name="connsiteY5-138" fmla="*/ 1423 h 777047"/>
              <a:gd name="connsiteX6-139" fmla="*/ 8064500 w 8064500"/>
              <a:gd name="connsiteY6-140" fmla="*/ 509423 h 777047"/>
              <a:gd name="connsiteX0-141" fmla="*/ 0 w 8064500"/>
              <a:gd name="connsiteY0-142" fmla="*/ 687223 h 777047"/>
              <a:gd name="connsiteX1-143" fmla="*/ 1549400 w 8064500"/>
              <a:gd name="connsiteY1-144" fmla="*/ 14123 h 777047"/>
              <a:gd name="connsiteX2-145" fmla="*/ 2857500 w 8064500"/>
              <a:gd name="connsiteY2-146" fmla="*/ 598323 h 777047"/>
              <a:gd name="connsiteX3-147" fmla="*/ 4140200 w 8064500"/>
              <a:gd name="connsiteY3-148" fmla="*/ 14123 h 777047"/>
              <a:gd name="connsiteX4-149" fmla="*/ 5613400 w 8064500"/>
              <a:gd name="connsiteY4-150" fmla="*/ 776123 h 777047"/>
              <a:gd name="connsiteX5-151" fmla="*/ 6908800 w 8064500"/>
              <a:gd name="connsiteY5-152" fmla="*/ 1423 h 777047"/>
              <a:gd name="connsiteX6-153" fmla="*/ 8064500 w 8064500"/>
              <a:gd name="connsiteY6-154" fmla="*/ 509423 h 777047"/>
              <a:gd name="connsiteX0-155" fmla="*/ 0 w 8064500"/>
              <a:gd name="connsiteY0-156" fmla="*/ 687223 h 777047"/>
              <a:gd name="connsiteX1-157" fmla="*/ 1549400 w 8064500"/>
              <a:gd name="connsiteY1-158" fmla="*/ 14123 h 777047"/>
              <a:gd name="connsiteX2-159" fmla="*/ 2857500 w 8064500"/>
              <a:gd name="connsiteY2-160" fmla="*/ 598323 h 777047"/>
              <a:gd name="connsiteX3-161" fmla="*/ 4140200 w 8064500"/>
              <a:gd name="connsiteY3-162" fmla="*/ 14123 h 777047"/>
              <a:gd name="connsiteX4-163" fmla="*/ 5613400 w 8064500"/>
              <a:gd name="connsiteY4-164" fmla="*/ 776123 h 777047"/>
              <a:gd name="connsiteX5-165" fmla="*/ 6908800 w 8064500"/>
              <a:gd name="connsiteY5-166" fmla="*/ 1423 h 777047"/>
              <a:gd name="connsiteX6-167" fmla="*/ 8064500 w 8064500"/>
              <a:gd name="connsiteY6-168" fmla="*/ 509423 h 777047"/>
              <a:gd name="connsiteX0-169" fmla="*/ 0 w 8064500"/>
              <a:gd name="connsiteY0-170" fmla="*/ 687223 h 777047"/>
              <a:gd name="connsiteX1-171" fmla="*/ 1549400 w 8064500"/>
              <a:gd name="connsiteY1-172" fmla="*/ 14123 h 777047"/>
              <a:gd name="connsiteX2-173" fmla="*/ 2857500 w 8064500"/>
              <a:gd name="connsiteY2-174" fmla="*/ 598323 h 777047"/>
              <a:gd name="connsiteX3-175" fmla="*/ 4254500 w 8064500"/>
              <a:gd name="connsiteY3-176" fmla="*/ 14123 h 777047"/>
              <a:gd name="connsiteX4-177" fmla="*/ 5613400 w 8064500"/>
              <a:gd name="connsiteY4-178" fmla="*/ 776123 h 777047"/>
              <a:gd name="connsiteX5-179" fmla="*/ 6908800 w 8064500"/>
              <a:gd name="connsiteY5-180" fmla="*/ 1423 h 777047"/>
              <a:gd name="connsiteX6-181" fmla="*/ 8064500 w 8064500"/>
              <a:gd name="connsiteY6-182" fmla="*/ 509423 h 777047"/>
              <a:gd name="connsiteX0-183" fmla="*/ 0 w 8064500"/>
              <a:gd name="connsiteY0-184" fmla="*/ 687223 h 777047"/>
              <a:gd name="connsiteX1-185" fmla="*/ 1549400 w 8064500"/>
              <a:gd name="connsiteY1-186" fmla="*/ 14123 h 777047"/>
              <a:gd name="connsiteX2-187" fmla="*/ 2857500 w 8064500"/>
              <a:gd name="connsiteY2-188" fmla="*/ 598323 h 777047"/>
              <a:gd name="connsiteX3-189" fmla="*/ 4254500 w 8064500"/>
              <a:gd name="connsiteY3-190" fmla="*/ 14123 h 777047"/>
              <a:gd name="connsiteX4-191" fmla="*/ 5613400 w 8064500"/>
              <a:gd name="connsiteY4-192" fmla="*/ 776123 h 777047"/>
              <a:gd name="connsiteX5-193" fmla="*/ 6908800 w 8064500"/>
              <a:gd name="connsiteY5-194" fmla="*/ 1423 h 777047"/>
              <a:gd name="connsiteX6-195" fmla="*/ 8064500 w 8064500"/>
              <a:gd name="connsiteY6-196" fmla="*/ 509423 h 777047"/>
              <a:gd name="connsiteX0-197" fmla="*/ 0 w 8064500"/>
              <a:gd name="connsiteY0-198" fmla="*/ 687223 h 777047"/>
              <a:gd name="connsiteX1-199" fmla="*/ 1549400 w 8064500"/>
              <a:gd name="connsiteY1-200" fmla="*/ 14123 h 777047"/>
              <a:gd name="connsiteX2-201" fmla="*/ 2857500 w 8064500"/>
              <a:gd name="connsiteY2-202" fmla="*/ 598323 h 777047"/>
              <a:gd name="connsiteX3-203" fmla="*/ 4254500 w 8064500"/>
              <a:gd name="connsiteY3-204" fmla="*/ 14123 h 777047"/>
              <a:gd name="connsiteX4-205" fmla="*/ 5613400 w 8064500"/>
              <a:gd name="connsiteY4-206" fmla="*/ 776123 h 777047"/>
              <a:gd name="connsiteX5-207" fmla="*/ 6908800 w 8064500"/>
              <a:gd name="connsiteY5-208" fmla="*/ 1423 h 777047"/>
              <a:gd name="connsiteX6-209" fmla="*/ 8064500 w 8064500"/>
              <a:gd name="connsiteY6-210" fmla="*/ 509423 h 777047"/>
              <a:gd name="connsiteX0-211" fmla="*/ 0 w 8064500"/>
              <a:gd name="connsiteY0-212" fmla="*/ 687223 h 777047"/>
              <a:gd name="connsiteX1-213" fmla="*/ 1549400 w 8064500"/>
              <a:gd name="connsiteY1-214" fmla="*/ 14123 h 777047"/>
              <a:gd name="connsiteX2-215" fmla="*/ 2790825 w 8064500"/>
              <a:gd name="connsiteY2-216" fmla="*/ 664998 h 777047"/>
              <a:gd name="connsiteX3-217" fmla="*/ 4254500 w 8064500"/>
              <a:gd name="connsiteY3-218" fmla="*/ 14123 h 777047"/>
              <a:gd name="connsiteX4-219" fmla="*/ 5613400 w 8064500"/>
              <a:gd name="connsiteY4-220" fmla="*/ 776123 h 777047"/>
              <a:gd name="connsiteX5-221" fmla="*/ 6908800 w 8064500"/>
              <a:gd name="connsiteY5-222" fmla="*/ 1423 h 777047"/>
              <a:gd name="connsiteX6-223" fmla="*/ 8064500 w 8064500"/>
              <a:gd name="connsiteY6-224" fmla="*/ 509423 h 777047"/>
              <a:gd name="connsiteX0-225" fmla="*/ 0 w 8064500"/>
              <a:gd name="connsiteY0-226" fmla="*/ 687223 h 777047"/>
              <a:gd name="connsiteX1-227" fmla="*/ 1549400 w 8064500"/>
              <a:gd name="connsiteY1-228" fmla="*/ 14123 h 777047"/>
              <a:gd name="connsiteX2-229" fmla="*/ 2790825 w 8064500"/>
              <a:gd name="connsiteY2-230" fmla="*/ 664998 h 777047"/>
              <a:gd name="connsiteX3-231" fmla="*/ 4254500 w 8064500"/>
              <a:gd name="connsiteY3-232" fmla="*/ 14123 h 777047"/>
              <a:gd name="connsiteX4-233" fmla="*/ 5613400 w 8064500"/>
              <a:gd name="connsiteY4-234" fmla="*/ 776123 h 777047"/>
              <a:gd name="connsiteX5-235" fmla="*/ 6908800 w 8064500"/>
              <a:gd name="connsiteY5-236" fmla="*/ 1423 h 777047"/>
              <a:gd name="connsiteX6-237" fmla="*/ 8064500 w 8064500"/>
              <a:gd name="connsiteY6-238" fmla="*/ 509423 h 777047"/>
              <a:gd name="connsiteX0-239" fmla="*/ 0 w 8064500"/>
              <a:gd name="connsiteY0-240" fmla="*/ 687223 h 777047"/>
              <a:gd name="connsiteX1-241" fmla="*/ 1549400 w 8064500"/>
              <a:gd name="connsiteY1-242" fmla="*/ 14123 h 777047"/>
              <a:gd name="connsiteX2-243" fmla="*/ 2790825 w 8064500"/>
              <a:gd name="connsiteY2-244" fmla="*/ 664998 h 777047"/>
              <a:gd name="connsiteX3-245" fmla="*/ 4254500 w 8064500"/>
              <a:gd name="connsiteY3-246" fmla="*/ 14123 h 777047"/>
              <a:gd name="connsiteX4-247" fmla="*/ 5613400 w 8064500"/>
              <a:gd name="connsiteY4-248" fmla="*/ 776123 h 777047"/>
              <a:gd name="connsiteX5-249" fmla="*/ 6908800 w 8064500"/>
              <a:gd name="connsiteY5-250" fmla="*/ 1423 h 777047"/>
              <a:gd name="connsiteX6-251" fmla="*/ 8064500 w 8064500"/>
              <a:gd name="connsiteY6-252" fmla="*/ 509423 h 777047"/>
              <a:gd name="connsiteX0-253" fmla="*/ 0 w 8064500"/>
              <a:gd name="connsiteY0-254" fmla="*/ 687223 h 777047"/>
              <a:gd name="connsiteX1-255" fmla="*/ 1473200 w 8064500"/>
              <a:gd name="connsiteY1-256" fmla="*/ 14123 h 777047"/>
              <a:gd name="connsiteX2-257" fmla="*/ 2790825 w 8064500"/>
              <a:gd name="connsiteY2-258" fmla="*/ 664998 h 777047"/>
              <a:gd name="connsiteX3-259" fmla="*/ 4254500 w 8064500"/>
              <a:gd name="connsiteY3-260" fmla="*/ 14123 h 777047"/>
              <a:gd name="connsiteX4-261" fmla="*/ 5613400 w 8064500"/>
              <a:gd name="connsiteY4-262" fmla="*/ 776123 h 777047"/>
              <a:gd name="connsiteX5-263" fmla="*/ 6908800 w 8064500"/>
              <a:gd name="connsiteY5-264" fmla="*/ 1423 h 777047"/>
              <a:gd name="connsiteX6-265" fmla="*/ 8064500 w 8064500"/>
              <a:gd name="connsiteY6-266" fmla="*/ 509423 h 777047"/>
              <a:gd name="connsiteX0-267" fmla="*/ 0 w 8064500"/>
              <a:gd name="connsiteY0-268" fmla="*/ 687223 h 777047"/>
              <a:gd name="connsiteX1-269" fmla="*/ 1473200 w 8064500"/>
              <a:gd name="connsiteY1-270" fmla="*/ 14123 h 777047"/>
              <a:gd name="connsiteX2-271" fmla="*/ 2790825 w 8064500"/>
              <a:gd name="connsiteY2-272" fmla="*/ 664998 h 777047"/>
              <a:gd name="connsiteX3-273" fmla="*/ 4254500 w 8064500"/>
              <a:gd name="connsiteY3-274" fmla="*/ 14123 h 777047"/>
              <a:gd name="connsiteX4-275" fmla="*/ 5613400 w 8064500"/>
              <a:gd name="connsiteY4-276" fmla="*/ 776123 h 777047"/>
              <a:gd name="connsiteX5-277" fmla="*/ 6908800 w 8064500"/>
              <a:gd name="connsiteY5-278" fmla="*/ 1423 h 777047"/>
              <a:gd name="connsiteX6-279" fmla="*/ 8064500 w 8064500"/>
              <a:gd name="connsiteY6-280" fmla="*/ 509423 h 777047"/>
              <a:gd name="connsiteX0-281" fmla="*/ 0 w 8064500"/>
              <a:gd name="connsiteY0-282" fmla="*/ 687223 h 777047"/>
              <a:gd name="connsiteX1-283" fmla="*/ 1473200 w 8064500"/>
              <a:gd name="connsiteY1-284" fmla="*/ 14123 h 777047"/>
              <a:gd name="connsiteX2-285" fmla="*/ 2790825 w 8064500"/>
              <a:gd name="connsiteY2-286" fmla="*/ 664998 h 777047"/>
              <a:gd name="connsiteX3-287" fmla="*/ 4254500 w 8064500"/>
              <a:gd name="connsiteY3-288" fmla="*/ 14123 h 777047"/>
              <a:gd name="connsiteX4-289" fmla="*/ 5613400 w 8064500"/>
              <a:gd name="connsiteY4-290" fmla="*/ 776123 h 777047"/>
              <a:gd name="connsiteX5-291" fmla="*/ 6908800 w 8064500"/>
              <a:gd name="connsiteY5-292" fmla="*/ 1423 h 777047"/>
              <a:gd name="connsiteX6-293" fmla="*/ 8064500 w 8064500"/>
              <a:gd name="connsiteY6-294" fmla="*/ 509423 h 777047"/>
              <a:gd name="connsiteX0-295" fmla="*/ 0 w 8064500"/>
              <a:gd name="connsiteY0-296" fmla="*/ 687223 h 777047"/>
              <a:gd name="connsiteX1-297" fmla="*/ 1473200 w 8064500"/>
              <a:gd name="connsiteY1-298" fmla="*/ 14123 h 777047"/>
              <a:gd name="connsiteX2-299" fmla="*/ 2790825 w 8064500"/>
              <a:gd name="connsiteY2-300" fmla="*/ 664998 h 777047"/>
              <a:gd name="connsiteX3-301" fmla="*/ 4254500 w 8064500"/>
              <a:gd name="connsiteY3-302" fmla="*/ 14123 h 777047"/>
              <a:gd name="connsiteX4-303" fmla="*/ 5613400 w 8064500"/>
              <a:gd name="connsiteY4-304" fmla="*/ 776123 h 777047"/>
              <a:gd name="connsiteX5-305" fmla="*/ 6908800 w 8064500"/>
              <a:gd name="connsiteY5-306" fmla="*/ 1423 h 777047"/>
              <a:gd name="connsiteX6-307" fmla="*/ 8064500 w 8064500"/>
              <a:gd name="connsiteY6-308" fmla="*/ 509423 h 777047"/>
              <a:gd name="connsiteX0-309" fmla="*/ 0 w 7816850"/>
              <a:gd name="connsiteY0-310" fmla="*/ 715798 h 777047"/>
              <a:gd name="connsiteX1-311" fmla="*/ 1225550 w 7816850"/>
              <a:gd name="connsiteY1-312" fmla="*/ 14123 h 777047"/>
              <a:gd name="connsiteX2-313" fmla="*/ 2543175 w 7816850"/>
              <a:gd name="connsiteY2-314" fmla="*/ 664998 h 777047"/>
              <a:gd name="connsiteX3-315" fmla="*/ 4006850 w 7816850"/>
              <a:gd name="connsiteY3-316" fmla="*/ 14123 h 777047"/>
              <a:gd name="connsiteX4-317" fmla="*/ 5365750 w 7816850"/>
              <a:gd name="connsiteY4-318" fmla="*/ 776123 h 777047"/>
              <a:gd name="connsiteX5-319" fmla="*/ 6661150 w 7816850"/>
              <a:gd name="connsiteY5-320" fmla="*/ 1423 h 777047"/>
              <a:gd name="connsiteX6-321" fmla="*/ 7816850 w 7816850"/>
              <a:gd name="connsiteY6-322" fmla="*/ 509423 h 777047"/>
              <a:gd name="connsiteX0-323" fmla="*/ 0 w 7816850"/>
              <a:gd name="connsiteY0-324" fmla="*/ 715798 h 777047"/>
              <a:gd name="connsiteX1-325" fmla="*/ 1225550 w 7816850"/>
              <a:gd name="connsiteY1-326" fmla="*/ 14123 h 777047"/>
              <a:gd name="connsiteX2-327" fmla="*/ 2543175 w 7816850"/>
              <a:gd name="connsiteY2-328" fmla="*/ 664998 h 777047"/>
              <a:gd name="connsiteX3-329" fmla="*/ 4006850 w 7816850"/>
              <a:gd name="connsiteY3-330" fmla="*/ 14123 h 777047"/>
              <a:gd name="connsiteX4-331" fmla="*/ 5365750 w 7816850"/>
              <a:gd name="connsiteY4-332" fmla="*/ 776123 h 777047"/>
              <a:gd name="connsiteX5-333" fmla="*/ 6661150 w 7816850"/>
              <a:gd name="connsiteY5-334" fmla="*/ 1423 h 777047"/>
              <a:gd name="connsiteX6-335" fmla="*/ 7816850 w 7816850"/>
              <a:gd name="connsiteY6-336" fmla="*/ 509423 h 777047"/>
              <a:gd name="connsiteX0-337" fmla="*/ 0 w 7816850"/>
              <a:gd name="connsiteY0-338" fmla="*/ 725269 h 786518"/>
              <a:gd name="connsiteX1-339" fmla="*/ 1225550 w 7816850"/>
              <a:gd name="connsiteY1-340" fmla="*/ 23594 h 786518"/>
              <a:gd name="connsiteX2-341" fmla="*/ 2543175 w 7816850"/>
              <a:gd name="connsiteY2-342" fmla="*/ 674469 h 786518"/>
              <a:gd name="connsiteX3-343" fmla="*/ 4006850 w 7816850"/>
              <a:gd name="connsiteY3-344" fmla="*/ 23594 h 786518"/>
              <a:gd name="connsiteX4-345" fmla="*/ 5365750 w 7816850"/>
              <a:gd name="connsiteY4-346" fmla="*/ 785594 h 786518"/>
              <a:gd name="connsiteX5-347" fmla="*/ 6727825 w 7816850"/>
              <a:gd name="connsiteY5-348" fmla="*/ 1369 h 786518"/>
              <a:gd name="connsiteX6-349" fmla="*/ 7816850 w 7816850"/>
              <a:gd name="connsiteY6-350" fmla="*/ 518894 h 786518"/>
              <a:gd name="connsiteX0-351" fmla="*/ 0 w 7816850"/>
              <a:gd name="connsiteY0-352" fmla="*/ 725269 h 786518"/>
              <a:gd name="connsiteX1-353" fmla="*/ 1225550 w 7816850"/>
              <a:gd name="connsiteY1-354" fmla="*/ 23594 h 786518"/>
              <a:gd name="connsiteX2-355" fmla="*/ 2543175 w 7816850"/>
              <a:gd name="connsiteY2-356" fmla="*/ 674469 h 786518"/>
              <a:gd name="connsiteX3-357" fmla="*/ 4006850 w 7816850"/>
              <a:gd name="connsiteY3-358" fmla="*/ 23594 h 786518"/>
              <a:gd name="connsiteX4-359" fmla="*/ 5394325 w 7816850"/>
              <a:gd name="connsiteY4-360" fmla="*/ 785594 h 786518"/>
              <a:gd name="connsiteX5-361" fmla="*/ 6727825 w 7816850"/>
              <a:gd name="connsiteY5-362" fmla="*/ 1369 h 786518"/>
              <a:gd name="connsiteX6-363" fmla="*/ 7816850 w 7816850"/>
              <a:gd name="connsiteY6-364" fmla="*/ 518894 h 786518"/>
              <a:gd name="connsiteX0-365" fmla="*/ 0 w 7816850"/>
              <a:gd name="connsiteY0-366" fmla="*/ 725269 h 785747"/>
              <a:gd name="connsiteX1-367" fmla="*/ 1225550 w 7816850"/>
              <a:gd name="connsiteY1-368" fmla="*/ 23594 h 785747"/>
              <a:gd name="connsiteX2-369" fmla="*/ 2543175 w 7816850"/>
              <a:gd name="connsiteY2-370" fmla="*/ 674469 h 785747"/>
              <a:gd name="connsiteX3-371" fmla="*/ 4006850 w 7816850"/>
              <a:gd name="connsiteY3-372" fmla="*/ 23594 h 785747"/>
              <a:gd name="connsiteX4-373" fmla="*/ 5394325 w 7816850"/>
              <a:gd name="connsiteY4-374" fmla="*/ 785594 h 785747"/>
              <a:gd name="connsiteX5-375" fmla="*/ 6727825 w 7816850"/>
              <a:gd name="connsiteY5-376" fmla="*/ 1369 h 785747"/>
              <a:gd name="connsiteX6-377" fmla="*/ 7816850 w 7816850"/>
              <a:gd name="connsiteY6-378" fmla="*/ 518894 h 785747"/>
              <a:gd name="connsiteX0-379" fmla="*/ 0 w 7816850"/>
              <a:gd name="connsiteY0-380" fmla="*/ 725269 h 785747"/>
              <a:gd name="connsiteX1-381" fmla="*/ 1225550 w 7816850"/>
              <a:gd name="connsiteY1-382" fmla="*/ 23594 h 785747"/>
              <a:gd name="connsiteX2-383" fmla="*/ 2543175 w 7816850"/>
              <a:gd name="connsiteY2-384" fmla="*/ 674469 h 785747"/>
              <a:gd name="connsiteX3-385" fmla="*/ 4006850 w 7816850"/>
              <a:gd name="connsiteY3-386" fmla="*/ 23594 h 785747"/>
              <a:gd name="connsiteX4-387" fmla="*/ 5394325 w 7816850"/>
              <a:gd name="connsiteY4-388" fmla="*/ 785594 h 785747"/>
              <a:gd name="connsiteX5-389" fmla="*/ 6727825 w 7816850"/>
              <a:gd name="connsiteY5-390" fmla="*/ 1369 h 785747"/>
              <a:gd name="connsiteX6-391" fmla="*/ 7816850 w 7816850"/>
              <a:gd name="connsiteY6-392" fmla="*/ 518894 h 785747"/>
              <a:gd name="connsiteX0-393" fmla="*/ 0 w 7816850"/>
              <a:gd name="connsiteY0-394" fmla="*/ 725269 h 776224"/>
              <a:gd name="connsiteX1-395" fmla="*/ 1225550 w 7816850"/>
              <a:gd name="connsiteY1-396" fmla="*/ 23594 h 776224"/>
              <a:gd name="connsiteX2-397" fmla="*/ 2543175 w 7816850"/>
              <a:gd name="connsiteY2-398" fmla="*/ 674469 h 776224"/>
              <a:gd name="connsiteX3-399" fmla="*/ 4006850 w 7816850"/>
              <a:gd name="connsiteY3-400" fmla="*/ 23594 h 776224"/>
              <a:gd name="connsiteX4-401" fmla="*/ 5422900 w 7816850"/>
              <a:gd name="connsiteY4-402" fmla="*/ 776069 h 776224"/>
              <a:gd name="connsiteX5-403" fmla="*/ 6727825 w 7816850"/>
              <a:gd name="connsiteY5-404" fmla="*/ 1369 h 776224"/>
              <a:gd name="connsiteX6-405" fmla="*/ 7816850 w 7816850"/>
              <a:gd name="connsiteY6-406" fmla="*/ 518894 h 776224"/>
              <a:gd name="connsiteX0-407" fmla="*/ 0 w 7816850"/>
              <a:gd name="connsiteY0-408" fmla="*/ 725269 h 776069"/>
              <a:gd name="connsiteX1-409" fmla="*/ 1225550 w 7816850"/>
              <a:gd name="connsiteY1-410" fmla="*/ 23594 h 776069"/>
              <a:gd name="connsiteX2-411" fmla="*/ 2543175 w 7816850"/>
              <a:gd name="connsiteY2-412" fmla="*/ 674469 h 776069"/>
              <a:gd name="connsiteX3-413" fmla="*/ 4006850 w 7816850"/>
              <a:gd name="connsiteY3-414" fmla="*/ 23594 h 776069"/>
              <a:gd name="connsiteX4-415" fmla="*/ 5422900 w 7816850"/>
              <a:gd name="connsiteY4-416" fmla="*/ 776069 h 776069"/>
              <a:gd name="connsiteX5-417" fmla="*/ 6727825 w 7816850"/>
              <a:gd name="connsiteY5-418" fmla="*/ 1369 h 776069"/>
              <a:gd name="connsiteX6-419" fmla="*/ 7816850 w 7816850"/>
              <a:gd name="connsiteY6-420" fmla="*/ 518894 h 776069"/>
              <a:gd name="connsiteX0-421" fmla="*/ 0 w 7816850"/>
              <a:gd name="connsiteY0-422" fmla="*/ 725269 h 776069"/>
              <a:gd name="connsiteX1-423" fmla="*/ 1225550 w 7816850"/>
              <a:gd name="connsiteY1-424" fmla="*/ 23594 h 776069"/>
              <a:gd name="connsiteX2-425" fmla="*/ 2543175 w 7816850"/>
              <a:gd name="connsiteY2-426" fmla="*/ 674469 h 776069"/>
              <a:gd name="connsiteX3-427" fmla="*/ 4006850 w 7816850"/>
              <a:gd name="connsiteY3-428" fmla="*/ 23594 h 776069"/>
              <a:gd name="connsiteX4-429" fmla="*/ 5422900 w 7816850"/>
              <a:gd name="connsiteY4-430" fmla="*/ 776069 h 776069"/>
              <a:gd name="connsiteX5-431" fmla="*/ 6727825 w 7816850"/>
              <a:gd name="connsiteY5-432" fmla="*/ 1369 h 776069"/>
              <a:gd name="connsiteX6-433" fmla="*/ 7816850 w 7816850"/>
              <a:gd name="connsiteY6-434" fmla="*/ 518894 h 776069"/>
              <a:gd name="connsiteX0-435" fmla="*/ 0 w 7816850"/>
              <a:gd name="connsiteY0-436" fmla="*/ 362412 h 776069"/>
              <a:gd name="connsiteX1-437" fmla="*/ 1225550 w 7816850"/>
              <a:gd name="connsiteY1-438" fmla="*/ 23594 h 776069"/>
              <a:gd name="connsiteX2-439" fmla="*/ 2543175 w 7816850"/>
              <a:gd name="connsiteY2-440" fmla="*/ 674469 h 776069"/>
              <a:gd name="connsiteX3-441" fmla="*/ 4006850 w 7816850"/>
              <a:gd name="connsiteY3-442" fmla="*/ 23594 h 776069"/>
              <a:gd name="connsiteX4-443" fmla="*/ 5422900 w 7816850"/>
              <a:gd name="connsiteY4-444" fmla="*/ 776069 h 776069"/>
              <a:gd name="connsiteX5-445" fmla="*/ 6727825 w 7816850"/>
              <a:gd name="connsiteY5-446" fmla="*/ 1369 h 776069"/>
              <a:gd name="connsiteX6-447" fmla="*/ 7816850 w 7816850"/>
              <a:gd name="connsiteY6-448" fmla="*/ 518894 h 776069"/>
              <a:gd name="connsiteX0-449" fmla="*/ 0 w 7816850"/>
              <a:gd name="connsiteY0-450" fmla="*/ 362412 h 703498"/>
              <a:gd name="connsiteX1-451" fmla="*/ 1225550 w 7816850"/>
              <a:gd name="connsiteY1-452" fmla="*/ 23594 h 703498"/>
              <a:gd name="connsiteX2-453" fmla="*/ 2543175 w 7816850"/>
              <a:gd name="connsiteY2-454" fmla="*/ 674469 h 703498"/>
              <a:gd name="connsiteX3-455" fmla="*/ 4006850 w 7816850"/>
              <a:gd name="connsiteY3-456" fmla="*/ 23594 h 703498"/>
              <a:gd name="connsiteX4-457" fmla="*/ 5393872 w 7816850"/>
              <a:gd name="connsiteY4-458" fmla="*/ 703498 h 703498"/>
              <a:gd name="connsiteX5-459" fmla="*/ 6727825 w 7816850"/>
              <a:gd name="connsiteY5-460" fmla="*/ 1369 h 703498"/>
              <a:gd name="connsiteX6-461" fmla="*/ 7816850 w 7816850"/>
              <a:gd name="connsiteY6-462" fmla="*/ 518894 h 703498"/>
              <a:gd name="connsiteX0-463" fmla="*/ 0 w 7816850"/>
              <a:gd name="connsiteY0-464" fmla="*/ 362412 h 703498"/>
              <a:gd name="connsiteX1-465" fmla="*/ 1225550 w 7816850"/>
              <a:gd name="connsiteY1-466" fmla="*/ 23594 h 703498"/>
              <a:gd name="connsiteX2-467" fmla="*/ 2543175 w 7816850"/>
              <a:gd name="connsiteY2-468" fmla="*/ 674469 h 703498"/>
              <a:gd name="connsiteX3-469" fmla="*/ 3963307 w 7816850"/>
              <a:gd name="connsiteY3-470" fmla="*/ 255823 h 703498"/>
              <a:gd name="connsiteX4-471" fmla="*/ 5393872 w 7816850"/>
              <a:gd name="connsiteY4-472" fmla="*/ 703498 h 703498"/>
              <a:gd name="connsiteX5-473" fmla="*/ 6727825 w 7816850"/>
              <a:gd name="connsiteY5-474" fmla="*/ 1369 h 703498"/>
              <a:gd name="connsiteX6-475" fmla="*/ 7816850 w 7816850"/>
              <a:gd name="connsiteY6-476" fmla="*/ 518894 h 703498"/>
              <a:gd name="connsiteX0-477" fmla="*/ 0 w 7816850"/>
              <a:gd name="connsiteY0-478" fmla="*/ 341738 h 682824"/>
              <a:gd name="connsiteX1-479" fmla="*/ 1225550 w 7816850"/>
              <a:gd name="connsiteY1-480" fmla="*/ 2920 h 682824"/>
              <a:gd name="connsiteX2-481" fmla="*/ 2543175 w 7816850"/>
              <a:gd name="connsiteY2-482" fmla="*/ 653795 h 682824"/>
              <a:gd name="connsiteX3-483" fmla="*/ 3963307 w 7816850"/>
              <a:gd name="connsiteY3-484" fmla="*/ 235149 h 682824"/>
              <a:gd name="connsiteX4-485" fmla="*/ 5393872 w 7816850"/>
              <a:gd name="connsiteY4-486" fmla="*/ 682824 h 682824"/>
              <a:gd name="connsiteX5-487" fmla="*/ 6742339 w 7816850"/>
              <a:gd name="connsiteY5-488" fmla="*/ 53266 h 682824"/>
              <a:gd name="connsiteX6-489" fmla="*/ 7816850 w 7816850"/>
              <a:gd name="connsiteY6-490" fmla="*/ 498220 h 682824"/>
              <a:gd name="connsiteX0-491" fmla="*/ 0 w 7642679"/>
              <a:gd name="connsiteY0-492" fmla="*/ 341738 h 682824"/>
              <a:gd name="connsiteX1-493" fmla="*/ 1225550 w 7642679"/>
              <a:gd name="connsiteY1-494" fmla="*/ 2920 h 682824"/>
              <a:gd name="connsiteX2-495" fmla="*/ 2543175 w 7642679"/>
              <a:gd name="connsiteY2-496" fmla="*/ 653795 h 682824"/>
              <a:gd name="connsiteX3-497" fmla="*/ 3963307 w 7642679"/>
              <a:gd name="connsiteY3-498" fmla="*/ 235149 h 682824"/>
              <a:gd name="connsiteX4-499" fmla="*/ 5393872 w 7642679"/>
              <a:gd name="connsiteY4-500" fmla="*/ 682824 h 682824"/>
              <a:gd name="connsiteX5-501" fmla="*/ 6742339 w 7642679"/>
              <a:gd name="connsiteY5-502" fmla="*/ 53266 h 682824"/>
              <a:gd name="connsiteX6-503" fmla="*/ 7642679 w 7642679"/>
              <a:gd name="connsiteY6-504" fmla="*/ 411134 h 682824"/>
              <a:gd name="connsiteX0-505" fmla="*/ 0 w 7613650"/>
              <a:gd name="connsiteY0-506" fmla="*/ 341738 h 682824"/>
              <a:gd name="connsiteX1-507" fmla="*/ 1225550 w 7613650"/>
              <a:gd name="connsiteY1-508" fmla="*/ 2920 h 682824"/>
              <a:gd name="connsiteX2-509" fmla="*/ 2543175 w 7613650"/>
              <a:gd name="connsiteY2-510" fmla="*/ 653795 h 682824"/>
              <a:gd name="connsiteX3-511" fmla="*/ 3963307 w 7613650"/>
              <a:gd name="connsiteY3-512" fmla="*/ 235149 h 682824"/>
              <a:gd name="connsiteX4-513" fmla="*/ 5393872 w 7613650"/>
              <a:gd name="connsiteY4-514" fmla="*/ 682824 h 682824"/>
              <a:gd name="connsiteX5-515" fmla="*/ 6742339 w 7613650"/>
              <a:gd name="connsiteY5-516" fmla="*/ 53266 h 682824"/>
              <a:gd name="connsiteX6-517" fmla="*/ 7613650 w 7613650"/>
              <a:gd name="connsiteY6-518" fmla="*/ 454677 h 682824"/>
              <a:gd name="connsiteX0-519" fmla="*/ 0 w 7613650"/>
              <a:gd name="connsiteY0-520" fmla="*/ 341738 h 682824"/>
              <a:gd name="connsiteX1-521" fmla="*/ 1225550 w 7613650"/>
              <a:gd name="connsiteY1-522" fmla="*/ 2920 h 682824"/>
              <a:gd name="connsiteX2-523" fmla="*/ 2543175 w 7613650"/>
              <a:gd name="connsiteY2-524" fmla="*/ 653795 h 682824"/>
              <a:gd name="connsiteX3-525" fmla="*/ 3963307 w 7613650"/>
              <a:gd name="connsiteY3-526" fmla="*/ 235149 h 682824"/>
              <a:gd name="connsiteX4-527" fmla="*/ 5393872 w 7613650"/>
              <a:gd name="connsiteY4-528" fmla="*/ 682824 h 682824"/>
              <a:gd name="connsiteX5-529" fmla="*/ 6742339 w 7613650"/>
              <a:gd name="connsiteY5-530" fmla="*/ 53266 h 682824"/>
              <a:gd name="connsiteX6-531" fmla="*/ 7613650 w 7613650"/>
              <a:gd name="connsiteY6-532" fmla="*/ 454677 h 682824"/>
              <a:gd name="connsiteX0-533" fmla="*/ 0 w 7613650"/>
              <a:gd name="connsiteY0-534" fmla="*/ 341738 h 682824"/>
              <a:gd name="connsiteX1-535" fmla="*/ 1225550 w 7613650"/>
              <a:gd name="connsiteY1-536" fmla="*/ 2920 h 682824"/>
              <a:gd name="connsiteX2-537" fmla="*/ 2543175 w 7613650"/>
              <a:gd name="connsiteY2-538" fmla="*/ 653795 h 682824"/>
              <a:gd name="connsiteX3-539" fmla="*/ 3963307 w 7613650"/>
              <a:gd name="connsiteY3-540" fmla="*/ 235149 h 682824"/>
              <a:gd name="connsiteX4-541" fmla="*/ 5393872 w 7613650"/>
              <a:gd name="connsiteY4-542" fmla="*/ 682824 h 682824"/>
              <a:gd name="connsiteX5-543" fmla="*/ 6742339 w 7613650"/>
              <a:gd name="connsiteY5-544" fmla="*/ 53266 h 682824"/>
              <a:gd name="connsiteX6-545" fmla="*/ 7613650 w 7613650"/>
              <a:gd name="connsiteY6-546" fmla="*/ 454677 h 682824"/>
              <a:gd name="connsiteX0-547" fmla="*/ 0 w 7613650"/>
              <a:gd name="connsiteY0-548" fmla="*/ 341738 h 682824"/>
              <a:gd name="connsiteX1-549" fmla="*/ 1225550 w 7613650"/>
              <a:gd name="connsiteY1-550" fmla="*/ 2920 h 682824"/>
              <a:gd name="connsiteX2-551" fmla="*/ 2543175 w 7613650"/>
              <a:gd name="connsiteY2-552" fmla="*/ 653795 h 682824"/>
              <a:gd name="connsiteX3-553" fmla="*/ 3963307 w 7613650"/>
              <a:gd name="connsiteY3-554" fmla="*/ 235149 h 682824"/>
              <a:gd name="connsiteX4-555" fmla="*/ 5393872 w 7613650"/>
              <a:gd name="connsiteY4-556" fmla="*/ 682824 h 682824"/>
              <a:gd name="connsiteX5-557" fmla="*/ 6742339 w 7613650"/>
              <a:gd name="connsiteY5-558" fmla="*/ 53266 h 682824"/>
              <a:gd name="connsiteX6-559" fmla="*/ 7613650 w 7613650"/>
              <a:gd name="connsiteY6-560" fmla="*/ 454677 h 682824"/>
              <a:gd name="connsiteX0-561" fmla="*/ 0 w 7613650"/>
              <a:gd name="connsiteY0-562" fmla="*/ 341738 h 682824"/>
              <a:gd name="connsiteX1-563" fmla="*/ 1225550 w 7613650"/>
              <a:gd name="connsiteY1-564" fmla="*/ 2920 h 682824"/>
              <a:gd name="connsiteX2-565" fmla="*/ 2543175 w 7613650"/>
              <a:gd name="connsiteY2-566" fmla="*/ 653795 h 682824"/>
              <a:gd name="connsiteX3-567" fmla="*/ 3963307 w 7613650"/>
              <a:gd name="connsiteY3-568" fmla="*/ 235149 h 682824"/>
              <a:gd name="connsiteX4-569" fmla="*/ 5393872 w 7613650"/>
              <a:gd name="connsiteY4-570" fmla="*/ 682824 h 682824"/>
              <a:gd name="connsiteX5-571" fmla="*/ 6742339 w 7613650"/>
              <a:gd name="connsiteY5-572" fmla="*/ 53266 h 682824"/>
              <a:gd name="connsiteX6-573" fmla="*/ 7613650 w 7613650"/>
              <a:gd name="connsiteY6-574" fmla="*/ 454677 h 682824"/>
              <a:gd name="connsiteX0-575" fmla="*/ 0 w 7613650"/>
              <a:gd name="connsiteY0-576" fmla="*/ 341738 h 682824"/>
              <a:gd name="connsiteX1-577" fmla="*/ 1225550 w 7613650"/>
              <a:gd name="connsiteY1-578" fmla="*/ 2920 h 682824"/>
              <a:gd name="connsiteX2-579" fmla="*/ 2543175 w 7613650"/>
              <a:gd name="connsiteY2-580" fmla="*/ 653795 h 682824"/>
              <a:gd name="connsiteX3-581" fmla="*/ 3963307 w 7613650"/>
              <a:gd name="connsiteY3-582" fmla="*/ 235149 h 682824"/>
              <a:gd name="connsiteX4-583" fmla="*/ 5393872 w 7613650"/>
              <a:gd name="connsiteY4-584" fmla="*/ 682824 h 682824"/>
              <a:gd name="connsiteX5-585" fmla="*/ 6742339 w 7613650"/>
              <a:gd name="connsiteY5-586" fmla="*/ 53266 h 682824"/>
              <a:gd name="connsiteX6-587" fmla="*/ 7613650 w 7613650"/>
              <a:gd name="connsiteY6-588" fmla="*/ 454677 h 68282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613650" h="682824">
                <a:moveTo>
                  <a:pt x="0" y="341738"/>
                </a:moveTo>
                <a:cubicBezTo>
                  <a:pt x="157692" y="222146"/>
                  <a:pt x="601133" y="-29888"/>
                  <a:pt x="1225550" y="2920"/>
                </a:cubicBezTo>
                <a:cubicBezTo>
                  <a:pt x="1823508" y="35728"/>
                  <a:pt x="2069042" y="611462"/>
                  <a:pt x="2543175" y="653795"/>
                </a:cubicBezTo>
                <a:cubicBezTo>
                  <a:pt x="3104092" y="649562"/>
                  <a:pt x="3469065" y="229857"/>
                  <a:pt x="3963307" y="235149"/>
                </a:cubicBezTo>
                <a:cubicBezTo>
                  <a:pt x="4616299" y="231974"/>
                  <a:pt x="4687359" y="672392"/>
                  <a:pt x="5393872" y="682824"/>
                </a:cubicBezTo>
                <a:cubicBezTo>
                  <a:pt x="6008461" y="610102"/>
                  <a:pt x="6205764" y="130524"/>
                  <a:pt x="6742339" y="53266"/>
                </a:cubicBezTo>
                <a:cubicBezTo>
                  <a:pt x="7158415" y="32099"/>
                  <a:pt x="7483777" y="273098"/>
                  <a:pt x="7613650" y="454677"/>
                </a:cubicBezTo>
              </a:path>
            </a:pathLst>
          </a:custGeom>
          <a:noFill/>
          <a:ln w="9525">
            <a:solidFill>
              <a:schemeClr val="tx1"/>
            </a:solidFill>
            <a:prstDash val="sysDash"/>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nvGrpSpPr>
          <p:cNvPr id="5" name="组合 4"/>
          <p:cNvGrpSpPr/>
          <p:nvPr/>
        </p:nvGrpSpPr>
        <p:grpSpPr>
          <a:xfrm>
            <a:off x="1974217" y="2267011"/>
            <a:ext cx="1689983" cy="3355854"/>
            <a:chOff x="2158159" y="2379402"/>
            <a:chExt cx="1689983" cy="3355854"/>
          </a:xfrm>
        </p:grpSpPr>
        <p:grpSp>
          <p:nvGrpSpPr>
            <p:cNvPr id="6" name="组合 21"/>
            <p:cNvGrpSpPr/>
            <p:nvPr/>
          </p:nvGrpSpPr>
          <p:grpSpPr bwMode="auto">
            <a:xfrm>
              <a:off x="2429956" y="3680691"/>
              <a:ext cx="1147697" cy="2054565"/>
              <a:chOff x="179512" y="2797966"/>
              <a:chExt cx="1513892" cy="2709936"/>
            </a:xfrm>
          </p:grpSpPr>
          <p:sp>
            <p:nvSpPr>
              <p:cNvPr id="9" name="圆角矩形 8"/>
              <p:cNvSpPr/>
              <p:nvPr/>
            </p:nvSpPr>
            <p:spPr>
              <a:xfrm>
                <a:off x="179512" y="4149080"/>
                <a:ext cx="1512168" cy="1358822"/>
              </a:xfrm>
              <a:prstGeom prst="roundRect">
                <a:avLst>
                  <a:gd name="adj" fmla="val 5673"/>
                </a:avLst>
              </a:prstGeom>
              <a:solidFill>
                <a:srgbClr val="92D050"/>
              </a:solidFill>
              <a:ln>
                <a:solidFill>
                  <a:schemeClr val="bg1"/>
                </a:solidFill>
              </a:ln>
              <a:scene3d>
                <a:camera prst="isometricOffAxis1Top">
                  <a:rot lat="19308370" lon="17994607" rev="3982837"/>
                </a:camera>
                <a:lightRig rig="soft" dir="t"/>
              </a:scene3d>
              <a:sp3d extrusionH="63500"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181236" y="4138187"/>
                <a:ext cx="1512168" cy="1358822"/>
              </a:xfrm>
              <a:prstGeom prst="roundRect">
                <a:avLst>
                  <a:gd name="adj" fmla="val 5673"/>
                </a:avLst>
              </a:prstGeom>
              <a:solidFill>
                <a:srgbClr val="92D050"/>
              </a:solidFill>
              <a:ln>
                <a:solidFill>
                  <a:schemeClr val="bg1"/>
                </a:solidFill>
              </a:ln>
              <a:scene3d>
                <a:camera prst="isometricOffAxis1Top">
                  <a:rot lat="19308370" lon="17994607" rev="3982837"/>
                </a:camera>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1" name="椭圆 10"/>
              <p:cNvSpPr/>
              <p:nvPr/>
            </p:nvSpPr>
            <p:spPr>
              <a:xfrm>
                <a:off x="256448" y="2797966"/>
                <a:ext cx="1379875" cy="2188794"/>
              </a:xfrm>
              <a:custGeom>
                <a:avLst/>
                <a:gdLst>
                  <a:gd name="connsiteX0" fmla="*/ 564273 w 1405538"/>
                  <a:gd name="connsiteY0" fmla="*/ 0 h 2135354"/>
                  <a:gd name="connsiteX1" fmla="*/ 823003 w 1405538"/>
                  <a:gd name="connsiteY1" fmla="*/ 0 h 2135354"/>
                  <a:gd name="connsiteX2" fmla="*/ 1405538 w 1405538"/>
                  <a:gd name="connsiteY2" fmla="*/ 1732147 h 2135354"/>
                  <a:gd name="connsiteX3" fmla="*/ 1387275 w 1405538"/>
                  <a:gd name="connsiteY3" fmla="*/ 1841423 h 2135354"/>
                  <a:gd name="connsiteX4" fmla="*/ 1380484 w 1405538"/>
                  <a:gd name="connsiteY4" fmla="*/ 1841423 h 2135354"/>
                  <a:gd name="connsiteX5" fmla="*/ 1383925 w 1405538"/>
                  <a:gd name="connsiteY5" fmla="*/ 1855288 h 2135354"/>
                  <a:gd name="connsiteX6" fmla="*/ 694344 w 1405538"/>
                  <a:gd name="connsiteY6" fmla="*/ 2135354 h 2135354"/>
                  <a:gd name="connsiteX7" fmla="*/ 4763 w 1405538"/>
                  <a:gd name="connsiteY7" fmla="*/ 1855288 h 2135354"/>
                  <a:gd name="connsiteX8" fmla="*/ 8205 w 1405538"/>
                  <a:gd name="connsiteY8" fmla="*/ 1841423 h 2135354"/>
                  <a:gd name="connsiteX9" fmla="*/ 0 w 1405538"/>
                  <a:gd name="connsiteY9" fmla="*/ 1841423 h 2135354"/>
                  <a:gd name="connsiteX10" fmla="*/ 564273 w 1405538"/>
                  <a:gd name="connsiteY10" fmla="*/ 0 h 2135354"/>
                  <a:gd name="connsiteX0-1" fmla="*/ 616661 w 1457926"/>
                  <a:gd name="connsiteY0-2" fmla="*/ 0 h 2135354"/>
                  <a:gd name="connsiteX1-3" fmla="*/ 875391 w 1457926"/>
                  <a:gd name="connsiteY1-4" fmla="*/ 0 h 2135354"/>
                  <a:gd name="connsiteX2-5" fmla="*/ 1457926 w 1457926"/>
                  <a:gd name="connsiteY2-6" fmla="*/ 1732147 h 2135354"/>
                  <a:gd name="connsiteX3-7" fmla="*/ 1439663 w 1457926"/>
                  <a:gd name="connsiteY3-8" fmla="*/ 1841423 h 2135354"/>
                  <a:gd name="connsiteX4-9" fmla="*/ 1432872 w 1457926"/>
                  <a:gd name="connsiteY4-10" fmla="*/ 1841423 h 2135354"/>
                  <a:gd name="connsiteX5-11" fmla="*/ 1436313 w 1457926"/>
                  <a:gd name="connsiteY5-12" fmla="*/ 1855288 h 2135354"/>
                  <a:gd name="connsiteX6-13" fmla="*/ 746732 w 1457926"/>
                  <a:gd name="connsiteY6-14" fmla="*/ 2135354 h 2135354"/>
                  <a:gd name="connsiteX7-15" fmla="*/ 57151 w 1457926"/>
                  <a:gd name="connsiteY7-16" fmla="*/ 1855288 h 2135354"/>
                  <a:gd name="connsiteX8-17" fmla="*/ 60593 w 1457926"/>
                  <a:gd name="connsiteY8-18" fmla="*/ 1841423 h 2135354"/>
                  <a:gd name="connsiteX9-19" fmla="*/ 0 w 1457926"/>
                  <a:gd name="connsiteY9-20" fmla="*/ 1731886 h 2135354"/>
                  <a:gd name="connsiteX10-21" fmla="*/ 616661 w 1457926"/>
                  <a:gd name="connsiteY10-22" fmla="*/ 0 h 2135354"/>
                  <a:gd name="connsiteX0-23" fmla="*/ 689418 w 1530683"/>
                  <a:gd name="connsiteY0-24" fmla="*/ 0 h 2135354"/>
                  <a:gd name="connsiteX1-25" fmla="*/ 948148 w 1530683"/>
                  <a:gd name="connsiteY1-26" fmla="*/ 0 h 2135354"/>
                  <a:gd name="connsiteX2-27" fmla="*/ 1530683 w 1530683"/>
                  <a:gd name="connsiteY2-28" fmla="*/ 1732147 h 2135354"/>
                  <a:gd name="connsiteX3-29" fmla="*/ 1512420 w 1530683"/>
                  <a:gd name="connsiteY3-30" fmla="*/ 1841423 h 2135354"/>
                  <a:gd name="connsiteX4-31" fmla="*/ 1505629 w 1530683"/>
                  <a:gd name="connsiteY4-32" fmla="*/ 1841423 h 2135354"/>
                  <a:gd name="connsiteX5-33" fmla="*/ 1509070 w 1530683"/>
                  <a:gd name="connsiteY5-34" fmla="*/ 1855288 h 2135354"/>
                  <a:gd name="connsiteX6-35" fmla="*/ 819489 w 1530683"/>
                  <a:gd name="connsiteY6-36" fmla="*/ 2135354 h 2135354"/>
                  <a:gd name="connsiteX7-37" fmla="*/ 129908 w 1530683"/>
                  <a:gd name="connsiteY7-38" fmla="*/ 1855288 h 2135354"/>
                  <a:gd name="connsiteX8-39" fmla="*/ 0 w 1530683"/>
                  <a:gd name="connsiteY8-40" fmla="*/ 1841423 h 2135354"/>
                  <a:gd name="connsiteX9-41" fmla="*/ 72757 w 1530683"/>
                  <a:gd name="connsiteY9-42" fmla="*/ 1731886 h 2135354"/>
                  <a:gd name="connsiteX10-43" fmla="*/ 689418 w 1530683"/>
                  <a:gd name="connsiteY10-44" fmla="*/ 0 h 2135354"/>
                  <a:gd name="connsiteX0-45" fmla="*/ 616661 w 1457926"/>
                  <a:gd name="connsiteY0-46" fmla="*/ 0 h 2135354"/>
                  <a:gd name="connsiteX1-47" fmla="*/ 875391 w 1457926"/>
                  <a:gd name="connsiteY1-48" fmla="*/ 0 h 2135354"/>
                  <a:gd name="connsiteX2-49" fmla="*/ 1457926 w 1457926"/>
                  <a:gd name="connsiteY2-50" fmla="*/ 1732147 h 2135354"/>
                  <a:gd name="connsiteX3-51" fmla="*/ 1439663 w 1457926"/>
                  <a:gd name="connsiteY3-52" fmla="*/ 1841423 h 2135354"/>
                  <a:gd name="connsiteX4-53" fmla="*/ 1432872 w 1457926"/>
                  <a:gd name="connsiteY4-54" fmla="*/ 1841423 h 2135354"/>
                  <a:gd name="connsiteX5-55" fmla="*/ 1436313 w 1457926"/>
                  <a:gd name="connsiteY5-56" fmla="*/ 1855288 h 2135354"/>
                  <a:gd name="connsiteX6-57" fmla="*/ 746732 w 1457926"/>
                  <a:gd name="connsiteY6-58" fmla="*/ 2135354 h 2135354"/>
                  <a:gd name="connsiteX7-59" fmla="*/ 57151 w 1457926"/>
                  <a:gd name="connsiteY7-60" fmla="*/ 1855288 h 2135354"/>
                  <a:gd name="connsiteX8-61" fmla="*/ 0 w 1457926"/>
                  <a:gd name="connsiteY8-62" fmla="*/ 1731886 h 2135354"/>
                  <a:gd name="connsiteX9-63" fmla="*/ 616661 w 1457926"/>
                  <a:gd name="connsiteY9-64" fmla="*/ 0 h 2135354"/>
                  <a:gd name="connsiteX0-65" fmla="*/ 559510 w 1400775"/>
                  <a:gd name="connsiteY0-66" fmla="*/ 0 h 2135354"/>
                  <a:gd name="connsiteX1-67" fmla="*/ 818240 w 1400775"/>
                  <a:gd name="connsiteY1-68" fmla="*/ 0 h 2135354"/>
                  <a:gd name="connsiteX2-69" fmla="*/ 1400775 w 1400775"/>
                  <a:gd name="connsiteY2-70" fmla="*/ 1732147 h 2135354"/>
                  <a:gd name="connsiteX3-71" fmla="*/ 1382512 w 1400775"/>
                  <a:gd name="connsiteY3-72" fmla="*/ 1841423 h 2135354"/>
                  <a:gd name="connsiteX4-73" fmla="*/ 1375721 w 1400775"/>
                  <a:gd name="connsiteY4-74" fmla="*/ 1841423 h 2135354"/>
                  <a:gd name="connsiteX5-75" fmla="*/ 1379162 w 1400775"/>
                  <a:gd name="connsiteY5-76" fmla="*/ 1855288 h 2135354"/>
                  <a:gd name="connsiteX6-77" fmla="*/ 689581 w 1400775"/>
                  <a:gd name="connsiteY6-78" fmla="*/ 2135354 h 2135354"/>
                  <a:gd name="connsiteX7-79" fmla="*/ 0 w 1400775"/>
                  <a:gd name="connsiteY7-80" fmla="*/ 1855288 h 2135354"/>
                  <a:gd name="connsiteX8-81" fmla="*/ 559510 w 1400775"/>
                  <a:gd name="connsiteY8-82" fmla="*/ 0 h 2135354"/>
                  <a:gd name="connsiteX0-83" fmla="*/ 559510 w 1382512"/>
                  <a:gd name="connsiteY0-84" fmla="*/ 0 h 2135354"/>
                  <a:gd name="connsiteX1-85" fmla="*/ 818240 w 1382512"/>
                  <a:gd name="connsiteY1-86" fmla="*/ 0 h 2135354"/>
                  <a:gd name="connsiteX2-87" fmla="*/ 1382512 w 1382512"/>
                  <a:gd name="connsiteY2-88" fmla="*/ 1841423 h 2135354"/>
                  <a:gd name="connsiteX3-89" fmla="*/ 1375721 w 1382512"/>
                  <a:gd name="connsiteY3-90" fmla="*/ 1841423 h 2135354"/>
                  <a:gd name="connsiteX4-91" fmla="*/ 1379162 w 1382512"/>
                  <a:gd name="connsiteY4-92" fmla="*/ 1855288 h 2135354"/>
                  <a:gd name="connsiteX5-93" fmla="*/ 689581 w 1382512"/>
                  <a:gd name="connsiteY5-94" fmla="*/ 2135354 h 2135354"/>
                  <a:gd name="connsiteX6-95" fmla="*/ 0 w 1382512"/>
                  <a:gd name="connsiteY6-96" fmla="*/ 1855288 h 2135354"/>
                  <a:gd name="connsiteX7-97" fmla="*/ 559510 w 1382512"/>
                  <a:gd name="connsiteY7-98" fmla="*/ 0 h 2135354"/>
                  <a:gd name="connsiteX0-99" fmla="*/ 559510 w 1392037"/>
                  <a:gd name="connsiteY0-100" fmla="*/ 0 h 2135354"/>
                  <a:gd name="connsiteX1-101" fmla="*/ 818240 w 1392037"/>
                  <a:gd name="connsiteY1-102" fmla="*/ 0 h 2135354"/>
                  <a:gd name="connsiteX2-103" fmla="*/ 1392037 w 1392037"/>
                  <a:gd name="connsiteY2-104" fmla="*/ 1727123 h 2135354"/>
                  <a:gd name="connsiteX3-105" fmla="*/ 1375721 w 1392037"/>
                  <a:gd name="connsiteY3-106" fmla="*/ 1841423 h 2135354"/>
                  <a:gd name="connsiteX4-107" fmla="*/ 1379162 w 1392037"/>
                  <a:gd name="connsiteY4-108" fmla="*/ 1855288 h 2135354"/>
                  <a:gd name="connsiteX5-109" fmla="*/ 689581 w 1392037"/>
                  <a:gd name="connsiteY5-110" fmla="*/ 2135354 h 2135354"/>
                  <a:gd name="connsiteX6-111" fmla="*/ 0 w 1392037"/>
                  <a:gd name="connsiteY6-112" fmla="*/ 1855288 h 2135354"/>
                  <a:gd name="connsiteX7-113" fmla="*/ 559510 w 1392037"/>
                  <a:gd name="connsiteY7-114" fmla="*/ 0 h 2135354"/>
                  <a:gd name="connsiteX0-115" fmla="*/ 559510 w 1379162"/>
                  <a:gd name="connsiteY0-116" fmla="*/ 0 h 2135354"/>
                  <a:gd name="connsiteX1-117" fmla="*/ 818240 w 1379162"/>
                  <a:gd name="connsiteY1-118" fmla="*/ 0 h 2135354"/>
                  <a:gd name="connsiteX2-119" fmla="*/ 1375721 w 1379162"/>
                  <a:gd name="connsiteY2-120" fmla="*/ 1841423 h 2135354"/>
                  <a:gd name="connsiteX3-121" fmla="*/ 1379162 w 1379162"/>
                  <a:gd name="connsiteY3-122" fmla="*/ 1855288 h 2135354"/>
                  <a:gd name="connsiteX4-123" fmla="*/ 689581 w 1379162"/>
                  <a:gd name="connsiteY4-124" fmla="*/ 2135354 h 2135354"/>
                  <a:gd name="connsiteX5-125" fmla="*/ 0 w 1379162"/>
                  <a:gd name="connsiteY5-126" fmla="*/ 1855288 h 2135354"/>
                  <a:gd name="connsiteX6-127" fmla="*/ 559510 w 1379162"/>
                  <a:gd name="connsiteY6-128" fmla="*/ 0 h 2135354"/>
                  <a:gd name="connsiteX0-129" fmla="*/ 559510 w 1379162"/>
                  <a:gd name="connsiteY0-130" fmla="*/ 3 h 2135357"/>
                  <a:gd name="connsiteX1-131" fmla="*/ 818240 w 1379162"/>
                  <a:gd name="connsiteY1-132" fmla="*/ 3 h 2135357"/>
                  <a:gd name="connsiteX2-133" fmla="*/ 1375721 w 1379162"/>
                  <a:gd name="connsiteY2-134" fmla="*/ 1841426 h 2135357"/>
                  <a:gd name="connsiteX3-135" fmla="*/ 1379162 w 1379162"/>
                  <a:gd name="connsiteY3-136" fmla="*/ 1855291 h 2135357"/>
                  <a:gd name="connsiteX4-137" fmla="*/ 689581 w 1379162"/>
                  <a:gd name="connsiteY4-138" fmla="*/ 2135357 h 2135357"/>
                  <a:gd name="connsiteX5-139" fmla="*/ 0 w 1379162"/>
                  <a:gd name="connsiteY5-140" fmla="*/ 1855291 h 2135357"/>
                  <a:gd name="connsiteX6-141" fmla="*/ 559510 w 1379162"/>
                  <a:gd name="connsiteY6-142" fmla="*/ 3 h 2135357"/>
                  <a:gd name="connsiteX0-143" fmla="*/ 559510 w 1379162"/>
                  <a:gd name="connsiteY0-144" fmla="*/ 40216 h 2175570"/>
                  <a:gd name="connsiteX1-145" fmla="*/ 818240 w 1379162"/>
                  <a:gd name="connsiteY1-146" fmla="*/ 40216 h 2175570"/>
                  <a:gd name="connsiteX2-147" fmla="*/ 1375721 w 1379162"/>
                  <a:gd name="connsiteY2-148" fmla="*/ 1881639 h 2175570"/>
                  <a:gd name="connsiteX3-149" fmla="*/ 1379162 w 1379162"/>
                  <a:gd name="connsiteY3-150" fmla="*/ 1895504 h 2175570"/>
                  <a:gd name="connsiteX4-151" fmla="*/ 689581 w 1379162"/>
                  <a:gd name="connsiteY4-152" fmla="*/ 2175570 h 2175570"/>
                  <a:gd name="connsiteX5-153" fmla="*/ 0 w 1379162"/>
                  <a:gd name="connsiteY5-154" fmla="*/ 1895504 h 2175570"/>
                  <a:gd name="connsiteX6-155" fmla="*/ 559510 w 1379162"/>
                  <a:gd name="connsiteY6-156" fmla="*/ 40216 h 2175570"/>
                  <a:gd name="connsiteX0-157" fmla="*/ 559510 w 1379162"/>
                  <a:gd name="connsiteY0-158" fmla="*/ 50079 h 2185433"/>
                  <a:gd name="connsiteX1-159" fmla="*/ 818240 w 1379162"/>
                  <a:gd name="connsiteY1-160" fmla="*/ 50079 h 2185433"/>
                  <a:gd name="connsiteX2-161" fmla="*/ 1375721 w 1379162"/>
                  <a:gd name="connsiteY2-162" fmla="*/ 1891502 h 2185433"/>
                  <a:gd name="connsiteX3-163" fmla="*/ 1379162 w 1379162"/>
                  <a:gd name="connsiteY3-164" fmla="*/ 1905367 h 2185433"/>
                  <a:gd name="connsiteX4-165" fmla="*/ 689581 w 1379162"/>
                  <a:gd name="connsiteY4-166" fmla="*/ 2185433 h 2185433"/>
                  <a:gd name="connsiteX5-167" fmla="*/ 0 w 1379162"/>
                  <a:gd name="connsiteY5-168" fmla="*/ 1905367 h 2185433"/>
                  <a:gd name="connsiteX6-169" fmla="*/ 559510 w 1379162"/>
                  <a:gd name="connsiteY6-170" fmla="*/ 50079 h 2185433"/>
                  <a:gd name="connsiteX0-171" fmla="*/ 559510 w 1379162"/>
                  <a:gd name="connsiteY0-172" fmla="*/ 52984 h 2188338"/>
                  <a:gd name="connsiteX1-173" fmla="*/ 818240 w 1379162"/>
                  <a:gd name="connsiteY1-174" fmla="*/ 52984 h 2188338"/>
                  <a:gd name="connsiteX2-175" fmla="*/ 1375721 w 1379162"/>
                  <a:gd name="connsiteY2-176" fmla="*/ 1894407 h 2188338"/>
                  <a:gd name="connsiteX3-177" fmla="*/ 1379162 w 1379162"/>
                  <a:gd name="connsiteY3-178" fmla="*/ 1908272 h 2188338"/>
                  <a:gd name="connsiteX4-179" fmla="*/ 689581 w 1379162"/>
                  <a:gd name="connsiteY4-180" fmla="*/ 2188338 h 2188338"/>
                  <a:gd name="connsiteX5-181" fmla="*/ 0 w 1379162"/>
                  <a:gd name="connsiteY5-182" fmla="*/ 1908272 h 2188338"/>
                  <a:gd name="connsiteX6-183" fmla="*/ 559510 w 1379162"/>
                  <a:gd name="connsiteY6-184" fmla="*/ 52984 h 21883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379162" h="2188338">
                    <a:moveTo>
                      <a:pt x="559510" y="52984"/>
                    </a:moveTo>
                    <a:cubicBezTo>
                      <a:pt x="593366" y="5359"/>
                      <a:pt x="731997" y="-37503"/>
                      <a:pt x="818240" y="52984"/>
                    </a:cubicBezTo>
                    <a:cubicBezTo>
                      <a:pt x="816162" y="50325"/>
                      <a:pt x="1282234" y="1585192"/>
                      <a:pt x="1375721" y="1894407"/>
                    </a:cubicBezTo>
                    <a:cubicBezTo>
                      <a:pt x="1378870" y="1898789"/>
                      <a:pt x="1379162" y="1903517"/>
                      <a:pt x="1379162" y="1908272"/>
                    </a:cubicBezTo>
                    <a:cubicBezTo>
                      <a:pt x="1379162" y="2062948"/>
                      <a:pt x="1070426" y="2188338"/>
                      <a:pt x="689581" y="2188338"/>
                    </a:cubicBezTo>
                    <a:cubicBezTo>
                      <a:pt x="308736" y="2188338"/>
                      <a:pt x="0" y="2062948"/>
                      <a:pt x="0" y="1908272"/>
                    </a:cubicBezTo>
                    <a:lnTo>
                      <a:pt x="559510" y="52984"/>
                    </a:lnTo>
                    <a:close/>
                  </a:path>
                </a:pathLst>
              </a:custGeom>
              <a:solidFill>
                <a:srgbClr val="92D05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2" name="椭圆 10"/>
              <p:cNvSpPr/>
              <p:nvPr/>
            </p:nvSpPr>
            <p:spPr>
              <a:xfrm>
                <a:off x="569154" y="3291810"/>
                <a:ext cx="756945" cy="429321"/>
              </a:xfrm>
              <a:custGeom>
                <a:avLst/>
                <a:gdLst/>
                <a:ahLst/>
                <a:cxnLst/>
                <a:rect l="l" t="t" r="r" b="b"/>
                <a:pathLst>
                  <a:path w="590834" h="334594">
                    <a:moveTo>
                      <a:pt x="86928" y="0"/>
                    </a:moveTo>
                    <a:cubicBezTo>
                      <a:pt x="160265" y="23782"/>
                      <a:pt x="240109" y="35684"/>
                      <a:pt x="323402" y="35684"/>
                    </a:cubicBezTo>
                    <a:cubicBezTo>
                      <a:pt x="387332" y="35684"/>
                      <a:pt x="449230" y="28672"/>
                      <a:pt x="507434" y="13120"/>
                    </a:cubicBezTo>
                    <a:cubicBezTo>
                      <a:pt x="531772" y="93575"/>
                      <a:pt x="560176" y="187373"/>
                      <a:pt x="590834" y="288543"/>
                    </a:cubicBezTo>
                    <a:cubicBezTo>
                      <a:pt x="499769" y="318822"/>
                      <a:pt x="400175" y="334594"/>
                      <a:pt x="296010" y="334594"/>
                    </a:cubicBezTo>
                    <a:cubicBezTo>
                      <a:pt x="191403" y="334594"/>
                      <a:pt x="91406" y="318688"/>
                      <a:pt x="0" y="288246"/>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3" name="椭圆 10"/>
              <p:cNvSpPr/>
              <p:nvPr/>
            </p:nvSpPr>
            <p:spPr>
              <a:xfrm>
                <a:off x="358201" y="4031335"/>
                <a:ext cx="1181332" cy="419394"/>
              </a:xfrm>
              <a:custGeom>
                <a:avLst/>
                <a:gdLst/>
                <a:ahLst/>
                <a:cxnLst/>
                <a:rect l="l" t="t" r="r" b="b"/>
                <a:pathLst>
                  <a:path w="1082218" h="392352">
                    <a:moveTo>
                      <a:pt x="92746" y="0"/>
                    </a:moveTo>
                    <a:cubicBezTo>
                      <a:pt x="229132" y="56158"/>
                      <a:pt x="381210" y="86960"/>
                      <a:pt x="541436" y="86960"/>
                    </a:cubicBezTo>
                    <a:cubicBezTo>
                      <a:pt x="701493" y="86960"/>
                      <a:pt x="853418" y="56223"/>
                      <a:pt x="989694" y="184"/>
                    </a:cubicBezTo>
                    <a:cubicBezTo>
                      <a:pt x="1021621" y="105469"/>
                      <a:pt x="1052999" y="208935"/>
                      <a:pt x="1082218" y="305289"/>
                    </a:cubicBezTo>
                    <a:cubicBezTo>
                      <a:pt x="917102" y="361516"/>
                      <a:pt x="732512" y="392352"/>
                      <a:pt x="537839" y="392352"/>
                    </a:cubicBezTo>
                    <a:cubicBezTo>
                      <a:pt x="345739" y="392352"/>
                      <a:pt x="163457" y="362325"/>
                      <a:pt x="0" y="307539"/>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7" name="直接连接符 6"/>
            <p:cNvCxnSpPr/>
            <p:nvPr/>
          </p:nvCxnSpPr>
          <p:spPr>
            <a:xfrm flipH="1" flipV="1">
              <a:off x="2920495" y="3118908"/>
              <a:ext cx="1" cy="67743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TextBox 11"/>
            <p:cNvSpPr txBox="1">
              <a:spLocks noChangeArrowheads="1"/>
            </p:cNvSpPr>
            <p:nvPr/>
          </p:nvSpPr>
          <p:spPr bwMode="auto">
            <a:xfrm flipH="1">
              <a:off x="2158159" y="2379402"/>
              <a:ext cx="1689983" cy="646331"/>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zh-CN" altLang="en-US" kern="0" dirty="0">
                  <a:latin typeface="微软雅黑" panose="020B0503020204020204" pitchFamily="34" charset="-122"/>
                  <a:ea typeface="微软雅黑" panose="020B0503020204020204" pitchFamily="34" charset="-122"/>
                </a:rPr>
                <a:t>点击添加文本    </a:t>
              </a:r>
              <a:endParaRPr lang="en-US" altLang="zh-CN" kern="0" dirty="0">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r>
                <a:rPr lang="zh-CN" altLang="en-US" kern="0" dirty="0">
                  <a:latin typeface="微软雅黑" panose="020B0503020204020204" pitchFamily="34" charset="-122"/>
                  <a:ea typeface="微软雅黑" panose="020B0503020204020204" pitchFamily="34" charset="-122"/>
                </a:rPr>
                <a:t>点击添加文本</a:t>
              </a:r>
              <a:endParaRPr lang="en-US" altLang="zh-CN" kern="0" dirty="0">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3523813" y="1822088"/>
            <a:ext cx="1746154" cy="3699059"/>
            <a:chOff x="3425368" y="1705880"/>
            <a:chExt cx="1746154" cy="3699059"/>
          </a:xfrm>
        </p:grpSpPr>
        <p:grpSp>
          <p:nvGrpSpPr>
            <p:cNvPr id="15" name="组合 8"/>
            <p:cNvGrpSpPr/>
            <p:nvPr/>
          </p:nvGrpSpPr>
          <p:grpSpPr bwMode="auto">
            <a:xfrm>
              <a:off x="3798380" y="3290167"/>
              <a:ext cx="1181563" cy="2114772"/>
              <a:chOff x="6876256" y="2742174"/>
              <a:chExt cx="1513892" cy="2709936"/>
            </a:xfrm>
          </p:grpSpPr>
          <p:sp>
            <p:nvSpPr>
              <p:cNvPr id="18" name="圆角矩形 17"/>
              <p:cNvSpPr/>
              <p:nvPr/>
            </p:nvSpPr>
            <p:spPr>
              <a:xfrm>
                <a:off x="6876256" y="4093288"/>
                <a:ext cx="1512168" cy="1358822"/>
              </a:xfrm>
              <a:prstGeom prst="roundRect">
                <a:avLst>
                  <a:gd name="adj" fmla="val 5673"/>
                </a:avLst>
              </a:prstGeom>
              <a:solidFill>
                <a:srgbClr val="009145"/>
              </a:solidFill>
              <a:ln>
                <a:solidFill>
                  <a:schemeClr val="bg1"/>
                </a:solidFill>
              </a:ln>
              <a:scene3d>
                <a:camera prst="isometricOffAxis1Top">
                  <a:rot lat="19308370" lon="17994607" rev="3982837"/>
                </a:camera>
                <a:lightRig rig="soft" dir="t"/>
              </a:scene3d>
              <a:sp3d extrusionH="63500"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9" name="圆角矩形 18"/>
              <p:cNvSpPr/>
              <p:nvPr/>
            </p:nvSpPr>
            <p:spPr>
              <a:xfrm>
                <a:off x="6877980" y="4082395"/>
                <a:ext cx="1512168" cy="1358822"/>
              </a:xfrm>
              <a:prstGeom prst="roundRect">
                <a:avLst>
                  <a:gd name="adj" fmla="val 5673"/>
                </a:avLst>
              </a:prstGeom>
              <a:solidFill>
                <a:srgbClr val="00B050"/>
              </a:solidFill>
              <a:ln>
                <a:solidFill>
                  <a:schemeClr val="bg1"/>
                </a:solidFill>
              </a:ln>
              <a:scene3d>
                <a:camera prst="isometricOffAxis1Top">
                  <a:rot lat="19308370" lon="17994607" rev="3982837"/>
                </a:camera>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0" name="椭圆 10"/>
              <p:cNvSpPr/>
              <p:nvPr/>
            </p:nvSpPr>
            <p:spPr>
              <a:xfrm>
                <a:off x="6953397" y="2742174"/>
                <a:ext cx="1378895" cy="2189165"/>
              </a:xfrm>
              <a:custGeom>
                <a:avLst/>
                <a:gdLst>
                  <a:gd name="connsiteX0" fmla="*/ 564273 w 1405538"/>
                  <a:gd name="connsiteY0" fmla="*/ 0 h 2135354"/>
                  <a:gd name="connsiteX1" fmla="*/ 823003 w 1405538"/>
                  <a:gd name="connsiteY1" fmla="*/ 0 h 2135354"/>
                  <a:gd name="connsiteX2" fmla="*/ 1405538 w 1405538"/>
                  <a:gd name="connsiteY2" fmla="*/ 1732147 h 2135354"/>
                  <a:gd name="connsiteX3" fmla="*/ 1387275 w 1405538"/>
                  <a:gd name="connsiteY3" fmla="*/ 1841423 h 2135354"/>
                  <a:gd name="connsiteX4" fmla="*/ 1380484 w 1405538"/>
                  <a:gd name="connsiteY4" fmla="*/ 1841423 h 2135354"/>
                  <a:gd name="connsiteX5" fmla="*/ 1383925 w 1405538"/>
                  <a:gd name="connsiteY5" fmla="*/ 1855288 h 2135354"/>
                  <a:gd name="connsiteX6" fmla="*/ 694344 w 1405538"/>
                  <a:gd name="connsiteY6" fmla="*/ 2135354 h 2135354"/>
                  <a:gd name="connsiteX7" fmla="*/ 4763 w 1405538"/>
                  <a:gd name="connsiteY7" fmla="*/ 1855288 h 2135354"/>
                  <a:gd name="connsiteX8" fmla="*/ 8205 w 1405538"/>
                  <a:gd name="connsiteY8" fmla="*/ 1841423 h 2135354"/>
                  <a:gd name="connsiteX9" fmla="*/ 0 w 1405538"/>
                  <a:gd name="connsiteY9" fmla="*/ 1841423 h 2135354"/>
                  <a:gd name="connsiteX10" fmla="*/ 564273 w 1405538"/>
                  <a:gd name="connsiteY10" fmla="*/ 0 h 2135354"/>
                  <a:gd name="connsiteX0-1" fmla="*/ 616661 w 1457926"/>
                  <a:gd name="connsiteY0-2" fmla="*/ 0 h 2135354"/>
                  <a:gd name="connsiteX1-3" fmla="*/ 875391 w 1457926"/>
                  <a:gd name="connsiteY1-4" fmla="*/ 0 h 2135354"/>
                  <a:gd name="connsiteX2-5" fmla="*/ 1457926 w 1457926"/>
                  <a:gd name="connsiteY2-6" fmla="*/ 1732147 h 2135354"/>
                  <a:gd name="connsiteX3-7" fmla="*/ 1439663 w 1457926"/>
                  <a:gd name="connsiteY3-8" fmla="*/ 1841423 h 2135354"/>
                  <a:gd name="connsiteX4-9" fmla="*/ 1432872 w 1457926"/>
                  <a:gd name="connsiteY4-10" fmla="*/ 1841423 h 2135354"/>
                  <a:gd name="connsiteX5-11" fmla="*/ 1436313 w 1457926"/>
                  <a:gd name="connsiteY5-12" fmla="*/ 1855288 h 2135354"/>
                  <a:gd name="connsiteX6-13" fmla="*/ 746732 w 1457926"/>
                  <a:gd name="connsiteY6-14" fmla="*/ 2135354 h 2135354"/>
                  <a:gd name="connsiteX7-15" fmla="*/ 57151 w 1457926"/>
                  <a:gd name="connsiteY7-16" fmla="*/ 1855288 h 2135354"/>
                  <a:gd name="connsiteX8-17" fmla="*/ 60593 w 1457926"/>
                  <a:gd name="connsiteY8-18" fmla="*/ 1841423 h 2135354"/>
                  <a:gd name="connsiteX9-19" fmla="*/ 0 w 1457926"/>
                  <a:gd name="connsiteY9-20" fmla="*/ 1731886 h 2135354"/>
                  <a:gd name="connsiteX10-21" fmla="*/ 616661 w 1457926"/>
                  <a:gd name="connsiteY10-22" fmla="*/ 0 h 2135354"/>
                  <a:gd name="connsiteX0-23" fmla="*/ 689418 w 1530683"/>
                  <a:gd name="connsiteY0-24" fmla="*/ 0 h 2135354"/>
                  <a:gd name="connsiteX1-25" fmla="*/ 948148 w 1530683"/>
                  <a:gd name="connsiteY1-26" fmla="*/ 0 h 2135354"/>
                  <a:gd name="connsiteX2-27" fmla="*/ 1530683 w 1530683"/>
                  <a:gd name="connsiteY2-28" fmla="*/ 1732147 h 2135354"/>
                  <a:gd name="connsiteX3-29" fmla="*/ 1512420 w 1530683"/>
                  <a:gd name="connsiteY3-30" fmla="*/ 1841423 h 2135354"/>
                  <a:gd name="connsiteX4-31" fmla="*/ 1505629 w 1530683"/>
                  <a:gd name="connsiteY4-32" fmla="*/ 1841423 h 2135354"/>
                  <a:gd name="connsiteX5-33" fmla="*/ 1509070 w 1530683"/>
                  <a:gd name="connsiteY5-34" fmla="*/ 1855288 h 2135354"/>
                  <a:gd name="connsiteX6-35" fmla="*/ 819489 w 1530683"/>
                  <a:gd name="connsiteY6-36" fmla="*/ 2135354 h 2135354"/>
                  <a:gd name="connsiteX7-37" fmla="*/ 129908 w 1530683"/>
                  <a:gd name="connsiteY7-38" fmla="*/ 1855288 h 2135354"/>
                  <a:gd name="connsiteX8-39" fmla="*/ 0 w 1530683"/>
                  <a:gd name="connsiteY8-40" fmla="*/ 1841423 h 2135354"/>
                  <a:gd name="connsiteX9-41" fmla="*/ 72757 w 1530683"/>
                  <a:gd name="connsiteY9-42" fmla="*/ 1731886 h 2135354"/>
                  <a:gd name="connsiteX10-43" fmla="*/ 689418 w 1530683"/>
                  <a:gd name="connsiteY10-44" fmla="*/ 0 h 2135354"/>
                  <a:gd name="connsiteX0-45" fmla="*/ 616661 w 1457926"/>
                  <a:gd name="connsiteY0-46" fmla="*/ 0 h 2135354"/>
                  <a:gd name="connsiteX1-47" fmla="*/ 875391 w 1457926"/>
                  <a:gd name="connsiteY1-48" fmla="*/ 0 h 2135354"/>
                  <a:gd name="connsiteX2-49" fmla="*/ 1457926 w 1457926"/>
                  <a:gd name="connsiteY2-50" fmla="*/ 1732147 h 2135354"/>
                  <a:gd name="connsiteX3-51" fmla="*/ 1439663 w 1457926"/>
                  <a:gd name="connsiteY3-52" fmla="*/ 1841423 h 2135354"/>
                  <a:gd name="connsiteX4-53" fmla="*/ 1432872 w 1457926"/>
                  <a:gd name="connsiteY4-54" fmla="*/ 1841423 h 2135354"/>
                  <a:gd name="connsiteX5-55" fmla="*/ 1436313 w 1457926"/>
                  <a:gd name="connsiteY5-56" fmla="*/ 1855288 h 2135354"/>
                  <a:gd name="connsiteX6-57" fmla="*/ 746732 w 1457926"/>
                  <a:gd name="connsiteY6-58" fmla="*/ 2135354 h 2135354"/>
                  <a:gd name="connsiteX7-59" fmla="*/ 57151 w 1457926"/>
                  <a:gd name="connsiteY7-60" fmla="*/ 1855288 h 2135354"/>
                  <a:gd name="connsiteX8-61" fmla="*/ 0 w 1457926"/>
                  <a:gd name="connsiteY8-62" fmla="*/ 1731886 h 2135354"/>
                  <a:gd name="connsiteX9-63" fmla="*/ 616661 w 1457926"/>
                  <a:gd name="connsiteY9-64" fmla="*/ 0 h 2135354"/>
                  <a:gd name="connsiteX0-65" fmla="*/ 559510 w 1400775"/>
                  <a:gd name="connsiteY0-66" fmla="*/ 0 h 2135354"/>
                  <a:gd name="connsiteX1-67" fmla="*/ 818240 w 1400775"/>
                  <a:gd name="connsiteY1-68" fmla="*/ 0 h 2135354"/>
                  <a:gd name="connsiteX2-69" fmla="*/ 1400775 w 1400775"/>
                  <a:gd name="connsiteY2-70" fmla="*/ 1732147 h 2135354"/>
                  <a:gd name="connsiteX3-71" fmla="*/ 1382512 w 1400775"/>
                  <a:gd name="connsiteY3-72" fmla="*/ 1841423 h 2135354"/>
                  <a:gd name="connsiteX4-73" fmla="*/ 1375721 w 1400775"/>
                  <a:gd name="connsiteY4-74" fmla="*/ 1841423 h 2135354"/>
                  <a:gd name="connsiteX5-75" fmla="*/ 1379162 w 1400775"/>
                  <a:gd name="connsiteY5-76" fmla="*/ 1855288 h 2135354"/>
                  <a:gd name="connsiteX6-77" fmla="*/ 689581 w 1400775"/>
                  <a:gd name="connsiteY6-78" fmla="*/ 2135354 h 2135354"/>
                  <a:gd name="connsiteX7-79" fmla="*/ 0 w 1400775"/>
                  <a:gd name="connsiteY7-80" fmla="*/ 1855288 h 2135354"/>
                  <a:gd name="connsiteX8-81" fmla="*/ 559510 w 1400775"/>
                  <a:gd name="connsiteY8-82" fmla="*/ 0 h 2135354"/>
                  <a:gd name="connsiteX0-83" fmla="*/ 559510 w 1382512"/>
                  <a:gd name="connsiteY0-84" fmla="*/ 0 h 2135354"/>
                  <a:gd name="connsiteX1-85" fmla="*/ 818240 w 1382512"/>
                  <a:gd name="connsiteY1-86" fmla="*/ 0 h 2135354"/>
                  <a:gd name="connsiteX2-87" fmla="*/ 1382512 w 1382512"/>
                  <a:gd name="connsiteY2-88" fmla="*/ 1841423 h 2135354"/>
                  <a:gd name="connsiteX3-89" fmla="*/ 1375721 w 1382512"/>
                  <a:gd name="connsiteY3-90" fmla="*/ 1841423 h 2135354"/>
                  <a:gd name="connsiteX4-91" fmla="*/ 1379162 w 1382512"/>
                  <a:gd name="connsiteY4-92" fmla="*/ 1855288 h 2135354"/>
                  <a:gd name="connsiteX5-93" fmla="*/ 689581 w 1382512"/>
                  <a:gd name="connsiteY5-94" fmla="*/ 2135354 h 2135354"/>
                  <a:gd name="connsiteX6-95" fmla="*/ 0 w 1382512"/>
                  <a:gd name="connsiteY6-96" fmla="*/ 1855288 h 2135354"/>
                  <a:gd name="connsiteX7-97" fmla="*/ 559510 w 1382512"/>
                  <a:gd name="connsiteY7-98" fmla="*/ 0 h 2135354"/>
                  <a:gd name="connsiteX0-99" fmla="*/ 559510 w 1392037"/>
                  <a:gd name="connsiteY0-100" fmla="*/ 0 h 2135354"/>
                  <a:gd name="connsiteX1-101" fmla="*/ 818240 w 1392037"/>
                  <a:gd name="connsiteY1-102" fmla="*/ 0 h 2135354"/>
                  <a:gd name="connsiteX2-103" fmla="*/ 1392037 w 1392037"/>
                  <a:gd name="connsiteY2-104" fmla="*/ 1727123 h 2135354"/>
                  <a:gd name="connsiteX3-105" fmla="*/ 1375721 w 1392037"/>
                  <a:gd name="connsiteY3-106" fmla="*/ 1841423 h 2135354"/>
                  <a:gd name="connsiteX4-107" fmla="*/ 1379162 w 1392037"/>
                  <a:gd name="connsiteY4-108" fmla="*/ 1855288 h 2135354"/>
                  <a:gd name="connsiteX5-109" fmla="*/ 689581 w 1392037"/>
                  <a:gd name="connsiteY5-110" fmla="*/ 2135354 h 2135354"/>
                  <a:gd name="connsiteX6-111" fmla="*/ 0 w 1392037"/>
                  <a:gd name="connsiteY6-112" fmla="*/ 1855288 h 2135354"/>
                  <a:gd name="connsiteX7-113" fmla="*/ 559510 w 1392037"/>
                  <a:gd name="connsiteY7-114" fmla="*/ 0 h 2135354"/>
                  <a:gd name="connsiteX0-115" fmla="*/ 559510 w 1379162"/>
                  <a:gd name="connsiteY0-116" fmla="*/ 0 h 2135354"/>
                  <a:gd name="connsiteX1-117" fmla="*/ 818240 w 1379162"/>
                  <a:gd name="connsiteY1-118" fmla="*/ 0 h 2135354"/>
                  <a:gd name="connsiteX2-119" fmla="*/ 1375721 w 1379162"/>
                  <a:gd name="connsiteY2-120" fmla="*/ 1841423 h 2135354"/>
                  <a:gd name="connsiteX3-121" fmla="*/ 1379162 w 1379162"/>
                  <a:gd name="connsiteY3-122" fmla="*/ 1855288 h 2135354"/>
                  <a:gd name="connsiteX4-123" fmla="*/ 689581 w 1379162"/>
                  <a:gd name="connsiteY4-124" fmla="*/ 2135354 h 2135354"/>
                  <a:gd name="connsiteX5-125" fmla="*/ 0 w 1379162"/>
                  <a:gd name="connsiteY5-126" fmla="*/ 1855288 h 2135354"/>
                  <a:gd name="connsiteX6-127" fmla="*/ 559510 w 1379162"/>
                  <a:gd name="connsiteY6-128" fmla="*/ 0 h 2135354"/>
                  <a:gd name="connsiteX0-129" fmla="*/ 559510 w 1379162"/>
                  <a:gd name="connsiteY0-130" fmla="*/ 3 h 2135357"/>
                  <a:gd name="connsiteX1-131" fmla="*/ 818240 w 1379162"/>
                  <a:gd name="connsiteY1-132" fmla="*/ 3 h 2135357"/>
                  <a:gd name="connsiteX2-133" fmla="*/ 1375721 w 1379162"/>
                  <a:gd name="connsiteY2-134" fmla="*/ 1841426 h 2135357"/>
                  <a:gd name="connsiteX3-135" fmla="*/ 1379162 w 1379162"/>
                  <a:gd name="connsiteY3-136" fmla="*/ 1855291 h 2135357"/>
                  <a:gd name="connsiteX4-137" fmla="*/ 689581 w 1379162"/>
                  <a:gd name="connsiteY4-138" fmla="*/ 2135357 h 2135357"/>
                  <a:gd name="connsiteX5-139" fmla="*/ 0 w 1379162"/>
                  <a:gd name="connsiteY5-140" fmla="*/ 1855291 h 2135357"/>
                  <a:gd name="connsiteX6-141" fmla="*/ 559510 w 1379162"/>
                  <a:gd name="connsiteY6-142" fmla="*/ 3 h 2135357"/>
                  <a:gd name="connsiteX0-143" fmla="*/ 559510 w 1379162"/>
                  <a:gd name="connsiteY0-144" fmla="*/ 40216 h 2175570"/>
                  <a:gd name="connsiteX1-145" fmla="*/ 818240 w 1379162"/>
                  <a:gd name="connsiteY1-146" fmla="*/ 40216 h 2175570"/>
                  <a:gd name="connsiteX2-147" fmla="*/ 1375721 w 1379162"/>
                  <a:gd name="connsiteY2-148" fmla="*/ 1881639 h 2175570"/>
                  <a:gd name="connsiteX3-149" fmla="*/ 1379162 w 1379162"/>
                  <a:gd name="connsiteY3-150" fmla="*/ 1895504 h 2175570"/>
                  <a:gd name="connsiteX4-151" fmla="*/ 689581 w 1379162"/>
                  <a:gd name="connsiteY4-152" fmla="*/ 2175570 h 2175570"/>
                  <a:gd name="connsiteX5-153" fmla="*/ 0 w 1379162"/>
                  <a:gd name="connsiteY5-154" fmla="*/ 1895504 h 2175570"/>
                  <a:gd name="connsiteX6-155" fmla="*/ 559510 w 1379162"/>
                  <a:gd name="connsiteY6-156" fmla="*/ 40216 h 2175570"/>
                  <a:gd name="connsiteX0-157" fmla="*/ 559510 w 1379162"/>
                  <a:gd name="connsiteY0-158" fmla="*/ 50079 h 2185433"/>
                  <a:gd name="connsiteX1-159" fmla="*/ 818240 w 1379162"/>
                  <a:gd name="connsiteY1-160" fmla="*/ 50079 h 2185433"/>
                  <a:gd name="connsiteX2-161" fmla="*/ 1375721 w 1379162"/>
                  <a:gd name="connsiteY2-162" fmla="*/ 1891502 h 2185433"/>
                  <a:gd name="connsiteX3-163" fmla="*/ 1379162 w 1379162"/>
                  <a:gd name="connsiteY3-164" fmla="*/ 1905367 h 2185433"/>
                  <a:gd name="connsiteX4-165" fmla="*/ 689581 w 1379162"/>
                  <a:gd name="connsiteY4-166" fmla="*/ 2185433 h 2185433"/>
                  <a:gd name="connsiteX5-167" fmla="*/ 0 w 1379162"/>
                  <a:gd name="connsiteY5-168" fmla="*/ 1905367 h 2185433"/>
                  <a:gd name="connsiteX6-169" fmla="*/ 559510 w 1379162"/>
                  <a:gd name="connsiteY6-170" fmla="*/ 50079 h 2185433"/>
                  <a:gd name="connsiteX0-171" fmla="*/ 559510 w 1379162"/>
                  <a:gd name="connsiteY0-172" fmla="*/ 52984 h 2188338"/>
                  <a:gd name="connsiteX1-173" fmla="*/ 818240 w 1379162"/>
                  <a:gd name="connsiteY1-174" fmla="*/ 52984 h 2188338"/>
                  <a:gd name="connsiteX2-175" fmla="*/ 1375721 w 1379162"/>
                  <a:gd name="connsiteY2-176" fmla="*/ 1894407 h 2188338"/>
                  <a:gd name="connsiteX3-177" fmla="*/ 1379162 w 1379162"/>
                  <a:gd name="connsiteY3-178" fmla="*/ 1908272 h 2188338"/>
                  <a:gd name="connsiteX4-179" fmla="*/ 689581 w 1379162"/>
                  <a:gd name="connsiteY4-180" fmla="*/ 2188338 h 2188338"/>
                  <a:gd name="connsiteX5-181" fmla="*/ 0 w 1379162"/>
                  <a:gd name="connsiteY5-182" fmla="*/ 1908272 h 2188338"/>
                  <a:gd name="connsiteX6-183" fmla="*/ 559510 w 1379162"/>
                  <a:gd name="connsiteY6-184" fmla="*/ 52984 h 21883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379162" h="2188338">
                    <a:moveTo>
                      <a:pt x="559510" y="52984"/>
                    </a:moveTo>
                    <a:cubicBezTo>
                      <a:pt x="593366" y="5359"/>
                      <a:pt x="731997" y="-37503"/>
                      <a:pt x="818240" y="52984"/>
                    </a:cubicBezTo>
                    <a:cubicBezTo>
                      <a:pt x="816162" y="50325"/>
                      <a:pt x="1282234" y="1585192"/>
                      <a:pt x="1375721" y="1894407"/>
                    </a:cubicBezTo>
                    <a:cubicBezTo>
                      <a:pt x="1378870" y="1898789"/>
                      <a:pt x="1379162" y="1903517"/>
                      <a:pt x="1379162" y="1908272"/>
                    </a:cubicBezTo>
                    <a:cubicBezTo>
                      <a:pt x="1379162" y="2062948"/>
                      <a:pt x="1070426" y="2188338"/>
                      <a:pt x="689581" y="2188338"/>
                    </a:cubicBezTo>
                    <a:cubicBezTo>
                      <a:pt x="308736" y="2188338"/>
                      <a:pt x="0" y="2062948"/>
                      <a:pt x="0" y="1908272"/>
                    </a:cubicBezTo>
                    <a:lnTo>
                      <a:pt x="559510" y="52984"/>
                    </a:lnTo>
                    <a:close/>
                  </a:path>
                </a:pathLst>
              </a:custGeom>
              <a:solidFill>
                <a:srgbClr val="00B05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1" name="椭圆 10"/>
              <p:cNvSpPr/>
              <p:nvPr/>
            </p:nvSpPr>
            <p:spPr>
              <a:xfrm>
                <a:off x="7264372" y="3236425"/>
                <a:ext cx="759356" cy="429154"/>
              </a:xfrm>
              <a:custGeom>
                <a:avLst/>
                <a:gdLst/>
                <a:ahLst/>
                <a:cxnLst/>
                <a:rect l="l" t="t" r="r" b="b"/>
                <a:pathLst>
                  <a:path w="590834" h="334594">
                    <a:moveTo>
                      <a:pt x="86928" y="0"/>
                    </a:moveTo>
                    <a:cubicBezTo>
                      <a:pt x="160265" y="23782"/>
                      <a:pt x="240109" y="35684"/>
                      <a:pt x="323402" y="35684"/>
                    </a:cubicBezTo>
                    <a:cubicBezTo>
                      <a:pt x="387332" y="35684"/>
                      <a:pt x="449230" y="28672"/>
                      <a:pt x="507434" y="13120"/>
                    </a:cubicBezTo>
                    <a:cubicBezTo>
                      <a:pt x="531772" y="93575"/>
                      <a:pt x="560176" y="187373"/>
                      <a:pt x="590834" y="288543"/>
                    </a:cubicBezTo>
                    <a:cubicBezTo>
                      <a:pt x="499769" y="318822"/>
                      <a:pt x="400175" y="334594"/>
                      <a:pt x="296010" y="334594"/>
                    </a:cubicBezTo>
                    <a:cubicBezTo>
                      <a:pt x="191403" y="334594"/>
                      <a:pt x="91406" y="318688"/>
                      <a:pt x="0" y="288246"/>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2" name="椭圆 10"/>
              <p:cNvSpPr/>
              <p:nvPr/>
            </p:nvSpPr>
            <p:spPr>
              <a:xfrm>
                <a:off x="7054645" y="3976593"/>
                <a:ext cx="1181221" cy="417099"/>
              </a:xfrm>
              <a:custGeom>
                <a:avLst/>
                <a:gdLst/>
                <a:ahLst/>
                <a:cxnLst/>
                <a:rect l="l" t="t" r="r" b="b"/>
                <a:pathLst>
                  <a:path w="1082218" h="392352">
                    <a:moveTo>
                      <a:pt x="92746" y="0"/>
                    </a:moveTo>
                    <a:cubicBezTo>
                      <a:pt x="229132" y="56158"/>
                      <a:pt x="381210" y="86960"/>
                      <a:pt x="541436" y="86960"/>
                    </a:cubicBezTo>
                    <a:cubicBezTo>
                      <a:pt x="701493" y="86960"/>
                      <a:pt x="853418" y="56223"/>
                      <a:pt x="989694" y="184"/>
                    </a:cubicBezTo>
                    <a:cubicBezTo>
                      <a:pt x="1021621" y="105469"/>
                      <a:pt x="1052999" y="208935"/>
                      <a:pt x="1082218" y="305289"/>
                    </a:cubicBezTo>
                    <a:cubicBezTo>
                      <a:pt x="917102" y="361516"/>
                      <a:pt x="732512" y="392352"/>
                      <a:pt x="537839" y="392352"/>
                    </a:cubicBezTo>
                    <a:cubicBezTo>
                      <a:pt x="345739" y="392352"/>
                      <a:pt x="163457" y="362325"/>
                      <a:pt x="0" y="307539"/>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16" name="直接连接符 15"/>
            <p:cNvCxnSpPr/>
            <p:nvPr/>
          </p:nvCxnSpPr>
          <p:spPr>
            <a:xfrm flipH="1" flipV="1">
              <a:off x="4298445" y="2433868"/>
              <a:ext cx="1" cy="976886"/>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1"/>
            <p:cNvSpPr txBox="1">
              <a:spLocks noChangeArrowheads="1"/>
            </p:cNvSpPr>
            <p:nvPr/>
          </p:nvSpPr>
          <p:spPr bwMode="auto">
            <a:xfrm flipH="1">
              <a:off x="3425368" y="1705880"/>
              <a:ext cx="1746154" cy="646331"/>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zh-CN" altLang="en-US" kern="0" dirty="0">
                  <a:latin typeface="微软雅黑" panose="020B0503020204020204" pitchFamily="34" charset="-122"/>
                  <a:ea typeface="微软雅黑" panose="020B0503020204020204" pitchFamily="34" charset="-122"/>
                </a:rPr>
                <a:t>点击添加文本    </a:t>
              </a:r>
              <a:endParaRPr lang="en-US" altLang="zh-CN" kern="0" dirty="0">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r>
                <a:rPr lang="zh-CN" altLang="en-US" kern="0" dirty="0">
                  <a:latin typeface="微软雅黑" panose="020B0503020204020204" pitchFamily="34" charset="-122"/>
                  <a:ea typeface="微软雅黑" panose="020B0503020204020204" pitchFamily="34" charset="-122"/>
                </a:rPr>
                <a:t>点击添加文本</a:t>
              </a:r>
              <a:endParaRPr lang="en-US" altLang="zh-CN" kern="0" dirty="0">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5408289" y="1900019"/>
            <a:ext cx="1679681" cy="3427012"/>
            <a:chOff x="4906434" y="2308244"/>
            <a:chExt cx="1679681" cy="3427012"/>
          </a:xfrm>
        </p:grpSpPr>
        <p:grpSp>
          <p:nvGrpSpPr>
            <p:cNvPr id="24" name="组合 23"/>
            <p:cNvGrpSpPr/>
            <p:nvPr/>
          </p:nvGrpSpPr>
          <p:grpSpPr bwMode="auto">
            <a:xfrm>
              <a:off x="5238244" y="3680691"/>
              <a:ext cx="1147697" cy="2054565"/>
              <a:chOff x="179512" y="2797966"/>
              <a:chExt cx="1513892" cy="2709936"/>
            </a:xfrm>
          </p:grpSpPr>
          <p:sp>
            <p:nvSpPr>
              <p:cNvPr id="27" name="圆角矩形 26"/>
              <p:cNvSpPr/>
              <p:nvPr/>
            </p:nvSpPr>
            <p:spPr>
              <a:xfrm>
                <a:off x="179512" y="4149080"/>
                <a:ext cx="1512168" cy="1358822"/>
              </a:xfrm>
              <a:prstGeom prst="roundRect">
                <a:avLst>
                  <a:gd name="adj" fmla="val 5673"/>
                </a:avLst>
              </a:prstGeom>
              <a:solidFill>
                <a:srgbClr val="BE1247"/>
              </a:solidFill>
              <a:ln>
                <a:solidFill>
                  <a:schemeClr val="bg1"/>
                </a:solidFill>
              </a:ln>
              <a:scene3d>
                <a:camera prst="isometricOffAxis1Top">
                  <a:rot lat="19308370" lon="17994607" rev="3982837"/>
                </a:camera>
                <a:lightRig rig="soft" dir="t"/>
              </a:scene3d>
              <a:sp3d extrusionH="63500"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8" name="圆角矩形 27"/>
              <p:cNvSpPr/>
              <p:nvPr/>
            </p:nvSpPr>
            <p:spPr>
              <a:xfrm>
                <a:off x="181236" y="4138187"/>
                <a:ext cx="1512168" cy="1358822"/>
              </a:xfrm>
              <a:prstGeom prst="roundRect">
                <a:avLst>
                  <a:gd name="adj" fmla="val 5673"/>
                </a:avLst>
              </a:prstGeom>
              <a:solidFill>
                <a:srgbClr val="0070C0"/>
              </a:solidFill>
              <a:ln>
                <a:solidFill>
                  <a:schemeClr val="bg1"/>
                </a:solidFill>
              </a:ln>
              <a:scene3d>
                <a:camera prst="isometricOffAxis1Top">
                  <a:rot lat="19308370" lon="17994607" rev="3982837"/>
                </a:camera>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9" name="椭圆 10"/>
              <p:cNvSpPr/>
              <p:nvPr/>
            </p:nvSpPr>
            <p:spPr>
              <a:xfrm>
                <a:off x="256447" y="2797966"/>
                <a:ext cx="1379875" cy="2188794"/>
              </a:xfrm>
              <a:custGeom>
                <a:avLst/>
                <a:gdLst>
                  <a:gd name="connsiteX0" fmla="*/ 564273 w 1405538"/>
                  <a:gd name="connsiteY0" fmla="*/ 0 h 2135354"/>
                  <a:gd name="connsiteX1" fmla="*/ 823003 w 1405538"/>
                  <a:gd name="connsiteY1" fmla="*/ 0 h 2135354"/>
                  <a:gd name="connsiteX2" fmla="*/ 1405538 w 1405538"/>
                  <a:gd name="connsiteY2" fmla="*/ 1732147 h 2135354"/>
                  <a:gd name="connsiteX3" fmla="*/ 1387275 w 1405538"/>
                  <a:gd name="connsiteY3" fmla="*/ 1841423 h 2135354"/>
                  <a:gd name="connsiteX4" fmla="*/ 1380484 w 1405538"/>
                  <a:gd name="connsiteY4" fmla="*/ 1841423 h 2135354"/>
                  <a:gd name="connsiteX5" fmla="*/ 1383925 w 1405538"/>
                  <a:gd name="connsiteY5" fmla="*/ 1855288 h 2135354"/>
                  <a:gd name="connsiteX6" fmla="*/ 694344 w 1405538"/>
                  <a:gd name="connsiteY6" fmla="*/ 2135354 h 2135354"/>
                  <a:gd name="connsiteX7" fmla="*/ 4763 w 1405538"/>
                  <a:gd name="connsiteY7" fmla="*/ 1855288 h 2135354"/>
                  <a:gd name="connsiteX8" fmla="*/ 8205 w 1405538"/>
                  <a:gd name="connsiteY8" fmla="*/ 1841423 h 2135354"/>
                  <a:gd name="connsiteX9" fmla="*/ 0 w 1405538"/>
                  <a:gd name="connsiteY9" fmla="*/ 1841423 h 2135354"/>
                  <a:gd name="connsiteX10" fmla="*/ 564273 w 1405538"/>
                  <a:gd name="connsiteY10" fmla="*/ 0 h 2135354"/>
                  <a:gd name="connsiteX0-1" fmla="*/ 616661 w 1457926"/>
                  <a:gd name="connsiteY0-2" fmla="*/ 0 h 2135354"/>
                  <a:gd name="connsiteX1-3" fmla="*/ 875391 w 1457926"/>
                  <a:gd name="connsiteY1-4" fmla="*/ 0 h 2135354"/>
                  <a:gd name="connsiteX2-5" fmla="*/ 1457926 w 1457926"/>
                  <a:gd name="connsiteY2-6" fmla="*/ 1732147 h 2135354"/>
                  <a:gd name="connsiteX3-7" fmla="*/ 1439663 w 1457926"/>
                  <a:gd name="connsiteY3-8" fmla="*/ 1841423 h 2135354"/>
                  <a:gd name="connsiteX4-9" fmla="*/ 1432872 w 1457926"/>
                  <a:gd name="connsiteY4-10" fmla="*/ 1841423 h 2135354"/>
                  <a:gd name="connsiteX5-11" fmla="*/ 1436313 w 1457926"/>
                  <a:gd name="connsiteY5-12" fmla="*/ 1855288 h 2135354"/>
                  <a:gd name="connsiteX6-13" fmla="*/ 746732 w 1457926"/>
                  <a:gd name="connsiteY6-14" fmla="*/ 2135354 h 2135354"/>
                  <a:gd name="connsiteX7-15" fmla="*/ 57151 w 1457926"/>
                  <a:gd name="connsiteY7-16" fmla="*/ 1855288 h 2135354"/>
                  <a:gd name="connsiteX8-17" fmla="*/ 60593 w 1457926"/>
                  <a:gd name="connsiteY8-18" fmla="*/ 1841423 h 2135354"/>
                  <a:gd name="connsiteX9-19" fmla="*/ 0 w 1457926"/>
                  <a:gd name="connsiteY9-20" fmla="*/ 1731886 h 2135354"/>
                  <a:gd name="connsiteX10-21" fmla="*/ 616661 w 1457926"/>
                  <a:gd name="connsiteY10-22" fmla="*/ 0 h 2135354"/>
                  <a:gd name="connsiteX0-23" fmla="*/ 689418 w 1530683"/>
                  <a:gd name="connsiteY0-24" fmla="*/ 0 h 2135354"/>
                  <a:gd name="connsiteX1-25" fmla="*/ 948148 w 1530683"/>
                  <a:gd name="connsiteY1-26" fmla="*/ 0 h 2135354"/>
                  <a:gd name="connsiteX2-27" fmla="*/ 1530683 w 1530683"/>
                  <a:gd name="connsiteY2-28" fmla="*/ 1732147 h 2135354"/>
                  <a:gd name="connsiteX3-29" fmla="*/ 1512420 w 1530683"/>
                  <a:gd name="connsiteY3-30" fmla="*/ 1841423 h 2135354"/>
                  <a:gd name="connsiteX4-31" fmla="*/ 1505629 w 1530683"/>
                  <a:gd name="connsiteY4-32" fmla="*/ 1841423 h 2135354"/>
                  <a:gd name="connsiteX5-33" fmla="*/ 1509070 w 1530683"/>
                  <a:gd name="connsiteY5-34" fmla="*/ 1855288 h 2135354"/>
                  <a:gd name="connsiteX6-35" fmla="*/ 819489 w 1530683"/>
                  <a:gd name="connsiteY6-36" fmla="*/ 2135354 h 2135354"/>
                  <a:gd name="connsiteX7-37" fmla="*/ 129908 w 1530683"/>
                  <a:gd name="connsiteY7-38" fmla="*/ 1855288 h 2135354"/>
                  <a:gd name="connsiteX8-39" fmla="*/ 0 w 1530683"/>
                  <a:gd name="connsiteY8-40" fmla="*/ 1841423 h 2135354"/>
                  <a:gd name="connsiteX9-41" fmla="*/ 72757 w 1530683"/>
                  <a:gd name="connsiteY9-42" fmla="*/ 1731886 h 2135354"/>
                  <a:gd name="connsiteX10-43" fmla="*/ 689418 w 1530683"/>
                  <a:gd name="connsiteY10-44" fmla="*/ 0 h 2135354"/>
                  <a:gd name="connsiteX0-45" fmla="*/ 616661 w 1457926"/>
                  <a:gd name="connsiteY0-46" fmla="*/ 0 h 2135354"/>
                  <a:gd name="connsiteX1-47" fmla="*/ 875391 w 1457926"/>
                  <a:gd name="connsiteY1-48" fmla="*/ 0 h 2135354"/>
                  <a:gd name="connsiteX2-49" fmla="*/ 1457926 w 1457926"/>
                  <a:gd name="connsiteY2-50" fmla="*/ 1732147 h 2135354"/>
                  <a:gd name="connsiteX3-51" fmla="*/ 1439663 w 1457926"/>
                  <a:gd name="connsiteY3-52" fmla="*/ 1841423 h 2135354"/>
                  <a:gd name="connsiteX4-53" fmla="*/ 1432872 w 1457926"/>
                  <a:gd name="connsiteY4-54" fmla="*/ 1841423 h 2135354"/>
                  <a:gd name="connsiteX5-55" fmla="*/ 1436313 w 1457926"/>
                  <a:gd name="connsiteY5-56" fmla="*/ 1855288 h 2135354"/>
                  <a:gd name="connsiteX6-57" fmla="*/ 746732 w 1457926"/>
                  <a:gd name="connsiteY6-58" fmla="*/ 2135354 h 2135354"/>
                  <a:gd name="connsiteX7-59" fmla="*/ 57151 w 1457926"/>
                  <a:gd name="connsiteY7-60" fmla="*/ 1855288 h 2135354"/>
                  <a:gd name="connsiteX8-61" fmla="*/ 0 w 1457926"/>
                  <a:gd name="connsiteY8-62" fmla="*/ 1731886 h 2135354"/>
                  <a:gd name="connsiteX9-63" fmla="*/ 616661 w 1457926"/>
                  <a:gd name="connsiteY9-64" fmla="*/ 0 h 2135354"/>
                  <a:gd name="connsiteX0-65" fmla="*/ 559510 w 1400775"/>
                  <a:gd name="connsiteY0-66" fmla="*/ 0 h 2135354"/>
                  <a:gd name="connsiteX1-67" fmla="*/ 818240 w 1400775"/>
                  <a:gd name="connsiteY1-68" fmla="*/ 0 h 2135354"/>
                  <a:gd name="connsiteX2-69" fmla="*/ 1400775 w 1400775"/>
                  <a:gd name="connsiteY2-70" fmla="*/ 1732147 h 2135354"/>
                  <a:gd name="connsiteX3-71" fmla="*/ 1382512 w 1400775"/>
                  <a:gd name="connsiteY3-72" fmla="*/ 1841423 h 2135354"/>
                  <a:gd name="connsiteX4-73" fmla="*/ 1375721 w 1400775"/>
                  <a:gd name="connsiteY4-74" fmla="*/ 1841423 h 2135354"/>
                  <a:gd name="connsiteX5-75" fmla="*/ 1379162 w 1400775"/>
                  <a:gd name="connsiteY5-76" fmla="*/ 1855288 h 2135354"/>
                  <a:gd name="connsiteX6-77" fmla="*/ 689581 w 1400775"/>
                  <a:gd name="connsiteY6-78" fmla="*/ 2135354 h 2135354"/>
                  <a:gd name="connsiteX7-79" fmla="*/ 0 w 1400775"/>
                  <a:gd name="connsiteY7-80" fmla="*/ 1855288 h 2135354"/>
                  <a:gd name="connsiteX8-81" fmla="*/ 559510 w 1400775"/>
                  <a:gd name="connsiteY8-82" fmla="*/ 0 h 2135354"/>
                  <a:gd name="connsiteX0-83" fmla="*/ 559510 w 1382512"/>
                  <a:gd name="connsiteY0-84" fmla="*/ 0 h 2135354"/>
                  <a:gd name="connsiteX1-85" fmla="*/ 818240 w 1382512"/>
                  <a:gd name="connsiteY1-86" fmla="*/ 0 h 2135354"/>
                  <a:gd name="connsiteX2-87" fmla="*/ 1382512 w 1382512"/>
                  <a:gd name="connsiteY2-88" fmla="*/ 1841423 h 2135354"/>
                  <a:gd name="connsiteX3-89" fmla="*/ 1375721 w 1382512"/>
                  <a:gd name="connsiteY3-90" fmla="*/ 1841423 h 2135354"/>
                  <a:gd name="connsiteX4-91" fmla="*/ 1379162 w 1382512"/>
                  <a:gd name="connsiteY4-92" fmla="*/ 1855288 h 2135354"/>
                  <a:gd name="connsiteX5-93" fmla="*/ 689581 w 1382512"/>
                  <a:gd name="connsiteY5-94" fmla="*/ 2135354 h 2135354"/>
                  <a:gd name="connsiteX6-95" fmla="*/ 0 w 1382512"/>
                  <a:gd name="connsiteY6-96" fmla="*/ 1855288 h 2135354"/>
                  <a:gd name="connsiteX7-97" fmla="*/ 559510 w 1382512"/>
                  <a:gd name="connsiteY7-98" fmla="*/ 0 h 2135354"/>
                  <a:gd name="connsiteX0-99" fmla="*/ 559510 w 1392037"/>
                  <a:gd name="connsiteY0-100" fmla="*/ 0 h 2135354"/>
                  <a:gd name="connsiteX1-101" fmla="*/ 818240 w 1392037"/>
                  <a:gd name="connsiteY1-102" fmla="*/ 0 h 2135354"/>
                  <a:gd name="connsiteX2-103" fmla="*/ 1392037 w 1392037"/>
                  <a:gd name="connsiteY2-104" fmla="*/ 1727123 h 2135354"/>
                  <a:gd name="connsiteX3-105" fmla="*/ 1375721 w 1392037"/>
                  <a:gd name="connsiteY3-106" fmla="*/ 1841423 h 2135354"/>
                  <a:gd name="connsiteX4-107" fmla="*/ 1379162 w 1392037"/>
                  <a:gd name="connsiteY4-108" fmla="*/ 1855288 h 2135354"/>
                  <a:gd name="connsiteX5-109" fmla="*/ 689581 w 1392037"/>
                  <a:gd name="connsiteY5-110" fmla="*/ 2135354 h 2135354"/>
                  <a:gd name="connsiteX6-111" fmla="*/ 0 w 1392037"/>
                  <a:gd name="connsiteY6-112" fmla="*/ 1855288 h 2135354"/>
                  <a:gd name="connsiteX7-113" fmla="*/ 559510 w 1392037"/>
                  <a:gd name="connsiteY7-114" fmla="*/ 0 h 2135354"/>
                  <a:gd name="connsiteX0-115" fmla="*/ 559510 w 1379162"/>
                  <a:gd name="connsiteY0-116" fmla="*/ 0 h 2135354"/>
                  <a:gd name="connsiteX1-117" fmla="*/ 818240 w 1379162"/>
                  <a:gd name="connsiteY1-118" fmla="*/ 0 h 2135354"/>
                  <a:gd name="connsiteX2-119" fmla="*/ 1375721 w 1379162"/>
                  <a:gd name="connsiteY2-120" fmla="*/ 1841423 h 2135354"/>
                  <a:gd name="connsiteX3-121" fmla="*/ 1379162 w 1379162"/>
                  <a:gd name="connsiteY3-122" fmla="*/ 1855288 h 2135354"/>
                  <a:gd name="connsiteX4-123" fmla="*/ 689581 w 1379162"/>
                  <a:gd name="connsiteY4-124" fmla="*/ 2135354 h 2135354"/>
                  <a:gd name="connsiteX5-125" fmla="*/ 0 w 1379162"/>
                  <a:gd name="connsiteY5-126" fmla="*/ 1855288 h 2135354"/>
                  <a:gd name="connsiteX6-127" fmla="*/ 559510 w 1379162"/>
                  <a:gd name="connsiteY6-128" fmla="*/ 0 h 2135354"/>
                  <a:gd name="connsiteX0-129" fmla="*/ 559510 w 1379162"/>
                  <a:gd name="connsiteY0-130" fmla="*/ 3 h 2135357"/>
                  <a:gd name="connsiteX1-131" fmla="*/ 818240 w 1379162"/>
                  <a:gd name="connsiteY1-132" fmla="*/ 3 h 2135357"/>
                  <a:gd name="connsiteX2-133" fmla="*/ 1375721 w 1379162"/>
                  <a:gd name="connsiteY2-134" fmla="*/ 1841426 h 2135357"/>
                  <a:gd name="connsiteX3-135" fmla="*/ 1379162 w 1379162"/>
                  <a:gd name="connsiteY3-136" fmla="*/ 1855291 h 2135357"/>
                  <a:gd name="connsiteX4-137" fmla="*/ 689581 w 1379162"/>
                  <a:gd name="connsiteY4-138" fmla="*/ 2135357 h 2135357"/>
                  <a:gd name="connsiteX5-139" fmla="*/ 0 w 1379162"/>
                  <a:gd name="connsiteY5-140" fmla="*/ 1855291 h 2135357"/>
                  <a:gd name="connsiteX6-141" fmla="*/ 559510 w 1379162"/>
                  <a:gd name="connsiteY6-142" fmla="*/ 3 h 2135357"/>
                  <a:gd name="connsiteX0-143" fmla="*/ 559510 w 1379162"/>
                  <a:gd name="connsiteY0-144" fmla="*/ 40216 h 2175570"/>
                  <a:gd name="connsiteX1-145" fmla="*/ 818240 w 1379162"/>
                  <a:gd name="connsiteY1-146" fmla="*/ 40216 h 2175570"/>
                  <a:gd name="connsiteX2-147" fmla="*/ 1375721 w 1379162"/>
                  <a:gd name="connsiteY2-148" fmla="*/ 1881639 h 2175570"/>
                  <a:gd name="connsiteX3-149" fmla="*/ 1379162 w 1379162"/>
                  <a:gd name="connsiteY3-150" fmla="*/ 1895504 h 2175570"/>
                  <a:gd name="connsiteX4-151" fmla="*/ 689581 w 1379162"/>
                  <a:gd name="connsiteY4-152" fmla="*/ 2175570 h 2175570"/>
                  <a:gd name="connsiteX5-153" fmla="*/ 0 w 1379162"/>
                  <a:gd name="connsiteY5-154" fmla="*/ 1895504 h 2175570"/>
                  <a:gd name="connsiteX6-155" fmla="*/ 559510 w 1379162"/>
                  <a:gd name="connsiteY6-156" fmla="*/ 40216 h 2175570"/>
                  <a:gd name="connsiteX0-157" fmla="*/ 559510 w 1379162"/>
                  <a:gd name="connsiteY0-158" fmla="*/ 50079 h 2185433"/>
                  <a:gd name="connsiteX1-159" fmla="*/ 818240 w 1379162"/>
                  <a:gd name="connsiteY1-160" fmla="*/ 50079 h 2185433"/>
                  <a:gd name="connsiteX2-161" fmla="*/ 1375721 w 1379162"/>
                  <a:gd name="connsiteY2-162" fmla="*/ 1891502 h 2185433"/>
                  <a:gd name="connsiteX3-163" fmla="*/ 1379162 w 1379162"/>
                  <a:gd name="connsiteY3-164" fmla="*/ 1905367 h 2185433"/>
                  <a:gd name="connsiteX4-165" fmla="*/ 689581 w 1379162"/>
                  <a:gd name="connsiteY4-166" fmla="*/ 2185433 h 2185433"/>
                  <a:gd name="connsiteX5-167" fmla="*/ 0 w 1379162"/>
                  <a:gd name="connsiteY5-168" fmla="*/ 1905367 h 2185433"/>
                  <a:gd name="connsiteX6-169" fmla="*/ 559510 w 1379162"/>
                  <a:gd name="connsiteY6-170" fmla="*/ 50079 h 2185433"/>
                  <a:gd name="connsiteX0-171" fmla="*/ 559510 w 1379162"/>
                  <a:gd name="connsiteY0-172" fmla="*/ 52984 h 2188338"/>
                  <a:gd name="connsiteX1-173" fmla="*/ 818240 w 1379162"/>
                  <a:gd name="connsiteY1-174" fmla="*/ 52984 h 2188338"/>
                  <a:gd name="connsiteX2-175" fmla="*/ 1375721 w 1379162"/>
                  <a:gd name="connsiteY2-176" fmla="*/ 1894407 h 2188338"/>
                  <a:gd name="connsiteX3-177" fmla="*/ 1379162 w 1379162"/>
                  <a:gd name="connsiteY3-178" fmla="*/ 1908272 h 2188338"/>
                  <a:gd name="connsiteX4-179" fmla="*/ 689581 w 1379162"/>
                  <a:gd name="connsiteY4-180" fmla="*/ 2188338 h 2188338"/>
                  <a:gd name="connsiteX5-181" fmla="*/ 0 w 1379162"/>
                  <a:gd name="connsiteY5-182" fmla="*/ 1908272 h 2188338"/>
                  <a:gd name="connsiteX6-183" fmla="*/ 559510 w 1379162"/>
                  <a:gd name="connsiteY6-184" fmla="*/ 52984 h 21883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379162" h="2188338">
                    <a:moveTo>
                      <a:pt x="559510" y="52984"/>
                    </a:moveTo>
                    <a:cubicBezTo>
                      <a:pt x="593366" y="5359"/>
                      <a:pt x="731997" y="-37503"/>
                      <a:pt x="818240" y="52984"/>
                    </a:cubicBezTo>
                    <a:cubicBezTo>
                      <a:pt x="816162" y="50325"/>
                      <a:pt x="1282234" y="1585192"/>
                      <a:pt x="1375721" y="1894407"/>
                    </a:cubicBezTo>
                    <a:cubicBezTo>
                      <a:pt x="1378870" y="1898789"/>
                      <a:pt x="1379162" y="1903517"/>
                      <a:pt x="1379162" y="1908272"/>
                    </a:cubicBezTo>
                    <a:cubicBezTo>
                      <a:pt x="1379162" y="2062948"/>
                      <a:pt x="1070426" y="2188338"/>
                      <a:pt x="689581" y="2188338"/>
                    </a:cubicBezTo>
                    <a:cubicBezTo>
                      <a:pt x="308736" y="2188338"/>
                      <a:pt x="0" y="2062948"/>
                      <a:pt x="0" y="1908272"/>
                    </a:cubicBezTo>
                    <a:lnTo>
                      <a:pt x="559510" y="52984"/>
                    </a:lnTo>
                    <a:close/>
                  </a:path>
                </a:pathLst>
              </a:custGeom>
              <a:solidFill>
                <a:srgbClr val="0070C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30" name="椭圆 10"/>
              <p:cNvSpPr/>
              <p:nvPr/>
            </p:nvSpPr>
            <p:spPr>
              <a:xfrm>
                <a:off x="569152" y="3291810"/>
                <a:ext cx="756947" cy="429321"/>
              </a:xfrm>
              <a:custGeom>
                <a:avLst/>
                <a:gdLst/>
                <a:ahLst/>
                <a:cxnLst/>
                <a:rect l="l" t="t" r="r" b="b"/>
                <a:pathLst>
                  <a:path w="590834" h="334594">
                    <a:moveTo>
                      <a:pt x="86928" y="0"/>
                    </a:moveTo>
                    <a:cubicBezTo>
                      <a:pt x="160265" y="23782"/>
                      <a:pt x="240109" y="35684"/>
                      <a:pt x="323402" y="35684"/>
                    </a:cubicBezTo>
                    <a:cubicBezTo>
                      <a:pt x="387332" y="35684"/>
                      <a:pt x="449230" y="28672"/>
                      <a:pt x="507434" y="13120"/>
                    </a:cubicBezTo>
                    <a:cubicBezTo>
                      <a:pt x="531772" y="93575"/>
                      <a:pt x="560176" y="187373"/>
                      <a:pt x="590834" y="288543"/>
                    </a:cubicBezTo>
                    <a:cubicBezTo>
                      <a:pt x="499769" y="318822"/>
                      <a:pt x="400175" y="334594"/>
                      <a:pt x="296010" y="334594"/>
                    </a:cubicBezTo>
                    <a:cubicBezTo>
                      <a:pt x="191403" y="334594"/>
                      <a:pt x="91406" y="318688"/>
                      <a:pt x="0" y="288246"/>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31" name="椭圆 10"/>
              <p:cNvSpPr/>
              <p:nvPr/>
            </p:nvSpPr>
            <p:spPr>
              <a:xfrm>
                <a:off x="358201" y="4031335"/>
                <a:ext cx="1181332" cy="419394"/>
              </a:xfrm>
              <a:custGeom>
                <a:avLst/>
                <a:gdLst/>
                <a:ahLst/>
                <a:cxnLst/>
                <a:rect l="l" t="t" r="r" b="b"/>
                <a:pathLst>
                  <a:path w="1082218" h="392352">
                    <a:moveTo>
                      <a:pt x="92746" y="0"/>
                    </a:moveTo>
                    <a:cubicBezTo>
                      <a:pt x="229132" y="56158"/>
                      <a:pt x="381210" y="86960"/>
                      <a:pt x="541436" y="86960"/>
                    </a:cubicBezTo>
                    <a:cubicBezTo>
                      <a:pt x="701493" y="86960"/>
                      <a:pt x="853418" y="56223"/>
                      <a:pt x="989694" y="184"/>
                    </a:cubicBezTo>
                    <a:cubicBezTo>
                      <a:pt x="1021621" y="105469"/>
                      <a:pt x="1052999" y="208935"/>
                      <a:pt x="1082218" y="305289"/>
                    </a:cubicBezTo>
                    <a:cubicBezTo>
                      <a:pt x="917102" y="361516"/>
                      <a:pt x="732512" y="392352"/>
                      <a:pt x="537839" y="392352"/>
                    </a:cubicBezTo>
                    <a:cubicBezTo>
                      <a:pt x="345739" y="392352"/>
                      <a:pt x="163457" y="362325"/>
                      <a:pt x="0" y="307539"/>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25" name="直接连接符 24"/>
            <p:cNvCxnSpPr/>
            <p:nvPr/>
          </p:nvCxnSpPr>
          <p:spPr>
            <a:xfrm flipH="1" flipV="1">
              <a:off x="5725607" y="3118908"/>
              <a:ext cx="1" cy="66279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11"/>
            <p:cNvSpPr txBox="1">
              <a:spLocks noChangeArrowheads="1"/>
            </p:cNvSpPr>
            <p:nvPr/>
          </p:nvSpPr>
          <p:spPr bwMode="auto">
            <a:xfrm flipH="1">
              <a:off x="4906434" y="2308244"/>
              <a:ext cx="1679681" cy="646331"/>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zh-CN" altLang="en-US" kern="0" dirty="0">
                  <a:latin typeface="微软雅黑" panose="020B0503020204020204" pitchFamily="34" charset="-122"/>
                  <a:ea typeface="微软雅黑" panose="020B0503020204020204" pitchFamily="34" charset="-122"/>
                </a:rPr>
                <a:t>点击添加文本    </a:t>
              </a:r>
              <a:endParaRPr lang="en-US" altLang="zh-CN" kern="0" dirty="0">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r>
                <a:rPr lang="zh-CN" altLang="en-US" kern="0" dirty="0">
                  <a:latin typeface="微软雅黑" panose="020B0503020204020204" pitchFamily="34" charset="-122"/>
                  <a:ea typeface="微软雅黑" panose="020B0503020204020204" pitchFamily="34" charset="-122"/>
                </a:rPr>
                <a:t>点击添加文本</a:t>
              </a:r>
              <a:endParaRPr lang="en-US" altLang="zh-CN" kern="0" dirty="0">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7031081" y="2009468"/>
            <a:ext cx="1780988" cy="3686490"/>
            <a:chOff x="6193051" y="1718449"/>
            <a:chExt cx="1780988" cy="3686490"/>
          </a:xfrm>
        </p:grpSpPr>
        <p:grpSp>
          <p:nvGrpSpPr>
            <p:cNvPr id="33" name="组合 14"/>
            <p:cNvGrpSpPr/>
            <p:nvPr/>
          </p:nvGrpSpPr>
          <p:grpSpPr bwMode="auto">
            <a:xfrm>
              <a:off x="6533643" y="3290167"/>
              <a:ext cx="1181563" cy="2114772"/>
              <a:chOff x="6876256" y="2742174"/>
              <a:chExt cx="1513892" cy="2709936"/>
            </a:xfrm>
          </p:grpSpPr>
          <p:sp>
            <p:nvSpPr>
              <p:cNvPr id="36" name="圆角矩形 35"/>
              <p:cNvSpPr/>
              <p:nvPr/>
            </p:nvSpPr>
            <p:spPr>
              <a:xfrm>
                <a:off x="6876256" y="4093288"/>
                <a:ext cx="1512168" cy="1358822"/>
              </a:xfrm>
              <a:prstGeom prst="roundRect">
                <a:avLst>
                  <a:gd name="adj" fmla="val 5673"/>
                </a:avLst>
              </a:prstGeom>
              <a:solidFill>
                <a:srgbClr val="FFC000"/>
              </a:solidFill>
              <a:ln>
                <a:solidFill>
                  <a:schemeClr val="bg1"/>
                </a:solidFill>
              </a:ln>
              <a:scene3d>
                <a:camera prst="isometricOffAxis1Top">
                  <a:rot lat="19308370" lon="17994607" rev="3982837"/>
                </a:camera>
                <a:lightRig rig="soft" dir="t"/>
              </a:scene3d>
              <a:sp3d extrusionH="63500"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37" name="圆角矩形 36"/>
              <p:cNvSpPr/>
              <p:nvPr/>
            </p:nvSpPr>
            <p:spPr>
              <a:xfrm>
                <a:off x="6877980" y="4082395"/>
                <a:ext cx="1512168" cy="1358822"/>
              </a:xfrm>
              <a:prstGeom prst="roundRect">
                <a:avLst>
                  <a:gd name="adj" fmla="val 5673"/>
                </a:avLst>
              </a:prstGeom>
              <a:solidFill>
                <a:srgbClr val="92D050"/>
              </a:solidFill>
              <a:ln>
                <a:solidFill>
                  <a:schemeClr val="bg1"/>
                </a:solidFill>
              </a:ln>
              <a:scene3d>
                <a:camera prst="isometricOffAxis1Top">
                  <a:rot lat="19308370" lon="17994607" rev="3982837"/>
                </a:camera>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38" name="椭圆 10"/>
              <p:cNvSpPr/>
              <p:nvPr/>
            </p:nvSpPr>
            <p:spPr>
              <a:xfrm>
                <a:off x="6953397" y="2742174"/>
                <a:ext cx="1378895" cy="2189165"/>
              </a:xfrm>
              <a:custGeom>
                <a:avLst/>
                <a:gdLst>
                  <a:gd name="connsiteX0" fmla="*/ 564273 w 1405538"/>
                  <a:gd name="connsiteY0" fmla="*/ 0 h 2135354"/>
                  <a:gd name="connsiteX1" fmla="*/ 823003 w 1405538"/>
                  <a:gd name="connsiteY1" fmla="*/ 0 h 2135354"/>
                  <a:gd name="connsiteX2" fmla="*/ 1405538 w 1405538"/>
                  <a:gd name="connsiteY2" fmla="*/ 1732147 h 2135354"/>
                  <a:gd name="connsiteX3" fmla="*/ 1387275 w 1405538"/>
                  <a:gd name="connsiteY3" fmla="*/ 1841423 h 2135354"/>
                  <a:gd name="connsiteX4" fmla="*/ 1380484 w 1405538"/>
                  <a:gd name="connsiteY4" fmla="*/ 1841423 h 2135354"/>
                  <a:gd name="connsiteX5" fmla="*/ 1383925 w 1405538"/>
                  <a:gd name="connsiteY5" fmla="*/ 1855288 h 2135354"/>
                  <a:gd name="connsiteX6" fmla="*/ 694344 w 1405538"/>
                  <a:gd name="connsiteY6" fmla="*/ 2135354 h 2135354"/>
                  <a:gd name="connsiteX7" fmla="*/ 4763 w 1405538"/>
                  <a:gd name="connsiteY7" fmla="*/ 1855288 h 2135354"/>
                  <a:gd name="connsiteX8" fmla="*/ 8205 w 1405538"/>
                  <a:gd name="connsiteY8" fmla="*/ 1841423 h 2135354"/>
                  <a:gd name="connsiteX9" fmla="*/ 0 w 1405538"/>
                  <a:gd name="connsiteY9" fmla="*/ 1841423 h 2135354"/>
                  <a:gd name="connsiteX10" fmla="*/ 564273 w 1405538"/>
                  <a:gd name="connsiteY10" fmla="*/ 0 h 2135354"/>
                  <a:gd name="connsiteX0-1" fmla="*/ 616661 w 1457926"/>
                  <a:gd name="connsiteY0-2" fmla="*/ 0 h 2135354"/>
                  <a:gd name="connsiteX1-3" fmla="*/ 875391 w 1457926"/>
                  <a:gd name="connsiteY1-4" fmla="*/ 0 h 2135354"/>
                  <a:gd name="connsiteX2-5" fmla="*/ 1457926 w 1457926"/>
                  <a:gd name="connsiteY2-6" fmla="*/ 1732147 h 2135354"/>
                  <a:gd name="connsiteX3-7" fmla="*/ 1439663 w 1457926"/>
                  <a:gd name="connsiteY3-8" fmla="*/ 1841423 h 2135354"/>
                  <a:gd name="connsiteX4-9" fmla="*/ 1432872 w 1457926"/>
                  <a:gd name="connsiteY4-10" fmla="*/ 1841423 h 2135354"/>
                  <a:gd name="connsiteX5-11" fmla="*/ 1436313 w 1457926"/>
                  <a:gd name="connsiteY5-12" fmla="*/ 1855288 h 2135354"/>
                  <a:gd name="connsiteX6-13" fmla="*/ 746732 w 1457926"/>
                  <a:gd name="connsiteY6-14" fmla="*/ 2135354 h 2135354"/>
                  <a:gd name="connsiteX7-15" fmla="*/ 57151 w 1457926"/>
                  <a:gd name="connsiteY7-16" fmla="*/ 1855288 h 2135354"/>
                  <a:gd name="connsiteX8-17" fmla="*/ 60593 w 1457926"/>
                  <a:gd name="connsiteY8-18" fmla="*/ 1841423 h 2135354"/>
                  <a:gd name="connsiteX9-19" fmla="*/ 0 w 1457926"/>
                  <a:gd name="connsiteY9-20" fmla="*/ 1731886 h 2135354"/>
                  <a:gd name="connsiteX10-21" fmla="*/ 616661 w 1457926"/>
                  <a:gd name="connsiteY10-22" fmla="*/ 0 h 2135354"/>
                  <a:gd name="connsiteX0-23" fmla="*/ 689418 w 1530683"/>
                  <a:gd name="connsiteY0-24" fmla="*/ 0 h 2135354"/>
                  <a:gd name="connsiteX1-25" fmla="*/ 948148 w 1530683"/>
                  <a:gd name="connsiteY1-26" fmla="*/ 0 h 2135354"/>
                  <a:gd name="connsiteX2-27" fmla="*/ 1530683 w 1530683"/>
                  <a:gd name="connsiteY2-28" fmla="*/ 1732147 h 2135354"/>
                  <a:gd name="connsiteX3-29" fmla="*/ 1512420 w 1530683"/>
                  <a:gd name="connsiteY3-30" fmla="*/ 1841423 h 2135354"/>
                  <a:gd name="connsiteX4-31" fmla="*/ 1505629 w 1530683"/>
                  <a:gd name="connsiteY4-32" fmla="*/ 1841423 h 2135354"/>
                  <a:gd name="connsiteX5-33" fmla="*/ 1509070 w 1530683"/>
                  <a:gd name="connsiteY5-34" fmla="*/ 1855288 h 2135354"/>
                  <a:gd name="connsiteX6-35" fmla="*/ 819489 w 1530683"/>
                  <a:gd name="connsiteY6-36" fmla="*/ 2135354 h 2135354"/>
                  <a:gd name="connsiteX7-37" fmla="*/ 129908 w 1530683"/>
                  <a:gd name="connsiteY7-38" fmla="*/ 1855288 h 2135354"/>
                  <a:gd name="connsiteX8-39" fmla="*/ 0 w 1530683"/>
                  <a:gd name="connsiteY8-40" fmla="*/ 1841423 h 2135354"/>
                  <a:gd name="connsiteX9-41" fmla="*/ 72757 w 1530683"/>
                  <a:gd name="connsiteY9-42" fmla="*/ 1731886 h 2135354"/>
                  <a:gd name="connsiteX10-43" fmla="*/ 689418 w 1530683"/>
                  <a:gd name="connsiteY10-44" fmla="*/ 0 h 2135354"/>
                  <a:gd name="connsiteX0-45" fmla="*/ 616661 w 1457926"/>
                  <a:gd name="connsiteY0-46" fmla="*/ 0 h 2135354"/>
                  <a:gd name="connsiteX1-47" fmla="*/ 875391 w 1457926"/>
                  <a:gd name="connsiteY1-48" fmla="*/ 0 h 2135354"/>
                  <a:gd name="connsiteX2-49" fmla="*/ 1457926 w 1457926"/>
                  <a:gd name="connsiteY2-50" fmla="*/ 1732147 h 2135354"/>
                  <a:gd name="connsiteX3-51" fmla="*/ 1439663 w 1457926"/>
                  <a:gd name="connsiteY3-52" fmla="*/ 1841423 h 2135354"/>
                  <a:gd name="connsiteX4-53" fmla="*/ 1432872 w 1457926"/>
                  <a:gd name="connsiteY4-54" fmla="*/ 1841423 h 2135354"/>
                  <a:gd name="connsiteX5-55" fmla="*/ 1436313 w 1457926"/>
                  <a:gd name="connsiteY5-56" fmla="*/ 1855288 h 2135354"/>
                  <a:gd name="connsiteX6-57" fmla="*/ 746732 w 1457926"/>
                  <a:gd name="connsiteY6-58" fmla="*/ 2135354 h 2135354"/>
                  <a:gd name="connsiteX7-59" fmla="*/ 57151 w 1457926"/>
                  <a:gd name="connsiteY7-60" fmla="*/ 1855288 h 2135354"/>
                  <a:gd name="connsiteX8-61" fmla="*/ 0 w 1457926"/>
                  <a:gd name="connsiteY8-62" fmla="*/ 1731886 h 2135354"/>
                  <a:gd name="connsiteX9-63" fmla="*/ 616661 w 1457926"/>
                  <a:gd name="connsiteY9-64" fmla="*/ 0 h 2135354"/>
                  <a:gd name="connsiteX0-65" fmla="*/ 559510 w 1400775"/>
                  <a:gd name="connsiteY0-66" fmla="*/ 0 h 2135354"/>
                  <a:gd name="connsiteX1-67" fmla="*/ 818240 w 1400775"/>
                  <a:gd name="connsiteY1-68" fmla="*/ 0 h 2135354"/>
                  <a:gd name="connsiteX2-69" fmla="*/ 1400775 w 1400775"/>
                  <a:gd name="connsiteY2-70" fmla="*/ 1732147 h 2135354"/>
                  <a:gd name="connsiteX3-71" fmla="*/ 1382512 w 1400775"/>
                  <a:gd name="connsiteY3-72" fmla="*/ 1841423 h 2135354"/>
                  <a:gd name="connsiteX4-73" fmla="*/ 1375721 w 1400775"/>
                  <a:gd name="connsiteY4-74" fmla="*/ 1841423 h 2135354"/>
                  <a:gd name="connsiteX5-75" fmla="*/ 1379162 w 1400775"/>
                  <a:gd name="connsiteY5-76" fmla="*/ 1855288 h 2135354"/>
                  <a:gd name="connsiteX6-77" fmla="*/ 689581 w 1400775"/>
                  <a:gd name="connsiteY6-78" fmla="*/ 2135354 h 2135354"/>
                  <a:gd name="connsiteX7-79" fmla="*/ 0 w 1400775"/>
                  <a:gd name="connsiteY7-80" fmla="*/ 1855288 h 2135354"/>
                  <a:gd name="connsiteX8-81" fmla="*/ 559510 w 1400775"/>
                  <a:gd name="connsiteY8-82" fmla="*/ 0 h 2135354"/>
                  <a:gd name="connsiteX0-83" fmla="*/ 559510 w 1382512"/>
                  <a:gd name="connsiteY0-84" fmla="*/ 0 h 2135354"/>
                  <a:gd name="connsiteX1-85" fmla="*/ 818240 w 1382512"/>
                  <a:gd name="connsiteY1-86" fmla="*/ 0 h 2135354"/>
                  <a:gd name="connsiteX2-87" fmla="*/ 1382512 w 1382512"/>
                  <a:gd name="connsiteY2-88" fmla="*/ 1841423 h 2135354"/>
                  <a:gd name="connsiteX3-89" fmla="*/ 1375721 w 1382512"/>
                  <a:gd name="connsiteY3-90" fmla="*/ 1841423 h 2135354"/>
                  <a:gd name="connsiteX4-91" fmla="*/ 1379162 w 1382512"/>
                  <a:gd name="connsiteY4-92" fmla="*/ 1855288 h 2135354"/>
                  <a:gd name="connsiteX5-93" fmla="*/ 689581 w 1382512"/>
                  <a:gd name="connsiteY5-94" fmla="*/ 2135354 h 2135354"/>
                  <a:gd name="connsiteX6-95" fmla="*/ 0 w 1382512"/>
                  <a:gd name="connsiteY6-96" fmla="*/ 1855288 h 2135354"/>
                  <a:gd name="connsiteX7-97" fmla="*/ 559510 w 1382512"/>
                  <a:gd name="connsiteY7-98" fmla="*/ 0 h 2135354"/>
                  <a:gd name="connsiteX0-99" fmla="*/ 559510 w 1392037"/>
                  <a:gd name="connsiteY0-100" fmla="*/ 0 h 2135354"/>
                  <a:gd name="connsiteX1-101" fmla="*/ 818240 w 1392037"/>
                  <a:gd name="connsiteY1-102" fmla="*/ 0 h 2135354"/>
                  <a:gd name="connsiteX2-103" fmla="*/ 1392037 w 1392037"/>
                  <a:gd name="connsiteY2-104" fmla="*/ 1727123 h 2135354"/>
                  <a:gd name="connsiteX3-105" fmla="*/ 1375721 w 1392037"/>
                  <a:gd name="connsiteY3-106" fmla="*/ 1841423 h 2135354"/>
                  <a:gd name="connsiteX4-107" fmla="*/ 1379162 w 1392037"/>
                  <a:gd name="connsiteY4-108" fmla="*/ 1855288 h 2135354"/>
                  <a:gd name="connsiteX5-109" fmla="*/ 689581 w 1392037"/>
                  <a:gd name="connsiteY5-110" fmla="*/ 2135354 h 2135354"/>
                  <a:gd name="connsiteX6-111" fmla="*/ 0 w 1392037"/>
                  <a:gd name="connsiteY6-112" fmla="*/ 1855288 h 2135354"/>
                  <a:gd name="connsiteX7-113" fmla="*/ 559510 w 1392037"/>
                  <a:gd name="connsiteY7-114" fmla="*/ 0 h 2135354"/>
                  <a:gd name="connsiteX0-115" fmla="*/ 559510 w 1379162"/>
                  <a:gd name="connsiteY0-116" fmla="*/ 0 h 2135354"/>
                  <a:gd name="connsiteX1-117" fmla="*/ 818240 w 1379162"/>
                  <a:gd name="connsiteY1-118" fmla="*/ 0 h 2135354"/>
                  <a:gd name="connsiteX2-119" fmla="*/ 1375721 w 1379162"/>
                  <a:gd name="connsiteY2-120" fmla="*/ 1841423 h 2135354"/>
                  <a:gd name="connsiteX3-121" fmla="*/ 1379162 w 1379162"/>
                  <a:gd name="connsiteY3-122" fmla="*/ 1855288 h 2135354"/>
                  <a:gd name="connsiteX4-123" fmla="*/ 689581 w 1379162"/>
                  <a:gd name="connsiteY4-124" fmla="*/ 2135354 h 2135354"/>
                  <a:gd name="connsiteX5-125" fmla="*/ 0 w 1379162"/>
                  <a:gd name="connsiteY5-126" fmla="*/ 1855288 h 2135354"/>
                  <a:gd name="connsiteX6-127" fmla="*/ 559510 w 1379162"/>
                  <a:gd name="connsiteY6-128" fmla="*/ 0 h 2135354"/>
                  <a:gd name="connsiteX0-129" fmla="*/ 559510 w 1379162"/>
                  <a:gd name="connsiteY0-130" fmla="*/ 3 h 2135357"/>
                  <a:gd name="connsiteX1-131" fmla="*/ 818240 w 1379162"/>
                  <a:gd name="connsiteY1-132" fmla="*/ 3 h 2135357"/>
                  <a:gd name="connsiteX2-133" fmla="*/ 1375721 w 1379162"/>
                  <a:gd name="connsiteY2-134" fmla="*/ 1841426 h 2135357"/>
                  <a:gd name="connsiteX3-135" fmla="*/ 1379162 w 1379162"/>
                  <a:gd name="connsiteY3-136" fmla="*/ 1855291 h 2135357"/>
                  <a:gd name="connsiteX4-137" fmla="*/ 689581 w 1379162"/>
                  <a:gd name="connsiteY4-138" fmla="*/ 2135357 h 2135357"/>
                  <a:gd name="connsiteX5-139" fmla="*/ 0 w 1379162"/>
                  <a:gd name="connsiteY5-140" fmla="*/ 1855291 h 2135357"/>
                  <a:gd name="connsiteX6-141" fmla="*/ 559510 w 1379162"/>
                  <a:gd name="connsiteY6-142" fmla="*/ 3 h 2135357"/>
                  <a:gd name="connsiteX0-143" fmla="*/ 559510 w 1379162"/>
                  <a:gd name="connsiteY0-144" fmla="*/ 40216 h 2175570"/>
                  <a:gd name="connsiteX1-145" fmla="*/ 818240 w 1379162"/>
                  <a:gd name="connsiteY1-146" fmla="*/ 40216 h 2175570"/>
                  <a:gd name="connsiteX2-147" fmla="*/ 1375721 w 1379162"/>
                  <a:gd name="connsiteY2-148" fmla="*/ 1881639 h 2175570"/>
                  <a:gd name="connsiteX3-149" fmla="*/ 1379162 w 1379162"/>
                  <a:gd name="connsiteY3-150" fmla="*/ 1895504 h 2175570"/>
                  <a:gd name="connsiteX4-151" fmla="*/ 689581 w 1379162"/>
                  <a:gd name="connsiteY4-152" fmla="*/ 2175570 h 2175570"/>
                  <a:gd name="connsiteX5-153" fmla="*/ 0 w 1379162"/>
                  <a:gd name="connsiteY5-154" fmla="*/ 1895504 h 2175570"/>
                  <a:gd name="connsiteX6-155" fmla="*/ 559510 w 1379162"/>
                  <a:gd name="connsiteY6-156" fmla="*/ 40216 h 2175570"/>
                  <a:gd name="connsiteX0-157" fmla="*/ 559510 w 1379162"/>
                  <a:gd name="connsiteY0-158" fmla="*/ 50079 h 2185433"/>
                  <a:gd name="connsiteX1-159" fmla="*/ 818240 w 1379162"/>
                  <a:gd name="connsiteY1-160" fmla="*/ 50079 h 2185433"/>
                  <a:gd name="connsiteX2-161" fmla="*/ 1375721 w 1379162"/>
                  <a:gd name="connsiteY2-162" fmla="*/ 1891502 h 2185433"/>
                  <a:gd name="connsiteX3-163" fmla="*/ 1379162 w 1379162"/>
                  <a:gd name="connsiteY3-164" fmla="*/ 1905367 h 2185433"/>
                  <a:gd name="connsiteX4-165" fmla="*/ 689581 w 1379162"/>
                  <a:gd name="connsiteY4-166" fmla="*/ 2185433 h 2185433"/>
                  <a:gd name="connsiteX5-167" fmla="*/ 0 w 1379162"/>
                  <a:gd name="connsiteY5-168" fmla="*/ 1905367 h 2185433"/>
                  <a:gd name="connsiteX6-169" fmla="*/ 559510 w 1379162"/>
                  <a:gd name="connsiteY6-170" fmla="*/ 50079 h 2185433"/>
                  <a:gd name="connsiteX0-171" fmla="*/ 559510 w 1379162"/>
                  <a:gd name="connsiteY0-172" fmla="*/ 52984 h 2188338"/>
                  <a:gd name="connsiteX1-173" fmla="*/ 818240 w 1379162"/>
                  <a:gd name="connsiteY1-174" fmla="*/ 52984 h 2188338"/>
                  <a:gd name="connsiteX2-175" fmla="*/ 1375721 w 1379162"/>
                  <a:gd name="connsiteY2-176" fmla="*/ 1894407 h 2188338"/>
                  <a:gd name="connsiteX3-177" fmla="*/ 1379162 w 1379162"/>
                  <a:gd name="connsiteY3-178" fmla="*/ 1908272 h 2188338"/>
                  <a:gd name="connsiteX4-179" fmla="*/ 689581 w 1379162"/>
                  <a:gd name="connsiteY4-180" fmla="*/ 2188338 h 2188338"/>
                  <a:gd name="connsiteX5-181" fmla="*/ 0 w 1379162"/>
                  <a:gd name="connsiteY5-182" fmla="*/ 1908272 h 2188338"/>
                  <a:gd name="connsiteX6-183" fmla="*/ 559510 w 1379162"/>
                  <a:gd name="connsiteY6-184" fmla="*/ 52984 h 21883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379162" h="2188338">
                    <a:moveTo>
                      <a:pt x="559510" y="52984"/>
                    </a:moveTo>
                    <a:cubicBezTo>
                      <a:pt x="593366" y="5359"/>
                      <a:pt x="731997" y="-37503"/>
                      <a:pt x="818240" y="52984"/>
                    </a:cubicBezTo>
                    <a:cubicBezTo>
                      <a:pt x="816162" y="50325"/>
                      <a:pt x="1282234" y="1585192"/>
                      <a:pt x="1375721" y="1894407"/>
                    </a:cubicBezTo>
                    <a:cubicBezTo>
                      <a:pt x="1378870" y="1898789"/>
                      <a:pt x="1379162" y="1903517"/>
                      <a:pt x="1379162" y="1908272"/>
                    </a:cubicBezTo>
                    <a:cubicBezTo>
                      <a:pt x="1379162" y="2062948"/>
                      <a:pt x="1070426" y="2188338"/>
                      <a:pt x="689581" y="2188338"/>
                    </a:cubicBezTo>
                    <a:cubicBezTo>
                      <a:pt x="308736" y="2188338"/>
                      <a:pt x="0" y="2062948"/>
                      <a:pt x="0" y="1908272"/>
                    </a:cubicBezTo>
                    <a:lnTo>
                      <a:pt x="559510" y="52984"/>
                    </a:lnTo>
                    <a:close/>
                  </a:path>
                </a:pathLst>
              </a:custGeom>
              <a:solidFill>
                <a:srgbClr val="92D05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39" name="椭圆 10"/>
              <p:cNvSpPr/>
              <p:nvPr/>
            </p:nvSpPr>
            <p:spPr>
              <a:xfrm>
                <a:off x="7264371" y="3236425"/>
                <a:ext cx="759357" cy="429154"/>
              </a:xfrm>
              <a:custGeom>
                <a:avLst/>
                <a:gdLst/>
                <a:ahLst/>
                <a:cxnLst/>
                <a:rect l="l" t="t" r="r" b="b"/>
                <a:pathLst>
                  <a:path w="590834" h="334594">
                    <a:moveTo>
                      <a:pt x="86928" y="0"/>
                    </a:moveTo>
                    <a:cubicBezTo>
                      <a:pt x="160265" y="23782"/>
                      <a:pt x="240109" y="35684"/>
                      <a:pt x="323402" y="35684"/>
                    </a:cubicBezTo>
                    <a:cubicBezTo>
                      <a:pt x="387332" y="35684"/>
                      <a:pt x="449230" y="28672"/>
                      <a:pt x="507434" y="13120"/>
                    </a:cubicBezTo>
                    <a:cubicBezTo>
                      <a:pt x="531772" y="93575"/>
                      <a:pt x="560176" y="187373"/>
                      <a:pt x="590834" y="288543"/>
                    </a:cubicBezTo>
                    <a:cubicBezTo>
                      <a:pt x="499769" y="318822"/>
                      <a:pt x="400175" y="334594"/>
                      <a:pt x="296010" y="334594"/>
                    </a:cubicBezTo>
                    <a:cubicBezTo>
                      <a:pt x="191403" y="334594"/>
                      <a:pt x="91406" y="318688"/>
                      <a:pt x="0" y="288246"/>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40" name="椭圆 10"/>
              <p:cNvSpPr/>
              <p:nvPr/>
            </p:nvSpPr>
            <p:spPr>
              <a:xfrm>
                <a:off x="7054645" y="3976593"/>
                <a:ext cx="1181221" cy="417099"/>
              </a:xfrm>
              <a:custGeom>
                <a:avLst/>
                <a:gdLst/>
                <a:ahLst/>
                <a:cxnLst/>
                <a:rect l="l" t="t" r="r" b="b"/>
                <a:pathLst>
                  <a:path w="1082218" h="392352">
                    <a:moveTo>
                      <a:pt x="92746" y="0"/>
                    </a:moveTo>
                    <a:cubicBezTo>
                      <a:pt x="229132" y="56158"/>
                      <a:pt x="381210" y="86960"/>
                      <a:pt x="541436" y="86960"/>
                    </a:cubicBezTo>
                    <a:cubicBezTo>
                      <a:pt x="701493" y="86960"/>
                      <a:pt x="853418" y="56223"/>
                      <a:pt x="989694" y="184"/>
                    </a:cubicBezTo>
                    <a:cubicBezTo>
                      <a:pt x="1021621" y="105469"/>
                      <a:pt x="1052999" y="208935"/>
                      <a:pt x="1082218" y="305289"/>
                    </a:cubicBezTo>
                    <a:cubicBezTo>
                      <a:pt x="917102" y="361516"/>
                      <a:pt x="732512" y="392352"/>
                      <a:pt x="537839" y="392352"/>
                    </a:cubicBezTo>
                    <a:cubicBezTo>
                      <a:pt x="345739" y="392352"/>
                      <a:pt x="163457" y="362325"/>
                      <a:pt x="0" y="307539"/>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34" name="直接连接符 33"/>
            <p:cNvCxnSpPr/>
            <p:nvPr/>
          </p:nvCxnSpPr>
          <p:spPr>
            <a:xfrm flipH="1" flipV="1">
              <a:off x="7030532" y="2503628"/>
              <a:ext cx="1" cy="91859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5" name="TextBox 11"/>
            <p:cNvSpPr txBox="1">
              <a:spLocks noChangeArrowheads="1"/>
            </p:cNvSpPr>
            <p:nvPr/>
          </p:nvSpPr>
          <p:spPr bwMode="auto">
            <a:xfrm flipH="1">
              <a:off x="6193051" y="1718449"/>
              <a:ext cx="1780988" cy="646331"/>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zh-CN" altLang="en-US" kern="0" dirty="0">
                  <a:latin typeface="微软雅黑" panose="020B0503020204020204" pitchFamily="34" charset="-122"/>
                  <a:ea typeface="微软雅黑" panose="020B0503020204020204" pitchFamily="34" charset="-122"/>
                </a:rPr>
                <a:t>点击添加文本    </a:t>
              </a:r>
              <a:endParaRPr lang="en-US" altLang="zh-CN" kern="0" dirty="0">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r>
                <a:rPr lang="zh-CN" altLang="en-US" kern="0" dirty="0">
                  <a:latin typeface="微软雅黑" panose="020B0503020204020204" pitchFamily="34" charset="-122"/>
                  <a:ea typeface="微软雅黑" panose="020B0503020204020204" pitchFamily="34" charset="-122"/>
                </a:rPr>
                <a:t>点击添加文本</a:t>
              </a:r>
              <a:endParaRPr lang="en-US" altLang="zh-CN" kern="0" dirty="0">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8675633" y="2293639"/>
            <a:ext cx="1840096" cy="3396461"/>
            <a:chOff x="7555216" y="2338795"/>
            <a:chExt cx="1840096" cy="3396461"/>
          </a:xfrm>
        </p:grpSpPr>
        <p:grpSp>
          <p:nvGrpSpPr>
            <p:cNvPr id="42" name="组合 33"/>
            <p:cNvGrpSpPr/>
            <p:nvPr/>
          </p:nvGrpSpPr>
          <p:grpSpPr bwMode="auto">
            <a:xfrm>
              <a:off x="7902069" y="3680691"/>
              <a:ext cx="1147697" cy="2054565"/>
              <a:chOff x="179512" y="2797966"/>
              <a:chExt cx="1513892" cy="2709936"/>
            </a:xfrm>
          </p:grpSpPr>
          <p:sp>
            <p:nvSpPr>
              <p:cNvPr id="45" name="圆角矩形 44"/>
              <p:cNvSpPr/>
              <p:nvPr/>
            </p:nvSpPr>
            <p:spPr>
              <a:xfrm>
                <a:off x="179512" y="4149080"/>
                <a:ext cx="1512168" cy="1358822"/>
              </a:xfrm>
              <a:prstGeom prst="roundRect">
                <a:avLst>
                  <a:gd name="adj" fmla="val 5673"/>
                </a:avLst>
              </a:prstGeom>
              <a:solidFill>
                <a:srgbClr val="BE1247"/>
              </a:solidFill>
              <a:ln>
                <a:solidFill>
                  <a:schemeClr val="bg1"/>
                </a:solidFill>
              </a:ln>
              <a:scene3d>
                <a:camera prst="isometricOffAxis1Top">
                  <a:rot lat="19308370" lon="17994607" rev="3982837"/>
                </a:camera>
                <a:lightRig rig="soft" dir="t"/>
              </a:scene3d>
              <a:sp3d extrusionH="63500"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46" name="圆角矩形 45"/>
              <p:cNvSpPr/>
              <p:nvPr/>
            </p:nvSpPr>
            <p:spPr>
              <a:xfrm>
                <a:off x="181236" y="4138187"/>
                <a:ext cx="1512168" cy="1358822"/>
              </a:xfrm>
              <a:prstGeom prst="roundRect">
                <a:avLst>
                  <a:gd name="adj" fmla="val 5673"/>
                </a:avLst>
              </a:prstGeom>
              <a:solidFill>
                <a:srgbClr val="0070C0"/>
              </a:solidFill>
              <a:ln>
                <a:solidFill>
                  <a:schemeClr val="bg1"/>
                </a:solidFill>
              </a:ln>
              <a:scene3d>
                <a:camera prst="isometricOffAxis1Top">
                  <a:rot lat="19308370" lon="17994607" rev="3982837"/>
                </a:camera>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47" name="椭圆 10"/>
              <p:cNvSpPr/>
              <p:nvPr/>
            </p:nvSpPr>
            <p:spPr>
              <a:xfrm>
                <a:off x="256447" y="2797966"/>
                <a:ext cx="1379875" cy="2188794"/>
              </a:xfrm>
              <a:custGeom>
                <a:avLst/>
                <a:gdLst>
                  <a:gd name="connsiteX0" fmla="*/ 564273 w 1405538"/>
                  <a:gd name="connsiteY0" fmla="*/ 0 h 2135354"/>
                  <a:gd name="connsiteX1" fmla="*/ 823003 w 1405538"/>
                  <a:gd name="connsiteY1" fmla="*/ 0 h 2135354"/>
                  <a:gd name="connsiteX2" fmla="*/ 1405538 w 1405538"/>
                  <a:gd name="connsiteY2" fmla="*/ 1732147 h 2135354"/>
                  <a:gd name="connsiteX3" fmla="*/ 1387275 w 1405538"/>
                  <a:gd name="connsiteY3" fmla="*/ 1841423 h 2135354"/>
                  <a:gd name="connsiteX4" fmla="*/ 1380484 w 1405538"/>
                  <a:gd name="connsiteY4" fmla="*/ 1841423 h 2135354"/>
                  <a:gd name="connsiteX5" fmla="*/ 1383925 w 1405538"/>
                  <a:gd name="connsiteY5" fmla="*/ 1855288 h 2135354"/>
                  <a:gd name="connsiteX6" fmla="*/ 694344 w 1405538"/>
                  <a:gd name="connsiteY6" fmla="*/ 2135354 h 2135354"/>
                  <a:gd name="connsiteX7" fmla="*/ 4763 w 1405538"/>
                  <a:gd name="connsiteY7" fmla="*/ 1855288 h 2135354"/>
                  <a:gd name="connsiteX8" fmla="*/ 8205 w 1405538"/>
                  <a:gd name="connsiteY8" fmla="*/ 1841423 h 2135354"/>
                  <a:gd name="connsiteX9" fmla="*/ 0 w 1405538"/>
                  <a:gd name="connsiteY9" fmla="*/ 1841423 h 2135354"/>
                  <a:gd name="connsiteX10" fmla="*/ 564273 w 1405538"/>
                  <a:gd name="connsiteY10" fmla="*/ 0 h 2135354"/>
                  <a:gd name="connsiteX0-1" fmla="*/ 616661 w 1457926"/>
                  <a:gd name="connsiteY0-2" fmla="*/ 0 h 2135354"/>
                  <a:gd name="connsiteX1-3" fmla="*/ 875391 w 1457926"/>
                  <a:gd name="connsiteY1-4" fmla="*/ 0 h 2135354"/>
                  <a:gd name="connsiteX2-5" fmla="*/ 1457926 w 1457926"/>
                  <a:gd name="connsiteY2-6" fmla="*/ 1732147 h 2135354"/>
                  <a:gd name="connsiteX3-7" fmla="*/ 1439663 w 1457926"/>
                  <a:gd name="connsiteY3-8" fmla="*/ 1841423 h 2135354"/>
                  <a:gd name="connsiteX4-9" fmla="*/ 1432872 w 1457926"/>
                  <a:gd name="connsiteY4-10" fmla="*/ 1841423 h 2135354"/>
                  <a:gd name="connsiteX5-11" fmla="*/ 1436313 w 1457926"/>
                  <a:gd name="connsiteY5-12" fmla="*/ 1855288 h 2135354"/>
                  <a:gd name="connsiteX6-13" fmla="*/ 746732 w 1457926"/>
                  <a:gd name="connsiteY6-14" fmla="*/ 2135354 h 2135354"/>
                  <a:gd name="connsiteX7-15" fmla="*/ 57151 w 1457926"/>
                  <a:gd name="connsiteY7-16" fmla="*/ 1855288 h 2135354"/>
                  <a:gd name="connsiteX8-17" fmla="*/ 60593 w 1457926"/>
                  <a:gd name="connsiteY8-18" fmla="*/ 1841423 h 2135354"/>
                  <a:gd name="connsiteX9-19" fmla="*/ 0 w 1457926"/>
                  <a:gd name="connsiteY9-20" fmla="*/ 1731886 h 2135354"/>
                  <a:gd name="connsiteX10-21" fmla="*/ 616661 w 1457926"/>
                  <a:gd name="connsiteY10-22" fmla="*/ 0 h 2135354"/>
                  <a:gd name="connsiteX0-23" fmla="*/ 689418 w 1530683"/>
                  <a:gd name="connsiteY0-24" fmla="*/ 0 h 2135354"/>
                  <a:gd name="connsiteX1-25" fmla="*/ 948148 w 1530683"/>
                  <a:gd name="connsiteY1-26" fmla="*/ 0 h 2135354"/>
                  <a:gd name="connsiteX2-27" fmla="*/ 1530683 w 1530683"/>
                  <a:gd name="connsiteY2-28" fmla="*/ 1732147 h 2135354"/>
                  <a:gd name="connsiteX3-29" fmla="*/ 1512420 w 1530683"/>
                  <a:gd name="connsiteY3-30" fmla="*/ 1841423 h 2135354"/>
                  <a:gd name="connsiteX4-31" fmla="*/ 1505629 w 1530683"/>
                  <a:gd name="connsiteY4-32" fmla="*/ 1841423 h 2135354"/>
                  <a:gd name="connsiteX5-33" fmla="*/ 1509070 w 1530683"/>
                  <a:gd name="connsiteY5-34" fmla="*/ 1855288 h 2135354"/>
                  <a:gd name="connsiteX6-35" fmla="*/ 819489 w 1530683"/>
                  <a:gd name="connsiteY6-36" fmla="*/ 2135354 h 2135354"/>
                  <a:gd name="connsiteX7-37" fmla="*/ 129908 w 1530683"/>
                  <a:gd name="connsiteY7-38" fmla="*/ 1855288 h 2135354"/>
                  <a:gd name="connsiteX8-39" fmla="*/ 0 w 1530683"/>
                  <a:gd name="connsiteY8-40" fmla="*/ 1841423 h 2135354"/>
                  <a:gd name="connsiteX9-41" fmla="*/ 72757 w 1530683"/>
                  <a:gd name="connsiteY9-42" fmla="*/ 1731886 h 2135354"/>
                  <a:gd name="connsiteX10-43" fmla="*/ 689418 w 1530683"/>
                  <a:gd name="connsiteY10-44" fmla="*/ 0 h 2135354"/>
                  <a:gd name="connsiteX0-45" fmla="*/ 616661 w 1457926"/>
                  <a:gd name="connsiteY0-46" fmla="*/ 0 h 2135354"/>
                  <a:gd name="connsiteX1-47" fmla="*/ 875391 w 1457926"/>
                  <a:gd name="connsiteY1-48" fmla="*/ 0 h 2135354"/>
                  <a:gd name="connsiteX2-49" fmla="*/ 1457926 w 1457926"/>
                  <a:gd name="connsiteY2-50" fmla="*/ 1732147 h 2135354"/>
                  <a:gd name="connsiteX3-51" fmla="*/ 1439663 w 1457926"/>
                  <a:gd name="connsiteY3-52" fmla="*/ 1841423 h 2135354"/>
                  <a:gd name="connsiteX4-53" fmla="*/ 1432872 w 1457926"/>
                  <a:gd name="connsiteY4-54" fmla="*/ 1841423 h 2135354"/>
                  <a:gd name="connsiteX5-55" fmla="*/ 1436313 w 1457926"/>
                  <a:gd name="connsiteY5-56" fmla="*/ 1855288 h 2135354"/>
                  <a:gd name="connsiteX6-57" fmla="*/ 746732 w 1457926"/>
                  <a:gd name="connsiteY6-58" fmla="*/ 2135354 h 2135354"/>
                  <a:gd name="connsiteX7-59" fmla="*/ 57151 w 1457926"/>
                  <a:gd name="connsiteY7-60" fmla="*/ 1855288 h 2135354"/>
                  <a:gd name="connsiteX8-61" fmla="*/ 0 w 1457926"/>
                  <a:gd name="connsiteY8-62" fmla="*/ 1731886 h 2135354"/>
                  <a:gd name="connsiteX9-63" fmla="*/ 616661 w 1457926"/>
                  <a:gd name="connsiteY9-64" fmla="*/ 0 h 2135354"/>
                  <a:gd name="connsiteX0-65" fmla="*/ 559510 w 1400775"/>
                  <a:gd name="connsiteY0-66" fmla="*/ 0 h 2135354"/>
                  <a:gd name="connsiteX1-67" fmla="*/ 818240 w 1400775"/>
                  <a:gd name="connsiteY1-68" fmla="*/ 0 h 2135354"/>
                  <a:gd name="connsiteX2-69" fmla="*/ 1400775 w 1400775"/>
                  <a:gd name="connsiteY2-70" fmla="*/ 1732147 h 2135354"/>
                  <a:gd name="connsiteX3-71" fmla="*/ 1382512 w 1400775"/>
                  <a:gd name="connsiteY3-72" fmla="*/ 1841423 h 2135354"/>
                  <a:gd name="connsiteX4-73" fmla="*/ 1375721 w 1400775"/>
                  <a:gd name="connsiteY4-74" fmla="*/ 1841423 h 2135354"/>
                  <a:gd name="connsiteX5-75" fmla="*/ 1379162 w 1400775"/>
                  <a:gd name="connsiteY5-76" fmla="*/ 1855288 h 2135354"/>
                  <a:gd name="connsiteX6-77" fmla="*/ 689581 w 1400775"/>
                  <a:gd name="connsiteY6-78" fmla="*/ 2135354 h 2135354"/>
                  <a:gd name="connsiteX7-79" fmla="*/ 0 w 1400775"/>
                  <a:gd name="connsiteY7-80" fmla="*/ 1855288 h 2135354"/>
                  <a:gd name="connsiteX8-81" fmla="*/ 559510 w 1400775"/>
                  <a:gd name="connsiteY8-82" fmla="*/ 0 h 2135354"/>
                  <a:gd name="connsiteX0-83" fmla="*/ 559510 w 1382512"/>
                  <a:gd name="connsiteY0-84" fmla="*/ 0 h 2135354"/>
                  <a:gd name="connsiteX1-85" fmla="*/ 818240 w 1382512"/>
                  <a:gd name="connsiteY1-86" fmla="*/ 0 h 2135354"/>
                  <a:gd name="connsiteX2-87" fmla="*/ 1382512 w 1382512"/>
                  <a:gd name="connsiteY2-88" fmla="*/ 1841423 h 2135354"/>
                  <a:gd name="connsiteX3-89" fmla="*/ 1375721 w 1382512"/>
                  <a:gd name="connsiteY3-90" fmla="*/ 1841423 h 2135354"/>
                  <a:gd name="connsiteX4-91" fmla="*/ 1379162 w 1382512"/>
                  <a:gd name="connsiteY4-92" fmla="*/ 1855288 h 2135354"/>
                  <a:gd name="connsiteX5-93" fmla="*/ 689581 w 1382512"/>
                  <a:gd name="connsiteY5-94" fmla="*/ 2135354 h 2135354"/>
                  <a:gd name="connsiteX6-95" fmla="*/ 0 w 1382512"/>
                  <a:gd name="connsiteY6-96" fmla="*/ 1855288 h 2135354"/>
                  <a:gd name="connsiteX7-97" fmla="*/ 559510 w 1382512"/>
                  <a:gd name="connsiteY7-98" fmla="*/ 0 h 2135354"/>
                  <a:gd name="connsiteX0-99" fmla="*/ 559510 w 1392037"/>
                  <a:gd name="connsiteY0-100" fmla="*/ 0 h 2135354"/>
                  <a:gd name="connsiteX1-101" fmla="*/ 818240 w 1392037"/>
                  <a:gd name="connsiteY1-102" fmla="*/ 0 h 2135354"/>
                  <a:gd name="connsiteX2-103" fmla="*/ 1392037 w 1392037"/>
                  <a:gd name="connsiteY2-104" fmla="*/ 1727123 h 2135354"/>
                  <a:gd name="connsiteX3-105" fmla="*/ 1375721 w 1392037"/>
                  <a:gd name="connsiteY3-106" fmla="*/ 1841423 h 2135354"/>
                  <a:gd name="connsiteX4-107" fmla="*/ 1379162 w 1392037"/>
                  <a:gd name="connsiteY4-108" fmla="*/ 1855288 h 2135354"/>
                  <a:gd name="connsiteX5-109" fmla="*/ 689581 w 1392037"/>
                  <a:gd name="connsiteY5-110" fmla="*/ 2135354 h 2135354"/>
                  <a:gd name="connsiteX6-111" fmla="*/ 0 w 1392037"/>
                  <a:gd name="connsiteY6-112" fmla="*/ 1855288 h 2135354"/>
                  <a:gd name="connsiteX7-113" fmla="*/ 559510 w 1392037"/>
                  <a:gd name="connsiteY7-114" fmla="*/ 0 h 2135354"/>
                  <a:gd name="connsiteX0-115" fmla="*/ 559510 w 1379162"/>
                  <a:gd name="connsiteY0-116" fmla="*/ 0 h 2135354"/>
                  <a:gd name="connsiteX1-117" fmla="*/ 818240 w 1379162"/>
                  <a:gd name="connsiteY1-118" fmla="*/ 0 h 2135354"/>
                  <a:gd name="connsiteX2-119" fmla="*/ 1375721 w 1379162"/>
                  <a:gd name="connsiteY2-120" fmla="*/ 1841423 h 2135354"/>
                  <a:gd name="connsiteX3-121" fmla="*/ 1379162 w 1379162"/>
                  <a:gd name="connsiteY3-122" fmla="*/ 1855288 h 2135354"/>
                  <a:gd name="connsiteX4-123" fmla="*/ 689581 w 1379162"/>
                  <a:gd name="connsiteY4-124" fmla="*/ 2135354 h 2135354"/>
                  <a:gd name="connsiteX5-125" fmla="*/ 0 w 1379162"/>
                  <a:gd name="connsiteY5-126" fmla="*/ 1855288 h 2135354"/>
                  <a:gd name="connsiteX6-127" fmla="*/ 559510 w 1379162"/>
                  <a:gd name="connsiteY6-128" fmla="*/ 0 h 2135354"/>
                  <a:gd name="connsiteX0-129" fmla="*/ 559510 w 1379162"/>
                  <a:gd name="connsiteY0-130" fmla="*/ 3 h 2135357"/>
                  <a:gd name="connsiteX1-131" fmla="*/ 818240 w 1379162"/>
                  <a:gd name="connsiteY1-132" fmla="*/ 3 h 2135357"/>
                  <a:gd name="connsiteX2-133" fmla="*/ 1375721 w 1379162"/>
                  <a:gd name="connsiteY2-134" fmla="*/ 1841426 h 2135357"/>
                  <a:gd name="connsiteX3-135" fmla="*/ 1379162 w 1379162"/>
                  <a:gd name="connsiteY3-136" fmla="*/ 1855291 h 2135357"/>
                  <a:gd name="connsiteX4-137" fmla="*/ 689581 w 1379162"/>
                  <a:gd name="connsiteY4-138" fmla="*/ 2135357 h 2135357"/>
                  <a:gd name="connsiteX5-139" fmla="*/ 0 w 1379162"/>
                  <a:gd name="connsiteY5-140" fmla="*/ 1855291 h 2135357"/>
                  <a:gd name="connsiteX6-141" fmla="*/ 559510 w 1379162"/>
                  <a:gd name="connsiteY6-142" fmla="*/ 3 h 2135357"/>
                  <a:gd name="connsiteX0-143" fmla="*/ 559510 w 1379162"/>
                  <a:gd name="connsiteY0-144" fmla="*/ 40216 h 2175570"/>
                  <a:gd name="connsiteX1-145" fmla="*/ 818240 w 1379162"/>
                  <a:gd name="connsiteY1-146" fmla="*/ 40216 h 2175570"/>
                  <a:gd name="connsiteX2-147" fmla="*/ 1375721 w 1379162"/>
                  <a:gd name="connsiteY2-148" fmla="*/ 1881639 h 2175570"/>
                  <a:gd name="connsiteX3-149" fmla="*/ 1379162 w 1379162"/>
                  <a:gd name="connsiteY3-150" fmla="*/ 1895504 h 2175570"/>
                  <a:gd name="connsiteX4-151" fmla="*/ 689581 w 1379162"/>
                  <a:gd name="connsiteY4-152" fmla="*/ 2175570 h 2175570"/>
                  <a:gd name="connsiteX5-153" fmla="*/ 0 w 1379162"/>
                  <a:gd name="connsiteY5-154" fmla="*/ 1895504 h 2175570"/>
                  <a:gd name="connsiteX6-155" fmla="*/ 559510 w 1379162"/>
                  <a:gd name="connsiteY6-156" fmla="*/ 40216 h 2175570"/>
                  <a:gd name="connsiteX0-157" fmla="*/ 559510 w 1379162"/>
                  <a:gd name="connsiteY0-158" fmla="*/ 50079 h 2185433"/>
                  <a:gd name="connsiteX1-159" fmla="*/ 818240 w 1379162"/>
                  <a:gd name="connsiteY1-160" fmla="*/ 50079 h 2185433"/>
                  <a:gd name="connsiteX2-161" fmla="*/ 1375721 w 1379162"/>
                  <a:gd name="connsiteY2-162" fmla="*/ 1891502 h 2185433"/>
                  <a:gd name="connsiteX3-163" fmla="*/ 1379162 w 1379162"/>
                  <a:gd name="connsiteY3-164" fmla="*/ 1905367 h 2185433"/>
                  <a:gd name="connsiteX4-165" fmla="*/ 689581 w 1379162"/>
                  <a:gd name="connsiteY4-166" fmla="*/ 2185433 h 2185433"/>
                  <a:gd name="connsiteX5-167" fmla="*/ 0 w 1379162"/>
                  <a:gd name="connsiteY5-168" fmla="*/ 1905367 h 2185433"/>
                  <a:gd name="connsiteX6-169" fmla="*/ 559510 w 1379162"/>
                  <a:gd name="connsiteY6-170" fmla="*/ 50079 h 2185433"/>
                  <a:gd name="connsiteX0-171" fmla="*/ 559510 w 1379162"/>
                  <a:gd name="connsiteY0-172" fmla="*/ 52984 h 2188338"/>
                  <a:gd name="connsiteX1-173" fmla="*/ 818240 w 1379162"/>
                  <a:gd name="connsiteY1-174" fmla="*/ 52984 h 2188338"/>
                  <a:gd name="connsiteX2-175" fmla="*/ 1375721 w 1379162"/>
                  <a:gd name="connsiteY2-176" fmla="*/ 1894407 h 2188338"/>
                  <a:gd name="connsiteX3-177" fmla="*/ 1379162 w 1379162"/>
                  <a:gd name="connsiteY3-178" fmla="*/ 1908272 h 2188338"/>
                  <a:gd name="connsiteX4-179" fmla="*/ 689581 w 1379162"/>
                  <a:gd name="connsiteY4-180" fmla="*/ 2188338 h 2188338"/>
                  <a:gd name="connsiteX5-181" fmla="*/ 0 w 1379162"/>
                  <a:gd name="connsiteY5-182" fmla="*/ 1908272 h 2188338"/>
                  <a:gd name="connsiteX6-183" fmla="*/ 559510 w 1379162"/>
                  <a:gd name="connsiteY6-184" fmla="*/ 52984 h 21883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379162" h="2188338">
                    <a:moveTo>
                      <a:pt x="559510" y="52984"/>
                    </a:moveTo>
                    <a:cubicBezTo>
                      <a:pt x="593366" y="5359"/>
                      <a:pt x="731997" y="-37503"/>
                      <a:pt x="818240" y="52984"/>
                    </a:cubicBezTo>
                    <a:cubicBezTo>
                      <a:pt x="816162" y="50325"/>
                      <a:pt x="1282234" y="1585192"/>
                      <a:pt x="1375721" y="1894407"/>
                    </a:cubicBezTo>
                    <a:cubicBezTo>
                      <a:pt x="1378870" y="1898789"/>
                      <a:pt x="1379162" y="1903517"/>
                      <a:pt x="1379162" y="1908272"/>
                    </a:cubicBezTo>
                    <a:cubicBezTo>
                      <a:pt x="1379162" y="2062948"/>
                      <a:pt x="1070426" y="2188338"/>
                      <a:pt x="689581" y="2188338"/>
                    </a:cubicBezTo>
                    <a:cubicBezTo>
                      <a:pt x="308736" y="2188338"/>
                      <a:pt x="0" y="2062948"/>
                      <a:pt x="0" y="1908272"/>
                    </a:cubicBezTo>
                    <a:lnTo>
                      <a:pt x="559510" y="52984"/>
                    </a:lnTo>
                    <a:close/>
                  </a:path>
                </a:pathLst>
              </a:custGeom>
              <a:solidFill>
                <a:srgbClr val="0070C0"/>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48" name="椭圆 10"/>
              <p:cNvSpPr/>
              <p:nvPr/>
            </p:nvSpPr>
            <p:spPr>
              <a:xfrm>
                <a:off x="569152" y="3291810"/>
                <a:ext cx="756947" cy="429321"/>
              </a:xfrm>
              <a:custGeom>
                <a:avLst/>
                <a:gdLst/>
                <a:ahLst/>
                <a:cxnLst/>
                <a:rect l="l" t="t" r="r" b="b"/>
                <a:pathLst>
                  <a:path w="590834" h="334594">
                    <a:moveTo>
                      <a:pt x="86928" y="0"/>
                    </a:moveTo>
                    <a:cubicBezTo>
                      <a:pt x="160265" y="23782"/>
                      <a:pt x="240109" y="35684"/>
                      <a:pt x="323402" y="35684"/>
                    </a:cubicBezTo>
                    <a:cubicBezTo>
                      <a:pt x="387332" y="35684"/>
                      <a:pt x="449230" y="28672"/>
                      <a:pt x="507434" y="13120"/>
                    </a:cubicBezTo>
                    <a:cubicBezTo>
                      <a:pt x="531772" y="93575"/>
                      <a:pt x="560176" y="187373"/>
                      <a:pt x="590834" y="288543"/>
                    </a:cubicBezTo>
                    <a:cubicBezTo>
                      <a:pt x="499769" y="318822"/>
                      <a:pt x="400175" y="334594"/>
                      <a:pt x="296010" y="334594"/>
                    </a:cubicBezTo>
                    <a:cubicBezTo>
                      <a:pt x="191403" y="334594"/>
                      <a:pt x="91406" y="318688"/>
                      <a:pt x="0" y="288246"/>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49" name="椭圆 10"/>
              <p:cNvSpPr/>
              <p:nvPr/>
            </p:nvSpPr>
            <p:spPr>
              <a:xfrm>
                <a:off x="358201" y="4031335"/>
                <a:ext cx="1181332" cy="419394"/>
              </a:xfrm>
              <a:custGeom>
                <a:avLst/>
                <a:gdLst/>
                <a:ahLst/>
                <a:cxnLst/>
                <a:rect l="l" t="t" r="r" b="b"/>
                <a:pathLst>
                  <a:path w="1082218" h="392352">
                    <a:moveTo>
                      <a:pt x="92746" y="0"/>
                    </a:moveTo>
                    <a:cubicBezTo>
                      <a:pt x="229132" y="56158"/>
                      <a:pt x="381210" y="86960"/>
                      <a:pt x="541436" y="86960"/>
                    </a:cubicBezTo>
                    <a:cubicBezTo>
                      <a:pt x="701493" y="86960"/>
                      <a:pt x="853418" y="56223"/>
                      <a:pt x="989694" y="184"/>
                    </a:cubicBezTo>
                    <a:cubicBezTo>
                      <a:pt x="1021621" y="105469"/>
                      <a:pt x="1052999" y="208935"/>
                      <a:pt x="1082218" y="305289"/>
                    </a:cubicBezTo>
                    <a:cubicBezTo>
                      <a:pt x="917102" y="361516"/>
                      <a:pt x="732512" y="392352"/>
                      <a:pt x="537839" y="392352"/>
                    </a:cubicBezTo>
                    <a:cubicBezTo>
                      <a:pt x="345739" y="392352"/>
                      <a:pt x="163457" y="362325"/>
                      <a:pt x="0" y="307539"/>
                    </a:cubicBezTo>
                    <a:close/>
                  </a:path>
                </a:pathLst>
              </a:custGeom>
              <a:gradFill flip="none" rotWithShape="1">
                <a:gsLst>
                  <a:gs pos="98000">
                    <a:schemeClr val="bg1">
                      <a:lumMod val="65000"/>
                    </a:schemeClr>
                  </a:gs>
                  <a:gs pos="0">
                    <a:schemeClr val="bg1">
                      <a:lumMod val="65000"/>
                    </a:schemeClr>
                  </a:gs>
                  <a:gs pos="55000">
                    <a:schemeClr val="bg1"/>
                  </a:gs>
                </a:gsLst>
                <a:lin ang="11100000" scaled="0"/>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latin typeface="微软雅黑" panose="020B0503020204020204" pitchFamily="34" charset="-122"/>
                  <a:ea typeface="微软雅黑" panose="020B0503020204020204" pitchFamily="34" charset="-122"/>
                </a:endParaRPr>
              </a:p>
            </p:txBody>
          </p:sp>
        </p:grpSp>
        <p:cxnSp>
          <p:nvCxnSpPr>
            <p:cNvPr id="43" name="直接连接符 42"/>
            <p:cNvCxnSpPr/>
            <p:nvPr/>
          </p:nvCxnSpPr>
          <p:spPr>
            <a:xfrm flipH="1" flipV="1">
              <a:off x="8395782" y="3146432"/>
              <a:ext cx="1" cy="64244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4" name="TextBox 11"/>
            <p:cNvSpPr txBox="1">
              <a:spLocks noChangeArrowheads="1"/>
            </p:cNvSpPr>
            <p:nvPr/>
          </p:nvSpPr>
          <p:spPr bwMode="auto">
            <a:xfrm flipH="1">
              <a:off x="7555216" y="2338795"/>
              <a:ext cx="1840096" cy="646331"/>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zh-CN" altLang="en-US" kern="0" dirty="0">
                  <a:latin typeface="微软雅黑" panose="020B0503020204020204" pitchFamily="34" charset="-122"/>
                  <a:ea typeface="微软雅黑" panose="020B0503020204020204" pitchFamily="34" charset="-122"/>
                </a:rPr>
                <a:t>点击添加文本    </a:t>
              </a:r>
              <a:endParaRPr lang="en-US" altLang="zh-CN" kern="0" dirty="0">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r>
                <a:rPr lang="zh-CN" altLang="en-US" kern="0" dirty="0">
                  <a:latin typeface="微软雅黑" panose="020B0503020204020204" pitchFamily="34" charset="-122"/>
                  <a:ea typeface="微软雅黑" panose="020B0503020204020204" pitchFamily="34" charset="-122"/>
                </a:rPr>
                <a:t>点击添加文本</a:t>
              </a:r>
              <a:endParaRPr lang="en-US" altLang="zh-CN" kern="0"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strVal val="#ppt_x"/>
                                          </p:val>
                                        </p:tav>
                                        <p:tav tm="100000">
                                          <p:val>
                                            <p:strVal val="#ppt_x"/>
                                          </p:val>
                                        </p:tav>
                                      </p:tavLst>
                                    </p:anim>
                                    <p:anim calcmode="lin" valueType="num">
                                      <p:cBhvr>
                                        <p:cTn id="15" dur="5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anim calcmode="lin" valueType="num">
                                      <p:cBhvr>
                                        <p:cTn id="26" dur="500" fill="hold"/>
                                        <p:tgtEl>
                                          <p:spTgt spid="32"/>
                                        </p:tgtEl>
                                        <p:attrNameLst>
                                          <p:attrName>ppt_x</p:attrName>
                                        </p:attrNameLst>
                                      </p:cBhvr>
                                      <p:tavLst>
                                        <p:tav tm="0">
                                          <p:val>
                                            <p:strVal val="#ppt_x"/>
                                          </p:val>
                                        </p:tav>
                                        <p:tav tm="100000">
                                          <p:val>
                                            <p:strVal val="#ppt_x"/>
                                          </p:val>
                                        </p:tav>
                                      </p:tavLst>
                                    </p:anim>
                                    <p:anim calcmode="lin" valueType="num">
                                      <p:cBhvr>
                                        <p:cTn id="27" dur="500" fill="hold"/>
                                        <p:tgtEl>
                                          <p:spTgt spid="3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anim calcmode="lin" valueType="num">
                                      <p:cBhvr>
                                        <p:cTn id="32" dur="500" fill="hold"/>
                                        <p:tgtEl>
                                          <p:spTgt spid="41"/>
                                        </p:tgtEl>
                                        <p:attrNameLst>
                                          <p:attrName>ppt_x</p:attrName>
                                        </p:attrNameLst>
                                      </p:cBhvr>
                                      <p:tavLst>
                                        <p:tav tm="0">
                                          <p:val>
                                            <p:strVal val="#ppt_x"/>
                                          </p:val>
                                        </p:tav>
                                        <p:tav tm="100000">
                                          <p:val>
                                            <p:strVal val="#ppt_x"/>
                                          </p:val>
                                        </p:tav>
                                      </p:tavLst>
                                    </p:anim>
                                    <p:anim calcmode="lin" valueType="num">
                                      <p:cBhvr>
                                        <p:cTn id="33" dur="500" fill="hold"/>
                                        <p:tgtEl>
                                          <p:spTgt spid="41"/>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2" presetClass="entr" presetSubtype="8"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说教学程序</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矩形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5.4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grpSp>
        <p:nvGrpSpPr>
          <p:cNvPr id="4" name="组合 3"/>
          <p:cNvGrpSpPr/>
          <p:nvPr/>
        </p:nvGrpSpPr>
        <p:grpSpPr>
          <a:xfrm>
            <a:off x="1658582" y="1834472"/>
            <a:ext cx="2598494" cy="4150589"/>
            <a:chOff x="744182" y="1723635"/>
            <a:chExt cx="2598494" cy="4150589"/>
          </a:xfrm>
        </p:grpSpPr>
        <p:cxnSp>
          <p:nvCxnSpPr>
            <p:cNvPr id="5" name="直接连接符 4"/>
            <p:cNvCxnSpPr/>
            <p:nvPr/>
          </p:nvCxnSpPr>
          <p:spPr>
            <a:xfrm>
              <a:off x="1725911" y="1723636"/>
              <a:ext cx="1" cy="45853"/>
            </a:xfrm>
            <a:prstGeom prst="line">
              <a:avLst/>
            </a:prstGeom>
            <a:ln w="76200">
              <a:solidFill>
                <a:srgbClr val="346182"/>
              </a:solidFill>
            </a:ln>
          </p:spPr>
          <p:style>
            <a:lnRef idx="1">
              <a:schemeClr val="accent1"/>
            </a:lnRef>
            <a:fillRef idx="0">
              <a:schemeClr val="accent1"/>
            </a:fillRef>
            <a:effectRef idx="0">
              <a:schemeClr val="accent1"/>
            </a:effectRef>
            <a:fontRef idx="minor">
              <a:schemeClr val="tx1"/>
            </a:fontRef>
          </p:style>
        </p:cxnSp>
        <p:sp>
          <p:nvSpPr>
            <p:cNvPr id="6" name="圆角矩形 5"/>
            <p:cNvSpPr/>
            <p:nvPr/>
          </p:nvSpPr>
          <p:spPr>
            <a:xfrm>
              <a:off x="1116193" y="1723635"/>
              <a:ext cx="1798958" cy="4997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545746" y="2219125"/>
              <a:ext cx="899479" cy="899479"/>
            </a:xfrm>
            <a:prstGeom prst="ellipse">
              <a:avLst/>
            </a:prstGeom>
            <a:solidFill>
              <a:srgbClr val="0070C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744182" y="3275730"/>
              <a:ext cx="2598494" cy="2598494"/>
            </a:xfrm>
            <a:prstGeom prst="ellipse">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a:off x="1844683" y="3119053"/>
              <a:ext cx="291683" cy="164454"/>
            </a:xfrm>
            <a:prstGeom prst="triangle">
              <a:avLst/>
            </a:prstGeom>
            <a:solidFill>
              <a:srgbClr val="7F7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47"/>
            <p:cNvSpPr txBox="1"/>
            <p:nvPr/>
          </p:nvSpPr>
          <p:spPr>
            <a:xfrm>
              <a:off x="1163010" y="1798180"/>
              <a:ext cx="1798958" cy="369332"/>
            </a:xfrm>
            <a:prstGeom prst="rect">
              <a:avLst/>
            </a:prstGeom>
            <a:noFill/>
          </p:spPr>
          <p:txBody>
            <a:bodyPr wrap="square" rtlCol="0" anchor="ctr">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创新点一</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Rectangle 42"/>
            <p:cNvSpPr/>
            <p:nvPr/>
          </p:nvSpPr>
          <p:spPr>
            <a:xfrm>
              <a:off x="1080539" y="3737234"/>
              <a:ext cx="2098784" cy="1499132"/>
            </a:xfrm>
            <a:prstGeom prst="rect">
              <a:avLst/>
            </a:prstGeom>
            <a:noFill/>
            <a:ln w="12700" cap="flat" cmpd="sng" algn="ctr">
              <a:noFill/>
              <a:prstDash val="solid"/>
            </a:ln>
            <a:effectLst/>
          </p:spPr>
          <p:txBody>
            <a:bodyPr lIns="91440" tIns="0" rIns="91440" bIns="0" rtlCol="0" anchor="t"/>
            <a:lstStyle/>
            <a:p>
              <a:pPr>
                <a:lnSpc>
                  <a:spcPct val="150000"/>
                </a:lnSpc>
                <a:defRPr/>
              </a:pPr>
              <a:r>
                <a:rPr lang="zh-CN" altLang="en-US" kern="0" dirty="0">
                  <a:latin typeface="微软雅黑" panose="020B0503020204020204" pitchFamily="34" charset="-122"/>
                  <a:ea typeface="微软雅黑" panose="020B0503020204020204" pitchFamily="34" charset="-122"/>
                  <a:cs typeface="Arial" panose="020B0604020202020204" pitchFamily="34" charset="0"/>
                </a:rPr>
                <a:t>单击此处添加文本单击此处添加文本</a:t>
              </a:r>
              <a:endParaRPr lang="en-US" altLang="zh-CN" kern="0" dirty="0">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defRPr/>
              </a:pPr>
              <a:r>
                <a:rPr lang="zh-CN" altLang="en-US" kern="0" dirty="0">
                  <a:latin typeface="微软雅黑" panose="020B0503020204020204" pitchFamily="34" charset="-122"/>
                  <a:ea typeface="微软雅黑" panose="020B0503020204020204" pitchFamily="34" charset="-122"/>
                  <a:cs typeface="Arial" panose="020B0604020202020204" pitchFamily="34" charset="0"/>
                </a:rPr>
                <a:t>单击此处添加文本</a:t>
              </a:r>
              <a:endParaRPr lang="en-US" altLang="zh-CN" kern="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12" name="Picture 36" descr="F:\TDDOWNLOAD\5056d9984b7959324300003c\5056d9984b7959324300003c\750+ Win PhoneåWin 8 å¾æ \WindowsPhoneIcon\dark\appbar.thumbs.up.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78839" y="2238215"/>
              <a:ext cx="801837" cy="8018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4758599" y="1834472"/>
            <a:ext cx="2598494" cy="4150589"/>
            <a:chOff x="3451554" y="1723635"/>
            <a:chExt cx="2598494" cy="4150589"/>
          </a:xfrm>
        </p:grpSpPr>
        <p:cxnSp>
          <p:nvCxnSpPr>
            <p:cNvPr id="14" name="直接连接符 13"/>
            <p:cNvCxnSpPr/>
            <p:nvPr/>
          </p:nvCxnSpPr>
          <p:spPr>
            <a:xfrm>
              <a:off x="4433282" y="1723636"/>
              <a:ext cx="1" cy="45853"/>
            </a:xfrm>
            <a:prstGeom prst="line">
              <a:avLst/>
            </a:prstGeom>
            <a:ln w="76200">
              <a:solidFill>
                <a:srgbClr val="346182"/>
              </a:solidFill>
            </a:ln>
          </p:spPr>
          <p:style>
            <a:lnRef idx="1">
              <a:schemeClr val="accent1"/>
            </a:lnRef>
            <a:fillRef idx="0">
              <a:schemeClr val="accent1"/>
            </a:fillRef>
            <a:effectRef idx="0">
              <a:schemeClr val="accent1"/>
            </a:effectRef>
            <a:fontRef idx="minor">
              <a:schemeClr val="tx1"/>
            </a:fontRef>
          </p:style>
        </p:cxnSp>
        <p:sp>
          <p:nvSpPr>
            <p:cNvPr id="15" name="圆角矩形 14"/>
            <p:cNvSpPr/>
            <p:nvPr/>
          </p:nvSpPr>
          <p:spPr>
            <a:xfrm>
              <a:off x="3823565" y="1723635"/>
              <a:ext cx="1798958" cy="499710"/>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4253118" y="2219125"/>
              <a:ext cx="899479" cy="899479"/>
            </a:xfrm>
            <a:prstGeom prst="ellipse">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3451554" y="3275730"/>
              <a:ext cx="2598494" cy="2598494"/>
            </a:xfrm>
            <a:prstGeom prst="ellipse">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p:nvSpPr>
          <p:spPr>
            <a:xfrm>
              <a:off x="4552055" y="3119053"/>
              <a:ext cx="291683" cy="164454"/>
            </a:xfrm>
            <a:prstGeom prst="triangle">
              <a:avLst/>
            </a:prstGeom>
            <a:solidFill>
              <a:srgbClr val="7F7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202"/>
            <p:cNvSpPr txBox="1"/>
            <p:nvPr/>
          </p:nvSpPr>
          <p:spPr>
            <a:xfrm>
              <a:off x="3823565" y="1778664"/>
              <a:ext cx="1798958" cy="369332"/>
            </a:xfrm>
            <a:prstGeom prst="rect">
              <a:avLst/>
            </a:prstGeom>
            <a:noFill/>
          </p:spPr>
          <p:txBody>
            <a:bodyPr wrap="square" rtlCol="0" anchor="ctr">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创新点二</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Rectangle 42"/>
            <p:cNvSpPr/>
            <p:nvPr/>
          </p:nvSpPr>
          <p:spPr>
            <a:xfrm>
              <a:off x="3701409" y="3737234"/>
              <a:ext cx="2098784" cy="1499132"/>
            </a:xfrm>
            <a:prstGeom prst="rect">
              <a:avLst/>
            </a:prstGeom>
            <a:noFill/>
            <a:ln w="12700" cap="flat" cmpd="sng" algn="ctr">
              <a:noFill/>
              <a:prstDash val="solid"/>
            </a:ln>
            <a:effectLst/>
          </p:spPr>
          <p:txBody>
            <a:bodyPr lIns="91440" tIns="0" rIns="91440" bIns="0" rtlCol="0" anchor="t"/>
            <a:lstStyle/>
            <a:p>
              <a:pPr>
                <a:lnSpc>
                  <a:spcPct val="150000"/>
                </a:lnSpc>
                <a:defRPr/>
              </a:pPr>
              <a:r>
                <a:rPr lang="zh-CN" altLang="en-US" kern="0" dirty="0">
                  <a:latin typeface="微软雅黑" panose="020B0503020204020204" pitchFamily="34" charset="-122"/>
                  <a:ea typeface="微软雅黑" panose="020B0503020204020204" pitchFamily="34" charset="-122"/>
                  <a:cs typeface="Arial" panose="020B0604020202020204" pitchFamily="34" charset="0"/>
                </a:rPr>
                <a:t>单击此处添加文本单击此处添加文本</a:t>
              </a:r>
              <a:endParaRPr lang="en-US" altLang="zh-CN" kern="0" dirty="0">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defRPr/>
              </a:pPr>
              <a:r>
                <a:rPr lang="zh-CN" altLang="en-US" kern="0" dirty="0">
                  <a:latin typeface="微软雅黑" panose="020B0503020204020204" pitchFamily="34" charset="-122"/>
                  <a:ea typeface="微软雅黑" panose="020B0503020204020204" pitchFamily="34" charset="-122"/>
                  <a:cs typeface="Arial" panose="020B0604020202020204" pitchFamily="34" charset="0"/>
                </a:rPr>
                <a:t>单击此处添加文本</a:t>
              </a:r>
              <a:endParaRPr lang="en-US" altLang="zh-CN" kern="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21" name="Picture 36" descr="F:\TDDOWNLOAD\5056d9984b7959324300003c\5056d9984b7959324300003c\750+ Win PhoneåWin 8 å¾æ \WindowsPhoneIcon\dark\appbar.thumbs.up.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86212" y="2238215"/>
              <a:ext cx="801837" cy="8018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7865739" y="1834472"/>
            <a:ext cx="2598494" cy="4150589"/>
            <a:chOff x="8904313" y="1723635"/>
            <a:chExt cx="2598494" cy="4150589"/>
          </a:xfrm>
        </p:grpSpPr>
        <p:cxnSp>
          <p:nvCxnSpPr>
            <p:cNvPr id="23" name="直接连接符 22"/>
            <p:cNvCxnSpPr/>
            <p:nvPr/>
          </p:nvCxnSpPr>
          <p:spPr>
            <a:xfrm>
              <a:off x="9886042" y="1723636"/>
              <a:ext cx="1" cy="45853"/>
            </a:xfrm>
            <a:prstGeom prst="line">
              <a:avLst/>
            </a:prstGeom>
            <a:ln w="76200">
              <a:solidFill>
                <a:srgbClr val="346182"/>
              </a:solidFill>
            </a:ln>
          </p:spPr>
          <p:style>
            <a:lnRef idx="1">
              <a:schemeClr val="accent1"/>
            </a:lnRef>
            <a:fillRef idx="0">
              <a:schemeClr val="accent1"/>
            </a:fillRef>
            <a:effectRef idx="0">
              <a:schemeClr val="accent1"/>
            </a:effectRef>
            <a:fontRef idx="minor">
              <a:schemeClr val="tx1"/>
            </a:fontRef>
          </p:style>
        </p:cxnSp>
        <p:sp>
          <p:nvSpPr>
            <p:cNvPr id="24" name="圆角矩形 23"/>
            <p:cNvSpPr/>
            <p:nvPr/>
          </p:nvSpPr>
          <p:spPr>
            <a:xfrm>
              <a:off x="9276324" y="1723635"/>
              <a:ext cx="1798958" cy="499710"/>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9705877" y="2219125"/>
              <a:ext cx="899479" cy="89947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8904313" y="3275730"/>
              <a:ext cx="2598494" cy="2598494"/>
            </a:xfrm>
            <a:prstGeom prst="ellipse">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a:off x="10004814" y="3119053"/>
              <a:ext cx="291683" cy="164454"/>
            </a:xfrm>
            <a:prstGeom prst="triangle">
              <a:avLst/>
            </a:prstGeom>
            <a:solidFill>
              <a:srgbClr val="7F7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04"/>
            <p:cNvSpPr txBox="1"/>
            <p:nvPr/>
          </p:nvSpPr>
          <p:spPr>
            <a:xfrm>
              <a:off x="9267708" y="1792399"/>
              <a:ext cx="1798958" cy="369332"/>
            </a:xfrm>
            <a:prstGeom prst="rect">
              <a:avLst/>
            </a:prstGeom>
            <a:noFill/>
          </p:spPr>
          <p:txBody>
            <a:bodyPr wrap="square" rtlCol="0" anchor="ctr">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不足点</a:t>
              </a:r>
              <a:endParaRPr lang="zh-CN" altLang="en-US"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9" name="Rectangle 42"/>
            <p:cNvSpPr/>
            <p:nvPr/>
          </p:nvSpPr>
          <p:spPr>
            <a:xfrm>
              <a:off x="9080586" y="3737234"/>
              <a:ext cx="2098784" cy="1499132"/>
            </a:xfrm>
            <a:prstGeom prst="rect">
              <a:avLst/>
            </a:prstGeom>
            <a:noFill/>
            <a:ln w="12700" cap="flat" cmpd="sng" algn="ctr">
              <a:noFill/>
              <a:prstDash val="solid"/>
            </a:ln>
            <a:effectLst/>
          </p:spPr>
          <p:txBody>
            <a:bodyPr lIns="91440" tIns="0" rIns="91440" bIns="0" rtlCol="0" anchor="t"/>
            <a:lstStyle/>
            <a:p>
              <a:pPr>
                <a:lnSpc>
                  <a:spcPct val="150000"/>
                </a:lnSpc>
                <a:defRPr/>
              </a:pPr>
              <a:r>
                <a:rPr lang="zh-CN" altLang="en-US" kern="0" dirty="0">
                  <a:latin typeface="微软雅黑" panose="020B0503020204020204" pitchFamily="34" charset="-122"/>
                  <a:ea typeface="微软雅黑" panose="020B0503020204020204" pitchFamily="34" charset="-122"/>
                  <a:cs typeface="Arial" panose="020B0604020202020204" pitchFamily="34" charset="0"/>
                </a:rPr>
                <a:t>单击此处添加文本单击此处添加文本</a:t>
              </a:r>
              <a:endParaRPr lang="en-US" altLang="zh-CN" kern="0" dirty="0">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defRPr/>
              </a:pPr>
              <a:r>
                <a:rPr lang="zh-CN" altLang="en-US" kern="0" dirty="0">
                  <a:latin typeface="微软雅黑" panose="020B0503020204020204" pitchFamily="34" charset="-122"/>
                  <a:ea typeface="微软雅黑" panose="020B0503020204020204" pitchFamily="34" charset="-122"/>
                  <a:cs typeface="Arial" panose="020B0604020202020204" pitchFamily="34" charset="0"/>
                </a:rPr>
                <a:t>单击此处添加文本</a:t>
              </a:r>
              <a:endParaRPr lang="en-US" altLang="zh-CN" kern="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30" name="Picture 36" descr="F:\TDDOWNLOAD\5056d9984b7959324300003c\5056d9984b7959324300003c\750+ Win PhoneåWin 8 å¾æ \WindowsPhoneIcon\dark\appbar.thumbs.up.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flipV="1">
              <a:off x="9745876" y="2238214"/>
              <a:ext cx="801837" cy="80183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anim calcmode="lin" valueType="num">
                                      <p:cBhvr>
                                        <p:cTn id="20" dur="500" fill="hold"/>
                                        <p:tgtEl>
                                          <p:spTgt spid="22"/>
                                        </p:tgtEl>
                                        <p:attrNameLst>
                                          <p:attrName>ppt_x</p:attrName>
                                        </p:attrNameLst>
                                      </p:cBhvr>
                                      <p:tavLst>
                                        <p:tav tm="0">
                                          <p:val>
                                            <p:strVal val="#ppt_x"/>
                                          </p:val>
                                        </p:tav>
                                        <p:tav tm="100000">
                                          <p:val>
                                            <p:strVal val="#ppt_x"/>
                                          </p:val>
                                        </p:tav>
                                      </p:tavLst>
                                    </p:anim>
                                    <p:anim calcmode="lin" valueType="num">
                                      <p:cBhvr>
                                        <p:cTn id="2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说教学程序</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矩形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5.5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grpSp>
        <p:nvGrpSpPr>
          <p:cNvPr id="4" name="Group 5"/>
          <p:cNvGrpSpPr/>
          <p:nvPr/>
        </p:nvGrpSpPr>
        <p:grpSpPr bwMode="auto">
          <a:xfrm>
            <a:off x="183304" y="1501192"/>
            <a:ext cx="2834994" cy="2259688"/>
            <a:chOff x="0" y="0"/>
            <a:chExt cx="2167503" cy="1728000"/>
          </a:xfrm>
          <a:blipFill>
            <a:blip r:embed="rId1"/>
            <a:stretch>
              <a:fillRect/>
            </a:stretch>
          </a:blipFill>
        </p:grpSpPr>
        <p:sp>
          <p:nvSpPr>
            <p:cNvPr id="5" name="矩形 6"/>
            <p:cNvSpPr>
              <a:spLocks noChangeAspect="1" noChangeArrowheads="1"/>
            </p:cNvSpPr>
            <p:nvPr/>
          </p:nvSpPr>
          <p:spPr bwMode="auto">
            <a:xfrm>
              <a:off x="0" y="0"/>
              <a:ext cx="2160000" cy="1440000"/>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矩形 25"/>
            <p:cNvSpPr>
              <a:spLocks noChangeArrowheads="1"/>
            </p:cNvSpPr>
            <p:nvPr/>
          </p:nvSpPr>
          <p:spPr bwMode="auto">
            <a:xfrm>
              <a:off x="0" y="1440000"/>
              <a:ext cx="2160000" cy="288000"/>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26"/>
            <p:cNvSpPr>
              <a:spLocks noChangeArrowheads="1"/>
            </p:cNvSpPr>
            <p:nvPr/>
          </p:nvSpPr>
          <p:spPr bwMode="auto">
            <a:xfrm>
              <a:off x="736" y="1445500"/>
              <a:ext cx="2166767" cy="282431"/>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作品名称：</a:t>
              </a:r>
              <a:endParaRPr lang="zh-CN" altLang="en-US" dirty="0"/>
            </a:p>
          </p:txBody>
        </p:sp>
      </p:grpSp>
      <p:grpSp>
        <p:nvGrpSpPr>
          <p:cNvPr id="8" name="Group 9"/>
          <p:cNvGrpSpPr/>
          <p:nvPr/>
        </p:nvGrpSpPr>
        <p:grpSpPr bwMode="auto">
          <a:xfrm>
            <a:off x="183304" y="3883652"/>
            <a:ext cx="2834994" cy="2259688"/>
            <a:chOff x="0" y="0"/>
            <a:chExt cx="2167503" cy="1728000"/>
          </a:xfrm>
        </p:grpSpPr>
        <p:sp>
          <p:nvSpPr>
            <p:cNvPr id="9" name="矩形 29"/>
            <p:cNvSpPr>
              <a:spLocks noChangeAspect="1" noChangeArrowheads="1"/>
            </p:cNvSpPr>
            <p:nvPr/>
          </p:nvSpPr>
          <p:spPr bwMode="auto">
            <a:xfrm>
              <a:off x="0" y="0"/>
              <a:ext cx="2160000" cy="1440000"/>
            </a:xfrm>
            <a:prstGeom prst="rect">
              <a:avLst/>
            </a:prstGeom>
            <a:blipFill dpi="0" rotWithShape="1">
              <a:blip r:embed="rId2"/>
              <a:srcRect/>
              <a:stretch>
                <a:fillRect/>
              </a:stretch>
            </a:bli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30"/>
            <p:cNvSpPr>
              <a:spLocks noChangeArrowheads="1"/>
            </p:cNvSpPr>
            <p:nvPr/>
          </p:nvSpPr>
          <p:spPr bwMode="auto">
            <a:xfrm>
              <a:off x="0" y="1440000"/>
              <a:ext cx="2160000" cy="288000"/>
            </a:xfrm>
            <a:prstGeom prst="rect">
              <a:avLst/>
            </a:prstGeom>
            <a:solidFill>
              <a:srgbClr val="00B0F0"/>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31"/>
            <p:cNvSpPr>
              <a:spLocks noChangeArrowheads="1"/>
            </p:cNvSpPr>
            <p:nvPr/>
          </p:nvSpPr>
          <p:spPr bwMode="auto">
            <a:xfrm>
              <a:off x="736" y="1445500"/>
              <a:ext cx="2166767" cy="28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作品名称：</a:t>
              </a:r>
              <a:endParaRPr lang="zh-CN" altLang="en-US" dirty="0"/>
            </a:p>
          </p:txBody>
        </p:sp>
      </p:grpSp>
      <p:grpSp>
        <p:nvGrpSpPr>
          <p:cNvPr id="12" name="Group 13"/>
          <p:cNvGrpSpPr/>
          <p:nvPr/>
        </p:nvGrpSpPr>
        <p:grpSpPr bwMode="auto">
          <a:xfrm>
            <a:off x="3263241" y="1501192"/>
            <a:ext cx="2834994" cy="2259688"/>
            <a:chOff x="0" y="0"/>
            <a:chExt cx="2167503" cy="1728000"/>
          </a:xfrm>
        </p:grpSpPr>
        <p:sp>
          <p:nvSpPr>
            <p:cNvPr id="13" name="矩形 33"/>
            <p:cNvSpPr>
              <a:spLocks noChangeAspect="1" noChangeArrowheads="1"/>
            </p:cNvSpPr>
            <p:nvPr/>
          </p:nvSpPr>
          <p:spPr bwMode="auto">
            <a:xfrm>
              <a:off x="0" y="0"/>
              <a:ext cx="2160000" cy="1440000"/>
            </a:xfrm>
            <a:prstGeom prst="rect">
              <a:avLst/>
            </a:prstGeom>
            <a:blipFill dpi="0" rotWithShape="1">
              <a:blip r:embed="rId3"/>
              <a:srcRect/>
              <a:stretch>
                <a:fillRect/>
              </a:stretch>
            </a:bli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34"/>
            <p:cNvSpPr>
              <a:spLocks noChangeArrowheads="1"/>
            </p:cNvSpPr>
            <p:nvPr/>
          </p:nvSpPr>
          <p:spPr bwMode="auto">
            <a:xfrm>
              <a:off x="0" y="1440000"/>
              <a:ext cx="2160000" cy="288000"/>
            </a:xfrm>
            <a:prstGeom prst="rect">
              <a:avLst/>
            </a:prstGeom>
            <a:solidFill>
              <a:srgbClr val="00B0F0"/>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35"/>
            <p:cNvSpPr>
              <a:spLocks noChangeArrowheads="1"/>
            </p:cNvSpPr>
            <p:nvPr/>
          </p:nvSpPr>
          <p:spPr bwMode="auto">
            <a:xfrm>
              <a:off x="736" y="1445500"/>
              <a:ext cx="2166767" cy="28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作品名称：</a:t>
              </a:r>
              <a:endParaRPr lang="zh-CN" altLang="en-US" dirty="0"/>
            </a:p>
          </p:txBody>
        </p:sp>
      </p:grpSp>
      <p:grpSp>
        <p:nvGrpSpPr>
          <p:cNvPr id="16" name="Group 17"/>
          <p:cNvGrpSpPr/>
          <p:nvPr/>
        </p:nvGrpSpPr>
        <p:grpSpPr bwMode="auto">
          <a:xfrm>
            <a:off x="3263241" y="3883652"/>
            <a:ext cx="2834994" cy="2259688"/>
            <a:chOff x="0" y="0"/>
            <a:chExt cx="2167503" cy="1728000"/>
          </a:xfrm>
        </p:grpSpPr>
        <p:sp>
          <p:nvSpPr>
            <p:cNvPr id="17" name="矩形 37"/>
            <p:cNvSpPr>
              <a:spLocks noChangeAspect="1" noChangeArrowheads="1"/>
            </p:cNvSpPr>
            <p:nvPr/>
          </p:nvSpPr>
          <p:spPr bwMode="auto">
            <a:xfrm>
              <a:off x="0" y="0"/>
              <a:ext cx="2160000" cy="1440000"/>
            </a:xfrm>
            <a:prstGeom prst="rect">
              <a:avLst/>
            </a:prstGeom>
            <a:blipFill dpi="0" rotWithShape="1">
              <a:blip r:embed="rId4"/>
              <a:srcRect/>
              <a:stretch>
                <a:fillRect/>
              </a:stretch>
            </a:bli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38"/>
            <p:cNvSpPr>
              <a:spLocks noChangeArrowheads="1"/>
            </p:cNvSpPr>
            <p:nvPr/>
          </p:nvSpPr>
          <p:spPr bwMode="auto">
            <a:xfrm>
              <a:off x="0" y="1440000"/>
              <a:ext cx="2160000" cy="288000"/>
            </a:xfrm>
            <a:prstGeom prst="rect">
              <a:avLst/>
            </a:prstGeom>
            <a:solidFill>
              <a:srgbClr val="00B050"/>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39"/>
            <p:cNvSpPr>
              <a:spLocks noChangeArrowheads="1"/>
            </p:cNvSpPr>
            <p:nvPr/>
          </p:nvSpPr>
          <p:spPr bwMode="auto">
            <a:xfrm>
              <a:off x="736" y="1445500"/>
              <a:ext cx="2166767" cy="28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作品名称：</a:t>
              </a:r>
              <a:endParaRPr lang="zh-CN" altLang="en-US" dirty="0"/>
            </a:p>
          </p:txBody>
        </p:sp>
      </p:grpSp>
      <p:grpSp>
        <p:nvGrpSpPr>
          <p:cNvPr id="20" name="Group 21"/>
          <p:cNvGrpSpPr/>
          <p:nvPr/>
        </p:nvGrpSpPr>
        <p:grpSpPr bwMode="auto">
          <a:xfrm>
            <a:off x="6343178" y="1501192"/>
            <a:ext cx="2834994" cy="2259688"/>
            <a:chOff x="0" y="0"/>
            <a:chExt cx="2167503" cy="1728000"/>
          </a:xfrm>
        </p:grpSpPr>
        <p:sp>
          <p:nvSpPr>
            <p:cNvPr id="21" name="矩形 41"/>
            <p:cNvSpPr>
              <a:spLocks noChangeAspect="1" noChangeArrowheads="1"/>
            </p:cNvSpPr>
            <p:nvPr/>
          </p:nvSpPr>
          <p:spPr bwMode="auto">
            <a:xfrm>
              <a:off x="0" y="0"/>
              <a:ext cx="2160000" cy="1440000"/>
            </a:xfrm>
            <a:prstGeom prst="rect">
              <a:avLst/>
            </a:prstGeom>
            <a:blipFill dpi="0" rotWithShape="1">
              <a:blip r:embed="rId5"/>
              <a:srcRect/>
              <a:stretch>
                <a:fillRect/>
              </a:stretch>
            </a:bli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42"/>
            <p:cNvSpPr>
              <a:spLocks noChangeArrowheads="1"/>
            </p:cNvSpPr>
            <p:nvPr/>
          </p:nvSpPr>
          <p:spPr bwMode="auto">
            <a:xfrm>
              <a:off x="0" y="1440000"/>
              <a:ext cx="2160000" cy="288000"/>
            </a:xfrm>
            <a:prstGeom prst="rect">
              <a:avLst/>
            </a:prstGeom>
            <a:solidFill>
              <a:srgbClr val="00B050"/>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43"/>
            <p:cNvSpPr>
              <a:spLocks noChangeArrowheads="1"/>
            </p:cNvSpPr>
            <p:nvPr/>
          </p:nvSpPr>
          <p:spPr bwMode="auto">
            <a:xfrm>
              <a:off x="736" y="1445500"/>
              <a:ext cx="2166767" cy="28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作品名称：</a:t>
              </a:r>
              <a:endParaRPr lang="zh-CN" altLang="en-US" dirty="0"/>
            </a:p>
          </p:txBody>
        </p:sp>
      </p:grpSp>
      <p:grpSp>
        <p:nvGrpSpPr>
          <p:cNvPr id="24" name="Group 25"/>
          <p:cNvGrpSpPr/>
          <p:nvPr/>
        </p:nvGrpSpPr>
        <p:grpSpPr bwMode="auto">
          <a:xfrm>
            <a:off x="6343178" y="3883652"/>
            <a:ext cx="2834994" cy="2259688"/>
            <a:chOff x="0" y="0"/>
            <a:chExt cx="2167503" cy="1728000"/>
          </a:xfrm>
        </p:grpSpPr>
        <p:sp>
          <p:nvSpPr>
            <p:cNvPr id="25" name="矩形 45"/>
            <p:cNvSpPr>
              <a:spLocks noChangeAspect="1" noChangeArrowheads="1"/>
            </p:cNvSpPr>
            <p:nvPr/>
          </p:nvSpPr>
          <p:spPr bwMode="auto">
            <a:xfrm>
              <a:off x="0" y="0"/>
              <a:ext cx="2160000" cy="1440000"/>
            </a:xfrm>
            <a:prstGeom prst="rect">
              <a:avLst/>
            </a:prstGeom>
            <a:blipFill dpi="0" rotWithShape="1">
              <a:blip r:embed="rId6"/>
              <a:srcRect/>
              <a:stretch>
                <a:fillRect/>
              </a:stretch>
            </a:bli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46"/>
            <p:cNvSpPr>
              <a:spLocks noChangeArrowheads="1"/>
            </p:cNvSpPr>
            <p:nvPr/>
          </p:nvSpPr>
          <p:spPr bwMode="auto">
            <a:xfrm>
              <a:off x="0" y="1440000"/>
              <a:ext cx="2160000" cy="288000"/>
            </a:xfrm>
            <a:prstGeom prst="rect">
              <a:avLst/>
            </a:prstGeom>
            <a:solidFill>
              <a:srgbClr val="0070C0"/>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47"/>
            <p:cNvSpPr>
              <a:spLocks noChangeArrowheads="1"/>
            </p:cNvSpPr>
            <p:nvPr/>
          </p:nvSpPr>
          <p:spPr bwMode="auto">
            <a:xfrm>
              <a:off x="736" y="1445500"/>
              <a:ext cx="2166767" cy="28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作品名称：</a:t>
              </a:r>
              <a:endParaRPr lang="zh-CN" altLang="en-US" dirty="0"/>
            </a:p>
          </p:txBody>
        </p:sp>
      </p:grpSp>
      <p:sp>
        <p:nvSpPr>
          <p:cNvPr id="28" name="矩形 27"/>
          <p:cNvSpPr/>
          <p:nvPr/>
        </p:nvSpPr>
        <p:spPr>
          <a:xfrm>
            <a:off x="9423115" y="1501192"/>
            <a:ext cx="2553686" cy="5539978"/>
          </a:xfrm>
          <a:prstGeom prst="rect">
            <a:avLst/>
          </a:prstGeom>
        </p:spPr>
        <p:txBody>
          <a:bodyPr wrap="square">
            <a:spAutoFit/>
          </a:bodyPr>
          <a:lstStyle/>
          <a:p>
            <a:pPr>
              <a:lnSpc>
                <a:spcPct val="150000"/>
              </a:lnSpc>
            </a:pPr>
            <a:r>
              <a:rPr lang="zh-CN" altLang="en-US" sz="2000" b="1" dirty="0">
                <a:latin typeface="微软雅黑" panose="020B0503020204020204" pitchFamily="34" charset="-122"/>
                <a:ea typeface="微软雅黑" panose="020B0503020204020204" pitchFamily="34" charset="-122"/>
              </a:rPr>
              <a:t>小标题</a:t>
            </a:r>
            <a:endParaRPr lang="en-US" altLang="zh-CN" sz="2000" b="1"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请在此处输入您需要的内容请在此处输入您需要的内容请在此处输入您需要的内容请在此处输入您需要的内容请在此处输入您需要的内容</a:t>
            </a: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请在此处输入您需要的内容请在此处输入您需要的内容请在此处输入您需要的内容请在此处</a:t>
            </a: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par>
                          <p:cTn id="28" fill="hold">
                            <p:stCondLst>
                              <p:cond delay="3000"/>
                            </p:stCondLst>
                            <p:childTnLst>
                              <p:par>
                                <p:cTn id="29" presetID="14" presetClass="entr" presetSubtype="1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a:spLocks noChangeArrowheads="1"/>
          </p:cNvSpPr>
          <p:nvPr/>
        </p:nvSpPr>
        <p:spPr bwMode="auto">
          <a:xfrm>
            <a:off x="623392" y="1198786"/>
            <a:ext cx="4929555" cy="1200329"/>
          </a:xfrm>
          <a:prstGeom prst="rect">
            <a:avLst/>
          </a:prstGeom>
          <a:noFill/>
          <a:ln w="9525">
            <a:noFill/>
            <a:miter lim="800000"/>
          </a:ln>
        </p:spPr>
        <p:txBody>
          <a:bodyPr wrap="none">
            <a:spAutoFit/>
          </a:bodyPr>
          <a:lstStyle/>
          <a:p>
            <a:pPr>
              <a:defRPr/>
            </a:pPr>
            <a:r>
              <a:rPr lang="zh-CN" altLang="en-US" sz="7200" b="1" spc="200" dirty="0">
                <a:solidFill>
                  <a:prstClr val="white"/>
                </a:solidFill>
                <a:latin typeface="微软雅黑" panose="020B0503020204020204" pitchFamily="34" charset="-122"/>
                <a:ea typeface="微软雅黑" panose="020B0503020204020204" pitchFamily="34" charset="-122"/>
              </a:rPr>
              <a:t>谢谢观看！</a:t>
            </a:r>
            <a:endParaRPr lang="zh-CN" altLang="en-US" sz="7200" b="1" spc="200" dirty="0">
              <a:solidFill>
                <a:prstClr val="white"/>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695400" y="1135445"/>
            <a:ext cx="573451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695400" y="2471122"/>
            <a:ext cx="573451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64414" y="2671530"/>
            <a:ext cx="3927564" cy="4259502"/>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085958" y="4891937"/>
            <a:ext cx="1455212" cy="146844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0-#ppt_w/2"/>
                                          </p:val>
                                        </p:tav>
                                        <p:tav tm="100000">
                                          <p:val>
                                            <p:strVal val="#ppt_x"/>
                                          </p:val>
                                        </p:tav>
                                      </p:tavLst>
                                    </p:anim>
                                    <p:anim calcmode="lin" valueType="num">
                                      <p:cBhvr additive="base">
                                        <p:cTn id="8" dur="2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1+#ppt_w/2"/>
                                          </p:val>
                                        </p:tav>
                                        <p:tav tm="100000">
                                          <p:val>
                                            <p:strVal val="#ppt_x"/>
                                          </p:val>
                                        </p:tav>
                                      </p:tavLst>
                                    </p:anim>
                                    <p:anim calcmode="lin" valueType="num">
                                      <p:cBhvr additive="base">
                                        <p:cTn id="12" dur="25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35" presetClass="entr" presetSubtype="0" fill="hold" grpId="1"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style.rotation</p:attrName>
                                        </p:attrNameLst>
                                      </p:cBhvr>
                                      <p:tavLst>
                                        <p:tav tm="0">
                                          <p:val>
                                            <p:fltVal val="720"/>
                                          </p:val>
                                        </p:tav>
                                        <p:tav tm="100000">
                                          <p:val>
                                            <p:fltVal val="0"/>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ppt_w</p:attrName>
                                        </p:attrNameLst>
                                      </p:cBhvr>
                                      <p:tavLst>
                                        <p:tav tm="0">
                                          <p:val>
                                            <p:fltVal val="0"/>
                                          </p:val>
                                        </p:tav>
                                        <p:tav tm="100000">
                                          <p:val>
                                            <p:strVal val="#ppt_w"/>
                                          </p:val>
                                        </p:tav>
                                      </p:tavLst>
                                    </p:anim>
                                  </p:childTnLst>
                                </p:cTn>
                              </p:par>
                              <p:par>
                                <p:cTn id="23" presetID="53" presetClass="entr" presetSubtype="16" fill="hold" grpId="2"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1386205" y="114300"/>
            <a:ext cx="3303270"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建议信篇中句</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U1</a:t>
            </a:r>
            <a:r>
              <a:rPr lang="zh-CN" altLang="en-US" sz="2400" b="1" baseline="-25000">
                <a:solidFill>
                  <a:schemeClr val="bg1"/>
                </a:solidFill>
              </a:rPr>
              <a:t>-①</a:t>
            </a:r>
            <a:endParaRPr lang="zh-CN" altLang="en-US" sz="2400" b="1" baseline="-25000">
              <a:solidFill>
                <a:schemeClr val="bg1"/>
              </a:solidFill>
            </a:endParaRPr>
          </a:p>
        </p:txBody>
      </p:sp>
      <p:graphicFrame>
        <p:nvGraphicFramePr>
          <p:cNvPr id="4" name="表格 3"/>
          <p:cNvGraphicFramePr/>
          <p:nvPr>
            <p:custDataLst>
              <p:tags r:id="rId3"/>
            </p:custDataLst>
          </p:nvPr>
        </p:nvGraphicFramePr>
        <p:xfrm>
          <a:off x="171450" y="642620"/>
          <a:ext cx="11891010" cy="5760720"/>
        </p:xfrm>
        <a:graphic>
          <a:graphicData uri="http://schemas.openxmlformats.org/drawingml/2006/table">
            <a:tbl>
              <a:tblPr firstRow="1" bandRow="1">
                <a:tableStyleId>{5C22544A-7EE6-4342-B048-85BDC9FD1C3A}</a:tableStyleId>
              </a:tblPr>
              <a:tblGrid>
                <a:gridCol w="4606925"/>
                <a:gridCol w="7284085"/>
              </a:tblGrid>
              <a:tr h="457200">
                <a:tc gridSpan="2">
                  <a:txBody>
                    <a:bodyPr/>
                    <a:p>
                      <a:pPr algn="ctr">
                        <a:buNone/>
                      </a:pPr>
                      <a:r>
                        <a:rPr lang="zh-CN" altLang="en-US" sz="2400">
                          <a:latin typeface="黑体" panose="02010609060101010101" charset="-122"/>
                          <a:ea typeface="黑体" panose="02010609060101010101" charset="-122"/>
                        </a:rPr>
                        <a:t>建议信篇中句（把握合适的语气：</a:t>
                      </a:r>
                      <a:r>
                        <a:rPr lang="zh-CN" altLang="en-US" sz="2400">
                          <a:solidFill>
                            <a:schemeClr val="bg1"/>
                          </a:solidFill>
                          <a:latin typeface="黑体" panose="02010609060101010101" charset="-122"/>
                          <a:ea typeface="黑体" panose="02010609060101010101" charset="-122"/>
                        </a:rPr>
                        <a:t>委婉建议</a:t>
                      </a:r>
                      <a:r>
                        <a:rPr lang="zh-CN" altLang="en-US" sz="2400">
                          <a:latin typeface="黑体" panose="02010609060101010101" charset="-122"/>
                          <a:ea typeface="黑体" panose="02010609060101010101" charset="-122"/>
                        </a:rPr>
                        <a:t>，</a:t>
                      </a:r>
                      <a:r>
                        <a:rPr lang="zh-CN" altLang="en-US" sz="2400">
                          <a:solidFill>
                            <a:srgbClr val="FFFF00"/>
                          </a:solidFill>
                          <a:latin typeface="黑体" panose="02010609060101010101" charset="-122"/>
                          <a:ea typeface="黑体" panose="02010609060101010101" charset="-122"/>
                        </a:rPr>
                        <a:t>强烈建议或据理力争</a:t>
                      </a:r>
                      <a:r>
                        <a:rPr lang="zh-CN" altLang="en-US" sz="2400">
                          <a:latin typeface="黑体" panose="02010609060101010101" charset="-122"/>
                          <a:ea typeface="黑体" panose="02010609060101010101" charset="-122"/>
                        </a:rPr>
                        <a:t>）</a:t>
                      </a:r>
                      <a:endParaRPr lang="zh-CN" altLang="en-US" sz="2400">
                        <a:latin typeface="黑体" panose="02010609060101010101" charset="-122"/>
                        <a:ea typeface="黑体" panose="02010609060101010101" charset="-122"/>
                      </a:endParaRPr>
                    </a:p>
                  </a:txBody>
                  <a:tcPr>
                    <a:solidFill>
                      <a:srgbClr val="0070C0"/>
                    </a:solidFill>
                  </a:tcPr>
                </a:tc>
                <a:tc hMerge="1">
                  <a:tcPr>
                    <a:solidFill>
                      <a:srgbClr val="0070C0"/>
                    </a:solidFill>
                  </a:tcPr>
                </a:tc>
              </a:tr>
              <a:tr h="1101090">
                <a:tc gridSpan="2">
                  <a:txBody>
                    <a:bodyPr/>
                    <a:p>
                      <a:pPr>
                        <a:buNone/>
                      </a:pPr>
                      <a:r>
                        <a:rPr lang="en-US" altLang="zh-CN" sz="2400">
                          <a:latin typeface="Times New Roman" panose="02020603050405020304" pitchFamily="18" charset="0"/>
                          <a:ea typeface="黑体" panose="02010609060101010101" charset="-122"/>
                          <a:cs typeface="Times New Roman" panose="02020603050405020304" pitchFamily="18" charset="0"/>
                        </a:rPr>
                        <a:t>1. </a:t>
                      </a:r>
                      <a:r>
                        <a:rPr sz="2400" b="1">
                          <a:solidFill>
                            <a:srgbClr val="C00000"/>
                          </a:solidFill>
                          <a:latin typeface="Times New Roman" panose="02020603050405020304" pitchFamily="18" charset="0"/>
                          <a:ea typeface="黑体" panose="02010609060101010101" charset="-122"/>
                          <a:cs typeface="Times New Roman" panose="02020603050405020304" pitchFamily="18" charset="0"/>
                        </a:rPr>
                        <a:t>It</a:t>
                      </a:r>
                      <a:r>
                        <a:rPr sz="2400">
                          <a:latin typeface="Times New Roman" panose="02020603050405020304" pitchFamily="18" charset="0"/>
                          <a:ea typeface="黑体" panose="02010609060101010101" charset="-122"/>
                          <a:cs typeface="Times New Roman" panose="02020603050405020304" pitchFamily="18" charset="0"/>
                        </a:rPr>
                        <a:t> is </a:t>
                      </a:r>
                      <a:r>
                        <a:rPr sz="2400" b="1">
                          <a:latin typeface="Times New Roman" panose="02020603050405020304" pitchFamily="18" charset="0"/>
                          <a:ea typeface="黑体" panose="02010609060101010101" charset="-122"/>
                          <a:cs typeface="Times New Roman" panose="02020603050405020304" pitchFamily="18" charset="0"/>
                        </a:rPr>
                        <a:t>highly recommended</a:t>
                      </a:r>
                      <a:r>
                        <a:rPr lang="en-US" sz="2400" b="1">
                          <a:latin typeface="Times New Roman" panose="02020603050405020304" pitchFamily="18" charset="0"/>
                          <a:ea typeface="黑体" panose="02010609060101010101" charset="-122"/>
                          <a:cs typeface="Times New Roman" panose="02020603050405020304" pitchFamily="18" charset="0"/>
                        </a:rPr>
                        <a:t>/suggested</a:t>
                      </a:r>
                      <a:r>
                        <a:rPr sz="2400">
                          <a:latin typeface="Times New Roman" panose="02020603050405020304" pitchFamily="18" charset="0"/>
                          <a:ea typeface="黑体" panose="02010609060101010101" charset="-122"/>
                          <a:cs typeface="Times New Roman" panose="02020603050405020304" pitchFamily="18" charset="0"/>
                        </a:rPr>
                        <a:t> </a:t>
                      </a:r>
                      <a:r>
                        <a:rPr sz="2400" u="sng">
                          <a:solidFill>
                            <a:srgbClr val="C00000"/>
                          </a:solidFill>
                          <a:latin typeface="Times New Roman" panose="02020603050405020304" pitchFamily="18" charset="0"/>
                          <a:ea typeface="黑体" panose="02010609060101010101" charset="-122"/>
                          <a:cs typeface="Times New Roman" panose="02020603050405020304" pitchFamily="18" charset="0"/>
                        </a:rPr>
                        <a:t>that</a:t>
                      </a:r>
                      <a:r>
                        <a:rPr lang="en-US" sz="2400" u="sng">
                          <a:solidFill>
                            <a:srgbClr val="C00000"/>
                          </a:solidFill>
                          <a:latin typeface="Times New Roman" panose="02020603050405020304" pitchFamily="18" charset="0"/>
                          <a:ea typeface="黑体" panose="02010609060101010101" charset="-122"/>
                          <a:cs typeface="Times New Roman" panose="02020603050405020304" pitchFamily="18" charset="0"/>
                        </a:rPr>
                        <a:t>+</a:t>
                      </a:r>
                      <a:r>
                        <a:rPr lang="zh-CN" altLang="en-US" sz="2400" u="sng">
                          <a:solidFill>
                            <a:srgbClr val="C00000"/>
                          </a:solidFill>
                          <a:latin typeface="Times New Roman" panose="02020603050405020304" pitchFamily="18" charset="0"/>
                          <a:ea typeface="黑体" panose="02010609060101010101" charset="-122"/>
                          <a:cs typeface="Times New Roman" panose="02020603050405020304" pitchFamily="18" charset="0"/>
                        </a:rPr>
                        <a:t>虚拟语气（</a:t>
                      </a:r>
                      <a:r>
                        <a:rPr lang="en-US" altLang="zh-CN" sz="2400" u="sng">
                          <a:solidFill>
                            <a:srgbClr val="C00000"/>
                          </a:solidFill>
                          <a:latin typeface="Times New Roman" panose="02020603050405020304" pitchFamily="18" charset="0"/>
                          <a:ea typeface="黑体" panose="02010609060101010101" charset="-122"/>
                          <a:cs typeface="Times New Roman" panose="02020603050405020304" pitchFamily="18" charset="0"/>
                        </a:rPr>
                        <a:t>should</a:t>
                      </a:r>
                      <a:r>
                        <a:rPr lang="zh-CN" altLang="en-US" sz="2400" u="sng">
                          <a:solidFill>
                            <a:srgbClr val="C00000"/>
                          </a:solidFill>
                          <a:latin typeface="Times New Roman" panose="02020603050405020304" pitchFamily="18" charset="0"/>
                          <a:ea typeface="黑体" panose="02010609060101010101" charset="-122"/>
                          <a:cs typeface="Times New Roman" panose="02020603050405020304" pitchFamily="18" charset="0"/>
                        </a:rPr>
                        <a:t>）</a:t>
                      </a:r>
                      <a:r>
                        <a:rPr lang="en-US" altLang="zh-CN" sz="2400" u="sng">
                          <a:solidFill>
                            <a:srgbClr val="C00000"/>
                          </a:solidFill>
                          <a:latin typeface="Times New Roman" panose="02020603050405020304" pitchFamily="18" charset="0"/>
                          <a:ea typeface="黑体" panose="02010609060101010101" charset="-122"/>
                          <a:cs typeface="Times New Roman" panose="02020603050405020304" pitchFamily="18" charset="0"/>
                        </a:rPr>
                        <a:t>do/be done</a:t>
                      </a:r>
                      <a:r>
                        <a:rPr lang="en-US" sz="2400" u="sng">
                          <a:solidFill>
                            <a:srgbClr val="C00000"/>
                          </a:solidFill>
                          <a:latin typeface="Times New Roman" panose="02020603050405020304" pitchFamily="18" charset="0"/>
                          <a:ea typeface="黑体" panose="02010609060101010101" charset="-122"/>
                          <a:cs typeface="Times New Roman" panose="02020603050405020304" pitchFamily="18" charset="0"/>
                        </a:rPr>
                        <a:t>...</a:t>
                      </a:r>
                      <a:endParaRPr lang="en-US" sz="2400" u="sng">
                        <a:solidFill>
                          <a:srgbClr val="C00000"/>
                        </a:solidFill>
                        <a:latin typeface="Times New Roman" panose="02020603050405020304" pitchFamily="18" charset="0"/>
                        <a:ea typeface="黑体" panose="02010609060101010101" charset="-122"/>
                        <a:cs typeface="Times New Roman" panose="02020603050405020304" pitchFamily="18" charset="0"/>
                      </a:endParaRPr>
                    </a:p>
                    <a:p>
                      <a:pPr>
                        <a:buNone/>
                      </a:pPr>
                      <a:r>
                        <a:rPr lang="en-US" sz="2400">
                          <a:latin typeface="Times New Roman" panose="02020603050405020304" pitchFamily="18" charset="0"/>
                          <a:ea typeface="黑体" panose="02010609060101010101" charset="-122"/>
                          <a:cs typeface="Times New Roman" panose="02020603050405020304" pitchFamily="18" charset="0"/>
                        </a:rPr>
                        <a:t>    / You’re </a:t>
                      </a:r>
                      <a:r>
                        <a:rPr lang="en-US" sz="2400" b="1" u="sng">
                          <a:latin typeface="Times New Roman" panose="02020603050405020304" pitchFamily="18" charset="0"/>
                          <a:ea typeface="黑体" panose="02010609060101010101" charset="-122"/>
                          <a:cs typeface="Times New Roman" panose="02020603050405020304" pitchFamily="18" charset="0"/>
                        </a:rPr>
                        <a:t>highly recommended</a:t>
                      </a:r>
                      <a:r>
                        <a:rPr lang="en-US" sz="2400">
                          <a:latin typeface="Times New Roman" panose="02020603050405020304" pitchFamily="18" charset="0"/>
                          <a:ea typeface="黑体" panose="02010609060101010101" charset="-122"/>
                          <a:cs typeface="Times New Roman" panose="02020603050405020304" pitchFamily="18" charset="0"/>
                        </a:rPr>
                        <a:t> to do...</a:t>
                      </a:r>
                      <a:r>
                        <a:rPr lang="zh-CN" altLang="en-US" sz="2400">
                          <a:latin typeface="Times New Roman" panose="02020603050405020304" pitchFamily="18" charset="0"/>
                          <a:ea typeface="黑体" panose="02010609060101010101" charset="-122"/>
                          <a:cs typeface="Times New Roman" panose="02020603050405020304" pitchFamily="18" charset="0"/>
                        </a:rPr>
                        <a:t>.</a:t>
                      </a:r>
                      <a:endParaRPr lang="zh-CN" altLang="en-US" sz="2400">
                        <a:latin typeface="Times New Roman" panose="02020603050405020304" pitchFamily="18" charset="0"/>
                        <a:ea typeface="黑体" panose="02010609060101010101" charset="-122"/>
                        <a:cs typeface="Times New Roman" panose="02020603050405020304" pitchFamily="18" charset="0"/>
                      </a:endParaRPr>
                    </a:p>
                    <a:p>
                      <a:pPr>
                        <a:buNone/>
                      </a:pPr>
                      <a:r>
                        <a:rPr lang="en-US" altLang="zh-CN" sz="2400">
                          <a:latin typeface="Times New Roman" panose="02020603050405020304" pitchFamily="18" charset="0"/>
                          <a:ea typeface="黑体" panose="02010609060101010101" charset="-122"/>
                          <a:cs typeface="Times New Roman" panose="02020603050405020304" pitchFamily="18" charset="0"/>
                        </a:rPr>
                        <a:t>2. </a:t>
                      </a:r>
                      <a:r>
                        <a:rPr lang="en-US" altLang="zh-CN" sz="2400" b="1" u="sng">
                          <a:latin typeface="Times New Roman" panose="02020603050405020304" pitchFamily="18" charset="0"/>
                          <a:ea typeface="黑体" panose="02010609060101010101" charset="-122"/>
                          <a:cs typeface="Times New Roman" panose="02020603050405020304" pitchFamily="18" charset="0"/>
                        </a:rPr>
                        <a:t>Do</a:t>
                      </a:r>
                      <a:r>
                        <a:rPr lang="en-US" altLang="zh-CN" sz="2400">
                          <a:latin typeface="Times New Roman" panose="02020603050405020304" pitchFamily="18" charset="0"/>
                          <a:ea typeface="黑体" panose="02010609060101010101" charset="-122"/>
                          <a:cs typeface="Times New Roman" panose="02020603050405020304" pitchFamily="18" charset="0"/>
                        </a:rPr>
                        <a:t> remember to...</a:t>
                      </a:r>
                      <a:endParaRPr lang="en-US" altLang="zh-CN" sz="2400">
                        <a:latin typeface="Times New Roman" panose="02020603050405020304" pitchFamily="18" charset="0"/>
                        <a:ea typeface="黑体" panose="02010609060101010101" charset="-122"/>
                        <a:cs typeface="Times New Roman" panose="02020603050405020304" pitchFamily="18" charset="0"/>
                      </a:endParaRPr>
                    </a:p>
                  </a:txBody>
                  <a:tcPr>
                    <a:solidFill>
                      <a:schemeClr val="accent6">
                        <a:lumMod val="20000"/>
                        <a:lumOff val="80000"/>
                      </a:schemeClr>
                    </a:solidFill>
                  </a:tcPr>
                </a:tc>
                <a:tc hMerge="1">
                  <a:tcPr>
                    <a:solidFill>
                      <a:schemeClr val="accent5">
                        <a:lumMod val="20000"/>
                        <a:lumOff val="80000"/>
                      </a:schemeClr>
                    </a:solidFill>
                  </a:tcPr>
                </a:tc>
              </a:tr>
              <a:tr h="3601720">
                <a:tc>
                  <a:txBody>
                    <a:bodyPr/>
                    <a:p>
                      <a:pPr>
                        <a:buNone/>
                      </a:pPr>
                      <a:r>
                        <a:rPr lang="zh-CN" altLang="en-US" sz="2400">
                          <a:latin typeface="黑体" panose="02010609060101010101" charset="-122"/>
                          <a:ea typeface="黑体" panose="02010609060101010101" charset="-122"/>
                          <a:cs typeface="黑体" panose="02010609060101010101" charset="-122"/>
                        </a:rPr>
                        <a:t>1. 我建议有关当局应让学生每天运动至少一个小时作为一项规定。</a:t>
                      </a:r>
                      <a:endParaRPr lang="zh-CN" altLang="en-US" sz="2400">
                        <a:latin typeface="黑体" panose="02010609060101010101" charset="-122"/>
                        <a:ea typeface="黑体" panose="02010609060101010101" charset="-122"/>
                        <a:cs typeface="黑体" panose="02010609060101010101" charset="-122"/>
                      </a:endParaRPr>
                    </a:p>
                    <a:p>
                      <a:pPr>
                        <a:buNone/>
                      </a:pPr>
                      <a:r>
                        <a:rPr lang="zh-CN" altLang="en-US" sz="2400">
                          <a:latin typeface="黑体" panose="02010609060101010101" charset="-122"/>
                          <a:ea typeface="黑体" panose="02010609060101010101" charset="-122"/>
                          <a:cs typeface="黑体" panose="02010609060101010101" charset="-122"/>
                        </a:rPr>
                        <a:t>2.</a:t>
                      </a:r>
                      <a:r>
                        <a:rPr lang="zh-CN" altLang="en-US" sz="2400">
                          <a:latin typeface="黑体" panose="02010609060101010101" charset="-122"/>
                          <a:ea typeface="黑体" panose="02010609060101010101" charset="-122"/>
                          <a:cs typeface="黑体" panose="02010609060101010101" charset="-122"/>
                          <a:sym typeface="+mn-ea"/>
                        </a:rPr>
                        <a:t>强烈建议你乘坐高铁。坐火车不仅方便、高效，而且还是一个欣赏沿途风景的好机会。</a:t>
                      </a:r>
                      <a:endParaRPr lang="zh-CN" altLang="en-US" sz="2400">
                        <a:latin typeface="黑体" panose="02010609060101010101" charset="-122"/>
                        <a:ea typeface="黑体" panose="02010609060101010101" charset="-122"/>
                        <a:cs typeface="黑体" panose="02010609060101010101" charset="-122"/>
                        <a:sym typeface="+mn-ea"/>
                      </a:endParaRPr>
                    </a:p>
                    <a:p>
                      <a:pPr>
                        <a:buNone/>
                      </a:pPr>
                      <a:r>
                        <a:rPr lang="zh-CN" altLang="en-US" sz="2400">
                          <a:latin typeface="黑体" panose="02010609060101010101" charset="-122"/>
                          <a:ea typeface="黑体" panose="02010609060101010101" charset="-122"/>
                          <a:cs typeface="黑体" panose="02010609060101010101" charset="-122"/>
                        </a:rPr>
                        <a:t>3. </a:t>
                      </a:r>
                      <a:r>
                        <a:rPr lang="zh-CN" altLang="en-US" sz="2400" baseline="30000">
                          <a:latin typeface="黑体" panose="02010609060101010101" charset="-122"/>
                          <a:ea typeface="黑体" panose="02010609060101010101" charset="-122"/>
                          <a:cs typeface="黑体" panose="02010609060101010101" charset="-122"/>
                        </a:rPr>
                        <a:t>（提议保护北京胡同建筑文化）</a:t>
                      </a:r>
                      <a:r>
                        <a:rPr lang="zh-CN" altLang="en-US" sz="2400">
                          <a:latin typeface="黑体" panose="02010609060101010101" charset="-122"/>
                          <a:ea typeface="黑体" panose="02010609060101010101" charset="-122"/>
                          <a:cs typeface="黑体" panose="02010609060101010101" charset="-122"/>
                        </a:rPr>
                        <a:t>我建议应该建立一项法律来维护和保护文化遗产。我还建议建立一个胡同博物馆来展示文化的魅力和意义。我本人，以及其他许多人，都希望北京胡同不只是一段记忆。</a:t>
                      </a:r>
                      <a:endParaRPr lang="zh-CN" altLang="en-US" sz="2400">
                        <a:latin typeface="黑体" panose="02010609060101010101" charset="-122"/>
                        <a:ea typeface="黑体" panose="02010609060101010101" charset="-122"/>
                        <a:cs typeface="黑体" panose="02010609060101010101" charset="-122"/>
                      </a:endParaRPr>
                    </a:p>
                    <a:p>
                      <a:pPr>
                        <a:buNone/>
                      </a:pPr>
                      <a:endParaRPr lang="zh-CN" altLang="en-US" sz="2400">
                        <a:latin typeface="黑体" panose="02010609060101010101" charset="-122"/>
                        <a:ea typeface="黑体" panose="02010609060101010101" charset="-122"/>
                        <a:cs typeface="黑体" panose="02010609060101010101" charset="-122"/>
                      </a:endParaRPr>
                    </a:p>
                  </a:txBody>
                  <a:tcPr>
                    <a:solidFill>
                      <a:schemeClr val="accent5">
                        <a:lumMod val="20000"/>
                        <a:lumOff val="80000"/>
                      </a:schemeClr>
                    </a:solidFill>
                  </a:tcPr>
                </a:tc>
                <a:tc>
                  <a:txBody>
                    <a:bodyPr/>
                    <a:p>
                      <a:pPr>
                        <a:buNone/>
                      </a:pPr>
                      <a:endParaRPr lang="zh-CN" altLang="en-US"/>
                    </a:p>
                  </a:txBody>
                  <a:tcPr>
                    <a:solidFill>
                      <a:schemeClr val="accent5">
                        <a:lumMod val="20000"/>
                        <a:lumOff val="80000"/>
                      </a:schemeClr>
                    </a:solidFill>
                  </a:tcPr>
                </a:tc>
              </a:tr>
            </a:tbl>
          </a:graphicData>
        </a:graphic>
      </p:graphicFrame>
      <p:sp>
        <p:nvSpPr>
          <p:cNvPr id="6" name="文本框 5"/>
          <p:cNvSpPr txBox="1"/>
          <p:nvPr/>
        </p:nvSpPr>
        <p:spPr>
          <a:xfrm>
            <a:off x="4777740" y="2332990"/>
            <a:ext cx="7282815" cy="829945"/>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rPr>
              <a:t>1. </a:t>
            </a:r>
            <a:r>
              <a:rPr lang="zh-CN" altLang="en-US" sz="2400" b="1" u="sng">
                <a:latin typeface="Times New Roman" panose="02020603050405020304" pitchFamily="18" charset="0"/>
                <a:cs typeface="Times New Roman" panose="02020603050405020304" pitchFamily="18" charset="0"/>
              </a:rPr>
              <a:t>I suggest</a:t>
            </a:r>
            <a:r>
              <a:rPr lang="zh-CN" altLang="en-US" sz="2400">
                <a:latin typeface="Times New Roman" panose="02020603050405020304" pitchFamily="18" charset="0"/>
                <a:cs typeface="Times New Roman" panose="02020603050405020304" pitchFamily="18" charset="0"/>
              </a:rPr>
              <a:t> the authorities concerned</a:t>
            </a:r>
            <a:r>
              <a:rPr lang="zh-CN" altLang="en-US" sz="2400" b="1" u="sng">
                <a:latin typeface="Times New Roman" panose="02020603050405020304" pitchFamily="18" charset="0"/>
                <a:cs typeface="Times New Roman" panose="02020603050405020304" pitchFamily="18" charset="0"/>
              </a:rPr>
              <a:t> (should) make</a:t>
            </a:r>
            <a:r>
              <a:rPr lang="zh-CN" altLang="en-US" sz="2400">
                <a:latin typeface="Times New Roman" panose="02020603050405020304" pitchFamily="18" charset="0"/>
                <a:cs typeface="Times New Roman" panose="02020603050405020304" pitchFamily="18" charset="0"/>
              </a:rPr>
              <a:t> </a:t>
            </a:r>
            <a:r>
              <a:rPr lang="zh-CN" altLang="en-US" sz="2400">
                <a:solidFill>
                  <a:srgbClr val="C00000"/>
                </a:solidFill>
                <a:latin typeface="Times New Roman" panose="02020603050405020304" pitchFamily="18" charset="0"/>
                <a:cs typeface="Times New Roman" panose="02020603050405020304" pitchFamily="18" charset="0"/>
              </a:rPr>
              <a:t>it</a:t>
            </a:r>
            <a:r>
              <a:rPr lang="zh-CN" altLang="en-US" sz="2400">
                <a:latin typeface="Times New Roman" panose="02020603050405020304" pitchFamily="18" charset="0"/>
                <a:cs typeface="Times New Roman" panose="02020603050405020304" pitchFamily="18" charset="0"/>
              </a:rPr>
              <a:t> a rule for students </a:t>
            </a:r>
            <a:r>
              <a:rPr lang="zh-CN" altLang="en-US" sz="2400">
                <a:solidFill>
                  <a:srgbClr val="C00000"/>
                </a:solidFill>
                <a:latin typeface="Times New Roman" panose="02020603050405020304" pitchFamily="18" charset="0"/>
                <a:cs typeface="Times New Roman" panose="02020603050405020304" pitchFamily="18" charset="0"/>
              </a:rPr>
              <a:t>to spend at least one hour a day on sport</a:t>
            </a:r>
            <a:r>
              <a:rPr lang="zh-CN" altLang="en-US" sz="2400">
                <a:latin typeface="Times New Roman" panose="02020603050405020304" pitchFamily="18" charset="0"/>
                <a:cs typeface="Times New Roman" panose="02020603050405020304" pitchFamily="18" charset="0"/>
              </a:rPr>
              <a:t>.</a:t>
            </a:r>
            <a:endParaRPr lang="zh-CN" altLang="en-US" sz="2400">
              <a:latin typeface="Times New Roman" panose="02020603050405020304" pitchFamily="18" charset="0"/>
              <a:cs typeface="Times New Roman" panose="02020603050405020304" pitchFamily="18" charset="0"/>
            </a:endParaRPr>
          </a:p>
        </p:txBody>
      </p:sp>
      <p:sp>
        <p:nvSpPr>
          <p:cNvPr id="8" name="文本框 7"/>
          <p:cNvSpPr txBox="1"/>
          <p:nvPr/>
        </p:nvSpPr>
        <p:spPr>
          <a:xfrm>
            <a:off x="4777740" y="3162935"/>
            <a:ext cx="7194550" cy="1568450"/>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sym typeface="+mn-ea"/>
              </a:rPr>
              <a:t>2.</a:t>
            </a:r>
            <a:r>
              <a:rPr lang="zh-CN" altLang="en-US" sz="2400" b="1" u="sng">
                <a:latin typeface="Times New Roman" panose="02020603050405020304" pitchFamily="18" charset="0"/>
                <a:cs typeface="Times New Roman" panose="02020603050405020304" pitchFamily="18" charset="0"/>
                <a:sym typeface="+mn-ea"/>
              </a:rPr>
              <a:t>It is highly recommended that</a:t>
            </a:r>
            <a:r>
              <a:rPr lang="zh-CN" altLang="en-US" sz="2400">
                <a:latin typeface="Times New Roman" panose="02020603050405020304" pitchFamily="18" charset="0"/>
                <a:cs typeface="Times New Roman" panose="02020603050405020304" pitchFamily="18" charset="0"/>
                <a:sym typeface="+mn-ea"/>
              </a:rPr>
              <a:t> you take a high-speed train. Not only is it convenient and efficient to travel around by train, but it is also a good chance to admire the scenery on the way. </a:t>
            </a:r>
            <a:endParaRPr lang="zh-CN" altLang="en-US" sz="24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4690110" y="4731385"/>
            <a:ext cx="7370445" cy="1938020"/>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sym typeface="+mn-ea"/>
              </a:rPr>
              <a:t>3. </a:t>
            </a:r>
            <a:r>
              <a:rPr sz="2400" b="1" u="sng">
                <a:latin typeface="Times New Roman" panose="02020603050405020304" pitchFamily="18" charset="0"/>
                <a:cs typeface="Times New Roman" panose="02020603050405020304" pitchFamily="18" charset="0"/>
                <a:sym typeface="+mn-ea"/>
              </a:rPr>
              <a:t>I suggest</a:t>
            </a:r>
            <a:r>
              <a:rPr sz="2400">
                <a:latin typeface="Times New Roman" panose="02020603050405020304" pitchFamily="18" charset="0"/>
                <a:cs typeface="Times New Roman" panose="02020603050405020304" pitchFamily="18" charset="0"/>
                <a:sym typeface="+mn-ea"/>
              </a:rPr>
              <a:t> a law </a:t>
            </a:r>
            <a:r>
              <a:rPr sz="2400" u="sng">
                <a:latin typeface="Times New Roman" panose="02020603050405020304" pitchFamily="18" charset="0"/>
                <a:cs typeface="Times New Roman" panose="02020603050405020304" pitchFamily="18" charset="0"/>
                <a:sym typeface="+mn-ea"/>
              </a:rPr>
              <a:t>should be</a:t>
            </a:r>
            <a:r>
              <a:rPr sz="2400">
                <a:latin typeface="Times New Roman" panose="02020603050405020304" pitchFamily="18" charset="0"/>
                <a:cs typeface="Times New Roman" panose="02020603050405020304" pitchFamily="18" charset="0"/>
                <a:sym typeface="+mn-ea"/>
              </a:rPr>
              <a:t> set up to maintain and protect the cultural heritage. I </a:t>
            </a:r>
            <a:r>
              <a:rPr sz="2400" b="1" u="sng">
                <a:latin typeface="Times New Roman" panose="02020603050405020304" pitchFamily="18" charset="0"/>
                <a:cs typeface="Times New Roman" panose="02020603050405020304" pitchFamily="18" charset="0"/>
                <a:sym typeface="+mn-ea"/>
              </a:rPr>
              <a:t>also propose</a:t>
            </a:r>
            <a:r>
              <a:rPr sz="2400">
                <a:latin typeface="Times New Roman" panose="02020603050405020304" pitchFamily="18" charset="0"/>
                <a:cs typeface="Times New Roman" panose="02020603050405020304" pitchFamily="18" charset="0"/>
                <a:sym typeface="+mn-ea"/>
              </a:rPr>
              <a:t> that a hutong museum be established to exhibit the charm and significance of the culture. </a:t>
            </a:r>
            <a:r>
              <a:rPr sz="2400" b="1" u="sng">
                <a:latin typeface="Times New Roman" panose="02020603050405020304" pitchFamily="18" charset="0"/>
                <a:cs typeface="Times New Roman" panose="02020603050405020304" pitchFamily="18" charset="0"/>
                <a:sym typeface="+mn-ea"/>
              </a:rPr>
              <a:t>I myself, as well as many others, </a:t>
            </a:r>
            <a:r>
              <a:rPr sz="2400" b="1" u="sng">
                <a:solidFill>
                  <a:srgbClr val="C00000"/>
                </a:solidFill>
                <a:latin typeface="Times New Roman" panose="02020603050405020304" pitchFamily="18" charset="0"/>
                <a:cs typeface="Times New Roman" panose="02020603050405020304" pitchFamily="18" charset="0"/>
                <a:sym typeface="+mn-ea"/>
              </a:rPr>
              <a:t>do</a:t>
            </a:r>
            <a:r>
              <a:rPr sz="2400" b="1" u="sng">
                <a:latin typeface="Times New Roman" panose="02020603050405020304" pitchFamily="18" charset="0"/>
                <a:cs typeface="Times New Roman" panose="02020603050405020304" pitchFamily="18" charset="0"/>
                <a:sym typeface="+mn-ea"/>
              </a:rPr>
              <a:t> hope</a:t>
            </a:r>
            <a:r>
              <a:rPr sz="2400">
                <a:latin typeface="Times New Roman" panose="02020603050405020304" pitchFamily="18" charset="0"/>
                <a:cs typeface="Times New Roman" panose="02020603050405020304" pitchFamily="18" charset="0"/>
                <a:sym typeface="+mn-ea"/>
              </a:rPr>
              <a:t> that Beijing hutong remains nothing more than a memory. </a:t>
            </a:r>
            <a:endParaRPr lang="zh-CN" altLang="en-US" sz="2400">
              <a:latin typeface="Times New Roman" panose="02020603050405020304" pitchFamily="18" charset="0"/>
              <a:cs typeface="Times New Roman" panose="02020603050405020304" pitchFamily="18" charset="0"/>
              <a:sym typeface="+mn-ea"/>
            </a:endParaRPr>
          </a:p>
        </p:txBody>
      </p:sp>
      <p:sp>
        <p:nvSpPr>
          <p:cNvPr id="12" name="圆角矩形 11"/>
          <p:cNvSpPr/>
          <p:nvPr/>
        </p:nvSpPr>
        <p:spPr>
          <a:xfrm>
            <a:off x="7630795" y="545465"/>
            <a:ext cx="2745740" cy="629920"/>
          </a:xfrm>
          <a:prstGeom prst="roundRect">
            <a:avLst/>
          </a:prstGeom>
          <a:noFill/>
          <a:ln w="28575">
            <a:solidFill>
              <a:srgbClr val="C00000"/>
            </a:solidFill>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6" grpId="0"/>
      <p:bldP spid="6" grpId="1"/>
      <p:bldP spid="8" grpId="0"/>
      <p:bldP spid="8" grpId="1"/>
      <p:bldP spid="9" grpId="0"/>
      <p:bldP spid="9" grpId="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464898" y="2589667"/>
            <a:ext cx="5331909" cy="1678665"/>
            <a:chOff x="1464898" y="2589667"/>
            <a:chExt cx="5331909" cy="1678665"/>
          </a:xfrm>
        </p:grpSpPr>
        <p:sp>
          <p:nvSpPr>
            <p:cNvPr id="3" name="文本框 2"/>
            <p:cNvSpPr txBox="1"/>
            <p:nvPr/>
          </p:nvSpPr>
          <p:spPr>
            <a:xfrm>
              <a:off x="1464898" y="2589667"/>
              <a:ext cx="5331909" cy="1678665"/>
            </a:xfrm>
            <a:prstGeom prst="rect">
              <a:avLst/>
            </a:prstGeom>
            <a:noFill/>
          </p:spPr>
          <p:txBody>
            <a:bodyPr wrap="none" rtlCol="0">
              <a:spAutoFit/>
            </a:bodyPr>
            <a:lstStyle/>
            <a:p>
              <a:pPr>
                <a:lnSpc>
                  <a:spcPct val="200000"/>
                </a:lnSpc>
              </a:pPr>
              <a:r>
                <a:rPr kumimoji="1" lang="zh-CN" altLang="en-US" sz="2800">
                  <a:latin typeface="Hiragino Sans GB W3" panose="020B0300000000000000" pitchFamily="34" charset="-128"/>
                  <a:ea typeface="Hiragino Sans GB W3" panose="020B0300000000000000" pitchFamily="34" charset="-128"/>
                </a:rPr>
                <a:t>教学资源 ｜办公技巧｜工作交流</a:t>
              </a:r>
              <a:endParaRPr kumimoji="1" lang="en-US" altLang="zh-CN" sz="2800">
                <a:latin typeface="Hiragino Sans GB W3" panose="020B0300000000000000" pitchFamily="34" charset="-128"/>
                <a:ea typeface="Hiragino Sans GB W3" panose="020B0300000000000000" pitchFamily="34" charset="-128"/>
              </a:endParaRPr>
            </a:p>
            <a:p>
              <a:pPr>
                <a:lnSpc>
                  <a:spcPct val="200000"/>
                </a:lnSpc>
              </a:pPr>
              <a:r>
                <a:rPr kumimoji="1" lang="zh-CN" altLang="en-US" sz="2800">
                  <a:latin typeface="Hiragino Sans GB W3" panose="020B0300000000000000" pitchFamily="34" charset="-128"/>
                  <a:ea typeface="Hiragino Sans GB W3" panose="020B0300000000000000" pitchFamily="34" charset="-128"/>
                </a:rPr>
                <a:t>你们想要关注的，不坑老师都有</a:t>
              </a:r>
              <a:endParaRPr kumimoji="1" lang="zh-CN" altLang="en-US" sz="2800">
                <a:latin typeface="Hiragino Sans GB W3" panose="020B0300000000000000" pitchFamily="34" charset="-128"/>
                <a:ea typeface="Hiragino Sans GB W3" panose="020B0300000000000000" pitchFamily="34" charset="-128"/>
              </a:endParaRPr>
            </a:p>
          </p:txBody>
        </p:sp>
        <p:cxnSp>
          <p:nvCxnSpPr>
            <p:cNvPr id="5" name="直线连接符 4"/>
            <p:cNvCxnSpPr/>
            <p:nvPr/>
          </p:nvCxnSpPr>
          <p:spPr bwMode="auto">
            <a:xfrm>
              <a:off x="1524336" y="3574474"/>
              <a:ext cx="5189343" cy="0"/>
            </a:xfrm>
            <a:prstGeom prst="line">
              <a:avLst/>
            </a:prstGeom>
            <a:solidFill>
              <a:schemeClr val="accent1"/>
            </a:solidFill>
            <a:ln w="9525" cap="flat" cmpd="sng" algn="ctr">
              <a:solidFill>
                <a:schemeClr val="tx1"/>
              </a:solidFill>
              <a:prstDash val="solid"/>
              <a:round/>
              <a:headEnd type="none" w="med" len="med"/>
              <a:tailEnd type="none" w="med" len="med"/>
            </a:ln>
          </p:spPr>
        </p:cxnSp>
      </p:grpSp>
      <p:grpSp>
        <p:nvGrpSpPr>
          <p:cNvPr id="13" name="组合 12"/>
          <p:cNvGrpSpPr/>
          <p:nvPr/>
        </p:nvGrpSpPr>
        <p:grpSpPr>
          <a:xfrm>
            <a:off x="7351571" y="2336800"/>
            <a:ext cx="3165188" cy="2842429"/>
            <a:chOff x="7351571" y="2336800"/>
            <a:chExt cx="3165188" cy="2842429"/>
          </a:xfrm>
        </p:grpSpPr>
        <p:sp>
          <p:nvSpPr>
            <p:cNvPr id="9" name="椭圆 8"/>
            <p:cNvSpPr/>
            <p:nvPr/>
          </p:nvSpPr>
          <p:spPr bwMode="auto">
            <a:xfrm>
              <a:off x="9346038" y="2403753"/>
              <a:ext cx="1170721" cy="1170721"/>
            </a:xfrm>
            <a:prstGeom prst="ellipse">
              <a:avLst/>
            </a:prstGeom>
            <a:solidFill>
              <a:srgbClr val="FB63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charset="0"/>
                <a:ea typeface="宋体" panose="02010600030101010101" pitchFamily="2" charset="-122"/>
              </a:endParaRPr>
            </a:p>
          </p:txBody>
        </p:sp>
        <p:sp>
          <p:nvSpPr>
            <p:cNvPr id="11" name="椭圆 10"/>
            <p:cNvSpPr/>
            <p:nvPr/>
          </p:nvSpPr>
          <p:spPr bwMode="auto">
            <a:xfrm>
              <a:off x="7351571" y="3308350"/>
              <a:ext cx="1194948" cy="1194948"/>
            </a:xfrm>
            <a:prstGeom prst="ellipse">
              <a:avLst/>
            </a:prstGeom>
            <a:solidFill>
              <a:srgbClr val="00ACEB"/>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Calibri" panose="020F0502020204030204" charset="0"/>
                <a:ea typeface="宋体" panose="02010600030101010101" pitchFamily="2" charset="-122"/>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46999" y="2336800"/>
              <a:ext cx="2184400" cy="2184400"/>
            </a:xfrm>
            <a:prstGeom prst="rect">
              <a:avLst/>
            </a:prstGeom>
            <a:ln w="38100" cap="sq">
              <a:noFill/>
              <a:prstDash val="solid"/>
              <a:miter lim="800000"/>
              <a:headEnd/>
              <a:tailEnd/>
            </a:ln>
            <a:effectLst>
              <a:outerShdw blurRad="50800" dist="38100" dir="2700000" algn="tl" rotWithShape="0">
                <a:srgbClr val="000000">
                  <a:alpha val="80000"/>
                </a:srgbClr>
              </a:outerShdw>
            </a:effectLst>
          </p:spPr>
        </p:pic>
        <p:sp>
          <p:nvSpPr>
            <p:cNvPr id="10" name="文本框 9"/>
            <p:cNvSpPr txBox="1"/>
            <p:nvPr/>
          </p:nvSpPr>
          <p:spPr>
            <a:xfrm>
              <a:off x="7812402" y="4809897"/>
              <a:ext cx="2262158" cy="369332"/>
            </a:xfrm>
            <a:prstGeom prst="rect">
              <a:avLst/>
            </a:prstGeom>
            <a:noFill/>
          </p:spPr>
          <p:txBody>
            <a:bodyPr wrap="none" rtlCol="0">
              <a:spAutoFit/>
            </a:bodyPr>
            <a:lstStyle/>
            <a:p>
              <a:r>
                <a:rPr kumimoji="1" lang="zh-CN" altLang="en-US"/>
                <a:t>扫一扫，宝藏公众号</a:t>
              </a:r>
              <a:endParaRPr kumimoji="1"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1386205" y="114300"/>
            <a:ext cx="3303270"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建议信篇尾句</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U1</a:t>
            </a:r>
            <a:r>
              <a:rPr lang="zh-CN" altLang="en-US" sz="2400" b="1" baseline="-25000">
                <a:solidFill>
                  <a:schemeClr val="bg1"/>
                </a:solidFill>
              </a:rPr>
              <a:t>-①</a:t>
            </a:r>
            <a:endParaRPr lang="zh-CN" altLang="en-US" sz="2400" b="1" baseline="-25000">
              <a:solidFill>
                <a:schemeClr val="bg1"/>
              </a:solidFill>
            </a:endParaRPr>
          </a:p>
        </p:txBody>
      </p:sp>
      <p:graphicFrame>
        <p:nvGraphicFramePr>
          <p:cNvPr id="4" name="表格 3"/>
          <p:cNvGraphicFramePr/>
          <p:nvPr>
            <p:custDataLst>
              <p:tags r:id="rId3"/>
            </p:custDataLst>
          </p:nvPr>
        </p:nvGraphicFramePr>
        <p:xfrm>
          <a:off x="385445" y="642620"/>
          <a:ext cx="11470640" cy="5987415"/>
        </p:xfrm>
        <a:graphic>
          <a:graphicData uri="http://schemas.openxmlformats.org/drawingml/2006/table">
            <a:tbl>
              <a:tblPr firstRow="1" bandRow="1">
                <a:tableStyleId>{5C22544A-7EE6-4342-B048-85BDC9FD1C3A}</a:tableStyleId>
              </a:tblPr>
              <a:tblGrid>
                <a:gridCol w="4369435"/>
                <a:gridCol w="7101205"/>
              </a:tblGrid>
              <a:tr h="409575">
                <a:tc gridSpan="2">
                  <a:txBody>
                    <a:bodyPr/>
                    <a:p>
                      <a:pPr algn="ctr">
                        <a:buNone/>
                      </a:pPr>
                      <a:r>
                        <a:rPr lang="zh-CN" altLang="en-US" sz="2400">
                          <a:latin typeface="黑体" panose="02010609060101010101" charset="-122"/>
                          <a:ea typeface="黑体" panose="02010609060101010101" charset="-122"/>
                        </a:rPr>
                        <a:t>建议信篇尾句（提出希望采纳建议，并祝福）</a:t>
                      </a:r>
                      <a:endParaRPr lang="zh-CN" altLang="en-US" sz="2400">
                        <a:latin typeface="黑体" panose="02010609060101010101" charset="-122"/>
                        <a:ea typeface="黑体" panose="02010609060101010101" charset="-122"/>
                      </a:endParaRPr>
                    </a:p>
                  </a:txBody>
                  <a:tcPr>
                    <a:solidFill>
                      <a:srgbClr val="0070C0"/>
                    </a:solidFill>
                  </a:tcPr>
                </a:tc>
                <a:tc hMerge="1">
                  <a:tcPr>
                    <a:solidFill>
                      <a:srgbClr val="0070C0"/>
                    </a:solidFill>
                  </a:tcPr>
                </a:tc>
              </a:tr>
              <a:tr h="5577840">
                <a:tc>
                  <a:txBody>
                    <a:bodyPr/>
                    <a:p>
                      <a:pPr>
                        <a:buNone/>
                      </a:pPr>
                      <a:r>
                        <a:rPr lang="zh-CN" altLang="en-US" sz="2400">
                          <a:latin typeface="黑体" panose="02010609060101010101" charset="-122"/>
                          <a:ea typeface="黑体" panose="02010609060101010101" charset="-122"/>
                          <a:cs typeface="黑体" panose="02010609060101010101" charset="-122"/>
                        </a:rPr>
                        <a:t>1. 我希望这些建议/意见/看法对你实用/有用/有帮助。</a:t>
                      </a:r>
                      <a:endParaRPr lang="zh-CN" altLang="en-US" sz="2400">
                        <a:latin typeface="黑体" panose="02010609060101010101" charset="-122"/>
                        <a:ea typeface="黑体" panose="02010609060101010101" charset="-122"/>
                        <a:cs typeface="黑体" panose="02010609060101010101" charset="-122"/>
                      </a:endParaRPr>
                    </a:p>
                    <a:p>
                      <a:pPr>
                        <a:buNone/>
                      </a:pPr>
                      <a:r>
                        <a:rPr lang="zh-CN" altLang="en-US" sz="2400">
                          <a:latin typeface="黑体" panose="02010609060101010101" charset="-122"/>
                          <a:ea typeface="黑体" panose="02010609060101010101" charset="-122"/>
                          <a:cs typeface="黑体" panose="02010609060101010101" charset="-122"/>
                        </a:rPr>
                        <a:t>2.无论如何，我希望这些建议对你有所帮助。我会非常高兴看到情况改善。</a:t>
                      </a:r>
                      <a:endParaRPr lang="zh-CN" altLang="en-US" sz="2400">
                        <a:latin typeface="黑体" panose="02010609060101010101" charset="-122"/>
                        <a:ea typeface="黑体" panose="02010609060101010101" charset="-122"/>
                        <a:cs typeface="黑体" panose="02010609060101010101" charset="-122"/>
                      </a:endParaRPr>
                    </a:p>
                    <a:p>
                      <a:pPr>
                        <a:buNone/>
                      </a:pPr>
                      <a:r>
                        <a:rPr lang="zh-CN" altLang="en-US" sz="2400">
                          <a:latin typeface="黑体" panose="02010609060101010101" charset="-122"/>
                          <a:ea typeface="黑体" panose="02010609060101010101" charset="-122"/>
                          <a:cs typeface="黑体" panose="02010609060101010101" charset="-122"/>
                        </a:rPr>
                        <a:t>3. 我相信你会认真考虑我的建议。无论你决定做什么，祝你学习/工作好运。</a:t>
                      </a:r>
                      <a:endParaRPr lang="zh-CN" altLang="en-US" sz="2400">
                        <a:latin typeface="黑体" panose="02010609060101010101" charset="-122"/>
                        <a:ea typeface="黑体" panose="02010609060101010101" charset="-122"/>
                        <a:cs typeface="黑体" panose="02010609060101010101" charset="-122"/>
                      </a:endParaRPr>
                    </a:p>
                    <a:p>
                      <a:pPr>
                        <a:buNone/>
                      </a:pPr>
                      <a:r>
                        <a:rPr lang="zh-CN" altLang="en-US" sz="2400">
                          <a:latin typeface="黑体" panose="02010609060101010101" charset="-122"/>
                          <a:ea typeface="黑体" panose="02010609060101010101" charset="-122"/>
                          <a:cs typeface="黑体" panose="02010609060101010101" charset="-122"/>
                        </a:rPr>
                        <a:t>4. 我希望你可以好好考虑我的建议。我准备和你进一步讨论这件事。</a:t>
                      </a:r>
                      <a:endParaRPr lang="zh-CN" altLang="en-US" sz="2400">
                        <a:latin typeface="黑体" panose="02010609060101010101" charset="-122"/>
                        <a:ea typeface="黑体" panose="02010609060101010101" charset="-122"/>
                        <a:cs typeface="黑体" panose="02010609060101010101" charset="-122"/>
                      </a:endParaRPr>
                    </a:p>
                    <a:p>
                      <a:pPr>
                        <a:buNone/>
                      </a:pPr>
                      <a:r>
                        <a:rPr lang="zh-CN" altLang="en-US" sz="2400">
                          <a:latin typeface="黑体" panose="02010609060101010101" charset="-122"/>
                          <a:ea typeface="黑体" panose="02010609060101010101" charset="-122"/>
                          <a:cs typeface="黑体" panose="02010609060101010101" charset="-122"/>
                        </a:rPr>
                        <a:t>5. 请原谅我的冒昧，希望你能三思后行。</a:t>
                      </a:r>
                      <a:endParaRPr lang="zh-CN" altLang="en-US" sz="2400">
                        <a:latin typeface="黑体" panose="02010609060101010101" charset="-122"/>
                        <a:ea typeface="黑体" panose="02010609060101010101" charset="-122"/>
                        <a:cs typeface="黑体" panose="02010609060101010101" charset="-122"/>
                      </a:endParaRPr>
                    </a:p>
                  </a:txBody>
                  <a:tcPr>
                    <a:solidFill>
                      <a:schemeClr val="accent5">
                        <a:lumMod val="20000"/>
                        <a:lumOff val="80000"/>
                      </a:schemeClr>
                    </a:solidFill>
                  </a:tcPr>
                </a:tc>
                <a:tc>
                  <a:txBody>
                    <a:bodyPr/>
                    <a:p>
                      <a:pPr>
                        <a:buNone/>
                      </a:pPr>
                      <a:endParaRPr lang="zh-CN" altLang="en-US"/>
                    </a:p>
                  </a:txBody>
                  <a:tcPr>
                    <a:solidFill>
                      <a:schemeClr val="accent5">
                        <a:lumMod val="20000"/>
                        <a:lumOff val="80000"/>
                      </a:schemeClr>
                    </a:solidFill>
                  </a:tcPr>
                </a:tc>
              </a:tr>
            </a:tbl>
          </a:graphicData>
        </a:graphic>
      </p:graphicFrame>
      <p:sp>
        <p:nvSpPr>
          <p:cNvPr id="6" name="文本框 5"/>
          <p:cNvSpPr txBox="1"/>
          <p:nvPr/>
        </p:nvSpPr>
        <p:spPr>
          <a:xfrm>
            <a:off x="4777740" y="1134745"/>
            <a:ext cx="6961505" cy="829945"/>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rPr>
              <a:t>1.  I hope you will find </a:t>
            </a:r>
            <a:r>
              <a:rPr lang="zh-CN" altLang="en-US" sz="2400" b="1" u="sng">
                <a:latin typeface="Times New Roman" panose="02020603050405020304" pitchFamily="18" charset="0"/>
                <a:cs typeface="Times New Roman" panose="02020603050405020304" pitchFamily="18" charset="0"/>
              </a:rPr>
              <a:t>these proposals /suggestions /recommendations</a:t>
            </a:r>
            <a:r>
              <a:rPr lang="zh-CN" altLang="en-US" sz="2400">
                <a:latin typeface="Times New Roman" panose="02020603050405020304" pitchFamily="18" charset="0"/>
                <a:cs typeface="Times New Roman" panose="02020603050405020304" pitchFamily="18" charset="0"/>
              </a:rPr>
              <a:t> </a:t>
            </a:r>
            <a:r>
              <a:rPr lang="zh-CN" altLang="en-US" sz="2400" u="sng">
                <a:solidFill>
                  <a:srgbClr val="C00000"/>
                </a:solidFill>
                <a:latin typeface="Times New Roman" panose="02020603050405020304" pitchFamily="18" charset="0"/>
                <a:cs typeface="Times New Roman" panose="02020603050405020304" pitchFamily="18" charset="0"/>
              </a:rPr>
              <a:t>practical/useful/helpful</a:t>
            </a:r>
            <a:r>
              <a:rPr lang="zh-CN" altLang="en-US" sz="2400" u="sng" baseline="-25000">
                <a:solidFill>
                  <a:srgbClr val="C00000"/>
                </a:solidFill>
                <a:latin typeface="Times New Roman" panose="02020603050405020304" pitchFamily="18" charset="0"/>
                <a:cs typeface="Times New Roman" panose="02020603050405020304" pitchFamily="18" charset="0"/>
              </a:rPr>
              <a:t>宾补。</a:t>
            </a:r>
            <a:endParaRPr lang="zh-CN" altLang="en-US" sz="2400" u="sng" baseline="-25000">
              <a:solidFill>
                <a:srgbClr val="C0000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4778375" y="1964690"/>
            <a:ext cx="7134225" cy="1198880"/>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sym typeface="+mn-ea"/>
              </a:rPr>
              <a:t>2.  I hope that </a:t>
            </a:r>
            <a:r>
              <a:rPr lang="zh-CN" altLang="en-US" sz="2400" b="1" u="sng">
                <a:latin typeface="Times New Roman" panose="02020603050405020304" pitchFamily="18" charset="0"/>
                <a:cs typeface="Times New Roman" panose="02020603050405020304" pitchFamily="18" charset="0"/>
                <a:sym typeface="+mn-ea"/>
              </a:rPr>
              <a:t>my suggestions are helpful for you anyway</a:t>
            </a:r>
            <a:r>
              <a:rPr lang="zh-CN" altLang="en-US" sz="2400">
                <a:latin typeface="Times New Roman" panose="02020603050405020304" pitchFamily="18" charset="0"/>
                <a:cs typeface="Times New Roman" panose="02020603050405020304" pitchFamily="18" charset="0"/>
                <a:sym typeface="+mn-ea"/>
              </a:rPr>
              <a:t>. I would be </a:t>
            </a:r>
            <a:r>
              <a:rPr lang="zh-CN" altLang="en-US" sz="2400" b="1" u="sng">
                <a:latin typeface="Times New Roman" panose="02020603050405020304" pitchFamily="18" charset="0"/>
                <a:cs typeface="Times New Roman" panose="02020603050405020304" pitchFamily="18" charset="0"/>
                <a:sym typeface="+mn-ea"/>
              </a:rPr>
              <a:t>more than happy</a:t>
            </a:r>
            <a:r>
              <a:rPr lang="zh-CN" altLang="en-US" sz="2400">
                <a:latin typeface="Times New Roman" panose="02020603050405020304" pitchFamily="18" charset="0"/>
                <a:cs typeface="Times New Roman" panose="02020603050405020304" pitchFamily="18" charset="0"/>
                <a:sym typeface="+mn-ea"/>
              </a:rPr>
              <a:t> </a:t>
            </a:r>
            <a:r>
              <a:rPr lang="zh-CN" altLang="en-US" sz="2400" u="sng">
                <a:solidFill>
                  <a:srgbClr val="C00000"/>
                </a:solidFill>
                <a:latin typeface="Times New Roman" panose="02020603050405020304" pitchFamily="18" charset="0"/>
                <a:cs typeface="Times New Roman" panose="02020603050405020304" pitchFamily="18" charset="0"/>
                <a:sym typeface="+mn-ea"/>
              </a:rPr>
              <a:t>to see improvement</a:t>
            </a:r>
            <a:r>
              <a:rPr lang="zh-CN" altLang="en-US" sz="2400" u="sng" baseline="-25000">
                <a:solidFill>
                  <a:srgbClr val="C00000"/>
                </a:solidFill>
                <a:latin typeface="Times New Roman" panose="02020603050405020304" pitchFamily="18" charset="0"/>
                <a:cs typeface="Times New Roman" panose="02020603050405020304" pitchFamily="18" charset="0"/>
                <a:sym typeface="+mn-ea"/>
              </a:rPr>
              <a:t>祝福</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4778375" y="3076575"/>
            <a:ext cx="6960870" cy="1198880"/>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sym typeface="+mn-ea"/>
              </a:rPr>
              <a:t>3.  I believe that you will</a:t>
            </a:r>
            <a:r>
              <a:rPr lang="zh-CN" altLang="en-US" sz="2400" b="1" u="sng">
                <a:latin typeface="Times New Roman" panose="02020603050405020304" pitchFamily="18" charset="0"/>
                <a:cs typeface="Times New Roman" panose="02020603050405020304" pitchFamily="18" charset="0"/>
                <a:sym typeface="+mn-ea"/>
              </a:rPr>
              <a:t> take my suggestions into serious account</a:t>
            </a:r>
            <a:r>
              <a:rPr lang="zh-CN" altLang="en-US" sz="2400">
                <a:latin typeface="Times New Roman" panose="02020603050405020304" pitchFamily="18" charset="0"/>
                <a:cs typeface="Times New Roman" panose="02020603050405020304" pitchFamily="18" charset="0"/>
                <a:sym typeface="+mn-ea"/>
              </a:rPr>
              <a:t>. Whatever you decide to do, </a:t>
            </a:r>
            <a:r>
              <a:rPr lang="zh-CN" altLang="en-US" sz="2400" u="sng">
                <a:solidFill>
                  <a:srgbClr val="C00000"/>
                </a:solidFill>
                <a:latin typeface="Times New Roman" panose="02020603050405020304" pitchFamily="18" charset="0"/>
                <a:cs typeface="Times New Roman" panose="02020603050405020304" pitchFamily="18" charset="0"/>
                <a:sym typeface="+mn-ea"/>
              </a:rPr>
              <a:t>good luck with your studies/work</a:t>
            </a:r>
            <a:r>
              <a:rPr lang="zh-CN" altLang="en-US" sz="2400" u="sng" baseline="-25000">
                <a:solidFill>
                  <a:srgbClr val="C00000"/>
                </a:solidFill>
                <a:latin typeface="Times New Roman" panose="02020603050405020304" pitchFamily="18" charset="0"/>
                <a:cs typeface="Times New Roman" panose="02020603050405020304" pitchFamily="18" charset="0"/>
                <a:sym typeface="+mn-ea"/>
              </a:rPr>
              <a:t>祝愿</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sym typeface="+mn-ea"/>
            </a:endParaRPr>
          </a:p>
        </p:txBody>
      </p:sp>
      <p:sp>
        <p:nvSpPr>
          <p:cNvPr id="10" name="文本框 9"/>
          <p:cNvSpPr txBox="1"/>
          <p:nvPr/>
        </p:nvSpPr>
        <p:spPr>
          <a:xfrm>
            <a:off x="4778375" y="4275455"/>
            <a:ext cx="7078345" cy="1198880"/>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sym typeface="+mn-ea"/>
              </a:rPr>
              <a:t>4. I hope you can </a:t>
            </a:r>
            <a:r>
              <a:rPr lang="zh-CN" altLang="en-US" sz="2400" b="1" u="sng">
                <a:latin typeface="Times New Roman" panose="02020603050405020304" pitchFamily="18" charset="0"/>
                <a:cs typeface="Times New Roman" panose="02020603050405020304" pitchFamily="18" charset="0"/>
                <a:sym typeface="+mn-ea"/>
              </a:rPr>
              <a:t>take good consideration of my advice</a:t>
            </a:r>
            <a:r>
              <a:rPr lang="zh-CN" altLang="en-US" sz="2400">
                <a:latin typeface="Times New Roman" panose="02020603050405020304" pitchFamily="18" charset="0"/>
                <a:cs typeface="Times New Roman" panose="02020603050405020304" pitchFamily="18" charset="0"/>
                <a:sym typeface="+mn-ea"/>
              </a:rPr>
              <a:t>. I would be ready to </a:t>
            </a:r>
            <a:r>
              <a:rPr lang="zh-CN" altLang="en-US" sz="2400" u="sng">
                <a:latin typeface="Times New Roman" panose="02020603050405020304" pitchFamily="18" charset="0"/>
                <a:cs typeface="Times New Roman" panose="02020603050405020304" pitchFamily="18" charset="0"/>
                <a:sym typeface="+mn-ea"/>
              </a:rPr>
              <a:t>discuss about this matter with you to further details</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4806315" y="5474335"/>
            <a:ext cx="7221220" cy="1198880"/>
          </a:xfrm>
          <a:prstGeom prst="rect">
            <a:avLst/>
          </a:prstGeom>
          <a:noFill/>
        </p:spPr>
        <p:txBody>
          <a:bodyPr wrap="square" rtlCol="0" anchor="t">
            <a:spAutoFit/>
          </a:bodyPr>
          <a:p>
            <a:r>
              <a:rPr lang="zh-CN" altLang="en-US" sz="2400">
                <a:latin typeface="Times New Roman" panose="02020603050405020304" pitchFamily="18" charset="0"/>
                <a:cs typeface="Times New Roman" panose="02020603050405020304" pitchFamily="18" charset="0"/>
                <a:sym typeface="+mn-ea"/>
              </a:rPr>
              <a:t>5.  I hope you </a:t>
            </a:r>
            <a:r>
              <a:rPr lang="zh-CN" altLang="en-US" sz="2400" b="1" u="sng">
                <a:latin typeface="Times New Roman" panose="02020603050405020304" pitchFamily="18" charset="0"/>
                <a:cs typeface="Times New Roman" panose="02020603050405020304" pitchFamily="18" charset="0"/>
                <a:sym typeface="+mn-ea"/>
              </a:rPr>
              <a:t>will not find it too straightforward for me to suggest that</a:t>
            </a:r>
            <a:r>
              <a:rPr lang="zh-CN" altLang="en-US" sz="2400">
                <a:latin typeface="Times New Roman" panose="02020603050405020304" pitchFamily="18" charset="0"/>
                <a:cs typeface="Times New Roman" panose="02020603050405020304" pitchFamily="18" charset="0"/>
                <a:sym typeface="+mn-ea"/>
              </a:rPr>
              <a:t>. You’d better </a:t>
            </a:r>
            <a:r>
              <a:rPr lang="zh-CN" altLang="en-US" sz="2400" b="1" u="sng">
                <a:latin typeface="Times New Roman" panose="02020603050405020304" pitchFamily="18" charset="0"/>
                <a:cs typeface="Times New Roman" panose="02020603050405020304" pitchFamily="18" charset="0"/>
                <a:sym typeface="+mn-ea"/>
              </a:rPr>
              <a:t>think it over before taking action</a:t>
            </a:r>
            <a:r>
              <a:rPr lang="zh-CN" altLang="en-US" sz="2400">
                <a:latin typeface="Times New Roman" panose="02020603050405020304" pitchFamily="18" charset="0"/>
                <a:cs typeface="Times New Roman" panose="02020603050405020304" pitchFamily="18" charset="0"/>
                <a:sym typeface="+mn-ea"/>
              </a:rPr>
              <a:t>.</a:t>
            </a:r>
            <a:endParaRPr lang="zh-CN" altLang="en-US" sz="2400">
              <a:latin typeface="Times New Roman" panose="02020603050405020304" pitchFamily="18" charset="0"/>
              <a:cs typeface="Times New Roman" panose="02020603050405020304" pitchFamily="18"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P spid="9" grpId="1"/>
      <p:bldP spid="10" grpId="0"/>
      <p:bldP spid="10" grpId="1"/>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1386205" y="114300"/>
            <a:ext cx="5683885"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建议信（高中学习生活的困惑）</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U1</a:t>
            </a:r>
            <a:r>
              <a:rPr lang="zh-CN" altLang="en-US" sz="2400" b="1" baseline="-25000">
                <a:solidFill>
                  <a:schemeClr val="bg1"/>
                </a:solidFill>
              </a:rPr>
              <a:t>-①</a:t>
            </a:r>
            <a:endParaRPr lang="zh-CN" altLang="en-US" sz="2400" b="1" baseline="-25000">
              <a:solidFill>
                <a:schemeClr val="bg1"/>
              </a:solidFill>
            </a:endParaRPr>
          </a:p>
        </p:txBody>
      </p:sp>
      <p:graphicFrame>
        <p:nvGraphicFramePr>
          <p:cNvPr id="6" name="表格 5"/>
          <p:cNvGraphicFramePr/>
          <p:nvPr>
            <p:custDataLst>
              <p:tags r:id="rId3"/>
            </p:custDataLst>
          </p:nvPr>
        </p:nvGraphicFramePr>
        <p:xfrm>
          <a:off x="222885" y="749935"/>
          <a:ext cx="11814175" cy="5082540"/>
        </p:xfrm>
        <a:graphic>
          <a:graphicData uri="http://schemas.openxmlformats.org/drawingml/2006/table">
            <a:tbl>
              <a:tblPr firstRow="1" bandRow="1">
                <a:effectLst/>
                <a:tableStyleId>{5940675A-B579-460E-94D1-54222C63F5DA}</a:tableStyleId>
              </a:tblPr>
              <a:tblGrid>
                <a:gridCol w="2586355"/>
                <a:gridCol w="2213610"/>
                <a:gridCol w="2214245"/>
                <a:gridCol w="2213610"/>
                <a:gridCol w="2586355"/>
              </a:tblGrid>
              <a:tr h="62230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信息分层</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要点齐全</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合理建构</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L</a:t>
                      </a:r>
                      <a:r>
                        <a:rPr lang="zh-CN" altLang="en-US" sz="1200" b="1">
                          <a:solidFill>
                            <a:srgbClr val="C00000"/>
                          </a:solidFill>
                          <a:latin typeface="Arial" panose="020B0604020202020204" pitchFamily="34" charset="0"/>
                          <a:ea typeface="黑体" panose="02010609060101010101" charset="-122"/>
                          <a:sym typeface="黑体" panose="02010609060101010101" charset="-122"/>
                        </a:rPr>
                        <a:t>ogic</a:t>
                      </a:r>
                      <a:r>
                        <a:rPr lang="en-US" altLang="zh-CN" sz="1200" b="1">
                          <a:solidFill>
                            <a:srgbClr val="C00000"/>
                          </a:solidFill>
                          <a:latin typeface="Arial" panose="020B0604020202020204" pitchFamily="34" charset="0"/>
                          <a:ea typeface="黑体" panose="02010609060101010101" charset="-122"/>
                          <a:sym typeface="+mn-ea"/>
                        </a:rPr>
                        <a:t>  bridges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真实交际</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C00000"/>
                          </a:solidFill>
                          <a:latin typeface="Arial" panose="020B0604020202020204" pitchFamily="34" charset="0"/>
                          <a:ea typeface="黑体" panose="02010609060101010101" charset="-122"/>
                          <a:sym typeface="+mn-ea"/>
                        </a:rPr>
                        <a:t> emotions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4460240">
                <a:tc>
                  <a:txBody>
                    <a:bodyPr/>
                    <a:p>
                      <a:pPr>
                        <a:buNone/>
                      </a:pPr>
                      <a:r>
                        <a:rPr lang="zh-CN" altLang="en-US" sz="2000" b="1">
                          <a:latin typeface="Arial" panose="020B0604020202020204" pitchFamily="34" charset="0"/>
                          <a:ea typeface="黑体" panose="02010609060101010101" charset="-122"/>
                        </a:rPr>
                        <a:t>假定你是李华。</a:t>
                      </a:r>
                      <a:r>
                        <a:rPr lang="zh-CN" altLang="en-US" sz="2000" b="1">
                          <a:solidFill>
                            <a:srgbClr val="7030A0"/>
                          </a:solidFill>
                          <a:latin typeface="Arial" panose="020B0604020202020204" pitchFamily="34" charset="0"/>
                          <a:ea typeface="黑体" panose="02010609060101010101" charset="-122"/>
                        </a:rPr>
                        <a:t>你的英国笔友杰克刚刚升入高中，但他一时无法适应新的校园生活，写信向你征求建议</a:t>
                      </a:r>
                      <a:r>
                        <a:rPr lang="zh-CN" altLang="en-US" sz="2000" b="1">
                          <a:latin typeface="Arial" panose="020B0604020202020204" pitchFamily="34" charset="0"/>
                          <a:ea typeface="黑体" panose="02010609060101010101" charset="-122"/>
                        </a:rPr>
                        <a:t>。请你就此问题给他回一封信，主要内容包括:</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a:t>
                      </a:r>
                      <a:r>
                        <a:rPr lang="zh-CN" altLang="en-US" sz="2000" b="1">
                          <a:solidFill>
                            <a:srgbClr val="C00000"/>
                          </a:solidFill>
                          <a:latin typeface="Arial" panose="020B0604020202020204" pitchFamily="34" charset="0"/>
                          <a:ea typeface="黑体" panose="02010609060101010101" charset="-122"/>
                        </a:rPr>
                        <a:t>不必过分焦虑</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2.</a:t>
                      </a:r>
                      <a:r>
                        <a:rPr lang="zh-CN" altLang="en-US" sz="2000" b="1">
                          <a:solidFill>
                            <a:srgbClr val="0070C0"/>
                          </a:solidFill>
                          <a:latin typeface="Arial" panose="020B0604020202020204" pitchFamily="34" charset="0"/>
                          <a:ea typeface="黑体" panose="02010609060101010101" charset="-122"/>
                        </a:rPr>
                        <a:t>制定合理的学习计划</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3.</a:t>
                      </a:r>
                      <a:r>
                        <a:rPr lang="zh-CN" altLang="en-US" sz="2000" b="1">
                          <a:solidFill>
                            <a:schemeClr val="accent6">
                              <a:lumMod val="50000"/>
                            </a:schemeClr>
                          </a:solidFill>
                          <a:latin typeface="Arial" panose="020B0604020202020204" pitchFamily="34" charset="0"/>
                          <a:ea typeface="黑体" panose="02010609060101010101" charset="-122"/>
                        </a:rPr>
                        <a:t>多参加集体活动，结交新朋友</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fontAlgn="auto">
                        <a:lnSpc>
                          <a:spcPts val="2120"/>
                        </a:lnSpc>
                        <a:buNone/>
                      </a:pPr>
                      <a:endParaRPr lang="en-US" altLang="zh-CN" sz="1600" b="1">
                        <a:solidFill>
                          <a:srgbClr val="C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7" name="文本框 6"/>
          <p:cNvSpPr txBox="1"/>
          <p:nvPr/>
        </p:nvSpPr>
        <p:spPr>
          <a:xfrm>
            <a:off x="2847340" y="1414780"/>
            <a:ext cx="9190355" cy="4554220"/>
          </a:xfrm>
          <a:prstGeom prst="rect">
            <a:avLst/>
          </a:prstGeom>
          <a:noFill/>
        </p:spPr>
        <p:txBody>
          <a:bodyPr wrap="square" rtlCol="0" anchor="t">
            <a:spAutoFit/>
          </a:bodyPr>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Dear Jack,</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I'm sorry to hear that </a:t>
            </a:r>
            <a:r>
              <a:rPr lang="en-US" altLang="zh-CN" sz="2400">
                <a:solidFill>
                  <a:srgbClr val="7030A0"/>
                </a:solidFill>
                <a:latin typeface="Times New Roman" panose="02020603050405020304" pitchFamily="18" charset="0"/>
                <a:cs typeface="Times New Roman" panose="02020603050405020304" pitchFamily="18" charset="0"/>
                <a:sym typeface="+mn-ea"/>
              </a:rPr>
              <a:t>you are having trouble adjusting to your high school life.</a:t>
            </a: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C00000"/>
                </a:solidFill>
                <a:latin typeface="Times New Roman" panose="02020603050405020304" pitchFamily="18" charset="0"/>
                <a:cs typeface="Times New Roman" panose="02020603050405020304" pitchFamily="18" charset="0"/>
                <a:sym typeface="+mn-ea"/>
              </a:rPr>
              <a:t>Many students have the same problem when going to a new school, so take it easy</a:t>
            </a:r>
            <a:r>
              <a:rPr lang="en-US" altLang="zh-CN" sz="2400">
                <a:latin typeface="Times New Roman" panose="02020603050405020304" pitchFamily="18" charset="0"/>
                <a:cs typeface="Times New Roman" panose="02020603050405020304" pitchFamily="18" charset="0"/>
                <a:sym typeface="+mn-ea"/>
              </a:rPr>
              <a:t>. Here are my suggestions.</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b="1" u="sng">
                <a:latin typeface="Times New Roman" panose="02020603050405020304" pitchFamily="18" charset="0"/>
                <a:cs typeface="Times New Roman" panose="02020603050405020304" pitchFamily="18" charset="0"/>
                <a:sym typeface="+mn-ea"/>
              </a:rPr>
              <a:t> </a:t>
            </a:r>
            <a:r>
              <a:rPr lang="en-US" altLang="zh-CN" sz="2400" b="1" u="sng">
                <a:solidFill>
                  <a:srgbClr val="0070C0"/>
                </a:solidFill>
                <a:latin typeface="Times New Roman" panose="02020603050405020304" pitchFamily="18" charset="0"/>
                <a:cs typeface="Times New Roman" panose="02020603050405020304" pitchFamily="18" charset="0"/>
                <a:sym typeface="+mn-ea"/>
              </a:rPr>
              <a:t>It is advisable to</a:t>
            </a:r>
            <a:r>
              <a:rPr lang="en-US" altLang="zh-CN" sz="2400">
                <a:solidFill>
                  <a:srgbClr val="0070C0"/>
                </a:solidFill>
                <a:latin typeface="Times New Roman" panose="02020603050405020304" pitchFamily="18" charset="0"/>
                <a:cs typeface="Times New Roman" panose="02020603050405020304" pitchFamily="18" charset="0"/>
                <a:sym typeface="+mn-ea"/>
              </a:rPr>
              <a:t> make a detailed plan for your studies, which will help you get used to the new studying environment in a short time. </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Also </a:t>
            </a:r>
            <a:r>
              <a:rPr lang="en-US" altLang="zh-CN" sz="2400" b="1" u="sng">
                <a:solidFill>
                  <a:schemeClr val="accent6">
                    <a:lumMod val="50000"/>
                  </a:schemeClr>
                </a:solidFill>
                <a:latin typeface="Times New Roman" panose="02020603050405020304" pitchFamily="18" charset="0"/>
                <a:cs typeface="Times New Roman" panose="02020603050405020304" pitchFamily="18" charset="0"/>
                <a:sym typeface="+mn-ea"/>
              </a:rPr>
              <a:t>you’d better</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take an active part in extra-curricular activities, where you may make some like-minded friends. </a:t>
            </a:r>
            <a:r>
              <a:rPr lang="en-US" altLang="zh-CN" sz="2400" b="1" u="sng">
                <a:solidFill>
                  <a:schemeClr val="accent6">
                    <a:lumMod val="50000"/>
                  </a:schemeClr>
                </a:solidFill>
                <a:latin typeface="Times New Roman" panose="02020603050405020304" pitchFamily="18" charset="0"/>
                <a:cs typeface="Times New Roman" panose="02020603050405020304" pitchFamily="18" charset="0"/>
                <a:sym typeface="+mn-ea"/>
              </a:rPr>
              <a:t>I'm sure that</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you won't feel lonely and your school life will grow colorful and interesting.</a:t>
            </a:r>
            <a:endPar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I will </a:t>
            </a:r>
            <a:r>
              <a:rPr lang="en-US" altLang="zh-CN" sz="2400">
                <a:solidFill>
                  <a:srgbClr val="7030A0"/>
                </a:solidFill>
                <a:latin typeface="Times New Roman" panose="02020603050405020304" pitchFamily="18" charset="0"/>
                <a:cs typeface="Times New Roman" panose="02020603050405020304" pitchFamily="18" charset="0"/>
                <a:sym typeface="+mn-ea"/>
              </a:rPr>
              <a:t>be more than happy to hear good news from you.</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Yours,</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Li Hua                                                                                                </a:t>
            </a:r>
            <a:endParaRPr lang="en-US" altLang="zh-CN" sz="2400">
              <a:latin typeface="Times New Roman" panose="02020603050405020304" pitchFamily="18" charset="0"/>
              <a:cs typeface="Times New Roman" panose="02020603050405020304" pitchFamily="18" charset="0"/>
              <a:sym typeface="+mn-ea"/>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74980" y="4994910"/>
            <a:ext cx="1369060" cy="2073910"/>
          </a:xfrm>
          <a:prstGeom prst="rect">
            <a:avLst/>
          </a:prstGeom>
        </p:spPr>
      </p:pic>
      <p:sp>
        <p:nvSpPr>
          <p:cNvPr id="15" name="矩形 14"/>
          <p:cNvSpPr/>
          <p:nvPr/>
        </p:nvSpPr>
        <p:spPr>
          <a:xfrm>
            <a:off x="1875790" y="5349240"/>
            <a:ext cx="10236200" cy="1367155"/>
          </a:xfrm>
          <a:prstGeom prst="rect">
            <a:avLst/>
          </a:prstGeom>
          <a:solidFill>
            <a:srgbClr val="FFFEA5"/>
          </a:solidFill>
          <a:ln w="25400" cap="flat" cmpd="sng" algn="ctr">
            <a:noFill/>
            <a:prstDash val="solid"/>
          </a:ln>
          <a:effectLst/>
        </p:spPr>
        <p:txBody>
          <a:bodyPr rtlCol="0" anchor="ctr"/>
          <a:p>
            <a:pPr algn="ctr"/>
            <a:endParaRPr lang="zh-CN" altLang="en-US"/>
          </a:p>
        </p:txBody>
      </p:sp>
      <p:sp>
        <p:nvSpPr>
          <p:cNvPr id="16" name="文本框 15"/>
          <p:cNvSpPr txBox="1"/>
          <p:nvPr/>
        </p:nvSpPr>
        <p:spPr>
          <a:xfrm>
            <a:off x="1926590" y="5523865"/>
            <a:ext cx="10185400" cy="1094740"/>
          </a:xfrm>
          <a:prstGeom prst="rect">
            <a:avLst/>
          </a:prstGeom>
          <a:noFill/>
        </p:spPr>
        <p:txBody>
          <a:bodyPr wrap="square" rtlCol="0">
            <a:noAutofit/>
          </a:bodyPr>
          <a:p>
            <a:r>
              <a:rPr lang="en-US" altLang="zh-CN" sz="2400" dirty="0" smtClean="0">
                <a:latin typeface="Times New Roman" panose="02020603050405020304" pitchFamily="18" charset="0"/>
                <a:cs typeface="Times New Roman" panose="02020603050405020304" pitchFamily="18" charset="0"/>
              </a:rPr>
              <a:t>     </a:t>
            </a:r>
            <a:r>
              <a:rPr lang="zh-CN" altLang="en-US" sz="2000" dirty="0" smtClean="0">
                <a:latin typeface="黑体" panose="02010609060101010101" charset="-122"/>
                <a:ea typeface="黑体" panose="02010609060101010101" charset="-122"/>
                <a:cs typeface="黑体" panose="02010609060101010101" charset="-122"/>
              </a:rPr>
              <a:t>本篇习作紧扣要点，层次清楚，应用了较合适的表达建议的句式，语法结构和词汇得体，作者表现出很强的语言运用能力。本篇基于解决问题的建议信，结构组织合理，内容充满正能和鼓励，内在逻辑和情感交流都实现了真正意义上的连贯。</a:t>
            </a:r>
            <a:endParaRPr lang="zh-CN" altLang="en-US" sz="2000" b="1" dirty="0" smtClean="0">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98550" y="5568950"/>
            <a:ext cx="499745" cy="829945"/>
          </a:xfrm>
          <a:prstGeom prst="rect">
            <a:avLst/>
          </a:prstGeom>
          <a:noFill/>
        </p:spPr>
        <p:txBody>
          <a:bodyPr wrap="square" rtlCol="0">
            <a:spAutoFit/>
          </a:bodyPr>
          <a:p>
            <a:r>
              <a:rPr lang="zh-CN" altLang="en-US" sz="2400" b="1">
                <a:solidFill>
                  <a:srgbClr val="C00000"/>
                </a:solidFill>
                <a:latin typeface="微软雅黑" panose="020B0503020204020204" pitchFamily="34" charset="-122"/>
                <a:ea typeface="微软雅黑" panose="020B0503020204020204" pitchFamily="34" charset="-122"/>
              </a:rPr>
              <a:t>点评</a:t>
            </a:r>
            <a:endParaRPr lang="zh-CN" altLang="en-US" sz="2400" b="1">
              <a:solidFill>
                <a:srgbClr val="C00000"/>
              </a:solidFill>
              <a:latin typeface="微软雅黑" panose="020B0503020204020204" pitchFamily="34" charset="-122"/>
              <a:ea typeface="微软雅黑" panose="020B0503020204020204" pitchFamily="34" charset="-122"/>
            </a:endParaRPr>
          </a:p>
        </p:txBody>
      </p:sp>
      <p:sp>
        <p:nvSpPr>
          <p:cNvPr id="12" name="圆角矩形 11"/>
          <p:cNvSpPr/>
          <p:nvPr/>
        </p:nvSpPr>
        <p:spPr>
          <a:xfrm>
            <a:off x="3432175" y="3361055"/>
            <a:ext cx="6968490" cy="296545"/>
          </a:xfrm>
          <a:prstGeom prst="roundRect">
            <a:avLst/>
          </a:prstGeom>
          <a:noFill/>
          <a:ln w="28575">
            <a:solidFill>
              <a:srgbClr val="C00000"/>
            </a:solidFill>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a:off x="2915920" y="4085590"/>
            <a:ext cx="3896995" cy="328295"/>
          </a:xfrm>
          <a:prstGeom prst="roundRect">
            <a:avLst/>
          </a:prstGeom>
          <a:noFill/>
          <a:ln w="28575">
            <a:solidFill>
              <a:srgbClr val="C00000"/>
            </a:solidFill>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5480050" y="4482465"/>
            <a:ext cx="3571240" cy="305435"/>
          </a:xfrm>
          <a:prstGeom prst="roundRect">
            <a:avLst/>
          </a:prstGeom>
          <a:noFill/>
          <a:ln w="28575">
            <a:solidFill>
              <a:srgbClr val="C00000"/>
            </a:solidFill>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9178925" y="4037965"/>
            <a:ext cx="2135505" cy="375285"/>
          </a:xfrm>
          <a:prstGeom prst="roundRect">
            <a:avLst/>
          </a:prstGeom>
          <a:noFill/>
          <a:ln w="28575">
            <a:solidFill>
              <a:srgbClr val="C00000"/>
            </a:solidFill>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4329430" y="4840605"/>
            <a:ext cx="5594985" cy="330200"/>
          </a:xfrm>
          <a:prstGeom prst="roundRect">
            <a:avLst/>
          </a:prstGeom>
          <a:noFill/>
          <a:ln w="28575">
            <a:solidFill>
              <a:srgbClr val="C00000"/>
            </a:solidFill>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1991360" y="6212205"/>
            <a:ext cx="7514590" cy="406400"/>
          </a:xfrm>
          <a:prstGeom prst="roundRect">
            <a:avLst/>
          </a:prstGeom>
          <a:noFill/>
          <a:ln w="28575">
            <a:solidFill>
              <a:srgbClr val="C00000"/>
            </a:solidFill>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2000"/>
                                        <p:tgtEl>
                                          <p:spTgt spid="4"/>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2000"/>
                                        <p:tgtEl>
                                          <p:spTgt spid="10"/>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p:bldP spid="16" grpId="1"/>
      <p:bldP spid="12" grpId="0" animBg="1"/>
      <p:bldP spid="12" grpId="1" animBg="1"/>
      <p:bldP spid="4" grpId="0" animBg="1"/>
      <p:bldP spid="4" grpId="1" animBg="1"/>
      <p:bldP spid="11" grpId="0" animBg="1"/>
      <p:bldP spid="11" grpId="1" animBg="1"/>
      <p:bldP spid="10" grpId="0" animBg="1"/>
      <p:bldP spid="10" grpId="1" animBg="1"/>
      <p:bldP spid="13" grpId="0" animBg="1"/>
      <p:bldP spid="13" grpId="1" animBg="1"/>
      <p:bldP spid="14" grpId="0" bldLvl="0" animBg="1"/>
      <p:bldP spid="14" grpId="1" animBg="1"/>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3479" y="0"/>
            <a:ext cx="9144000" cy="685800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6020" y="1951990"/>
            <a:ext cx="7096125" cy="3161030"/>
          </a:xfrm>
          <a:prstGeom prst="rect">
            <a:avLst/>
          </a:prstGeom>
        </p:spPr>
      </p:pic>
      <p:sp>
        <p:nvSpPr>
          <p:cNvPr id="11" name="文本框 10"/>
          <p:cNvSpPr txBox="1"/>
          <p:nvPr/>
        </p:nvSpPr>
        <p:spPr>
          <a:xfrm>
            <a:off x="3331210" y="3025469"/>
            <a:ext cx="5100320" cy="977265"/>
          </a:xfrm>
          <a:prstGeom prst="rect">
            <a:avLst/>
          </a:prstGeom>
          <a:noFill/>
        </p:spPr>
        <p:txBody>
          <a:bodyPr wrap="none" rtlCol="0">
            <a:spAutoFit/>
            <a:scene3d>
              <a:camera prst="orthographicFront"/>
              <a:lightRig rig="threePt" dir="t"/>
            </a:scene3d>
          </a:bodyPr>
          <a:lstStyle/>
          <a:p>
            <a:pPr algn="l" eaLnBrk="1" hangingPunct="1">
              <a:lnSpc>
                <a:spcPct val="120000"/>
              </a:lnSpc>
            </a:pPr>
            <a:r>
              <a:rPr lang="zh-CN" altLang="en-US" sz="4800" b="1">
                <a:effectLst>
                  <a:outerShdw blurRad="38100" dist="19050" dir="2700000" algn="tl" rotWithShape="0">
                    <a:schemeClr val="dk1">
                      <a:alpha val="40000"/>
                    </a:schemeClr>
                  </a:outerShdw>
                </a:effectLst>
                <a:latin typeface="站酷快乐体2016修订版" panose="02010600030101010101" charset="-122"/>
                <a:ea typeface="站酷快乐体2016修订版" panose="02010600030101010101" charset="-122"/>
                <a:sym typeface="+mn-ea"/>
              </a:rPr>
              <a:t>Traveling Around</a:t>
            </a:r>
            <a:endParaRPr lang="zh-CN" altLang="en-US" sz="4800" b="1">
              <a:effectLst>
                <a:outerShdw blurRad="38100" dist="19050" dir="2700000" algn="tl" rotWithShape="0">
                  <a:schemeClr val="dk1">
                    <a:alpha val="40000"/>
                  </a:schemeClr>
                </a:outerShdw>
              </a:effectLst>
              <a:latin typeface="站酷快乐体2016修订版" panose="02010600030101010101" charset="-122"/>
              <a:ea typeface="站酷快乐体2016修订版" panose="02010600030101010101" charset="-122"/>
              <a:sym typeface="+mn-ea"/>
            </a:endParaRPr>
          </a:p>
        </p:txBody>
      </p:sp>
      <p:cxnSp>
        <p:nvCxnSpPr>
          <p:cNvPr id="13" name="直接连接符 12"/>
          <p:cNvCxnSpPr/>
          <p:nvPr/>
        </p:nvCxnSpPr>
        <p:spPr>
          <a:xfrm>
            <a:off x="4965042" y="4190002"/>
            <a:ext cx="1161778" cy="0"/>
          </a:xfrm>
          <a:prstGeom prst="lin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14" name="文本框 13"/>
          <p:cNvSpPr txBox="1"/>
          <p:nvPr/>
        </p:nvSpPr>
        <p:spPr>
          <a:xfrm>
            <a:off x="4159369" y="1534621"/>
            <a:ext cx="2948940" cy="1198880"/>
          </a:xfrm>
          <a:prstGeom prst="rect">
            <a:avLst/>
          </a:prstGeom>
          <a:noFill/>
        </p:spPr>
        <p:txBody>
          <a:bodyPr wrap="none" rtlCol="0">
            <a:spAutoFit/>
          </a:bodyPr>
          <a:lstStyle/>
          <a:p>
            <a:pPr algn="l"/>
            <a:r>
              <a:rPr lang="en-US" altLang="zh-CN" sz="7200" b="1">
                <a:solidFill>
                  <a:schemeClr val="accent2"/>
                </a:solidFill>
                <a:latin typeface="FZHei-B01S" panose="02010601030101010101" pitchFamily="2" charset="-122"/>
                <a:ea typeface="FZHei-B01S" panose="02010601030101010101" pitchFamily="2" charset="-122"/>
                <a:sym typeface="FZHei-B01S" panose="02010601030101010101" pitchFamily="2" charset="-122"/>
              </a:rPr>
              <a:t>Unit-2</a:t>
            </a:r>
            <a:endParaRPr lang="zh-CN" altLang="en-US" sz="7200" b="1">
              <a:solidFill>
                <a:schemeClr val="accent2"/>
              </a:solidFill>
              <a:latin typeface="FZHei-B01S" panose="02010601030101010101" pitchFamily="2" charset="-122"/>
              <a:ea typeface="FZHei-B01S" panose="02010601030101010101" pitchFamily="2" charset="-122"/>
              <a:sym typeface="FZHei-B01S" panose="02010601030101010101"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0673" y="3665383"/>
            <a:ext cx="2726391" cy="3635188"/>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709" y="4189732"/>
            <a:ext cx="2879884" cy="2886075"/>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0162" y="53144"/>
            <a:ext cx="3034634" cy="1429189"/>
          </a:xfrm>
          <a:prstGeom prst="rect">
            <a:avLst/>
          </a:prstGeom>
        </p:spPr>
      </p:pic>
    </p:spTree>
    <p:custDataLst>
      <p:tags r:id="rId6"/>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childTnLst>
                          </p:cTn>
                        </p:par>
                        <p:par>
                          <p:cTn id="10" fill="hold">
                            <p:stCondLst>
                              <p:cond delay="2500"/>
                            </p:stCondLst>
                            <p:childTnLst>
                              <p:par>
                                <p:cTn id="11" presetID="16" presetClass="entr" presetSubtype="37"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1386205" y="114300"/>
            <a:ext cx="3303270"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来杭州玩的出行建议</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U2</a:t>
            </a:r>
            <a:r>
              <a:rPr lang="zh-CN" altLang="en-US" sz="2400" b="1" baseline="-25000">
                <a:solidFill>
                  <a:schemeClr val="bg1"/>
                </a:solidFill>
              </a:rPr>
              <a:t>-①</a:t>
            </a:r>
            <a:endParaRPr lang="zh-CN" altLang="en-US" sz="2400" b="1" baseline="-25000">
              <a:solidFill>
                <a:schemeClr val="bg1"/>
              </a:solidFill>
            </a:endParaRPr>
          </a:p>
        </p:txBody>
      </p:sp>
      <p:graphicFrame>
        <p:nvGraphicFramePr>
          <p:cNvPr id="6" name="表格 5"/>
          <p:cNvGraphicFramePr/>
          <p:nvPr>
            <p:custDataLst>
              <p:tags r:id="rId3"/>
            </p:custDataLst>
          </p:nvPr>
        </p:nvGraphicFramePr>
        <p:xfrm>
          <a:off x="222885" y="749935"/>
          <a:ext cx="11814175" cy="5622290"/>
        </p:xfrm>
        <a:graphic>
          <a:graphicData uri="http://schemas.openxmlformats.org/drawingml/2006/table">
            <a:tbl>
              <a:tblPr firstRow="1" bandRow="1">
                <a:effectLst/>
                <a:tableStyleId>{5940675A-B579-460E-94D1-54222C63F5DA}</a:tableStyleId>
              </a:tblPr>
              <a:tblGrid>
                <a:gridCol w="2586355"/>
                <a:gridCol w="2213610"/>
                <a:gridCol w="2214245"/>
                <a:gridCol w="2213610"/>
                <a:gridCol w="2586355"/>
              </a:tblGrid>
              <a:tr h="62230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信息分层</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要点齐全</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合理建构</a:t>
                      </a:r>
                      <a:endParaRPr lang="zh-CN" altLang="en-US">
                        <a:solidFill>
                          <a:sysClr val="windowText" lastClr="000000"/>
                        </a:solidFill>
                      </a:endParaRPr>
                    </a:p>
                    <a:p>
                      <a:pPr algn="ctr">
                        <a:buNone/>
                      </a:pPr>
                      <a:r>
                        <a:rPr lang="en-US" altLang="zh-CN" sz="1200" b="1">
                          <a:solidFill>
                            <a:srgbClr val="002060"/>
                          </a:solidFill>
                          <a:latin typeface="Arial" panose="020B0604020202020204" pitchFamily="34" charset="0"/>
                          <a:ea typeface="黑体" panose="02010609060101010101" charset="-122"/>
                          <a:sym typeface="+mn-ea"/>
                        </a:rPr>
                        <a:t>L</a:t>
                      </a:r>
                      <a:r>
                        <a:rPr lang="zh-CN" altLang="en-US" sz="1200" b="1">
                          <a:solidFill>
                            <a:srgbClr val="002060"/>
                          </a:solidFill>
                          <a:latin typeface="Arial" panose="020B0604020202020204" pitchFamily="34" charset="0"/>
                          <a:ea typeface="黑体" panose="02010609060101010101" charset="-122"/>
                          <a:sym typeface="黑体" panose="02010609060101010101" charset="-122"/>
                        </a:rPr>
                        <a:t>ogic</a:t>
                      </a:r>
                      <a:r>
                        <a:rPr lang="en-US" altLang="zh-CN" sz="1200" b="1">
                          <a:solidFill>
                            <a:srgbClr val="002060"/>
                          </a:solidFill>
                          <a:latin typeface="Arial" panose="020B0604020202020204" pitchFamily="34" charset="0"/>
                          <a:ea typeface="黑体" panose="02010609060101010101" charset="-122"/>
                          <a:sym typeface="+mn-ea"/>
                        </a:rPr>
                        <a:t>  bridges</a:t>
                      </a:r>
                      <a:endParaRPr lang="zh-CN" altLang="en-US" sz="1600" b="1">
                        <a:solidFill>
                          <a:sysClr val="windowText" lastClr="000000"/>
                        </a:solidFill>
                        <a:latin typeface="Arial" panose="020B0604020202020204" pitchFamily="34" charset="0"/>
                        <a:ea typeface="黑体" panose="02010609060101010101" charset="-122"/>
                        <a:sym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真实交际</a:t>
                      </a:r>
                      <a:endParaRPr lang="zh-CN" altLang="en-US">
                        <a:solidFill>
                          <a:sysClr val="windowText" lastClr="000000"/>
                        </a:solidFill>
                      </a:endParaRPr>
                    </a:p>
                    <a:p>
                      <a:pPr algn="ctr">
                        <a:buNone/>
                      </a:pPr>
                      <a:r>
                        <a:rPr lang="zh-CN" altLang="en-US" sz="1200" b="1">
                          <a:solidFill>
                            <a:srgbClr val="00206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002060"/>
                          </a:solidFill>
                          <a:latin typeface="Arial" panose="020B0604020202020204" pitchFamily="34" charset="0"/>
                          <a:ea typeface="黑体" panose="02010609060101010101" charset="-122"/>
                          <a:sym typeface="+mn-ea"/>
                        </a:rPr>
                        <a:t> emotions</a:t>
                      </a:r>
                      <a:endParaRPr lang="zh-CN" altLang="en-US" sz="1600"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4999990">
                <a:tc>
                  <a:txBody>
                    <a:bodyPr/>
                    <a:p>
                      <a:pPr>
                        <a:buNone/>
                      </a:pPr>
                      <a:r>
                        <a:rPr lang="zh-CN" altLang="en-US" sz="2000" b="1">
                          <a:latin typeface="Arial" panose="020B0604020202020204" pitchFamily="34" charset="0"/>
                          <a:ea typeface="黑体" panose="02010609060101010101" charset="-122"/>
                        </a:rPr>
                        <a:t>假如你是李华，你的</a:t>
                      </a:r>
                      <a:r>
                        <a:rPr lang="zh-CN" altLang="en-US" sz="2000" b="1">
                          <a:solidFill>
                            <a:srgbClr val="7030A0"/>
                          </a:solidFill>
                          <a:latin typeface="Arial" panose="020B0604020202020204" pitchFamily="34" charset="0"/>
                          <a:ea typeface="黑体" panose="02010609060101010101" charset="-122"/>
                        </a:rPr>
                        <a:t>英国交换生朋友 Jack 目前在北京就读，他打算十月中旬来杭州玩，向你寻求出行建议。</a:t>
                      </a:r>
                      <a:r>
                        <a:rPr lang="zh-CN" altLang="en-US" sz="2000" b="1">
                          <a:latin typeface="Arial" panose="020B0604020202020204" pitchFamily="34" charset="0"/>
                          <a:ea typeface="黑体" panose="02010609060101010101" charset="-122"/>
                        </a:rPr>
                        <a:t>请你用英文给他写一封建议信，内容包括：</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a:t>
                      </a:r>
                      <a:r>
                        <a:rPr lang="zh-CN" altLang="en-US" sz="2000" b="1">
                          <a:solidFill>
                            <a:srgbClr val="C00000"/>
                          </a:solidFill>
                          <a:latin typeface="Arial" panose="020B0604020202020204" pitchFamily="34" charset="0"/>
                          <a:ea typeface="黑体" panose="02010609060101010101" charset="-122"/>
                        </a:rPr>
                        <a:t>表示欢迎</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2.</a:t>
                      </a:r>
                      <a:r>
                        <a:rPr lang="zh-CN" altLang="en-US" sz="2000" b="1">
                          <a:solidFill>
                            <a:srgbClr val="0070C0"/>
                          </a:solidFill>
                          <a:latin typeface="Arial" panose="020B0604020202020204" pitchFamily="34" charset="0"/>
                          <a:ea typeface="黑体" panose="02010609060101010101" charset="-122"/>
                        </a:rPr>
                        <a:t>你的建议（交通方式、景点推荐…）及理由</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3.</a:t>
                      </a:r>
                      <a:r>
                        <a:rPr lang="zh-CN" altLang="en-US" sz="2000" b="1">
                          <a:solidFill>
                            <a:schemeClr val="accent6">
                              <a:lumMod val="50000"/>
                            </a:schemeClr>
                          </a:solidFill>
                          <a:latin typeface="Arial" panose="020B0604020202020204" pitchFamily="34" charset="0"/>
                          <a:ea typeface="黑体" panose="02010609060101010101" charset="-122"/>
                        </a:rPr>
                        <a:t>表达祝愿</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fontAlgn="auto">
                        <a:lnSpc>
                          <a:spcPts val="2120"/>
                        </a:lnSpc>
                        <a:buNone/>
                      </a:pPr>
                      <a:endParaRPr lang="en-US" altLang="zh-CN" sz="1600" b="1">
                        <a:solidFill>
                          <a:srgbClr val="C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7" name="文本框 6"/>
          <p:cNvSpPr txBox="1"/>
          <p:nvPr/>
        </p:nvSpPr>
        <p:spPr>
          <a:xfrm>
            <a:off x="2847340" y="1414780"/>
            <a:ext cx="9190355" cy="4925695"/>
          </a:xfrm>
          <a:prstGeom prst="rect">
            <a:avLst/>
          </a:prstGeom>
          <a:noFill/>
        </p:spPr>
        <p:txBody>
          <a:bodyPr wrap="square" rtlCol="0" anchor="t">
            <a:spAutoFit/>
          </a:bodyPr>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Dear Jack, </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Overjoyed /Delighted to know that </a:t>
            </a:r>
            <a:r>
              <a:rPr lang="en-US" altLang="zh-CN" sz="2400">
                <a:solidFill>
                  <a:srgbClr val="7030A0"/>
                </a:solidFill>
                <a:latin typeface="Times New Roman" panose="02020603050405020304" pitchFamily="18" charset="0"/>
                <a:cs typeface="Times New Roman" panose="02020603050405020304" pitchFamily="18" charset="0"/>
                <a:sym typeface="+mn-ea"/>
              </a:rPr>
              <a:t>you are planning to visit Hangzhou in mid-October</a:t>
            </a:r>
            <a:r>
              <a:rPr lang="en-US" altLang="zh-CN" sz="2400">
                <a:latin typeface="Times New Roman" panose="02020603050405020304" pitchFamily="18" charset="0"/>
                <a:cs typeface="Times New Roman" panose="02020603050405020304" pitchFamily="18" charset="0"/>
                <a:sym typeface="+mn-ea"/>
              </a:rPr>
              <a:t>, I’m writing to </a:t>
            </a:r>
            <a:r>
              <a:rPr lang="en-US" altLang="zh-CN" sz="2400">
                <a:solidFill>
                  <a:srgbClr val="C00000"/>
                </a:solidFill>
                <a:latin typeface="Times New Roman" panose="02020603050405020304" pitchFamily="18" charset="0"/>
                <a:cs typeface="Times New Roman" panose="02020603050405020304" pitchFamily="18" charset="0"/>
                <a:sym typeface="+mn-ea"/>
              </a:rPr>
              <a:t>extend my warm welcome and offer my suggestions</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0070C0"/>
                </a:solidFill>
                <a:latin typeface="Times New Roman" panose="02020603050405020304" pitchFamily="18" charset="0"/>
                <a:cs typeface="Times New Roman" panose="02020603050405020304" pitchFamily="18" charset="0"/>
                <a:sym typeface="+mn-ea"/>
              </a:rPr>
              <a:t>Initially, </a:t>
            </a:r>
            <a:r>
              <a:rPr lang="en-US" altLang="zh-CN" sz="2400" u="sng">
                <a:solidFill>
                  <a:srgbClr val="0070C0"/>
                </a:solidFill>
                <a:latin typeface="Times New Roman" panose="02020603050405020304" pitchFamily="18" charset="0"/>
                <a:cs typeface="Times New Roman" panose="02020603050405020304" pitchFamily="18" charset="0"/>
                <a:sym typeface="+mn-ea"/>
              </a:rPr>
              <a:t>It is highly recommended that</a:t>
            </a:r>
            <a:r>
              <a:rPr lang="en-US" altLang="zh-CN" sz="2400">
                <a:solidFill>
                  <a:srgbClr val="0070C0"/>
                </a:solidFill>
                <a:latin typeface="Times New Roman" panose="02020603050405020304" pitchFamily="18" charset="0"/>
                <a:cs typeface="Times New Roman" panose="02020603050405020304" pitchFamily="18" charset="0"/>
                <a:sym typeface="+mn-ea"/>
              </a:rPr>
              <a:t> you take a high-speed train. Not only is it convenient and efficient to travel around by train, but it is also a good chance to admire the scenery on the way. As for tourist destinations, </a:t>
            </a:r>
            <a:r>
              <a:rPr lang="en-US" altLang="zh-CN" sz="2400" u="sng">
                <a:solidFill>
                  <a:srgbClr val="0070C0"/>
                </a:solidFill>
                <a:latin typeface="Times New Roman" panose="02020603050405020304" pitchFamily="18" charset="0"/>
                <a:cs typeface="Times New Roman" panose="02020603050405020304" pitchFamily="18" charset="0"/>
                <a:sym typeface="+mn-ea"/>
              </a:rPr>
              <a:t>it’s a good idea to</a:t>
            </a:r>
            <a:r>
              <a:rPr lang="en-US" altLang="zh-CN" sz="2400">
                <a:solidFill>
                  <a:srgbClr val="0070C0"/>
                </a:solidFill>
                <a:latin typeface="Times New Roman" panose="02020603050405020304" pitchFamily="18" charset="0"/>
                <a:cs typeface="Times New Roman" panose="02020603050405020304" pitchFamily="18" charset="0"/>
                <a:sym typeface="+mn-ea"/>
              </a:rPr>
              <a:t> pay a visit to the West Lake in Hangzhou, which gains great popularity among people at home and abroad. Most importantly, </a:t>
            </a:r>
            <a:r>
              <a:rPr lang="en-US" altLang="zh-CN" sz="2400" u="sng">
                <a:solidFill>
                  <a:srgbClr val="0070C0"/>
                </a:solidFill>
                <a:latin typeface="Times New Roman" panose="02020603050405020304" pitchFamily="18" charset="0"/>
                <a:cs typeface="Times New Roman" panose="02020603050405020304" pitchFamily="18" charset="0"/>
                <a:sym typeface="+mn-ea"/>
              </a:rPr>
              <a:t>do remember</a:t>
            </a:r>
            <a:r>
              <a:rPr lang="en-US" altLang="zh-CN" sz="2400">
                <a:solidFill>
                  <a:srgbClr val="0070C0"/>
                </a:solidFill>
                <a:latin typeface="Times New Roman" panose="02020603050405020304" pitchFamily="18" charset="0"/>
                <a:cs typeface="Times New Roman" panose="02020603050405020304" pitchFamily="18" charset="0"/>
                <a:sym typeface="+mn-ea"/>
              </a:rPr>
              <a:t> to bring masks along with you during the epidemic. </a:t>
            </a:r>
            <a:endParaRPr lang="en-US" altLang="zh-CN" sz="2400">
              <a:solidFill>
                <a:srgbClr val="0070C0"/>
              </a:solidFill>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Wish you a pleasant journey.</a:t>
            </a:r>
            <a:r>
              <a:rPr lang="en-US" altLang="zh-CN" sz="2400">
                <a:latin typeface="Times New Roman" panose="02020603050405020304" pitchFamily="18" charset="0"/>
                <a:cs typeface="Times New Roman" panose="02020603050405020304" pitchFamily="18" charset="0"/>
                <a:sym typeface="+mn-ea"/>
              </a:rPr>
              <a:t>  </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Yours,</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Li Hua</a:t>
            </a:r>
            <a:endParaRPr lang="en-US" altLang="zh-CN" sz="2400">
              <a:latin typeface="Times New Roman" panose="02020603050405020304" pitchFamily="18" charset="0"/>
              <a:cs typeface="Times New Roman" panose="02020603050405020304" pitchFamily="18" charset="0"/>
              <a:sym typeface="+mn-ea"/>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50875" y="5052695"/>
            <a:ext cx="1201420" cy="2073910"/>
          </a:xfrm>
          <a:prstGeom prst="rect">
            <a:avLst/>
          </a:prstGeom>
        </p:spPr>
      </p:pic>
      <p:sp>
        <p:nvSpPr>
          <p:cNvPr id="15" name="矩形 14"/>
          <p:cNvSpPr/>
          <p:nvPr/>
        </p:nvSpPr>
        <p:spPr>
          <a:xfrm>
            <a:off x="1791335" y="5490845"/>
            <a:ext cx="10236200" cy="1199515"/>
          </a:xfrm>
          <a:prstGeom prst="rect">
            <a:avLst/>
          </a:prstGeom>
          <a:solidFill>
            <a:srgbClr val="FFFEA5"/>
          </a:solidFill>
          <a:ln w="25400" cap="flat" cmpd="sng" algn="ctr">
            <a:noFill/>
            <a:prstDash val="solid"/>
          </a:ln>
          <a:effectLst/>
        </p:spPr>
        <p:txBody>
          <a:bodyPr rtlCol="0" anchor="ctr"/>
          <a:p>
            <a:pPr algn="ctr"/>
            <a:endParaRPr lang="zh-CN" altLang="en-US"/>
          </a:p>
        </p:txBody>
      </p:sp>
      <p:sp>
        <p:nvSpPr>
          <p:cNvPr id="16" name="文本框 15"/>
          <p:cNvSpPr txBox="1"/>
          <p:nvPr/>
        </p:nvSpPr>
        <p:spPr>
          <a:xfrm>
            <a:off x="1969770" y="5579110"/>
            <a:ext cx="10067290" cy="1023620"/>
          </a:xfrm>
          <a:prstGeom prst="rect">
            <a:avLst/>
          </a:prstGeom>
          <a:noFill/>
        </p:spPr>
        <p:txBody>
          <a:bodyPr wrap="square" rtlCol="0">
            <a:noAutofit/>
          </a:bodyPr>
          <a:p>
            <a:r>
              <a:rPr lang="en-US" altLang="zh-CN" sz="2400" dirty="0" smtClean="0">
                <a:latin typeface="Times New Roman" panose="02020603050405020304" pitchFamily="18" charset="0"/>
                <a:cs typeface="Times New Roman" panose="02020603050405020304" pitchFamily="18" charset="0"/>
              </a:rPr>
              <a:t>     </a:t>
            </a:r>
            <a:r>
              <a:rPr lang="zh-CN" altLang="en-US" sz="2000" dirty="0" smtClean="0">
                <a:latin typeface="黑体" panose="02010609060101010101" charset="-122"/>
                <a:ea typeface="黑体" panose="02010609060101010101" charset="-122"/>
                <a:cs typeface="黑体" panose="02010609060101010101" charset="-122"/>
              </a:rPr>
              <a:t>本篇习作很好地体现了杭州旅行的实情，建议真实可行。三个建议是重点，每个维度展开时，按因果逻辑合理拓展，较好地彰显了优秀的思维品质。衔接合理，读起来一气呵成。</a:t>
            </a:r>
            <a:endParaRPr lang="zh-CN" altLang="en-US" sz="2000" dirty="0" smtClean="0">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98550" y="5711825"/>
            <a:ext cx="499745" cy="829945"/>
          </a:xfrm>
          <a:prstGeom prst="rect">
            <a:avLst/>
          </a:prstGeom>
          <a:noFill/>
        </p:spPr>
        <p:txBody>
          <a:bodyPr wrap="square" rtlCol="0">
            <a:spAutoFit/>
          </a:bodyPr>
          <a:p>
            <a:r>
              <a:rPr lang="zh-CN" altLang="en-US" sz="2400" b="1">
                <a:solidFill>
                  <a:srgbClr val="C00000"/>
                </a:solidFill>
                <a:latin typeface="微软雅黑" panose="020B0503020204020204" pitchFamily="34" charset="-122"/>
                <a:ea typeface="微软雅黑" panose="020B0503020204020204" pitchFamily="34" charset="-122"/>
              </a:rPr>
              <a:t>点评</a:t>
            </a:r>
            <a:endParaRPr lang="zh-CN" altLang="en-US" sz="2400" b="1">
              <a:solidFill>
                <a:srgbClr val="C00000"/>
              </a:solidFill>
              <a:latin typeface="微软雅黑" panose="020B0503020204020204" pitchFamily="34" charset="-122"/>
              <a:ea typeface="微软雅黑" panose="020B0503020204020204" pitchFamily="34" charset="-122"/>
            </a:endParaRPr>
          </a:p>
        </p:txBody>
      </p:sp>
      <p:sp>
        <p:nvSpPr>
          <p:cNvPr id="4" name="圆角矩形 3"/>
          <p:cNvSpPr/>
          <p:nvPr/>
        </p:nvSpPr>
        <p:spPr>
          <a:xfrm>
            <a:off x="3077210" y="2956560"/>
            <a:ext cx="1078865" cy="328295"/>
          </a:xfrm>
          <a:prstGeom prst="roundRect">
            <a:avLst/>
          </a:prstGeom>
          <a:noFill/>
          <a:ln w="28575">
            <a:solidFill>
              <a:srgbClr val="C00000"/>
            </a:solidFill>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8678545" y="3713480"/>
            <a:ext cx="3254375" cy="328295"/>
          </a:xfrm>
          <a:prstGeom prst="roundRect">
            <a:avLst/>
          </a:prstGeom>
          <a:noFill/>
          <a:ln w="28575">
            <a:solidFill>
              <a:srgbClr val="C00000"/>
            </a:solidFill>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9280525" y="4458970"/>
            <a:ext cx="2215515" cy="328295"/>
          </a:xfrm>
          <a:prstGeom prst="roundRect">
            <a:avLst/>
          </a:prstGeom>
          <a:noFill/>
          <a:ln w="28575">
            <a:solidFill>
              <a:srgbClr val="C00000"/>
            </a:solidFill>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p:bldP spid="16" grpId="1"/>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989965" y="114300"/>
            <a:ext cx="5033645"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向旅行社</a:t>
            </a:r>
            <a:r>
              <a:rPr lang="zh-CN" altLang="en-US" sz="2400" b="1" dirty="0">
                <a:solidFill>
                  <a:srgbClr val="C00000"/>
                </a:solidFill>
                <a:latin typeface="微软雅黑" panose="020B0503020204020204" pitchFamily="34" charset="-122"/>
                <a:ea typeface="微软雅黑" panose="020B0503020204020204" pitchFamily="34" charset="-122"/>
              </a:rPr>
              <a:t>询问</a:t>
            </a:r>
            <a:r>
              <a:rPr lang="zh-CN" altLang="en-US" sz="2400" b="1" dirty="0">
                <a:solidFill>
                  <a:srgbClr val="4BACC6">
                    <a:lumMod val="75000"/>
                  </a:srgbClr>
                </a:solidFill>
                <a:latin typeface="微软雅黑" panose="020B0503020204020204" pitchFamily="34" charset="-122"/>
                <a:ea typeface="微软雅黑" panose="020B0503020204020204" pitchFamily="34" charset="-122"/>
              </a:rPr>
              <a:t>相关的旅行信息</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U2</a:t>
            </a:r>
            <a:r>
              <a:rPr lang="zh-CN" altLang="en-US" sz="2400" b="1" baseline="-25000">
                <a:solidFill>
                  <a:schemeClr val="bg1"/>
                </a:solidFill>
              </a:rPr>
              <a:t>-③</a:t>
            </a:r>
            <a:endParaRPr lang="zh-CN" altLang="en-US" sz="2400" b="1" baseline="-25000">
              <a:solidFill>
                <a:schemeClr val="bg1"/>
              </a:solidFill>
            </a:endParaRPr>
          </a:p>
        </p:txBody>
      </p:sp>
      <p:graphicFrame>
        <p:nvGraphicFramePr>
          <p:cNvPr id="6" name="表格 5"/>
          <p:cNvGraphicFramePr/>
          <p:nvPr>
            <p:custDataLst>
              <p:tags r:id="rId3"/>
            </p:custDataLst>
          </p:nvPr>
        </p:nvGraphicFramePr>
        <p:xfrm>
          <a:off x="222885" y="749935"/>
          <a:ext cx="11814175" cy="5177790"/>
        </p:xfrm>
        <a:graphic>
          <a:graphicData uri="http://schemas.openxmlformats.org/drawingml/2006/table">
            <a:tbl>
              <a:tblPr firstRow="1" bandRow="1">
                <a:effectLst/>
                <a:tableStyleId>{5940675A-B579-460E-94D1-54222C63F5DA}</a:tableStyleId>
              </a:tblPr>
              <a:tblGrid>
                <a:gridCol w="2586355"/>
                <a:gridCol w="2213610"/>
                <a:gridCol w="2214245"/>
                <a:gridCol w="2213610"/>
                <a:gridCol w="2586355"/>
              </a:tblGrid>
              <a:tr h="62230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信息分层</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要点齐全</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合理建构</a:t>
                      </a:r>
                      <a:endParaRPr lang="zh-CN" altLang="en-US">
                        <a:solidFill>
                          <a:sysClr val="windowText" lastClr="000000"/>
                        </a:solidFill>
                      </a:endParaRPr>
                    </a:p>
                    <a:p>
                      <a:pPr algn="ctr">
                        <a:buNone/>
                      </a:pPr>
                      <a:r>
                        <a:rPr lang="en-US" altLang="zh-CN" sz="1200" b="1">
                          <a:solidFill>
                            <a:srgbClr val="002060"/>
                          </a:solidFill>
                          <a:latin typeface="Arial" panose="020B0604020202020204" pitchFamily="34" charset="0"/>
                          <a:ea typeface="黑体" panose="02010609060101010101" charset="-122"/>
                          <a:sym typeface="+mn-ea"/>
                        </a:rPr>
                        <a:t>L</a:t>
                      </a:r>
                      <a:r>
                        <a:rPr lang="zh-CN" altLang="en-US" sz="1200" b="1">
                          <a:solidFill>
                            <a:srgbClr val="002060"/>
                          </a:solidFill>
                          <a:latin typeface="Arial" panose="020B0604020202020204" pitchFamily="34" charset="0"/>
                          <a:ea typeface="黑体" panose="02010609060101010101" charset="-122"/>
                          <a:sym typeface="黑体" panose="02010609060101010101" charset="-122"/>
                        </a:rPr>
                        <a:t>ogic</a:t>
                      </a:r>
                      <a:r>
                        <a:rPr lang="en-US" altLang="zh-CN" sz="1200" b="1">
                          <a:solidFill>
                            <a:srgbClr val="002060"/>
                          </a:solidFill>
                          <a:latin typeface="Arial" panose="020B0604020202020204" pitchFamily="34" charset="0"/>
                          <a:ea typeface="黑体" panose="02010609060101010101" charset="-122"/>
                          <a:sym typeface="+mn-ea"/>
                        </a:rPr>
                        <a:t>  bridges</a:t>
                      </a:r>
                      <a:endParaRPr lang="zh-CN" altLang="en-US" sz="1600" b="1">
                        <a:solidFill>
                          <a:sysClr val="windowText" lastClr="000000"/>
                        </a:solidFill>
                        <a:latin typeface="Arial" panose="020B0604020202020204" pitchFamily="34" charset="0"/>
                        <a:ea typeface="黑体" panose="02010609060101010101" charset="-122"/>
                        <a:sym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真实交际</a:t>
                      </a:r>
                      <a:endParaRPr lang="zh-CN" altLang="en-US">
                        <a:solidFill>
                          <a:sysClr val="windowText" lastClr="000000"/>
                        </a:solidFill>
                      </a:endParaRPr>
                    </a:p>
                    <a:p>
                      <a:pPr algn="ctr">
                        <a:buNone/>
                      </a:pPr>
                      <a:r>
                        <a:rPr lang="zh-CN" altLang="en-US" sz="1200" b="1">
                          <a:solidFill>
                            <a:srgbClr val="00206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002060"/>
                          </a:solidFill>
                          <a:latin typeface="Arial" panose="020B0604020202020204" pitchFamily="34" charset="0"/>
                          <a:ea typeface="黑体" panose="02010609060101010101" charset="-122"/>
                          <a:sym typeface="+mn-ea"/>
                        </a:rPr>
                        <a:t> emotions</a:t>
                      </a:r>
                      <a:endParaRPr lang="zh-CN" altLang="en-US" sz="1600"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4555490">
                <a:tc>
                  <a:txBody>
                    <a:bodyPr/>
                    <a:p>
                      <a:pPr>
                        <a:buNone/>
                      </a:pPr>
                      <a:r>
                        <a:rPr lang="zh-CN" altLang="en-US" sz="2000" b="1">
                          <a:latin typeface="Arial" panose="020B0604020202020204" pitchFamily="34" charset="0"/>
                          <a:ea typeface="黑体" panose="02010609060101010101" charset="-122"/>
                        </a:rPr>
                        <a:t> 假定你是李华，</a:t>
                      </a:r>
                      <a:r>
                        <a:rPr lang="zh-CN" altLang="en-US" sz="2000" b="1">
                          <a:solidFill>
                            <a:srgbClr val="7030A0"/>
                          </a:solidFill>
                          <a:latin typeface="Arial" panose="020B0604020202020204" pitchFamily="34" charset="0"/>
                          <a:ea typeface="黑体" panose="02010609060101010101" charset="-122"/>
                        </a:rPr>
                        <a:t>正在新西兰学习，你计划寒假期间在当地旅行，请写一封电子邮件向旅行社询问相关的旅行信息</a:t>
                      </a:r>
                      <a:r>
                        <a:rPr lang="zh-CN" altLang="en-US" sz="2000" b="1">
                          <a:latin typeface="Arial" panose="020B0604020202020204" pitchFamily="34" charset="0"/>
                          <a:ea typeface="黑体" panose="02010609060101010101" charset="-122"/>
                        </a:rPr>
                        <a:t>。内容包括：</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a:t>
                      </a:r>
                      <a:r>
                        <a:rPr lang="zh-CN" altLang="en-US" sz="2000" b="1">
                          <a:solidFill>
                            <a:srgbClr val="C00000"/>
                          </a:solidFill>
                          <a:latin typeface="Arial" panose="020B0604020202020204" pitchFamily="34" charset="0"/>
                          <a:ea typeface="黑体" panose="02010609060101010101" charset="-122"/>
                        </a:rPr>
                        <a:t>旅行信息(如景点等)；</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2．</a:t>
                      </a:r>
                      <a:r>
                        <a:rPr lang="zh-CN" altLang="en-US" sz="2000" b="1">
                          <a:solidFill>
                            <a:srgbClr val="0070C0"/>
                          </a:solidFill>
                          <a:latin typeface="Arial" panose="020B0604020202020204" pitchFamily="34" charset="0"/>
                          <a:ea typeface="黑体" panose="02010609060101010101" charset="-122"/>
                        </a:rPr>
                        <a:t>当地特色(如食品等)；</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3．</a:t>
                      </a:r>
                      <a:r>
                        <a:rPr lang="zh-CN" altLang="en-US" sz="2000" b="1">
                          <a:solidFill>
                            <a:schemeClr val="accent6">
                              <a:lumMod val="50000"/>
                            </a:schemeClr>
                          </a:solidFill>
                          <a:latin typeface="Arial" panose="020B0604020202020204" pitchFamily="34" charset="0"/>
                          <a:ea typeface="黑体" panose="02010609060101010101" charset="-122"/>
                        </a:rPr>
                        <a:t>注意事项</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fontAlgn="auto">
                        <a:lnSpc>
                          <a:spcPts val="2120"/>
                        </a:lnSpc>
                        <a:buNone/>
                      </a:pPr>
                      <a:endParaRPr lang="en-US" altLang="zh-CN" sz="1600" b="1">
                        <a:solidFill>
                          <a:srgbClr val="C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7" name="文本框 6"/>
          <p:cNvSpPr txBox="1"/>
          <p:nvPr/>
        </p:nvSpPr>
        <p:spPr>
          <a:xfrm>
            <a:off x="2847340" y="1414780"/>
            <a:ext cx="9190355" cy="4554220"/>
          </a:xfrm>
          <a:prstGeom prst="rect">
            <a:avLst/>
          </a:prstGeom>
          <a:noFill/>
        </p:spPr>
        <p:txBody>
          <a:bodyPr wrap="square" rtlCol="0" anchor="t">
            <a:spAutoFit/>
          </a:bodyPr>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Dear Sir or Madam，</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I am Li Hua, </a:t>
            </a:r>
            <a:r>
              <a:rPr lang="en-US" altLang="zh-CN" sz="2400">
                <a:solidFill>
                  <a:srgbClr val="7030A0"/>
                </a:solidFill>
                <a:latin typeface="Times New Roman" panose="02020603050405020304" pitchFamily="18" charset="0"/>
                <a:cs typeface="Times New Roman" panose="02020603050405020304" pitchFamily="18" charset="0"/>
                <a:sym typeface="+mn-ea"/>
              </a:rPr>
              <a:t>a Chinese student, studying in New Zealand</a:t>
            </a:r>
            <a:r>
              <a:rPr lang="en-US" altLang="zh-CN" sz="2400">
                <a:latin typeface="Times New Roman" panose="02020603050405020304" pitchFamily="18" charset="0"/>
                <a:cs typeface="Times New Roman" panose="02020603050405020304" pitchFamily="18" charset="0"/>
                <a:sym typeface="+mn-ea"/>
              </a:rPr>
              <a:t>. I’m writing to </a:t>
            </a:r>
            <a:r>
              <a:rPr lang="en-US" altLang="zh-CN" sz="2400">
                <a:solidFill>
                  <a:srgbClr val="7030A0"/>
                </a:solidFill>
                <a:latin typeface="Times New Roman" panose="02020603050405020304" pitchFamily="18" charset="0"/>
                <a:cs typeface="Times New Roman" panose="02020603050405020304" pitchFamily="18" charset="0"/>
                <a:sym typeface="+mn-ea"/>
              </a:rPr>
              <a:t>ask for information about your agency’s New Zealand’s travel for the winter vacation</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C00000"/>
                </a:solidFill>
                <a:latin typeface="Times New Roman" panose="02020603050405020304" pitchFamily="18" charset="0"/>
                <a:cs typeface="Times New Roman" panose="02020603050405020304" pitchFamily="18" charset="0"/>
                <a:sym typeface="+mn-ea"/>
              </a:rPr>
              <a:t>First, </a:t>
            </a:r>
            <a:r>
              <a:rPr lang="en-US" altLang="zh-CN" sz="2400" u="sng">
                <a:solidFill>
                  <a:srgbClr val="C00000"/>
                </a:solidFill>
                <a:latin typeface="Times New Roman" panose="02020603050405020304" pitchFamily="18" charset="0"/>
                <a:cs typeface="Times New Roman" panose="02020603050405020304" pitchFamily="18" charset="0"/>
                <a:sym typeface="+mn-ea"/>
              </a:rPr>
              <a:t>could you tell me</a:t>
            </a:r>
            <a:r>
              <a:rPr lang="en-US" altLang="zh-CN" sz="2400">
                <a:solidFill>
                  <a:srgbClr val="C00000"/>
                </a:solidFill>
                <a:latin typeface="Times New Roman" panose="02020603050405020304" pitchFamily="18" charset="0"/>
                <a:cs typeface="Times New Roman" panose="02020603050405020304" pitchFamily="18" charset="0"/>
                <a:sym typeface="+mn-ea"/>
              </a:rPr>
              <a:t> the departure time and travelling routes? </a:t>
            </a:r>
            <a:r>
              <a:rPr lang="en-US" altLang="zh-CN" sz="2400">
                <a:solidFill>
                  <a:srgbClr val="0070C0"/>
                </a:solidFill>
                <a:latin typeface="Times New Roman" panose="02020603050405020304" pitchFamily="18" charset="0"/>
                <a:cs typeface="Times New Roman" panose="02020603050405020304" pitchFamily="18" charset="0"/>
                <a:sym typeface="+mn-ea"/>
              </a:rPr>
              <a:t>Second, New Zealand is famous for its beautiful scenery and places of interest and </a:t>
            </a:r>
            <a:r>
              <a:rPr lang="en-US" altLang="zh-CN" sz="2400" u="sng">
                <a:solidFill>
                  <a:srgbClr val="0070C0"/>
                </a:solidFill>
                <a:latin typeface="Times New Roman" panose="02020603050405020304" pitchFamily="18" charset="0"/>
                <a:cs typeface="Times New Roman" panose="02020603050405020304" pitchFamily="18" charset="0"/>
                <a:sym typeface="+mn-ea"/>
              </a:rPr>
              <a:t>I want to know more details</a:t>
            </a:r>
            <a:r>
              <a:rPr lang="en-US" altLang="zh-CN" sz="2400">
                <a:solidFill>
                  <a:srgbClr val="0070C0"/>
                </a:solidFill>
                <a:latin typeface="Times New Roman" panose="02020603050405020304" pitchFamily="18" charset="0"/>
                <a:cs typeface="Times New Roman" panose="02020603050405020304" pitchFamily="18" charset="0"/>
                <a:sym typeface="+mn-ea"/>
              </a:rPr>
              <a:t> about these. </a:t>
            </a:r>
            <a:r>
              <a:rPr lang="en-US" altLang="zh-CN" sz="2400" u="sng">
                <a:solidFill>
                  <a:srgbClr val="0070C0"/>
                </a:solidFill>
                <a:latin typeface="Times New Roman" panose="02020603050405020304" pitchFamily="18" charset="0"/>
                <a:cs typeface="Times New Roman" panose="02020603050405020304" pitchFamily="18" charset="0"/>
                <a:sym typeface="+mn-ea"/>
              </a:rPr>
              <a:t>And I am also interested in the local flavor snacks</a:t>
            </a:r>
            <a:r>
              <a:rPr lang="en-US" altLang="zh-CN" sz="2400">
                <a:solidFill>
                  <a:srgbClr val="0070C0"/>
                </a:solidFill>
                <a:latin typeface="Times New Roman" panose="02020603050405020304" pitchFamily="18" charset="0"/>
                <a:cs typeface="Times New Roman" panose="02020603050405020304" pitchFamily="18" charset="0"/>
                <a:sym typeface="+mn-ea"/>
              </a:rPr>
              <a:t>. </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Third, </a:t>
            </a:r>
            <a:r>
              <a:rPr lang="en-US" altLang="zh-CN" sz="2400" u="sng">
                <a:solidFill>
                  <a:schemeClr val="accent6">
                    <a:lumMod val="50000"/>
                  </a:schemeClr>
                </a:solidFill>
                <a:latin typeface="Times New Roman" panose="02020603050405020304" pitchFamily="18" charset="0"/>
                <a:cs typeface="Times New Roman" panose="02020603050405020304" pitchFamily="18" charset="0"/>
                <a:sym typeface="+mn-ea"/>
              </a:rPr>
              <a:t>how much do I have to</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pay for the travel? At length, are there other things</a:t>
            </a:r>
            <a:r>
              <a:rPr lang="en-US" altLang="zh-CN" sz="2400" u="sng">
                <a:solidFill>
                  <a:schemeClr val="accent6">
                    <a:lumMod val="50000"/>
                  </a:schemeClr>
                </a:solidFill>
                <a:latin typeface="Times New Roman" panose="02020603050405020304" pitchFamily="18" charset="0"/>
                <a:cs typeface="Times New Roman" panose="02020603050405020304" pitchFamily="18" charset="0"/>
                <a:sym typeface="+mn-ea"/>
              </a:rPr>
              <a:t> I should be aware of</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a:t>
            </a:r>
            <a:endPar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7030A0"/>
                </a:solidFill>
                <a:latin typeface="Times New Roman" panose="02020603050405020304" pitchFamily="18" charset="0"/>
                <a:cs typeface="Times New Roman" panose="02020603050405020304" pitchFamily="18" charset="0"/>
                <a:sym typeface="+mn-ea"/>
              </a:rPr>
              <a:t> I would be grateful to receive a reply at your earliest convenience.</a:t>
            </a:r>
            <a:endParaRPr lang="en-US" altLang="zh-CN" sz="2400">
              <a:solidFill>
                <a:srgbClr val="7030A0"/>
              </a:solidFill>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Yours sincerely，                                                                                   </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Li Hua</a:t>
            </a:r>
            <a:endParaRPr lang="en-US" altLang="zh-CN" sz="2400">
              <a:latin typeface="Times New Roman" panose="02020603050405020304" pitchFamily="18" charset="0"/>
              <a:cs typeface="Times New Roman" panose="02020603050405020304" pitchFamily="18" charset="0"/>
              <a:sym typeface="+mn-ea"/>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71500" y="4775835"/>
            <a:ext cx="1201420" cy="2073910"/>
          </a:xfrm>
          <a:prstGeom prst="rect">
            <a:avLst/>
          </a:prstGeom>
        </p:spPr>
      </p:pic>
      <p:sp>
        <p:nvSpPr>
          <p:cNvPr id="15" name="矩形 14"/>
          <p:cNvSpPr/>
          <p:nvPr/>
        </p:nvSpPr>
        <p:spPr>
          <a:xfrm>
            <a:off x="1801495" y="5212080"/>
            <a:ext cx="10236200" cy="1199515"/>
          </a:xfrm>
          <a:prstGeom prst="rect">
            <a:avLst/>
          </a:prstGeom>
          <a:solidFill>
            <a:srgbClr val="FFFEA5"/>
          </a:solidFill>
          <a:ln w="25400" cap="flat" cmpd="sng" algn="ctr">
            <a:noFill/>
            <a:prstDash val="solid"/>
          </a:ln>
          <a:effectLst/>
        </p:spPr>
        <p:txBody>
          <a:bodyPr rtlCol="0" anchor="ctr"/>
          <a:p>
            <a:pPr algn="ctr"/>
            <a:endParaRPr lang="zh-CN" altLang="en-US"/>
          </a:p>
        </p:txBody>
      </p:sp>
      <p:sp>
        <p:nvSpPr>
          <p:cNvPr id="16" name="文本框 15"/>
          <p:cNvSpPr txBox="1"/>
          <p:nvPr/>
        </p:nvSpPr>
        <p:spPr>
          <a:xfrm>
            <a:off x="1846580" y="5301615"/>
            <a:ext cx="10146665" cy="1023620"/>
          </a:xfrm>
          <a:prstGeom prst="rect">
            <a:avLst/>
          </a:prstGeom>
          <a:noFill/>
        </p:spPr>
        <p:txBody>
          <a:bodyPr wrap="square" rtlCol="0">
            <a:noAutofit/>
          </a:bodyPr>
          <a:p>
            <a:r>
              <a:rPr lang="en-US" altLang="zh-CN" sz="2400" dirty="0" smtClean="0">
                <a:latin typeface="Times New Roman" panose="02020603050405020304" pitchFamily="18" charset="0"/>
                <a:cs typeface="Times New Roman" panose="02020603050405020304" pitchFamily="18" charset="0"/>
              </a:rPr>
              <a:t>     </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对相关负责人的称呼Dear Sir or Madam，或 To whom it may concern，这是很多高一同学的知识盲区。本</a:t>
            </a:r>
            <a:r>
              <a:rPr lang="zh-CN" altLang="en-US" sz="2000" dirty="0" smtClean="0">
                <a:latin typeface="黑体" panose="02010609060101010101" charset="-122"/>
                <a:ea typeface="黑体" panose="02010609060101010101" charset="-122"/>
                <a:cs typeface="黑体" panose="02010609060101010101" charset="-122"/>
              </a:rPr>
              <a:t>篇习作要代入角色：咨询</a:t>
            </a:r>
            <a:r>
              <a:rPr lang="en-US" altLang="zh-CN" sz="2000" dirty="0" smtClean="0">
                <a:latin typeface="黑体" panose="02010609060101010101" charset="-122"/>
                <a:ea typeface="黑体" panose="02010609060101010101" charset="-122"/>
                <a:cs typeface="黑体" panose="02010609060101010101" charset="-122"/>
              </a:rPr>
              <a:t>“新西兰</a:t>
            </a:r>
            <a:r>
              <a:rPr lang="zh-CN" altLang="en-US" sz="2000" dirty="0" smtClean="0">
                <a:latin typeface="黑体" panose="02010609060101010101" charset="-122"/>
                <a:ea typeface="黑体" panose="02010609060101010101" charset="-122"/>
                <a:cs typeface="黑体" panose="02010609060101010101" charset="-122"/>
              </a:rPr>
              <a:t>旅行</a:t>
            </a:r>
            <a:r>
              <a:rPr lang="en-US" altLang="zh-CN" sz="2000" dirty="0" smtClean="0">
                <a:latin typeface="黑体" panose="02010609060101010101" charset="-122"/>
                <a:ea typeface="黑体" panose="02010609060101010101" charset="-122"/>
                <a:cs typeface="黑体" panose="02010609060101010101" charset="-122"/>
              </a:rPr>
              <a:t>”</a:t>
            </a:r>
            <a:r>
              <a:rPr lang="zh-CN" altLang="en-US" sz="2000" dirty="0" smtClean="0">
                <a:latin typeface="黑体" panose="02010609060101010101" charset="-122"/>
                <a:ea typeface="黑体" panose="02010609060101010101" charset="-122"/>
                <a:cs typeface="黑体" panose="02010609060101010101" charset="-122"/>
              </a:rPr>
              <a:t>的旅行社相关信息，结合自身的旅行体验，迁移到国外旅行的信息。</a:t>
            </a:r>
            <a:endParaRPr lang="zh-CN" altLang="en-US" sz="2000" dirty="0" smtClean="0">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130300" y="5398135"/>
            <a:ext cx="499745" cy="829945"/>
          </a:xfrm>
          <a:prstGeom prst="rect">
            <a:avLst/>
          </a:prstGeom>
          <a:noFill/>
        </p:spPr>
        <p:txBody>
          <a:bodyPr wrap="square" rtlCol="0">
            <a:spAutoFit/>
          </a:bodyPr>
          <a:p>
            <a:r>
              <a:rPr lang="zh-CN" altLang="en-US" sz="2400" b="1">
                <a:solidFill>
                  <a:srgbClr val="C00000"/>
                </a:solidFill>
                <a:latin typeface="微软雅黑" panose="020B0503020204020204" pitchFamily="34" charset="-122"/>
                <a:ea typeface="微软雅黑" panose="020B0503020204020204" pitchFamily="34" charset="-122"/>
              </a:rPr>
              <a:t>点评</a:t>
            </a:r>
            <a:endParaRPr lang="zh-CN" altLang="en-US" sz="2400" b="1">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p:bldP spid="16" grpId="1"/>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9354" y="442595"/>
            <a:ext cx="9144000" cy="685800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260" y="1761490"/>
            <a:ext cx="7310755" cy="3335020"/>
          </a:xfrm>
          <a:prstGeom prst="rect">
            <a:avLst/>
          </a:prstGeom>
        </p:spPr>
      </p:pic>
      <p:sp>
        <p:nvSpPr>
          <p:cNvPr id="11" name="文本框 10"/>
          <p:cNvSpPr txBox="1"/>
          <p:nvPr/>
        </p:nvSpPr>
        <p:spPr>
          <a:xfrm>
            <a:off x="3132455" y="3015944"/>
            <a:ext cx="5715000" cy="977265"/>
          </a:xfrm>
          <a:prstGeom prst="rect">
            <a:avLst/>
          </a:prstGeom>
          <a:noFill/>
        </p:spPr>
        <p:txBody>
          <a:bodyPr wrap="none" rtlCol="0">
            <a:spAutoFit/>
            <a:scene3d>
              <a:camera prst="orthographicFront"/>
              <a:lightRig rig="threePt" dir="t"/>
            </a:scene3d>
          </a:bodyPr>
          <a:lstStyle/>
          <a:p>
            <a:pPr algn="l" eaLnBrk="1" hangingPunct="1">
              <a:lnSpc>
                <a:spcPct val="120000"/>
              </a:lnSpc>
            </a:pPr>
            <a:r>
              <a:rPr lang="zh-CN" altLang="en-US" sz="4800" b="1">
                <a:effectLst>
                  <a:outerShdw blurRad="38100" dist="19050" dir="2700000" algn="tl" rotWithShape="0">
                    <a:schemeClr val="dk1">
                      <a:alpha val="40000"/>
                    </a:schemeClr>
                  </a:outerShdw>
                </a:effectLst>
                <a:latin typeface="站酷快乐体2016修订版" panose="02010600030101010101" charset="-122"/>
                <a:ea typeface="站酷快乐体2016修订版" panose="02010600030101010101" charset="-122"/>
                <a:sym typeface="+mn-ea"/>
              </a:rPr>
              <a:t>Sports And Fitness</a:t>
            </a:r>
            <a:endParaRPr lang="zh-CN" altLang="en-US" sz="4800" b="1">
              <a:effectLst>
                <a:outerShdw blurRad="38100" dist="19050" dir="2700000" algn="tl" rotWithShape="0">
                  <a:schemeClr val="dk1">
                    <a:alpha val="40000"/>
                  </a:schemeClr>
                </a:outerShdw>
              </a:effectLst>
              <a:latin typeface="站酷快乐体2016修订版" panose="02010600030101010101" charset="-122"/>
              <a:ea typeface="站酷快乐体2016修订版" panose="02010600030101010101" charset="-122"/>
              <a:sym typeface="+mn-ea"/>
            </a:endParaRPr>
          </a:p>
        </p:txBody>
      </p:sp>
      <p:cxnSp>
        <p:nvCxnSpPr>
          <p:cNvPr id="13" name="直接连接符 12"/>
          <p:cNvCxnSpPr/>
          <p:nvPr/>
        </p:nvCxnSpPr>
        <p:spPr>
          <a:xfrm>
            <a:off x="4878047" y="4190002"/>
            <a:ext cx="1161778" cy="0"/>
          </a:xfrm>
          <a:prstGeom prst="lin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14" name="文本框 13"/>
          <p:cNvSpPr txBox="1"/>
          <p:nvPr/>
        </p:nvSpPr>
        <p:spPr>
          <a:xfrm>
            <a:off x="4187944" y="1566371"/>
            <a:ext cx="2948940" cy="1198880"/>
          </a:xfrm>
          <a:prstGeom prst="rect">
            <a:avLst/>
          </a:prstGeom>
          <a:noFill/>
        </p:spPr>
        <p:txBody>
          <a:bodyPr wrap="none" rtlCol="0">
            <a:spAutoFit/>
          </a:bodyPr>
          <a:lstStyle/>
          <a:p>
            <a:pPr algn="l"/>
            <a:r>
              <a:rPr lang="en-US" altLang="zh-CN" sz="7200" b="1">
                <a:solidFill>
                  <a:schemeClr val="accent2"/>
                </a:solidFill>
                <a:latin typeface="FZHei-B01S" panose="02010601030101010101" pitchFamily="2" charset="-122"/>
                <a:ea typeface="FZHei-B01S" panose="02010601030101010101" pitchFamily="2" charset="-122"/>
                <a:sym typeface="FZHei-B01S" panose="02010601030101010101" pitchFamily="2" charset="-122"/>
              </a:rPr>
              <a:t>Unit-3</a:t>
            </a:r>
            <a:endParaRPr lang="zh-CN" altLang="en-US" sz="7200" b="1">
              <a:solidFill>
                <a:schemeClr val="accent2"/>
              </a:solidFill>
              <a:latin typeface="FZHei-B01S" panose="02010601030101010101" pitchFamily="2" charset="-122"/>
              <a:ea typeface="FZHei-B01S" panose="02010601030101010101" pitchFamily="2" charset="-122"/>
              <a:sym typeface="FZHei-B01S" panose="02010601030101010101"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0673" y="3665383"/>
            <a:ext cx="2726391" cy="3635188"/>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709" y="4189732"/>
            <a:ext cx="2879884" cy="2886075"/>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0162" y="53144"/>
            <a:ext cx="3034634" cy="1429189"/>
          </a:xfrm>
          <a:prstGeom prst="rect">
            <a:avLst/>
          </a:prstGeom>
        </p:spPr>
      </p:pic>
    </p:spTree>
    <p:custDataLst>
      <p:tags r:id="rId6"/>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childTnLst>
                          </p:cTn>
                        </p:par>
                        <p:par>
                          <p:cTn id="10" fill="hold">
                            <p:stCondLst>
                              <p:cond delay="2700"/>
                            </p:stCondLst>
                            <p:childTnLst>
                              <p:par>
                                <p:cTn id="11" presetID="16" presetClass="entr" presetSubtype="37"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635"/>
            <a:ext cx="12192000" cy="6858635"/>
          </a:xfrm>
          <a:prstGeom prst="rect">
            <a:avLst/>
          </a:prstGeom>
        </p:spPr>
      </p:pic>
      <p:grpSp>
        <p:nvGrpSpPr>
          <p:cNvPr id="4" name="组合 3"/>
          <p:cNvGrpSpPr/>
          <p:nvPr/>
        </p:nvGrpSpPr>
        <p:grpSpPr>
          <a:xfrm>
            <a:off x="6262601" y="-529"/>
            <a:ext cx="3916218" cy="3081448"/>
            <a:chOff x="1082675" y="1965325"/>
            <a:chExt cx="5334001" cy="4206875"/>
          </a:xfrm>
        </p:grpSpPr>
        <p:sp>
          <p:nvSpPr>
            <p:cNvPr id="5" name="Freeform 9665"/>
            <p:cNvSpPr/>
            <p:nvPr/>
          </p:nvSpPr>
          <p:spPr bwMode="auto">
            <a:xfrm>
              <a:off x="1604963" y="3187700"/>
              <a:ext cx="4811713" cy="2451100"/>
            </a:xfrm>
            <a:custGeom>
              <a:avLst/>
              <a:gdLst>
                <a:gd name="T0" fmla="*/ 0 w 3031"/>
                <a:gd name="T1" fmla="*/ 1544 h 1544"/>
                <a:gd name="T2" fmla="*/ 3031 w 3031"/>
                <a:gd name="T3" fmla="*/ 138 h 1544"/>
                <a:gd name="T4" fmla="*/ 1140 w 3031"/>
                <a:gd name="T5" fmla="*/ 0 h 1544"/>
                <a:gd name="T6" fmla="*/ 0 w 3031"/>
                <a:gd name="T7" fmla="*/ 1544 h 1544"/>
              </a:gdLst>
              <a:ahLst/>
              <a:cxnLst>
                <a:cxn ang="0">
                  <a:pos x="T0" y="T1"/>
                </a:cxn>
                <a:cxn ang="0">
                  <a:pos x="T2" y="T3"/>
                </a:cxn>
                <a:cxn ang="0">
                  <a:pos x="T4" y="T5"/>
                </a:cxn>
                <a:cxn ang="0">
                  <a:pos x="T6" y="T7"/>
                </a:cxn>
              </a:cxnLst>
              <a:rect l="0" t="0" r="r" b="b"/>
              <a:pathLst>
                <a:path w="3031" h="1544">
                  <a:moveTo>
                    <a:pt x="0" y="1544"/>
                  </a:moveTo>
                  <a:lnTo>
                    <a:pt x="3031" y="138"/>
                  </a:lnTo>
                  <a:lnTo>
                    <a:pt x="1140" y="0"/>
                  </a:lnTo>
                  <a:lnTo>
                    <a:pt x="0" y="1544"/>
                  </a:lnTo>
                  <a:close/>
                </a:path>
              </a:pathLst>
            </a:custGeom>
            <a:solidFill>
              <a:srgbClr val="4DAF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6" name="Freeform 9666"/>
            <p:cNvSpPr/>
            <p:nvPr/>
          </p:nvSpPr>
          <p:spPr bwMode="auto">
            <a:xfrm>
              <a:off x="1082675" y="3579813"/>
              <a:ext cx="3235325" cy="2251075"/>
            </a:xfrm>
            <a:custGeom>
              <a:avLst/>
              <a:gdLst>
                <a:gd name="T0" fmla="*/ 0 w 2038"/>
                <a:gd name="T1" fmla="*/ 319 h 1418"/>
                <a:gd name="T2" fmla="*/ 2038 w 2038"/>
                <a:gd name="T3" fmla="*/ 0 h 1418"/>
                <a:gd name="T4" fmla="*/ 1611 w 2038"/>
                <a:gd name="T5" fmla="*/ 1418 h 1418"/>
                <a:gd name="T6" fmla="*/ 0 w 2038"/>
                <a:gd name="T7" fmla="*/ 319 h 1418"/>
              </a:gdLst>
              <a:ahLst/>
              <a:cxnLst>
                <a:cxn ang="0">
                  <a:pos x="T0" y="T1"/>
                </a:cxn>
                <a:cxn ang="0">
                  <a:pos x="T2" y="T3"/>
                </a:cxn>
                <a:cxn ang="0">
                  <a:pos x="T4" y="T5"/>
                </a:cxn>
                <a:cxn ang="0">
                  <a:pos x="T6" y="T7"/>
                </a:cxn>
              </a:cxnLst>
              <a:rect l="0" t="0" r="r" b="b"/>
              <a:pathLst>
                <a:path w="2038" h="1418">
                  <a:moveTo>
                    <a:pt x="0" y="319"/>
                  </a:moveTo>
                  <a:lnTo>
                    <a:pt x="2038" y="0"/>
                  </a:lnTo>
                  <a:lnTo>
                    <a:pt x="1611" y="1418"/>
                  </a:lnTo>
                  <a:lnTo>
                    <a:pt x="0" y="319"/>
                  </a:lnTo>
                  <a:close/>
                </a:path>
              </a:pathLst>
            </a:custGeom>
            <a:solidFill>
              <a:srgbClr val="1928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7" name="Freeform 9667"/>
            <p:cNvSpPr/>
            <p:nvPr/>
          </p:nvSpPr>
          <p:spPr bwMode="auto">
            <a:xfrm>
              <a:off x="1546225" y="2538413"/>
              <a:ext cx="3984625" cy="3633787"/>
            </a:xfrm>
            <a:custGeom>
              <a:avLst/>
              <a:gdLst>
                <a:gd name="T0" fmla="*/ 0 w 2095"/>
                <a:gd name="T1" fmla="*/ 494 h 1910"/>
                <a:gd name="T2" fmla="*/ 1620 w 2095"/>
                <a:gd name="T3" fmla="*/ 1884 h 1910"/>
                <a:gd name="T4" fmla="*/ 2095 w 2095"/>
                <a:gd name="T5" fmla="*/ 0 h 1910"/>
                <a:gd name="T6" fmla="*/ 0 w 2095"/>
                <a:gd name="T7" fmla="*/ 494 h 1910"/>
              </a:gdLst>
              <a:ahLst/>
              <a:cxnLst>
                <a:cxn ang="0">
                  <a:pos x="T0" y="T1"/>
                </a:cxn>
                <a:cxn ang="0">
                  <a:pos x="T2" y="T3"/>
                </a:cxn>
                <a:cxn ang="0">
                  <a:pos x="T4" y="T5"/>
                </a:cxn>
                <a:cxn ang="0">
                  <a:pos x="T6" y="T7"/>
                </a:cxn>
              </a:cxnLst>
              <a:rect l="0" t="0" r="r" b="b"/>
              <a:pathLst>
                <a:path w="2095" h="1910">
                  <a:moveTo>
                    <a:pt x="0" y="494"/>
                  </a:moveTo>
                  <a:cubicBezTo>
                    <a:pt x="0" y="494"/>
                    <a:pt x="1620" y="1910"/>
                    <a:pt x="1620" y="1884"/>
                  </a:cubicBezTo>
                  <a:cubicBezTo>
                    <a:pt x="1620" y="1858"/>
                    <a:pt x="2095" y="0"/>
                    <a:pt x="2095" y="0"/>
                  </a:cubicBezTo>
                  <a:lnTo>
                    <a:pt x="0" y="494"/>
                  </a:lnTo>
                  <a:close/>
                </a:path>
              </a:pathLst>
            </a:custGeom>
            <a:solidFill>
              <a:srgbClr val="EE77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8" name="Freeform 9668"/>
            <p:cNvSpPr>
              <a:spLocks noEditPoints="1"/>
            </p:cNvSpPr>
            <p:nvPr/>
          </p:nvSpPr>
          <p:spPr bwMode="auto">
            <a:xfrm>
              <a:off x="1136650" y="2449513"/>
              <a:ext cx="4635500" cy="2360612"/>
            </a:xfrm>
            <a:custGeom>
              <a:avLst/>
              <a:gdLst>
                <a:gd name="T0" fmla="*/ 1823 w 2920"/>
                <a:gd name="T1" fmla="*/ 1487 h 1487"/>
                <a:gd name="T2" fmla="*/ 1820 w 2920"/>
                <a:gd name="T3" fmla="*/ 1486 h 1487"/>
                <a:gd name="T4" fmla="*/ 0 w 2920"/>
                <a:gd name="T5" fmla="*/ 1354 h 1487"/>
                <a:gd name="T6" fmla="*/ 2920 w 2920"/>
                <a:gd name="T7" fmla="*/ 0 h 1487"/>
                <a:gd name="T8" fmla="*/ 1823 w 2920"/>
                <a:gd name="T9" fmla="*/ 1487 h 1487"/>
                <a:gd name="T10" fmla="*/ 36 w 2920"/>
                <a:gd name="T11" fmla="*/ 1348 h 1487"/>
                <a:gd name="T12" fmla="*/ 1819 w 2920"/>
                <a:gd name="T13" fmla="*/ 1478 h 1487"/>
                <a:gd name="T14" fmla="*/ 2893 w 2920"/>
                <a:gd name="T15" fmla="*/ 23 h 1487"/>
                <a:gd name="T16" fmla="*/ 36 w 2920"/>
                <a:gd name="T17" fmla="*/ 134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0" h="1487">
                  <a:moveTo>
                    <a:pt x="1823" y="1487"/>
                  </a:moveTo>
                  <a:lnTo>
                    <a:pt x="1820" y="1486"/>
                  </a:lnTo>
                  <a:lnTo>
                    <a:pt x="0" y="1354"/>
                  </a:lnTo>
                  <a:lnTo>
                    <a:pt x="2920" y="0"/>
                  </a:lnTo>
                  <a:lnTo>
                    <a:pt x="1823" y="1487"/>
                  </a:lnTo>
                  <a:close/>
                  <a:moveTo>
                    <a:pt x="36" y="1348"/>
                  </a:moveTo>
                  <a:lnTo>
                    <a:pt x="1819" y="1478"/>
                  </a:lnTo>
                  <a:lnTo>
                    <a:pt x="2893" y="23"/>
                  </a:lnTo>
                  <a:lnTo>
                    <a:pt x="36" y="134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9" name="Freeform 9669"/>
            <p:cNvSpPr>
              <a:spLocks noEditPoints="1"/>
            </p:cNvSpPr>
            <p:nvPr/>
          </p:nvSpPr>
          <p:spPr bwMode="auto">
            <a:xfrm>
              <a:off x="1212850" y="1965325"/>
              <a:ext cx="4518025" cy="3314700"/>
            </a:xfrm>
            <a:custGeom>
              <a:avLst/>
              <a:gdLst>
                <a:gd name="T0" fmla="*/ 1188 w 2846"/>
                <a:gd name="T1" fmla="*/ 2088 h 2088"/>
                <a:gd name="T2" fmla="*/ 0 w 2846"/>
                <a:gd name="T3" fmla="*/ 0 h 2088"/>
                <a:gd name="T4" fmla="*/ 11 w 2846"/>
                <a:gd name="T5" fmla="*/ 4 h 2088"/>
                <a:gd name="T6" fmla="*/ 2846 w 2846"/>
                <a:gd name="T7" fmla="*/ 770 h 2088"/>
                <a:gd name="T8" fmla="*/ 1188 w 2846"/>
                <a:gd name="T9" fmla="*/ 2088 h 2088"/>
                <a:gd name="T10" fmla="*/ 20 w 2846"/>
                <a:gd name="T11" fmla="*/ 15 h 2088"/>
                <a:gd name="T12" fmla="*/ 1190 w 2846"/>
                <a:gd name="T13" fmla="*/ 2075 h 2088"/>
                <a:gd name="T14" fmla="*/ 2827 w 2846"/>
                <a:gd name="T15" fmla="*/ 773 h 2088"/>
                <a:gd name="T16" fmla="*/ 20 w 2846"/>
                <a:gd name="T17" fmla="*/ 15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6" h="2088">
                  <a:moveTo>
                    <a:pt x="1188" y="2088"/>
                  </a:moveTo>
                  <a:lnTo>
                    <a:pt x="0" y="0"/>
                  </a:lnTo>
                  <a:lnTo>
                    <a:pt x="11" y="4"/>
                  </a:lnTo>
                  <a:lnTo>
                    <a:pt x="2846" y="770"/>
                  </a:lnTo>
                  <a:lnTo>
                    <a:pt x="1188" y="2088"/>
                  </a:lnTo>
                  <a:close/>
                  <a:moveTo>
                    <a:pt x="20" y="15"/>
                  </a:moveTo>
                  <a:lnTo>
                    <a:pt x="1190" y="2075"/>
                  </a:lnTo>
                  <a:lnTo>
                    <a:pt x="2827" y="773"/>
                  </a:lnTo>
                  <a:lnTo>
                    <a:pt x="20"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sp>
        <p:nvSpPr>
          <p:cNvPr id="210948" name="文本框 1"/>
          <p:cNvSpPr txBox="1">
            <a:spLocks noChangeArrowheads="1"/>
          </p:cNvSpPr>
          <p:nvPr/>
        </p:nvSpPr>
        <p:spPr bwMode="auto">
          <a:xfrm>
            <a:off x="942181" y="2775730"/>
            <a:ext cx="10079038" cy="1198880"/>
          </a:xfrm>
          <a:prstGeom prst="rect">
            <a:avLst/>
          </a:prstGeom>
          <a:noFill/>
          <a:ln>
            <a:noFill/>
          </a:ln>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pPr>
            <a:r>
              <a:rPr sz="6000" b="1">
                <a:solidFill>
                  <a:schemeClr val="bg1">
                    <a:lumMod val="95000"/>
                  </a:schemeClr>
                </a:solidFill>
                <a:latin typeface="Times New Roman" panose="02020603050405020304" pitchFamily="18" charset="0"/>
                <a:ea typeface="微软雅黑" panose="020B0503020204020204" pitchFamily="34" charset="-122"/>
                <a:cs typeface="+mn-ea"/>
                <a:sym typeface="Times New Roman" panose="02020603050405020304" pitchFamily="18" charset="0"/>
              </a:rPr>
              <a:t>单元整体设计下的主题写作</a:t>
            </a:r>
            <a:endParaRPr sz="6000" b="1">
              <a:solidFill>
                <a:schemeClr val="bg1">
                  <a:lumMod val="95000"/>
                </a:schemeClr>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2" name="文本框 1"/>
          <p:cNvSpPr txBox="1"/>
          <p:nvPr/>
        </p:nvSpPr>
        <p:spPr>
          <a:xfrm>
            <a:off x="623570" y="1022350"/>
            <a:ext cx="4949825" cy="521970"/>
          </a:xfrm>
          <a:prstGeom prst="rect">
            <a:avLst/>
          </a:prstGeom>
          <a:noFill/>
        </p:spPr>
        <p:txBody>
          <a:bodyPr wrap="square" rtlCol="0" anchor="t">
            <a:spAutoFit/>
          </a:bodyPr>
          <a:p>
            <a:pPr marL="457200" indent="-457200">
              <a:buFont typeface="Wingdings" panose="05000000000000000000" charset="0"/>
              <a:buChar char="Ø"/>
            </a:pPr>
            <a:r>
              <a:rPr lang="zh-CN" altLang="en-US" sz="2800" b="1">
                <a:solidFill>
                  <a:schemeClr val="bg1"/>
                </a:solidFill>
                <a:latin typeface="微软雅黑" panose="020B0503020204020204" pitchFamily="34" charset="-122"/>
                <a:ea typeface="微软雅黑" panose="020B0503020204020204" pitchFamily="34" charset="-122"/>
              </a:rPr>
              <a:t>高一上学期期中作文复习</a:t>
            </a:r>
            <a:endParaRPr lang="zh-CN" altLang="en-US" sz="2800" b="1">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043045" y="4147185"/>
            <a:ext cx="7316470" cy="583565"/>
          </a:xfrm>
          <a:prstGeom prst="rect">
            <a:avLst/>
          </a:prstGeom>
          <a:noFill/>
        </p:spPr>
        <p:txBody>
          <a:bodyPr wrap="square" rtlCol="0" anchor="t">
            <a:spAutoFit/>
          </a:bodyPr>
          <a:p>
            <a:r>
              <a:rPr lang="en-US" altLang="zh-CN" sz="3200" b="1">
                <a:solidFill>
                  <a:schemeClr val="bg1"/>
                </a:solidFill>
              </a:rPr>
              <a:t>——</a:t>
            </a:r>
            <a:r>
              <a:rPr lang="zh-CN" altLang="en-US" sz="3200" b="1">
                <a:solidFill>
                  <a:schemeClr val="bg1"/>
                </a:solidFill>
              </a:rPr>
              <a:t>新人教版必修Ⅰ</a:t>
            </a:r>
            <a:r>
              <a:rPr lang="en-US" altLang="zh-CN" sz="3200" b="1">
                <a:solidFill>
                  <a:schemeClr val="bg1"/>
                </a:solidFill>
              </a:rPr>
              <a:t> U</a:t>
            </a:r>
            <a:r>
              <a:rPr lang="en-US" altLang="zh-CN" sz="3200" b="1" baseline="-25000">
                <a:solidFill>
                  <a:schemeClr val="bg1"/>
                </a:solidFill>
              </a:rPr>
              <a:t>0-3 </a:t>
            </a:r>
            <a:r>
              <a:rPr lang="zh-CN" altLang="en-US" sz="3200" b="1">
                <a:solidFill>
                  <a:schemeClr val="bg1"/>
                </a:solidFill>
              </a:rPr>
              <a:t>单元作文复习</a:t>
            </a:r>
            <a:endParaRPr lang="zh-CN" altLang="en-US" sz="3200" b="1">
              <a:solidFill>
                <a:schemeClr val="bg1"/>
              </a:solidFill>
            </a:endParaRPr>
          </a:p>
        </p:txBody>
      </p:sp>
      <p:sp>
        <p:nvSpPr>
          <p:cNvPr id="12" name="文本框 11"/>
          <p:cNvSpPr txBox="1"/>
          <p:nvPr/>
        </p:nvSpPr>
        <p:spPr>
          <a:xfrm>
            <a:off x="7082896" y="5431347"/>
            <a:ext cx="4094480" cy="521970"/>
          </a:xfrm>
          <a:prstGeom prst="rect">
            <a:avLst/>
          </a:prstGeom>
          <a:noFill/>
        </p:spPr>
        <p:txBody>
          <a:bodyPr wrap="none" rtlCol="0">
            <a:spAutoFit/>
            <a:scene3d>
              <a:camera prst="orthographicFront"/>
              <a:lightRig rig="threePt" dir="t"/>
            </a:scene3d>
            <a:sp3d contourW="12700"/>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smtClean="0">
                <a:solidFill>
                  <a:schemeClr val="bg1"/>
                </a:solidFill>
                <a:latin typeface="微软雅黑" panose="020B0503020204020204" pitchFamily="34" charset="-122"/>
                <a:ea typeface="微软雅黑" panose="020B0503020204020204" pitchFamily="34" charset="-122"/>
              </a:rPr>
              <a:t>浙江省常山一中：吴俊峰</a:t>
            </a:r>
            <a:endParaRPr kumimoji="0" lang="zh-CN" altLang="en-US" sz="2800" b="1" i="0" u="none" strike="noStrike" kern="120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1386205" y="114300"/>
            <a:ext cx="8199755"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参加国际中学生乒乓球友谊赛，询问食宿交通及比赛日程</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U3</a:t>
            </a:r>
            <a:r>
              <a:rPr lang="zh-CN" altLang="en-US" sz="2400" b="1" baseline="-25000">
                <a:solidFill>
                  <a:schemeClr val="bg1"/>
                </a:solidFill>
              </a:rPr>
              <a:t>-①</a:t>
            </a:r>
            <a:endParaRPr lang="zh-CN" altLang="en-US" sz="2400" b="1" baseline="-25000">
              <a:solidFill>
                <a:schemeClr val="bg1"/>
              </a:solidFill>
            </a:endParaRPr>
          </a:p>
        </p:txBody>
      </p:sp>
      <p:graphicFrame>
        <p:nvGraphicFramePr>
          <p:cNvPr id="6" name="表格 5"/>
          <p:cNvGraphicFramePr/>
          <p:nvPr>
            <p:custDataLst>
              <p:tags r:id="rId3"/>
            </p:custDataLst>
          </p:nvPr>
        </p:nvGraphicFramePr>
        <p:xfrm>
          <a:off x="222885" y="749935"/>
          <a:ext cx="11814175" cy="5082540"/>
        </p:xfrm>
        <a:graphic>
          <a:graphicData uri="http://schemas.openxmlformats.org/drawingml/2006/table">
            <a:tbl>
              <a:tblPr firstRow="1" bandRow="1">
                <a:effectLst/>
                <a:tableStyleId>{5940675A-B579-460E-94D1-54222C63F5DA}</a:tableStyleId>
              </a:tblPr>
              <a:tblGrid>
                <a:gridCol w="2586355"/>
                <a:gridCol w="2213610"/>
                <a:gridCol w="2214245"/>
                <a:gridCol w="2213610"/>
                <a:gridCol w="2586355"/>
              </a:tblGrid>
              <a:tr h="62230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信息分层</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要点齐全</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合理建构</a:t>
                      </a:r>
                      <a:endParaRPr lang="zh-CN" altLang="en-US">
                        <a:solidFill>
                          <a:sysClr val="windowText" lastClr="000000"/>
                        </a:solidFill>
                      </a:endParaRPr>
                    </a:p>
                    <a:p>
                      <a:pPr algn="ctr">
                        <a:buNone/>
                      </a:pPr>
                      <a:r>
                        <a:rPr lang="en-US" altLang="zh-CN" sz="1200" b="1">
                          <a:solidFill>
                            <a:srgbClr val="002060"/>
                          </a:solidFill>
                          <a:latin typeface="Arial" panose="020B0604020202020204" pitchFamily="34" charset="0"/>
                          <a:ea typeface="黑体" panose="02010609060101010101" charset="-122"/>
                          <a:sym typeface="+mn-ea"/>
                        </a:rPr>
                        <a:t>L</a:t>
                      </a:r>
                      <a:r>
                        <a:rPr lang="zh-CN" altLang="en-US" sz="1200" b="1">
                          <a:solidFill>
                            <a:srgbClr val="002060"/>
                          </a:solidFill>
                          <a:latin typeface="Arial" panose="020B0604020202020204" pitchFamily="34" charset="0"/>
                          <a:ea typeface="黑体" panose="02010609060101010101" charset="-122"/>
                          <a:sym typeface="黑体" panose="02010609060101010101" charset="-122"/>
                        </a:rPr>
                        <a:t>ogic</a:t>
                      </a:r>
                      <a:r>
                        <a:rPr lang="en-US" altLang="zh-CN" sz="1200" b="1">
                          <a:solidFill>
                            <a:srgbClr val="002060"/>
                          </a:solidFill>
                          <a:latin typeface="Arial" panose="020B0604020202020204" pitchFamily="34" charset="0"/>
                          <a:ea typeface="黑体" panose="02010609060101010101" charset="-122"/>
                          <a:sym typeface="+mn-ea"/>
                        </a:rPr>
                        <a:t>  bridges</a:t>
                      </a:r>
                      <a:endParaRPr lang="zh-CN" altLang="en-US" sz="1600" b="1">
                        <a:solidFill>
                          <a:sysClr val="windowText" lastClr="000000"/>
                        </a:solidFill>
                        <a:latin typeface="Arial" panose="020B0604020202020204" pitchFamily="34" charset="0"/>
                        <a:ea typeface="黑体" panose="02010609060101010101" charset="-122"/>
                        <a:sym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真实交际</a:t>
                      </a:r>
                      <a:endParaRPr lang="zh-CN" altLang="en-US">
                        <a:solidFill>
                          <a:sysClr val="windowText" lastClr="000000"/>
                        </a:solidFill>
                      </a:endParaRPr>
                    </a:p>
                    <a:p>
                      <a:pPr algn="ctr">
                        <a:buNone/>
                      </a:pPr>
                      <a:r>
                        <a:rPr lang="zh-CN" altLang="en-US" sz="1200" b="1">
                          <a:solidFill>
                            <a:srgbClr val="00206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002060"/>
                          </a:solidFill>
                          <a:latin typeface="Arial" panose="020B0604020202020204" pitchFamily="34" charset="0"/>
                          <a:ea typeface="黑体" panose="02010609060101010101" charset="-122"/>
                          <a:sym typeface="+mn-ea"/>
                        </a:rPr>
                        <a:t> emotions</a:t>
                      </a:r>
                      <a:endParaRPr lang="zh-CN" altLang="en-US" sz="1600"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4460240">
                <a:tc>
                  <a:txBody>
                    <a:bodyPr/>
                    <a:p>
                      <a:pPr>
                        <a:buNone/>
                      </a:pPr>
                      <a:r>
                        <a:rPr lang="zh-CN" altLang="en-US" sz="2000" b="1">
                          <a:solidFill>
                            <a:srgbClr val="7030A0"/>
                          </a:solidFill>
                          <a:latin typeface="Arial" panose="020B0604020202020204" pitchFamily="34" charset="0"/>
                          <a:ea typeface="黑体" panose="02010609060101010101" charset="-122"/>
                        </a:rPr>
                        <a:t>假定你是李华，来自阳光中学，你校乒乓球队应邀去澳大利亚一所中学参加中学生乒乓球友谊赛。</a:t>
                      </a:r>
                      <a:r>
                        <a:rPr lang="zh-CN" altLang="en-US" sz="2000" b="1">
                          <a:latin typeface="Arial" panose="020B0604020202020204" pitchFamily="34" charset="0"/>
                          <a:ea typeface="黑体" panose="02010609060101010101" charset="-122"/>
                        </a:rPr>
                        <a:t>请你给举办学校联系人Mr Williams写一封邮件询问相关事宜，要点如下：</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a:t>
                      </a:r>
                      <a:r>
                        <a:rPr lang="zh-CN" altLang="en-US" sz="2000" b="1">
                          <a:solidFill>
                            <a:srgbClr val="C00000"/>
                          </a:solidFill>
                          <a:latin typeface="Arial" panose="020B0604020202020204" pitchFamily="34" charset="0"/>
                          <a:ea typeface="黑体" panose="02010609060101010101" charset="-122"/>
                        </a:rPr>
                        <a:t>接受邀请，表示感谢</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2．</a:t>
                      </a:r>
                      <a:r>
                        <a:rPr lang="zh-CN" altLang="en-US" sz="2000" b="1">
                          <a:solidFill>
                            <a:srgbClr val="0070C0"/>
                          </a:solidFill>
                          <a:latin typeface="Arial" panose="020B0604020202020204" pitchFamily="34" charset="0"/>
                          <a:ea typeface="黑体" panose="02010609060101010101" charset="-122"/>
                        </a:rPr>
                        <a:t>询问食宿、交通及比赛日程等方面的安排</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3．</a:t>
                      </a:r>
                      <a:r>
                        <a:rPr lang="zh-CN" altLang="en-US" sz="2000" b="1">
                          <a:solidFill>
                            <a:schemeClr val="accent6">
                              <a:lumMod val="50000"/>
                            </a:schemeClr>
                          </a:solidFill>
                          <a:latin typeface="Arial" panose="020B0604020202020204" pitchFamily="34" charset="0"/>
                          <a:ea typeface="黑体" panose="02010609060101010101" charset="-122"/>
                        </a:rPr>
                        <a:t>提出相关建议</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fontAlgn="auto">
                        <a:lnSpc>
                          <a:spcPts val="2120"/>
                        </a:lnSpc>
                        <a:buNone/>
                      </a:pPr>
                      <a:endParaRPr lang="en-US" altLang="zh-CN" sz="1600" b="1">
                        <a:solidFill>
                          <a:srgbClr val="C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7" name="文本框 6"/>
          <p:cNvSpPr txBox="1"/>
          <p:nvPr/>
        </p:nvSpPr>
        <p:spPr>
          <a:xfrm>
            <a:off x="2847340" y="1414780"/>
            <a:ext cx="9190355" cy="4182110"/>
          </a:xfrm>
          <a:prstGeom prst="rect">
            <a:avLst/>
          </a:prstGeom>
          <a:noFill/>
        </p:spPr>
        <p:txBody>
          <a:bodyPr wrap="square" rtlCol="0" anchor="t">
            <a:spAutoFit/>
          </a:bodyPr>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Dear Mr Williams，</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7030A0"/>
                </a:solidFill>
                <a:latin typeface="Times New Roman" panose="02020603050405020304" pitchFamily="18" charset="0"/>
                <a:cs typeface="Times New Roman" panose="02020603050405020304" pitchFamily="18" charset="0"/>
                <a:sym typeface="+mn-ea"/>
              </a:rPr>
              <a:t> I am Li Hua, a student from Sunshine Middle School</a:t>
            </a: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C00000"/>
                </a:solidFill>
                <a:latin typeface="Times New Roman" panose="02020603050405020304" pitchFamily="18" charset="0"/>
                <a:cs typeface="Times New Roman" panose="02020603050405020304" pitchFamily="18" charset="0"/>
                <a:sym typeface="+mn-ea"/>
              </a:rPr>
              <a:t>We are delighted and appreciated to accept the invitation to play a friendly table tennis match, which will no doubt strengthen our friendship</a:t>
            </a:r>
            <a:r>
              <a:rPr lang="en-US" altLang="zh-CN" sz="2400">
                <a:latin typeface="Times New Roman" panose="02020603050405020304" pitchFamily="18" charset="0"/>
                <a:cs typeface="Times New Roman" panose="02020603050405020304" pitchFamily="18" charset="0"/>
                <a:sym typeface="+mn-ea"/>
              </a:rPr>
              <a:t>. I am writing to </a:t>
            </a:r>
            <a:r>
              <a:rPr lang="en-US" altLang="zh-CN" sz="2400">
                <a:solidFill>
                  <a:srgbClr val="0070C0"/>
                </a:solidFill>
                <a:latin typeface="Times New Roman" panose="02020603050405020304" pitchFamily="18" charset="0"/>
                <a:cs typeface="Times New Roman" panose="02020603050405020304" pitchFamily="18" charset="0"/>
                <a:sym typeface="+mn-ea"/>
              </a:rPr>
              <a:t>know more about the arrangements</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0070C0"/>
                </a:solidFill>
                <a:latin typeface="Times New Roman" panose="02020603050405020304" pitchFamily="18" charset="0"/>
                <a:cs typeface="Times New Roman" panose="02020603050405020304" pitchFamily="18" charset="0"/>
                <a:sym typeface="+mn-ea"/>
              </a:rPr>
              <a:t> We </a:t>
            </a:r>
            <a:r>
              <a:rPr lang="en-US" altLang="zh-CN" sz="2400" u="sng">
                <a:solidFill>
                  <a:srgbClr val="0070C0"/>
                </a:solidFill>
                <a:latin typeface="Times New Roman" panose="02020603050405020304" pitchFamily="18" charset="0"/>
                <a:cs typeface="Times New Roman" panose="02020603050405020304" pitchFamily="18" charset="0"/>
                <a:sym typeface="+mn-ea"/>
              </a:rPr>
              <a:t>prefer to</a:t>
            </a:r>
            <a:r>
              <a:rPr lang="en-US" altLang="zh-CN" sz="2400">
                <a:solidFill>
                  <a:srgbClr val="0070C0"/>
                </a:solidFill>
                <a:latin typeface="Times New Roman" panose="02020603050405020304" pitchFamily="18" charset="0"/>
                <a:cs typeface="Times New Roman" panose="02020603050405020304" pitchFamily="18" charset="0"/>
                <a:sym typeface="+mn-ea"/>
              </a:rPr>
              <a:t> live in host families </a:t>
            </a:r>
            <a:r>
              <a:rPr lang="en-US" altLang="zh-CN" sz="2400" u="sng">
                <a:solidFill>
                  <a:srgbClr val="0070C0"/>
                </a:solidFill>
                <a:latin typeface="Times New Roman" panose="02020603050405020304" pitchFamily="18" charset="0"/>
                <a:cs typeface="Times New Roman" panose="02020603050405020304" pitchFamily="18" charset="0"/>
                <a:sym typeface="+mn-ea"/>
              </a:rPr>
              <a:t>to experience local culture</a:t>
            </a:r>
            <a:r>
              <a:rPr lang="en-US" altLang="zh-CN" sz="2400">
                <a:solidFill>
                  <a:srgbClr val="0070C0"/>
                </a:solidFill>
                <a:latin typeface="Times New Roman" panose="02020603050405020304" pitchFamily="18" charset="0"/>
                <a:cs typeface="Times New Roman" panose="02020603050405020304" pitchFamily="18" charset="0"/>
                <a:sym typeface="+mn-ea"/>
              </a:rPr>
              <a:t>. Besides, </a:t>
            </a:r>
            <a:r>
              <a:rPr lang="en-US" altLang="zh-CN" sz="2400" u="sng">
                <a:solidFill>
                  <a:srgbClr val="0070C0"/>
                </a:solidFill>
                <a:latin typeface="Times New Roman" panose="02020603050405020304" pitchFamily="18" charset="0"/>
                <a:cs typeface="Times New Roman" panose="02020603050405020304" pitchFamily="18" charset="0"/>
                <a:sym typeface="+mn-ea"/>
              </a:rPr>
              <a:t>is it possible for you to</a:t>
            </a:r>
            <a:r>
              <a:rPr lang="en-US" altLang="zh-CN" sz="2400">
                <a:solidFill>
                  <a:srgbClr val="0070C0"/>
                </a:solidFill>
                <a:latin typeface="Times New Roman" panose="02020603050405020304" pitchFamily="18" charset="0"/>
                <a:cs typeface="Times New Roman" panose="02020603050405020304" pitchFamily="18" charset="0"/>
                <a:sym typeface="+mn-ea"/>
              </a:rPr>
              <a:t> pick us up at the airport after our arrival? </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Also, </a:t>
            </a:r>
            <a:r>
              <a:rPr lang="en-US" altLang="zh-CN" sz="2400" u="sng">
                <a:solidFill>
                  <a:schemeClr val="accent6">
                    <a:lumMod val="50000"/>
                  </a:schemeClr>
                </a:solidFill>
                <a:latin typeface="Times New Roman" panose="02020603050405020304" pitchFamily="18" charset="0"/>
                <a:cs typeface="Times New Roman" panose="02020603050405020304" pitchFamily="18" charset="0"/>
                <a:sym typeface="+mn-ea"/>
              </a:rPr>
              <a:t>I would appreciate it if we could</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work out a proper schedule for both sides</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7030A0"/>
                </a:solidFill>
                <a:latin typeface="Times New Roman" panose="02020603050405020304" pitchFamily="18" charset="0"/>
                <a:cs typeface="Times New Roman" panose="02020603050405020304" pitchFamily="18" charset="0"/>
                <a:sym typeface="+mn-ea"/>
              </a:rPr>
              <a:t> Thank you for all your help. I’m looking forward to your reply</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Yours，</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Li Hua</a:t>
            </a:r>
            <a:endParaRPr lang="en-US" altLang="zh-CN" sz="2400">
              <a:latin typeface="Times New Roman" panose="02020603050405020304" pitchFamily="18" charset="0"/>
              <a:cs typeface="Times New Roman" panose="02020603050405020304" pitchFamily="18" charset="0"/>
              <a:sym typeface="+mn-ea"/>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605405" y="4815840"/>
            <a:ext cx="1376045" cy="2073910"/>
          </a:xfrm>
          <a:prstGeom prst="rect">
            <a:avLst/>
          </a:prstGeom>
        </p:spPr>
      </p:pic>
      <p:sp>
        <p:nvSpPr>
          <p:cNvPr id="15" name="矩形 14"/>
          <p:cNvSpPr/>
          <p:nvPr/>
        </p:nvSpPr>
        <p:spPr>
          <a:xfrm>
            <a:off x="3730625" y="5163820"/>
            <a:ext cx="8307070" cy="1377315"/>
          </a:xfrm>
          <a:prstGeom prst="rect">
            <a:avLst/>
          </a:prstGeom>
          <a:solidFill>
            <a:srgbClr val="FFFEA5"/>
          </a:solidFill>
          <a:ln w="25400" cap="flat" cmpd="sng" algn="ctr">
            <a:noFill/>
            <a:prstDash val="solid"/>
          </a:ln>
          <a:effectLst/>
        </p:spPr>
        <p:txBody>
          <a:bodyPr rtlCol="0" anchor="ctr"/>
          <a:p>
            <a:pPr algn="ctr"/>
            <a:endParaRPr lang="zh-CN" altLang="en-US"/>
          </a:p>
        </p:txBody>
      </p:sp>
      <p:sp>
        <p:nvSpPr>
          <p:cNvPr id="16" name="文本框 15"/>
          <p:cNvSpPr txBox="1"/>
          <p:nvPr/>
        </p:nvSpPr>
        <p:spPr>
          <a:xfrm>
            <a:off x="3730625" y="5335905"/>
            <a:ext cx="8146415" cy="1157605"/>
          </a:xfrm>
          <a:prstGeom prst="rect">
            <a:avLst/>
          </a:prstGeom>
          <a:noFill/>
        </p:spPr>
        <p:txBody>
          <a:bodyPr wrap="square" rtlCol="0">
            <a:noAutofit/>
          </a:bodyPr>
          <a:p>
            <a:r>
              <a:rPr lang="en-US" altLang="zh-CN" sz="2400" dirty="0" smtClean="0">
                <a:latin typeface="Times New Roman" panose="02020603050405020304" pitchFamily="18" charset="0"/>
                <a:ea typeface="黑体" panose="02010609060101010101" charset="-122"/>
                <a:cs typeface="Times New Roman" panose="02020603050405020304" pitchFamily="18" charset="0"/>
              </a:rPr>
              <a:t>    </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询问相关事宜用了</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 “</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prefer to</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；is it possible for you to</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 </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I would appreciate it if we could</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显得有礼有节，既</a:t>
            </a:r>
            <a:r>
              <a:rPr lang="zh-CN" altLang="en-US" sz="2000" dirty="0" smtClean="0">
                <a:latin typeface="Times New Roman" panose="02020603050405020304" pitchFamily="18" charset="0"/>
                <a:ea typeface="黑体" panose="02010609060101010101" charset="-122"/>
                <a:cs typeface="Times New Roman" panose="02020603050405020304" pitchFamily="18" charset="0"/>
                <a:sym typeface="+mn-ea"/>
              </a:rPr>
              <a:t>礼貌地</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合理表达诉求，又拓展体育交流之外的文化交流</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 “</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to experience local culture</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a:t>
            </a:r>
            <a:endParaRPr lang="zh-CN" altLang="en-US" sz="2000" b="1" dirty="0" smtClean="0">
              <a:latin typeface="Times New Roman" panose="02020603050405020304" pitchFamily="18" charset="0"/>
              <a:ea typeface="黑体" panose="02010609060101010101" charset="-122"/>
              <a:cs typeface="Times New Roman" panose="02020603050405020304" pitchFamily="18" charset="0"/>
            </a:endParaRPr>
          </a:p>
        </p:txBody>
      </p:sp>
      <p:sp>
        <p:nvSpPr>
          <p:cNvPr id="9" name="文本框 8"/>
          <p:cNvSpPr txBox="1"/>
          <p:nvPr/>
        </p:nvSpPr>
        <p:spPr>
          <a:xfrm>
            <a:off x="3042920" y="5426075"/>
            <a:ext cx="499745" cy="829945"/>
          </a:xfrm>
          <a:prstGeom prst="rect">
            <a:avLst/>
          </a:prstGeom>
          <a:noFill/>
        </p:spPr>
        <p:txBody>
          <a:bodyPr wrap="square" rtlCol="0">
            <a:spAutoFit/>
          </a:bodyPr>
          <a:p>
            <a:r>
              <a:rPr lang="zh-CN" altLang="en-US" sz="2400" b="1">
                <a:solidFill>
                  <a:srgbClr val="C00000"/>
                </a:solidFill>
                <a:latin typeface="微软雅黑" panose="020B0503020204020204" pitchFamily="34" charset="-122"/>
                <a:ea typeface="微软雅黑" panose="020B0503020204020204" pitchFamily="34" charset="-122"/>
              </a:rPr>
              <a:t>点评</a:t>
            </a:r>
            <a:endParaRPr lang="zh-CN" altLang="en-US" sz="2400" b="1">
              <a:solidFill>
                <a:srgbClr val="C00000"/>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7359650" y="3352800"/>
            <a:ext cx="3376295" cy="305435"/>
          </a:xfrm>
          <a:prstGeom prst="roundRect">
            <a:avLst/>
          </a:prstGeom>
          <a:noFill/>
          <a:ln w="28575">
            <a:solidFill>
              <a:srgbClr val="C00000"/>
            </a:solidFill>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p:bldP spid="16" grpId="1"/>
      <p:bldP spid="9" grpId="0"/>
      <p:bldP spid="9" grpId="1"/>
      <p:bldP spid="10" grpId="0" bldLvl="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989965" y="114300"/>
            <a:ext cx="5033645"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邀请英国朋友参加户外郊游</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U3</a:t>
            </a:r>
            <a:r>
              <a:rPr lang="zh-CN" altLang="en-US" sz="2400" b="1" baseline="-25000">
                <a:solidFill>
                  <a:schemeClr val="bg1"/>
                </a:solidFill>
              </a:rPr>
              <a:t>-②</a:t>
            </a:r>
            <a:endParaRPr lang="zh-CN" altLang="en-US" sz="2400" b="1" baseline="-25000">
              <a:solidFill>
                <a:schemeClr val="bg1"/>
              </a:solidFill>
            </a:endParaRPr>
          </a:p>
        </p:txBody>
      </p:sp>
      <p:graphicFrame>
        <p:nvGraphicFramePr>
          <p:cNvPr id="6" name="表格 5"/>
          <p:cNvGraphicFramePr/>
          <p:nvPr>
            <p:custDataLst>
              <p:tags r:id="rId3"/>
            </p:custDataLst>
          </p:nvPr>
        </p:nvGraphicFramePr>
        <p:xfrm>
          <a:off x="222885" y="749935"/>
          <a:ext cx="11814175" cy="5177790"/>
        </p:xfrm>
        <a:graphic>
          <a:graphicData uri="http://schemas.openxmlformats.org/drawingml/2006/table">
            <a:tbl>
              <a:tblPr firstRow="1" bandRow="1">
                <a:effectLst/>
                <a:tableStyleId>{5940675A-B579-460E-94D1-54222C63F5DA}</a:tableStyleId>
              </a:tblPr>
              <a:tblGrid>
                <a:gridCol w="2586355"/>
                <a:gridCol w="2213610"/>
                <a:gridCol w="2214245"/>
                <a:gridCol w="2213610"/>
                <a:gridCol w="2586355"/>
              </a:tblGrid>
              <a:tr h="62230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信息分层</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要点齐全</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合理建构</a:t>
                      </a:r>
                      <a:endParaRPr lang="zh-CN" altLang="en-US">
                        <a:solidFill>
                          <a:sysClr val="windowText" lastClr="000000"/>
                        </a:solidFill>
                      </a:endParaRPr>
                    </a:p>
                    <a:p>
                      <a:pPr algn="ctr">
                        <a:buNone/>
                      </a:pPr>
                      <a:r>
                        <a:rPr lang="en-US" altLang="zh-CN" sz="1200" b="1">
                          <a:solidFill>
                            <a:srgbClr val="002060"/>
                          </a:solidFill>
                          <a:latin typeface="Arial" panose="020B0604020202020204" pitchFamily="34" charset="0"/>
                          <a:ea typeface="黑体" panose="02010609060101010101" charset="-122"/>
                          <a:sym typeface="+mn-ea"/>
                        </a:rPr>
                        <a:t>L</a:t>
                      </a:r>
                      <a:r>
                        <a:rPr lang="zh-CN" altLang="en-US" sz="1200" b="1">
                          <a:solidFill>
                            <a:srgbClr val="002060"/>
                          </a:solidFill>
                          <a:latin typeface="Arial" panose="020B0604020202020204" pitchFamily="34" charset="0"/>
                          <a:ea typeface="黑体" panose="02010609060101010101" charset="-122"/>
                          <a:sym typeface="黑体" panose="02010609060101010101" charset="-122"/>
                        </a:rPr>
                        <a:t>ogic</a:t>
                      </a:r>
                      <a:r>
                        <a:rPr lang="en-US" altLang="zh-CN" sz="1200" b="1">
                          <a:solidFill>
                            <a:srgbClr val="002060"/>
                          </a:solidFill>
                          <a:latin typeface="Arial" panose="020B0604020202020204" pitchFamily="34" charset="0"/>
                          <a:ea typeface="黑体" panose="02010609060101010101" charset="-122"/>
                          <a:sym typeface="+mn-ea"/>
                        </a:rPr>
                        <a:t>  bridges</a:t>
                      </a:r>
                      <a:endParaRPr lang="zh-CN" altLang="en-US" sz="1600" b="1">
                        <a:solidFill>
                          <a:sysClr val="windowText" lastClr="000000"/>
                        </a:solidFill>
                        <a:latin typeface="Arial" panose="020B0604020202020204" pitchFamily="34" charset="0"/>
                        <a:ea typeface="黑体" panose="02010609060101010101" charset="-122"/>
                        <a:sym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真实交际</a:t>
                      </a:r>
                      <a:endParaRPr lang="zh-CN" altLang="en-US">
                        <a:solidFill>
                          <a:sysClr val="windowText" lastClr="000000"/>
                        </a:solidFill>
                      </a:endParaRPr>
                    </a:p>
                    <a:p>
                      <a:pPr algn="ctr">
                        <a:buNone/>
                      </a:pPr>
                      <a:r>
                        <a:rPr lang="zh-CN" altLang="en-US" sz="1200" b="1">
                          <a:solidFill>
                            <a:srgbClr val="00206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002060"/>
                          </a:solidFill>
                          <a:latin typeface="Arial" panose="020B0604020202020204" pitchFamily="34" charset="0"/>
                          <a:ea typeface="黑体" panose="02010609060101010101" charset="-122"/>
                          <a:sym typeface="+mn-ea"/>
                        </a:rPr>
                        <a:t> emotions</a:t>
                      </a:r>
                      <a:endParaRPr lang="zh-CN" altLang="en-US" sz="1600"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4555490">
                <a:tc>
                  <a:txBody>
                    <a:bodyPr/>
                    <a:p>
                      <a:pPr>
                        <a:buNone/>
                      </a:pPr>
                      <a:r>
                        <a:rPr lang="zh-CN" altLang="en-US" sz="2000" b="1" baseline="30000">
                          <a:latin typeface="Arial" panose="020B0604020202020204" pitchFamily="34" charset="0"/>
                          <a:ea typeface="黑体" panose="02010609060101010101" charset="-122"/>
                        </a:rPr>
                        <a:t> </a:t>
                      </a:r>
                      <a:r>
                        <a:rPr lang="zh-CN" altLang="en-US" sz="2400" b="1" baseline="30000">
                          <a:latin typeface="Arial" panose="020B0604020202020204" pitchFamily="34" charset="0"/>
                          <a:ea typeface="黑体" panose="02010609060101010101" charset="-122"/>
                        </a:rPr>
                        <a:t>2017年6月浙江高考应用文</a:t>
                      </a:r>
                      <a:r>
                        <a:rPr lang="zh-CN" altLang="en-US" sz="2400" b="1">
                          <a:latin typeface="Arial" panose="020B0604020202020204" pitchFamily="34" charset="0"/>
                          <a:ea typeface="黑体" panose="02010609060101010101" charset="-122"/>
                        </a:rPr>
                        <a:t>假定你是李华，</a:t>
                      </a:r>
                      <a:r>
                        <a:rPr lang="zh-CN" altLang="en-US" sz="2400" b="1">
                          <a:solidFill>
                            <a:srgbClr val="7030A0"/>
                          </a:solidFill>
                          <a:latin typeface="Arial" panose="020B0604020202020204" pitchFamily="34" charset="0"/>
                          <a:ea typeface="黑体" panose="02010609060101010101" charset="-122"/>
                        </a:rPr>
                        <a:t>计划组织一次郊游，请给你的英国朋友Chris 写封邮件邀请他参加</a:t>
                      </a:r>
                      <a:r>
                        <a:rPr lang="zh-CN" altLang="en-US" sz="2400" b="1">
                          <a:latin typeface="Arial" panose="020B0604020202020204" pitchFamily="34" charset="0"/>
                          <a:ea typeface="黑体" panose="02010609060101010101" charset="-122"/>
                        </a:rPr>
                        <a:t>。内容包括：</a:t>
                      </a:r>
                      <a:endParaRPr lang="zh-CN" altLang="en-US" sz="2400" b="1">
                        <a:latin typeface="Arial" panose="020B0604020202020204" pitchFamily="34" charset="0"/>
                        <a:ea typeface="黑体" panose="02010609060101010101" charset="-122"/>
                      </a:endParaRPr>
                    </a:p>
                    <a:p>
                      <a:pPr>
                        <a:buNone/>
                      </a:pPr>
                      <a:r>
                        <a:rPr lang="zh-CN" altLang="en-US" sz="2400" b="1">
                          <a:latin typeface="Arial" panose="020B0604020202020204" pitchFamily="34" charset="0"/>
                          <a:ea typeface="黑体" panose="02010609060101010101" charset="-122"/>
                        </a:rPr>
                        <a:t>1.</a:t>
                      </a:r>
                      <a:r>
                        <a:rPr lang="zh-CN" altLang="en-US" sz="2400" b="1">
                          <a:solidFill>
                            <a:srgbClr val="C00000"/>
                          </a:solidFill>
                          <a:latin typeface="Arial" panose="020B0604020202020204" pitchFamily="34" charset="0"/>
                          <a:ea typeface="黑体" panose="02010609060101010101" charset="-122"/>
                        </a:rPr>
                        <a:t>参与者</a:t>
                      </a:r>
                      <a:r>
                        <a:rPr lang="zh-CN" altLang="en-US" sz="2400" b="1">
                          <a:latin typeface="Arial" panose="020B0604020202020204" pitchFamily="34" charset="0"/>
                          <a:ea typeface="黑体" panose="02010609060101010101" charset="-122"/>
                        </a:rPr>
                        <a:t>；  </a:t>
                      </a:r>
                      <a:endParaRPr lang="zh-CN" altLang="en-US" sz="2400" b="1">
                        <a:latin typeface="Arial" panose="020B0604020202020204" pitchFamily="34" charset="0"/>
                        <a:ea typeface="黑体" panose="02010609060101010101" charset="-122"/>
                      </a:endParaRPr>
                    </a:p>
                    <a:p>
                      <a:pPr>
                        <a:buNone/>
                      </a:pPr>
                      <a:r>
                        <a:rPr lang="zh-CN" altLang="en-US" sz="2400" b="1">
                          <a:latin typeface="Arial" panose="020B0604020202020204" pitchFamily="34" charset="0"/>
                          <a:ea typeface="黑体" panose="02010609060101010101" charset="-122"/>
                        </a:rPr>
                        <a:t>2.</a:t>
                      </a:r>
                      <a:r>
                        <a:rPr lang="zh-CN" altLang="en-US" sz="2400" b="1">
                          <a:solidFill>
                            <a:srgbClr val="0070C0"/>
                          </a:solidFill>
                          <a:latin typeface="Arial" panose="020B0604020202020204" pitchFamily="34" charset="0"/>
                          <a:ea typeface="黑体" panose="02010609060101010101" charset="-122"/>
                        </a:rPr>
                        <a:t>时间、地点</a:t>
                      </a:r>
                      <a:r>
                        <a:rPr lang="zh-CN" altLang="en-US" sz="2400" b="1">
                          <a:latin typeface="Arial" panose="020B0604020202020204" pitchFamily="34" charset="0"/>
                          <a:ea typeface="黑体" panose="02010609060101010101" charset="-122"/>
                        </a:rPr>
                        <a:t>；  3.</a:t>
                      </a:r>
                      <a:r>
                        <a:rPr lang="zh-CN" altLang="en-US" sz="2400" b="1">
                          <a:solidFill>
                            <a:schemeClr val="accent6">
                              <a:lumMod val="50000"/>
                            </a:schemeClr>
                          </a:solidFill>
                          <a:latin typeface="Arial" panose="020B0604020202020204" pitchFamily="34" charset="0"/>
                          <a:ea typeface="黑体" panose="02010609060101010101" charset="-122"/>
                        </a:rPr>
                        <a:t>活动：登山、野餐等</a:t>
                      </a:r>
                      <a:r>
                        <a:rPr lang="zh-CN" altLang="en-US" sz="2400" b="1">
                          <a:latin typeface="Arial" panose="020B0604020202020204" pitchFamily="34" charset="0"/>
                          <a:ea typeface="黑体" panose="02010609060101010101" charset="-122"/>
                        </a:rPr>
                        <a:t>。</a:t>
                      </a:r>
                      <a:endParaRPr lang="zh-CN" altLang="en-US" sz="24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fontAlgn="auto">
                        <a:lnSpc>
                          <a:spcPts val="2120"/>
                        </a:lnSpc>
                        <a:buNone/>
                      </a:pPr>
                      <a:endParaRPr lang="en-US" altLang="zh-CN" sz="1600" b="1">
                        <a:solidFill>
                          <a:srgbClr val="C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7" name="文本框 6"/>
          <p:cNvSpPr txBox="1"/>
          <p:nvPr/>
        </p:nvSpPr>
        <p:spPr>
          <a:xfrm>
            <a:off x="2847340" y="1414780"/>
            <a:ext cx="9190355" cy="4554220"/>
          </a:xfrm>
          <a:prstGeom prst="rect">
            <a:avLst/>
          </a:prstGeom>
          <a:noFill/>
        </p:spPr>
        <p:txBody>
          <a:bodyPr wrap="square" rtlCol="0" anchor="t">
            <a:spAutoFit/>
          </a:bodyPr>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Dear Chris，</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I’m writing to</a:t>
            </a:r>
            <a:r>
              <a:rPr lang="en-US" altLang="zh-CN" sz="2400">
                <a:solidFill>
                  <a:srgbClr val="7030A0"/>
                </a:solidFill>
                <a:latin typeface="Times New Roman" panose="02020603050405020304" pitchFamily="18" charset="0"/>
                <a:cs typeface="Times New Roman" panose="02020603050405020304" pitchFamily="18" charset="0"/>
                <a:sym typeface="+mn-ea"/>
              </a:rPr>
              <a:t> invite you to join us in climbing</a:t>
            </a:r>
            <a:r>
              <a:rPr lang="en-US" altLang="zh-CN" sz="2400">
                <a:solidFill>
                  <a:srgbClr val="0070C0"/>
                </a:solidFill>
                <a:latin typeface="Times New Roman" panose="02020603050405020304" pitchFamily="18" charset="0"/>
                <a:cs typeface="Times New Roman" panose="02020603050405020304" pitchFamily="18" charset="0"/>
                <a:sym typeface="+mn-ea"/>
              </a:rPr>
              <a:t> the Fragrant Hill this Saturday</a:t>
            </a:r>
            <a:r>
              <a:rPr lang="en-US" altLang="zh-CN" sz="2400">
                <a:latin typeface="Times New Roman" panose="02020603050405020304" pitchFamily="18" charset="0"/>
                <a:cs typeface="Times New Roman" panose="02020603050405020304" pitchFamily="18" charset="0"/>
                <a:sym typeface="+mn-ea"/>
              </a:rPr>
              <a:t>. </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0070C0"/>
                </a:solidFill>
                <a:latin typeface="Times New Roman" panose="02020603050405020304" pitchFamily="18" charset="0"/>
                <a:cs typeface="Times New Roman" panose="02020603050405020304" pitchFamily="18" charset="0"/>
                <a:sym typeface="+mn-ea"/>
              </a:rPr>
              <a:t>We </a:t>
            </a:r>
            <a:r>
              <a:rPr lang="en-US" altLang="zh-CN" sz="2400" u="sng">
                <a:solidFill>
                  <a:srgbClr val="0070C0"/>
                </a:solidFill>
                <a:latin typeface="Times New Roman" panose="02020603050405020304" pitchFamily="18" charset="0"/>
                <a:cs typeface="Times New Roman" panose="02020603050405020304" pitchFamily="18" charset="0"/>
                <a:sym typeface="+mn-ea"/>
              </a:rPr>
              <a:t>are scheduled to</a:t>
            </a:r>
            <a:r>
              <a:rPr lang="en-US" altLang="zh-CN" sz="2400">
                <a:solidFill>
                  <a:srgbClr val="0070C0"/>
                </a:solidFill>
                <a:latin typeface="Times New Roman" panose="02020603050405020304" pitchFamily="18" charset="0"/>
                <a:cs typeface="Times New Roman" panose="02020603050405020304" pitchFamily="18" charset="0"/>
                <a:sym typeface="+mn-ea"/>
              </a:rPr>
              <a:t> gather at the school gate and set out by bus </a:t>
            </a:r>
            <a:r>
              <a:rPr lang="en-US" altLang="zh-CN" sz="2400" u="sng">
                <a:solidFill>
                  <a:srgbClr val="0070C0"/>
                </a:solidFill>
                <a:latin typeface="Times New Roman" panose="02020603050405020304" pitchFamily="18" charset="0"/>
                <a:cs typeface="Times New Roman" panose="02020603050405020304" pitchFamily="18" charset="0"/>
                <a:sym typeface="+mn-ea"/>
              </a:rPr>
              <a:t>at 8:00 am sharp</a:t>
            </a:r>
            <a:r>
              <a:rPr lang="en-US" altLang="zh-CN" sz="2400">
                <a:latin typeface="Times New Roman" panose="02020603050405020304" pitchFamily="18" charset="0"/>
                <a:cs typeface="Times New Roman" panose="02020603050405020304" pitchFamily="18" charset="0"/>
                <a:sym typeface="+mn-ea"/>
              </a:rPr>
              <a:t>. </a:t>
            </a:r>
            <a:r>
              <a:rPr lang="en-US" altLang="zh-CN" sz="2400" b="1" u="sng">
                <a:solidFill>
                  <a:schemeClr val="accent6">
                    <a:lumMod val="50000"/>
                  </a:schemeClr>
                </a:solidFill>
                <a:latin typeface="Times New Roman" panose="02020603050405020304" pitchFamily="18" charset="0"/>
                <a:cs typeface="Times New Roman" panose="02020603050405020304" pitchFamily="18" charset="0"/>
                <a:sym typeface="+mn-ea"/>
              </a:rPr>
              <a:t>After climbing</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to the top of the hill, we will </a:t>
            </a:r>
            <a:r>
              <a:rPr lang="en-US" altLang="zh-CN" sz="2400" u="sng">
                <a:solidFill>
                  <a:schemeClr val="accent6">
                    <a:lumMod val="50000"/>
                  </a:schemeClr>
                </a:solidFill>
                <a:latin typeface="Times New Roman" panose="02020603050405020304" pitchFamily="18" charset="0"/>
                <a:cs typeface="Times New Roman" panose="02020603050405020304" pitchFamily="18" charset="0"/>
                <a:sym typeface="+mn-ea"/>
              </a:rPr>
              <a:t>enjoy our picnic lunch there</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altLang="zh-CN" sz="2400" b="1" u="sng">
                <a:solidFill>
                  <a:schemeClr val="accent6">
                    <a:lumMod val="50000"/>
                  </a:schemeClr>
                </a:solidFill>
                <a:latin typeface="Times New Roman" panose="02020603050405020304" pitchFamily="18" charset="0"/>
                <a:cs typeface="Times New Roman" panose="02020603050405020304" pitchFamily="18" charset="0"/>
                <a:sym typeface="+mn-ea"/>
              </a:rPr>
              <a:t>At about 2:00 pm</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we will </a:t>
            </a:r>
            <a:r>
              <a:rPr lang="en-US" altLang="zh-CN" sz="2400" u="sng">
                <a:solidFill>
                  <a:schemeClr val="accent6">
                    <a:lumMod val="50000"/>
                  </a:schemeClr>
                </a:solidFill>
                <a:latin typeface="Times New Roman" panose="02020603050405020304" pitchFamily="18" charset="0"/>
                <a:cs typeface="Times New Roman" panose="02020603050405020304" pitchFamily="18" charset="0"/>
                <a:sym typeface="+mn-ea"/>
              </a:rPr>
              <a:t>take another path down the hill</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altLang="zh-CN" sz="2400" b="1" u="sng">
                <a:solidFill>
                  <a:schemeClr val="accent6">
                    <a:lumMod val="50000"/>
                  </a:schemeClr>
                </a:solidFill>
                <a:latin typeface="Times New Roman" panose="02020603050405020304" pitchFamily="18" charset="0"/>
                <a:cs typeface="Times New Roman" panose="02020603050405020304" pitchFamily="18" charset="0"/>
                <a:sym typeface="+mn-ea"/>
              </a:rPr>
              <a:t>Meanwhile</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you may </a:t>
            </a:r>
            <a:r>
              <a:rPr lang="en-US" altLang="zh-CN" sz="2400" u="sng">
                <a:solidFill>
                  <a:schemeClr val="accent6">
                    <a:lumMod val="50000"/>
                  </a:schemeClr>
                </a:solidFill>
                <a:latin typeface="Times New Roman" panose="02020603050405020304" pitchFamily="18" charset="0"/>
                <a:cs typeface="Times New Roman" panose="02020603050405020304" pitchFamily="18" charset="0"/>
                <a:sym typeface="+mn-ea"/>
              </a:rPr>
              <a:t>equip yourself with</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a camera to </a:t>
            </a:r>
            <a:r>
              <a:rPr lang="en-US" altLang="zh-CN" sz="2400" u="sng">
                <a:solidFill>
                  <a:schemeClr val="accent6">
                    <a:lumMod val="50000"/>
                  </a:schemeClr>
                </a:solidFill>
                <a:latin typeface="Times New Roman" panose="02020603050405020304" pitchFamily="18" charset="0"/>
                <a:cs typeface="Times New Roman" panose="02020603050405020304" pitchFamily="18" charset="0"/>
                <a:sym typeface="+mn-ea"/>
              </a:rPr>
              <a:t>capture</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pleasant moments and the beautiful scenery. </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C00000"/>
                </a:solidFill>
                <a:latin typeface="Times New Roman" panose="02020603050405020304" pitchFamily="18" charset="0"/>
                <a:cs typeface="Times New Roman" panose="02020603050405020304" pitchFamily="18" charset="0"/>
                <a:sym typeface="+mn-ea"/>
              </a:rPr>
              <a:t> </a:t>
            </a:r>
            <a:r>
              <a:rPr lang="en-US" altLang="zh-CN" sz="2400" b="1" u="sng">
                <a:solidFill>
                  <a:srgbClr val="C00000"/>
                </a:solidFill>
                <a:latin typeface="Times New Roman" panose="02020603050405020304" pitchFamily="18" charset="0"/>
                <a:cs typeface="Times New Roman" panose="02020603050405020304" pitchFamily="18" charset="0"/>
                <a:sym typeface="+mn-ea"/>
              </a:rPr>
              <a:t>Up till now</a:t>
            </a:r>
            <a:r>
              <a:rPr lang="en-US" altLang="zh-CN" sz="2400">
                <a:solidFill>
                  <a:srgbClr val="C00000"/>
                </a:solidFill>
                <a:latin typeface="Times New Roman" panose="02020603050405020304" pitchFamily="18" charset="0"/>
                <a:cs typeface="Times New Roman" panose="02020603050405020304" pitchFamily="18" charset="0"/>
                <a:sym typeface="+mn-ea"/>
              </a:rPr>
              <a:t>, 6 boys and 5 girls have joined the team.</a:t>
            </a: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7030A0"/>
                </a:solidFill>
                <a:latin typeface="Times New Roman" panose="02020603050405020304" pitchFamily="18" charset="0"/>
                <a:cs typeface="Times New Roman" panose="02020603050405020304" pitchFamily="18" charset="0"/>
                <a:sym typeface="+mn-ea"/>
              </a:rPr>
              <a:t>Looking forward to your involvement.</a:t>
            </a:r>
            <a:endParaRPr lang="en-US" altLang="zh-CN" sz="2400">
              <a:solidFill>
                <a:srgbClr val="7030A0"/>
              </a:solidFill>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Yours,</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Li Hua</a:t>
            </a:r>
            <a:endParaRPr lang="en-US" altLang="zh-CN" sz="2400">
              <a:latin typeface="Times New Roman" panose="02020603050405020304" pitchFamily="18" charset="0"/>
              <a:cs typeface="Times New Roman" panose="02020603050405020304" pitchFamily="18" charset="0"/>
              <a:sym typeface="+mn-ea"/>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95605" y="4951730"/>
            <a:ext cx="1553210" cy="2073910"/>
          </a:xfrm>
          <a:prstGeom prst="rect">
            <a:avLst/>
          </a:prstGeom>
        </p:spPr>
      </p:pic>
      <p:sp>
        <p:nvSpPr>
          <p:cNvPr id="15" name="矩形 14"/>
          <p:cNvSpPr/>
          <p:nvPr/>
        </p:nvSpPr>
        <p:spPr>
          <a:xfrm>
            <a:off x="1801495" y="5213985"/>
            <a:ext cx="10236200" cy="1551305"/>
          </a:xfrm>
          <a:prstGeom prst="rect">
            <a:avLst/>
          </a:prstGeom>
          <a:solidFill>
            <a:srgbClr val="FFFEA5"/>
          </a:solidFill>
          <a:ln w="25400" cap="flat" cmpd="sng" algn="ctr">
            <a:noFill/>
            <a:prstDash val="solid"/>
          </a:ln>
          <a:effectLst/>
        </p:spPr>
        <p:txBody>
          <a:bodyPr rtlCol="0" anchor="ctr"/>
          <a:p>
            <a:pPr algn="ctr"/>
            <a:endParaRPr lang="zh-CN" altLang="en-US"/>
          </a:p>
        </p:txBody>
      </p:sp>
      <p:sp>
        <p:nvSpPr>
          <p:cNvPr id="16" name="文本框 15"/>
          <p:cNvSpPr txBox="1"/>
          <p:nvPr/>
        </p:nvSpPr>
        <p:spPr>
          <a:xfrm>
            <a:off x="1727200" y="5213985"/>
            <a:ext cx="10266045" cy="1550670"/>
          </a:xfrm>
          <a:prstGeom prst="rect">
            <a:avLst/>
          </a:prstGeom>
          <a:noFill/>
        </p:spPr>
        <p:txBody>
          <a:bodyPr wrap="square" rtlCol="0">
            <a:noAutofit/>
          </a:bodyPr>
          <a:p>
            <a:r>
              <a:rPr lang="en-US" altLang="zh-CN" sz="2400" dirty="0" smtClean="0">
                <a:latin typeface="Times New Roman" panose="02020603050405020304" pitchFamily="18" charset="0"/>
                <a:cs typeface="Times New Roman" panose="02020603050405020304" pitchFamily="18" charset="0"/>
              </a:rPr>
              <a:t>     </a:t>
            </a:r>
            <a:r>
              <a:rPr dirty="0" smtClean="0">
                <a:latin typeface="Times New Roman" panose="02020603050405020304" pitchFamily="18" charset="0"/>
                <a:ea typeface="黑体" panose="02010609060101010101" charset="-122"/>
                <a:cs typeface="Times New Roman" panose="02020603050405020304" pitchFamily="18" charset="0"/>
              </a:rPr>
              <a:t>第二段合理拓展，详细描述活动行程安排，体现了邀请者细心的考虑，从而凸显真诚的邀约。语言简约而不简单，如“are scheduled to”，“at 8:00 am sharp”，“enjoy our picnic lunch”，“equip yourself with”，“capture”等词语使用恰当</a:t>
            </a:r>
            <a:r>
              <a:rPr lang="zh-CN" dirty="0" smtClean="0">
                <a:latin typeface="Times New Roman" panose="02020603050405020304" pitchFamily="18" charset="0"/>
                <a:ea typeface="黑体" panose="02010609060101010101" charset="-122"/>
                <a:cs typeface="Times New Roman" panose="02020603050405020304" pitchFamily="18" charset="0"/>
              </a:rPr>
              <a:t>，</a:t>
            </a:r>
            <a:r>
              <a:rPr dirty="0" smtClean="0">
                <a:latin typeface="Times New Roman" panose="02020603050405020304" pitchFamily="18" charset="0"/>
                <a:ea typeface="黑体" panose="02010609060101010101" charset="-122"/>
                <a:cs typeface="Times New Roman" panose="02020603050405020304" pitchFamily="18" charset="0"/>
              </a:rPr>
              <a:t>自然地道。合理运用非谓语动词, 如   “After climbing”，“to capture”等；巧妙运用衔接词，如“Meanwhile”等让句子之间联系更为紧凑。更为巧妙的是，作者借用带上相机捕捉美妙时光和自然美景，既提醒必要旅行装备，又突出活动亮点，一石二鸟，无声胜有声。</a:t>
            </a:r>
            <a:endParaRPr dirty="0" smtClean="0">
              <a:latin typeface="Times New Roman" panose="02020603050405020304" pitchFamily="18" charset="0"/>
              <a:ea typeface="黑体" panose="02010609060101010101" charset="-122"/>
              <a:cs typeface="Times New Roman" panose="02020603050405020304" pitchFamily="18" charset="0"/>
            </a:endParaRPr>
          </a:p>
        </p:txBody>
      </p:sp>
      <p:sp>
        <p:nvSpPr>
          <p:cNvPr id="9" name="文本框 8"/>
          <p:cNvSpPr txBox="1"/>
          <p:nvPr/>
        </p:nvSpPr>
        <p:spPr>
          <a:xfrm>
            <a:off x="1130300" y="5398135"/>
            <a:ext cx="499745" cy="829945"/>
          </a:xfrm>
          <a:prstGeom prst="rect">
            <a:avLst/>
          </a:prstGeom>
          <a:noFill/>
        </p:spPr>
        <p:txBody>
          <a:bodyPr wrap="square" rtlCol="0">
            <a:spAutoFit/>
          </a:bodyPr>
          <a:p>
            <a:r>
              <a:rPr lang="zh-CN" altLang="en-US" sz="2400" b="1">
                <a:solidFill>
                  <a:srgbClr val="C00000"/>
                </a:solidFill>
                <a:latin typeface="微软雅黑" panose="020B0503020204020204" pitchFamily="34" charset="-122"/>
                <a:ea typeface="微软雅黑" panose="020B0503020204020204" pitchFamily="34" charset="-122"/>
              </a:rPr>
              <a:t>点评</a:t>
            </a:r>
            <a:endParaRPr lang="zh-CN" altLang="en-US" sz="2400" b="1">
              <a:solidFill>
                <a:srgbClr val="C00000"/>
              </a:solidFill>
              <a:latin typeface="微软雅黑" panose="020B0503020204020204" pitchFamily="34" charset="-122"/>
              <a:ea typeface="微软雅黑" panose="020B0503020204020204" pitchFamily="34" charset="-122"/>
            </a:endParaRPr>
          </a:p>
        </p:txBody>
      </p:sp>
      <p:sp>
        <p:nvSpPr>
          <p:cNvPr id="12" name="圆角矩形 11"/>
          <p:cNvSpPr/>
          <p:nvPr/>
        </p:nvSpPr>
        <p:spPr>
          <a:xfrm>
            <a:off x="2847340" y="3742055"/>
            <a:ext cx="8913495" cy="660400"/>
          </a:xfrm>
          <a:prstGeom prst="roundRect">
            <a:avLst/>
          </a:prstGeom>
          <a:noFill/>
          <a:ln w="28575">
            <a:solidFill>
              <a:srgbClr val="C00000"/>
            </a:solidFill>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p:bldP spid="16" grpId="1"/>
      <p:bldP spid="12" grpId="0" animBg="1"/>
      <p:bldP spid="12" grpId="1" animBg="1"/>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989965" y="114300"/>
            <a:ext cx="5033645"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sym typeface="+mn-ea"/>
              </a:rPr>
              <a:t>邀请英国朋友参加户外郊游</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U3</a:t>
            </a:r>
            <a:r>
              <a:rPr lang="zh-CN" altLang="en-US" sz="2400" b="1" baseline="-25000">
                <a:solidFill>
                  <a:schemeClr val="bg1"/>
                </a:solidFill>
              </a:rPr>
              <a:t>-②</a:t>
            </a:r>
            <a:endParaRPr lang="zh-CN" altLang="en-US" sz="2400" b="1" baseline="-25000">
              <a:solidFill>
                <a:schemeClr val="bg1"/>
              </a:solidFill>
            </a:endParaRPr>
          </a:p>
        </p:txBody>
      </p:sp>
      <p:graphicFrame>
        <p:nvGraphicFramePr>
          <p:cNvPr id="6" name="表格 5"/>
          <p:cNvGraphicFramePr/>
          <p:nvPr>
            <p:custDataLst>
              <p:tags r:id="rId3"/>
            </p:custDataLst>
          </p:nvPr>
        </p:nvGraphicFramePr>
        <p:xfrm>
          <a:off x="222885" y="749935"/>
          <a:ext cx="11814175" cy="5177790"/>
        </p:xfrm>
        <a:graphic>
          <a:graphicData uri="http://schemas.openxmlformats.org/drawingml/2006/table">
            <a:tbl>
              <a:tblPr firstRow="1" bandRow="1">
                <a:effectLst/>
                <a:tableStyleId>{5940675A-B579-460E-94D1-54222C63F5DA}</a:tableStyleId>
              </a:tblPr>
              <a:tblGrid>
                <a:gridCol w="2586355"/>
                <a:gridCol w="2213610"/>
                <a:gridCol w="2214245"/>
                <a:gridCol w="2213610"/>
                <a:gridCol w="2586355"/>
              </a:tblGrid>
              <a:tr h="62230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信息分层</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要点齐全</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合理建构</a:t>
                      </a:r>
                      <a:endParaRPr lang="zh-CN" altLang="en-US">
                        <a:solidFill>
                          <a:sysClr val="windowText" lastClr="000000"/>
                        </a:solidFill>
                      </a:endParaRPr>
                    </a:p>
                    <a:p>
                      <a:pPr algn="ctr">
                        <a:buNone/>
                      </a:pPr>
                      <a:r>
                        <a:rPr lang="en-US" altLang="zh-CN" sz="1200" b="1">
                          <a:solidFill>
                            <a:srgbClr val="002060"/>
                          </a:solidFill>
                          <a:latin typeface="Arial" panose="020B0604020202020204" pitchFamily="34" charset="0"/>
                          <a:ea typeface="黑体" panose="02010609060101010101" charset="-122"/>
                          <a:sym typeface="+mn-ea"/>
                        </a:rPr>
                        <a:t>L</a:t>
                      </a:r>
                      <a:r>
                        <a:rPr lang="zh-CN" altLang="en-US" sz="1200" b="1">
                          <a:solidFill>
                            <a:srgbClr val="002060"/>
                          </a:solidFill>
                          <a:latin typeface="Arial" panose="020B0604020202020204" pitchFamily="34" charset="0"/>
                          <a:ea typeface="黑体" panose="02010609060101010101" charset="-122"/>
                          <a:sym typeface="黑体" panose="02010609060101010101" charset="-122"/>
                        </a:rPr>
                        <a:t>ogic</a:t>
                      </a:r>
                      <a:r>
                        <a:rPr lang="en-US" altLang="zh-CN" sz="1200" b="1">
                          <a:solidFill>
                            <a:srgbClr val="002060"/>
                          </a:solidFill>
                          <a:latin typeface="Arial" panose="020B0604020202020204" pitchFamily="34" charset="0"/>
                          <a:ea typeface="黑体" panose="02010609060101010101" charset="-122"/>
                          <a:sym typeface="+mn-ea"/>
                        </a:rPr>
                        <a:t>  bridges</a:t>
                      </a:r>
                      <a:endParaRPr lang="zh-CN" altLang="en-US" sz="1600" b="1">
                        <a:solidFill>
                          <a:sysClr val="windowText" lastClr="000000"/>
                        </a:solidFill>
                        <a:latin typeface="Arial" panose="020B0604020202020204" pitchFamily="34" charset="0"/>
                        <a:ea typeface="黑体" panose="02010609060101010101" charset="-122"/>
                        <a:sym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真实交际</a:t>
                      </a:r>
                      <a:endParaRPr lang="zh-CN" altLang="en-US">
                        <a:solidFill>
                          <a:sysClr val="windowText" lastClr="000000"/>
                        </a:solidFill>
                      </a:endParaRPr>
                    </a:p>
                    <a:p>
                      <a:pPr algn="ctr">
                        <a:buNone/>
                      </a:pPr>
                      <a:r>
                        <a:rPr lang="zh-CN" altLang="en-US" sz="1200" b="1">
                          <a:solidFill>
                            <a:srgbClr val="00206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002060"/>
                          </a:solidFill>
                          <a:latin typeface="Arial" panose="020B0604020202020204" pitchFamily="34" charset="0"/>
                          <a:ea typeface="黑体" panose="02010609060101010101" charset="-122"/>
                          <a:sym typeface="+mn-ea"/>
                        </a:rPr>
                        <a:t> emotions</a:t>
                      </a:r>
                      <a:endParaRPr lang="zh-CN" altLang="en-US" sz="1600"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4555490">
                <a:tc>
                  <a:txBody>
                    <a:bodyPr/>
                    <a:p>
                      <a:pPr>
                        <a:buNone/>
                      </a:pPr>
                      <a:r>
                        <a:rPr lang="zh-CN" altLang="en-US" sz="2000" b="1" baseline="30000">
                          <a:latin typeface="Arial" panose="020B0604020202020204" pitchFamily="34" charset="0"/>
                          <a:ea typeface="黑体" panose="02010609060101010101" charset="-122"/>
                        </a:rPr>
                        <a:t> </a:t>
                      </a:r>
                      <a:r>
                        <a:rPr lang="zh-CN" altLang="en-US" sz="2400" b="1" baseline="30000">
                          <a:latin typeface="Arial" panose="020B0604020202020204" pitchFamily="34" charset="0"/>
                          <a:ea typeface="黑体" panose="02010609060101010101" charset="-122"/>
                        </a:rPr>
                        <a:t>2017年6月浙江高考应用文</a:t>
                      </a:r>
                      <a:r>
                        <a:rPr lang="zh-CN" altLang="en-US" sz="2400" b="1">
                          <a:latin typeface="Arial" panose="020B0604020202020204" pitchFamily="34" charset="0"/>
                          <a:ea typeface="黑体" panose="02010609060101010101" charset="-122"/>
                        </a:rPr>
                        <a:t>假定你是李华，</a:t>
                      </a:r>
                      <a:r>
                        <a:rPr lang="zh-CN" altLang="en-US" sz="2400" b="1">
                          <a:solidFill>
                            <a:srgbClr val="7030A0"/>
                          </a:solidFill>
                          <a:latin typeface="Arial" panose="020B0604020202020204" pitchFamily="34" charset="0"/>
                          <a:ea typeface="黑体" panose="02010609060101010101" charset="-122"/>
                        </a:rPr>
                        <a:t>计划组织一次郊游，请给你的英国朋友Chris 写封邮件邀请他参加</a:t>
                      </a:r>
                      <a:r>
                        <a:rPr lang="zh-CN" altLang="en-US" sz="2400" b="1">
                          <a:latin typeface="Arial" panose="020B0604020202020204" pitchFamily="34" charset="0"/>
                          <a:ea typeface="黑体" panose="02010609060101010101" charset="-122"/>
                        </a:rPr>
                        <a:t>。内容包括：</a:t>
                      </a:r>
                      <a:endParaRPr lang="zh-CN" altLang="en-US" sz="2400" b="1">
                        <a:latin typeface="Arial" panose="020B0604020202020204" pitchFamily="34" charset="0"/>
                        <a:ea typeface="黑体" panose="02010609060101010101" charset="-122"/>
                      </a:endParaRPr>
                    </a:p>
                    <a:p>
                      <a:pPr>
                        <a:buNone/>
                      </a:pPr>
                      <a:r>
                        <a:rPr lang="zh-CN" altLang="en-US" sz="2400" b="1">
                          <a:latin typeface="Arial" panose="020B0604020202020204" pitchFamily="34" charset="0"/>
                          <a:ea typeface="黑体" panose="02010609060101010101" charset="-122"/>
                        </a:rPr>
                        <a:t>1.</a:t>
                      </a:r>
                      <a:r>
                        <a:rPr lang="zh-CN" altLang="en-US" sz="2400" b="1">
                          <a:solidFill>
                            <a:srgbClr val="C00000"/>
                          </a:solidFill>
                          <a:latin typeface="Arial" panose="020B0604020202020204" pitchFamily="34" charset="0"/>
                          <a:ea typeface="黑体" panose="02010609060101010101" charset="-122"/>
                        </a:rPr>
                        <a:t>参与者</a:t>
                      </a:r>
                      <a:r>
                        <a:rPr lang="zh-CN" altLang="en-US" sz="2400" b="1">
                          <a:latin typeface="Arial" panose="020B0604020202020204" pitchFamily="34" charset="0"/>
                          <a:ea typeface="黑体" panose="02010609060101010101" charset="-122"/>
                        </a:rPr>
                        <a:t>；  </a:t>
                      </a:r>
                      <a:endParaRPr lang="zh-CN" altLang="en-US" sz="2400" b="1">
                        <a:latin typeface="Arial" panose="020B0604020202020204" pitchFamily="34" charset="0"/>
                        <a:ea typeface="黑体" panose="02010609060101010101" charset="-122"/>
                      </a:endParaRPr>
                    </a:p>
                    <a:p>
                      <a:pPr>
                        <a:buNone/>
                      </a:pPr>
                      <a:r>
                        <a:rPr lang="zh-CN" altLang="en-US" sz="2400" b="1">
                          <a:latin typeface="Arial" panose="020B0604020202020204" pitchFamily="34" charset="0"/>
                          <a:ea typeface="黑体" panose="02010609060101010101" charset="-122"/>
                        </a:rPr>
                        <a:t>2.</a:t>
                      </a:r>
                      <a:r>
                        <a:rPr lang="zh-CN" altLang="en-US" sz="2400" b="1">
                          <a:solidFill>
                            <a:srgbClr val="0070C0"/>
                          </a:solidFill>
                          <a:latin typeface="Arial" panose="020B0604020202020204" pitchFamily="34" charset="0"/>
                          <a:ea typeface="黑体" panose="02010609060101010101" charset="-122"/>
                        </a:rPr>
                        <a:t>时间、地点</a:t>
                      </a:r>
                      <a:r>
                        <a:rPr lang="zh-CN" altLang="en-US" sz="2400" b="1">
                          <a:latin typeface="Arial" panose="020B0604020202020204" pitchFamily="34" charset="0"/>
                          <a:ea typeface="黑体" panose="02010609060101010101" charset="-122"/>
                        </a:rPr>
                        <a:t>；  3.</a:t>
                      </a:r>
                      <a:r>
                        <a:rPr lang="zh-CN" altLang="en-US" sz="2400" b="1">
                          <a:solidFill>
                            <a:schemeClr val="accent6">
                              <a:lumMod val="50000"/>
                            </a:schemeClr>
                          </a:solidFill>
                          <a:latin typeface="Arial" panose="020B0604020202020204" pitchFamily="34" charset="0"/>
                          <a:ea typeface="黑体" panose="02010609060101010101" charset="-122"/>
                        </a:rPr>
                        <a:t>活动：登山、野餐等</a:t>
                      </a:r>
                      <a:r>
                        <a:rPr lang="zh-CN" altLang="en-US" sz="2400" b="1">
                          <a:latin typeface="Arial" panose="020B0604020202020204" pitchFamily="34" charset="0"/>
                          <a:ea typeface="黑体" panose="02010609060101010101" charset="-122"/>
                        </a:rPr>
                        <a:t>。</a:t>
                      </a:r>
                      <a:endParaRPr lang="zh-CN" altLang="en-US" sz="24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fontAlgn="auto">
                        <a:lnSpc>
                          <a:spcPts val="2120"/>
                        </a:lnSpc>
                        <a:buNone/>
                      </a:pPr>
                      <a:endParaRPr lang="en-US" altLang="zh-CN" sz="1600" b="1">
                        <a:solidFill>
                          <a:srgbClr val="C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7" name="文本框 6"/>
          <p:cNvSpPr txBox="1"/>
          <p:nvPr/>
        </p:nvSpPr>
        <p:spPr>
          <a:xfrm>
            <a:off x="2847340" y="1414780"/>
            <a:ext cx="9190355" cy="4554220"/>
          </a:xfrm>
          <a:prstGeom prst="rect">
            <a:avLst/>
          </a:prstGeom>
          <a:noFill/>
        </p:spPr>
        <p:txBody>
          <a:bodyPr wrap="square" rtlCol="0" anchor="t">
            <a:spAutoFit/>
          </a:bodyPr>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Dear Chris，</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I’m writing to</a:t>
            </a:r>
            <a:r>
              <a:rPr lang="en-US" altLang="zh-CN" sz="2400">
                <a:solidFill>
                  <a:srgbClr val="7030A0"/>
                </a:solidFill>
                <a:latin typeface="Times New Roman" panose="02020603050405020304" pitchFamily="18" charset="0"/>
                <a:cs typeface="Times New Roman" panose="02020603050405020304" pitchFamily="18" charset="0"/>
                <a:sym typeface="+mn-ea"/>
              </a:rPr>
              <a:t> invite you to join us in climbing</a:t>
            </a:r>
            <a:r>
              <a:rPr lang="en-US" altLang="zh-CN" sz="2400">
                <a:solidFill>
                  <a:srgbClr val="0070C0"/>
                </a:solidFill>
                <a:latin typeface="Times New Roman" panose="02020603050405020304" pitchFamily="18" charset="0"/>
                <a:cs typeface="Times New Roman" panose="02020603050405020304" pitchFamily="18" charset="0"/>
                <a:sym typeface="+mn-ea"/>
              </a:rPr>
              <a:t> the Fragrant Hill this Saturday</a:t>
            </a:r>
            <a:r>
              <a:rPr lang="en-US" altLang="zh-CN" sz="2400">
                <a:latin typeface="Times New Roman" panose="02020603050405020304" pitchFamily="18" charset="0"/>
                <a:cs typeface="Times New Roman" panose="02020603050405020304" pitchFamily="18" charset="0"/>
                <a:sym typeface="+mn-ea"/>
              </a:rPr>
              <a:t>. </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0070C0"/>
                </a:solidFill>
                <a:latin typeface="Times New Roman" panose="02020603050405020304" pitchFamily="18" charset="0"/>
                <a:cs typeface="Times New Roman" panose="02020603050405020304" pitchFamily="18" charset="0"/>
                <a:sym typeface="+mn-ea"/>
              </a:rPr>
              <a:t>We </a:t>
            </a:r>
            <a:r>
              <a:rPr lang="en-US" altLang="zh-CN" sz="2400" u="sng">
                <a:solidFill>
                  <a:srgbClr val="0070C0"/>
                </a:solidFill>
                <a:latin typeface="Times New Roman" panose="02020603050405020304" pitchFamily="18" charset="0"/>
                <a:cs typeface="Times New Roman" panose="02020603050405020304" pitchFamily="18" charset="0"/>
                <a:sym typeface="+mn-ea"/>
              </a:rPr>
              <a:t>are scheduled to</a:t>
            </a:r>
            <a:r>
              <a:rPr lang="en-US" altLang="zh-CN" sz="2400">
                <a:solidFill>
                  <a:srgbClr val="0070C0"/>
                </a:solidFill>
                <a:latin typeface="Times New Roman" panose="02020603050405020304" pitchFamily="18" charset="0"/>
                <a:cs typeface="Times New Roman" panose="02020603050405020304" pitchFamily="18" charset="0"/>
                <a:sym typeface="+mn-ea"/>
              </a:rPr>
              <a:t> gather at the school gate and set out by bus </a:t>
            </a:r>
            <a:r>
              <a:rPr lang="en-US" altLang="zh-CN" sz="2400" u="sng">
                <a:solidFill>
                  <a:srgbClr val="0070C0"/>
                </a:solidFill>
                <a:latin typeface="Times New Roman" panose="02020603050405020304" pitchFamily="18" charset="0"/>
                <a:cs typeface="Times New Roman" panose="02020603050405020304" pitchFamily="18" charset="0"/>
                <a:sym typeface="+mn-ea"/>
              </a:rPr>
              <a:t>at 8:00 am sharp</a:t>
            </a:r>
            <a:r>
              <a:rPr lang="en-US" altLang="zh-CN" sz="2400">
                <a:latin typeface="Times New Roman" panose="02020603050405020304" pitchFamily="18" charset="0"/>
                <a:cs typeface="Times New Roman" panose="02020603050405020304" pitchFamily="18" charset="0"/>
                <a:sym typeface="+mn-ea"/>
              </a:rPr>
              <a:t>. </a:t>
            </a:r>
            <a:r>
              <a:rPr lang="en-US" altLang="zh-CN" sz="2400" b="1" u="sng">
                <a:solidFill>
                  <a:schemeClr val="accent6">
                    <a:lumMod val="50000"/>
                  </a:schemeClr>
                </a:solidFill>
                <a:latin typeface="Times New Roman" panose="02020603050405020304" pitchFamily="18" charset="0"/>
                <a:cs typeface="Times New Roman" panose="02020603050405020304" pitchFamily="18" charset="0"/>
                <a:sym typeface="+mn-ea"/>
              </a:rPr>
              <a:t>After climbing</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to the top of the hill, we will </a:t>
            </a:r>
            <a:r>
              <a:rPr lang="en-US" altLang="zh-CN" sz="2400" u="sng">
                <a:solidFill>
                  <a:schemeClr val="accent6">
                    <a:lumMod val="50000"/>
                  </a:schemeClr>
                </a:solidFill>
                <a:latin typeface="Times New Roman" panose="02020603050405020304" pitchFamily="18" charset="0"/>
                <a:cs typeface="Times New Roman" panose="02020603050405020304" pitchFamily="18" charset="0"/>
                <a:sym typeface="+mn-ea"/>
              </a:rPr>
              <a:t>enjoy our picnic lunch there</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altLang="zh-CN" sz="2400" b="1" u="sng">
                <a:solidFill>
                  <a:schemeClr val="accent6">
                    <a:lumMod val="50000"/>
                  </a:schemeClr>
                </a:solidFill>
                <a:latin typeface="Times New Roman" panose="02020603050405020304" pitchFamily="18" charset="0"/>
                <a:cs typeface="Times New Roman" panose="02020603050405020304" pitchFamily="18" charset="0"/>
                <a:sym typeface="+mn-ea"/>
              </a:rPr>
              <a:t>At about 2:00 pm</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we will </a:t>
            </a:r>
            <a:r>
              <a:rPr lang="en-US" altLang="zh-CN" sz="2400" u="sng">
                <a:solidFill>
                  <a:schemeClr val="accent6">
                    <a:lumMod val="50000"/>
                  </a:schemeClr>
                </a:solidFill>
                <a:latin typeface="Times New Roman" panose="02020603050405020304" pitchFamily="18" charset="0"/>
                <a:cs typeface="Times New Roman" panose="02020603050405020304" pitchFamily="18" charset="0"/>
                <a:sym typeface="+mn-ea"/>
              </a:rPr>
              <a:t>take another path down the hill</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a:t>
            </a:r>
            <a:r>
              <a:rPr lang="en-US" altLang="zh-CN" sz="2400" b="1" u="sng">
                <a:solidFill>
                  <a:schemeClr val="accent6">
                    <a:lumMod val="50000"/>
                  </a:schemeClr>
                </a:solidFill>
                <a:latin typeface="Times New Roman" panose="02020603050405020304" pitchFamily="18" charset="0"/>
                <a:cs typeface="Times New Roman" panose="02020603050405020304" pitchFamily="18" charset="0"/>
                <a:sym typeface="+mn-ea"/>
              </a:rPr>
              <a:t>Meanwhile</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you may </a:t>
            </a:r>
            <a:r>
              <a:rPr lang="en-US" altLang="zh-CN" sz="2400" u="sng">
                <a:solidFill>
                  <a:schemeClr val="accent6">
                    <a:lumMod val="50000"/>
                  </a:schemeClr>
                </a:solidFill>
                <a:latin typeface="Times New Roman" panose="02020603050405020304" pitchFamily="18" charset="0"/>
                <a:cs typeface="Times New Roman" panose="02020603050405020304" pitchFamily="18" charset="0"/>
                <a:sym typeface="+mn-ea"/>
              </a:rPr>
              <a:t>equip yourself with</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a camera to </a:t>
            </a:r>
            <a:r>
              <a:rPr lang="en-US" altLang="zh-CN" sz="2400" u="sng">
                <a:solidFill>
                  <a:schemeClr val="accent6">
                    <a:lumMod val="50000"/>
                  </a:schemeClr>
                </a:solidFill>
                <a:latin typeface="Times New Roman" panose="02020603050405020304" pitchFamily="18" charset="0"/>
                <a:cs typeface="Times New Roman" panose="02020603050405020304" pitchFamily="18" charset="0"/>
                <a:sym typeface="+mn-ea"/>
              </a:rPr>
              <a:t>capture</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pleasant moments and the beautiful scenery. </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C00000"/>
                </a:solidFill>
                <a:latin typeface="Times New Roman" panose="02020603050405020304" pitchFamily="18" charset="0"/>
                <a:cs typeface="Times New Roman" panose="02020603050405020304" pitchFamily="18" charset="0"/>
                <a:sym typeface="+mn-ea"/>
              </a:rPr>
              <a:t> </a:t>
            </a:r>
            <a:r>
              <a:rPr lang="en-US" altLang="zh-CN" sz="2400" b="1" u="sng">
                <a:solidFill>
                  <a:srgbClr val="C00000"/>
                </a:solidFill>
                <a:latin typeface="Times New Roman" panose="02020603050405020304" pitchFamily="18" charset="0"/>
                <a:cs typeface="Times New Roman" panose="02020603050405020304" pitchFamily="18" charset="0"/>
                <a:sym typeface="+mn-ea"/>
              </a:rPr>
              <a:t>Up till now</a:t>
            </a:r>
            <a:r>
              <a:rPr lang="en-US" altLang="zh-CN" sz="2400">
                <a:solidFill>
                  <a:srgbClr val="C00000"/>
                </a:solidFill>
                <a:latin typeface="Times New Roman" panose="02020603050405020304" pitchFamily="18" charset="0"/>
                <a:cs typeface="Times New Roman" panose="02020603050405020304" pitchFamily="18" charset="0"/>
                <a:sym typeface="+mn-ea"/>
              </a:rPr>
              <a:t>, 6 boys and 5 girls have joined the team.</a:t>
            </a: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7030A0"/>
                </a:solidFill>
                <a:latin typeface="Times New Roman" panose="02020603050405020304" pitchFamily="18" charset="0"/>
                <a:cs typeface="Times New Roman" panose="02020603050405020304" pitchFamily="18" charset="0"/>
                <a:sym typeface="+mn-ea"/>
              </a:rPr>
              <a:t>Looking forward to your involvement.</a:t>
            </a:r>
            <a:endParaRPr lang="en-US" altLang="zh-CN" sz="2400">
              <a:solidFill>
                <a:srgbClr val="7030A0"/>
              </a:solidFill>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Yours,</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Li Hua</a:t>
            </a:r>
            <a:endParaRPr lang="en-US" altLang="zh-CN" sz="2400">
              <a:latin typeface="Times New Roman" panose="02020603050405020304" pitchFamily="18" charset="0"/>
              <a:cs typeface="Times New Roman" panose="02020603050405020304" pitchFamily="18" charset="0"/>
              <a:sym typeface="+mn-ea"/>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6260" y="4977765"/>
            <a:ext cx="1231900" cy="2073910"/>
          </a:xfrm>
          <a:prstGeom prst="rect">
            <a:avLst/>
          </a:prstGeom>
        </p:spPr>
      </p:pic>
      <p:sp>
        <p:nvSpPr>
          <p:cNvPr id="15" name="矩形 14"/>
          <p:cNvSpPr/>
          <p:nvPr/>
        </p:nvSpPr>
        <p:spPr>
          <a:xfrm>
            <a:off x="1801495" y="5398770"/>
            <a:ext cx="10236200" cy="1231900"/>
          </a:xfrm>
          <a:prstGeom prst="rect">
            <a:avLst/>
          </a:prstGeom>
          <a:solidFill>
            <a:srgbClr val="FFFEA5"/>
          </a:solidFill>
          <a:ln w="25400" cap="flat" cmpd="sng" algn="ctr">
            <a:noFill/>
            <a:prstDash val="solid"/>
          </a:ln>
          <a:effectLst/>
        </p:spPr>
        <p:txBody>
          <a:bodyPr rtlCol="0" anchor="ctr"/>
          <a:p>
            <a:pPr algn="ctr"/>
            <a:endParaRPr lang="zh-CN" altLang="en-US"/>
          </a:p>
        </p:txBody>
      </p:sp>
      <p:sp>
        <p:nvSpPr>
          <p:cNvPr id="16" name="文本框 15"/>
          <p:cNvSpPr txBox="1"/>
          <p:nvPr/>
        </p:nvSpPr>
        <p:spPr>
          <a:xfrm>
            <a:off x="1761490" y="5477510"/>
            <a:ext cx="10266045" cy="1209040"/>
          </a:xfrm>
          <a:prstGeom prst="rect">
            <a:avLst/>
          </a:prstGeom>
          <a:noFill/>
        </p:spPr>
        <p:txBody>
          <a:bodyPr wrap="square" rtlCol="0">
            <a:noAutofit/>
          </a:bodyPr>
          <a:p>
            <a:r>
              <a:rPr lang="en-US" altLang="zh-CN" sz="2400" dirty="0" smtClean="0">
                <a:latin typeface="Times New Roman" panose="02020603050405020304" pitchFamily="18" charset="0"/>
                <a:cs typeface="Times New Roman" panose="02020603050405020304" pitchFamily="18" charset="0"/>
              </a:rPr>
              <a:t>     </a:t>
            </a:r>
            <a:r>
              <a:rPr dirty="0" smtClean="0">
                <a:latin typeface="Times New Roman" panose="02020603050405020304" pitchFamily="18" charset="0"/>
                <a:ea typeface="黑体" panose="02010609060101010101" charset="-122"/>
                <a:cs typeface="Times New Roman" panose="02020603050405020304" pitchFamily="18" charset="0"/>
              </a:rPr>
              <a:t>第三段既是礼貌性结尾，又向受邀者“汇报”了活动的组织情况，从而达到诚挚邀请目的，让受邀者立即回复。这样</a:t>
            </a:r>
            <a:r>
              <a:rPr lang="zh-CN" dirty="0" smtClean="0">
                <a:latin typeface="Times New Roman" panose="02020603050405020304" pitchFamily="18" charset="0"/>
                <a:ea typeface="黑体" panose="02010609060101010101" charset="-122"/>
                <a:cs typeface="Times New Roman" panose="02020603050405020304" pitchFamily="18" charset="0"/>
              </a:rPr>
              <a:t>把第一个要点</a:t>
            </a:r>
            <a:r>
              <a:rPr lang="en-US" altLang="zh-CN" dirty="0" smtClean="0">
                <a:latin typeface="Times New Roman" panose="02020603050405020304" pitchFamily="18" charset="0"/>
                <a:ea typeface="黑体" panose="02010609060101010101" charset="-122"/>
                <a:cs typeface="Times New Roman" panose="02020603050405020304" pitchFamily="18" charset="0"/>
              </a:rPr>
              <a:t>“参与者”</a:t>
            </a:r>
            <a:r>
              <a:rPr lang="zh-CN" altLang="en-US" dirty="0" smtClean="0">
                <a:latin typeface="Times New Roman" panose="02020603050405020304" pitchFamily="18" charset="0"/>
                <a:ea typeface="黑体" panose="02010609060101010101" charset="-122"/>
                <a:cs typeface="Times New Roman" panose="02020603050405020304" pitchFamily="18" charset="0"/>
              </a:rPr>
              <a:t>放在最后写，是作者神来之笔，自然地带出了诚挚邀请和期待参与。</a:t>
            </a:r>
            <a:r>
              <a:rPr dirty="0" smtClean="0">
                <a:latin typeface="Times New Roman" panose="02020603050405020304" pitchFamily="18" charset="0"/>
                <a:ea typeface="黑体" panose="02010609060101010101" charset="-122"/>
                <a:cs typeface="Times New Roman" panose="02020603050405020304" pitchFamily="18" charset="0"/>
              </a:rPr>
              <a:t>段落编排逻辑合理，环环相扣。</a:t>
            </a:r>
            <a:endParaRPr dirty="0" smtClean="0">
              <a:latin typeface="Times New Roman" panose="02020603050405020304" pitchFamily="18" charset="0"/>
              <a:ea typeface="黑体" panose="02010609060101010101" charset="-122"/>
              <a:cs typeface="Times New Roman" panose="02020603050405020304" pitchFamily="18" charset="0"/>
            </a:endParaRPr>
          </a:p>
        </p:txBody>
      </p:sp>
      <p:sp>
        <p:nvSpPr>
          <p:cNvPr id="9" name="文本框 8"/>
          <p:cNvSpPr txBox="1"/>
          <p:nvPr/>
        </p:nvSpPr>
        <p:spPr>
          <a:xfrm>
            <a:off x="1109345" y="5599430"/>
            <a:ext cx="499745" cy="829945"/>
          </a:xfrm>
          <a:prstGeom prst="rect">
            <a:avLst/>
          </a:prstGeom>
          <a:noFill/>
        </p:spPr>
        <p:txBody>
          <a:bodyPr wrap="square" rtlCol="0">
            <a:spAutoFit/>
          </a:bodyPr>
          <a:p>
            <a:r>
              <a:rPr lang="zh-CN" altLang="en-US" sz="2400" b="1">
                <a:solidFill>
                  <a:srgbClr val="C00000"/>
                </a:solidFill>
                <a:latin typeface="微软雅黑" panose="020B0503020204020204" pitchFamily="34" charset="-122"/>
                <a:ea typeface="微软雅黑" panose="020B0503020204020204" pitchFamily="34" charset="-122"/>
              </a:rPr>
              <a:t>点评</a:t>
            </a:r>
            <a:endParaRPr lang="zh-CN" altLang="en-US" sz="2400" b="1">
              <a:solidFill>
                <a:srgbClr val="C00000"/>
              </a:solidFill>
              <a:latin typeface="微软雅黑" panose="020B0503020204020204" pitchFamily="34" charset="-122"/>
              <a:ea typeface="微软雅黑" panose="020B0503020204020204" pitchFamily="34" charset="-122"/>
            </a:endParaRPr>
          </a:p>
        </p:txBody>
      </p:sp>
      <p:sp>
        <p:nvSpPr>
          <p:cNvPr id="12" name="圆角矩形 11"/>
          <p:cNvSpPr/>
          <p:nvPr/>
        </p:nvSpPr>
        <p:spPr>
          <a:xfrm>
            <a:off x="2910840" y="4424680"/>
            <a:ext cx="6754495" cy="374650"/>
          </a:xfrm>
          <a:prstGeom prst="roundRect">
            <a:avLst/>
          </a:prstGeom>
          <a:noFill/>
          <a:ln w="28575">
            <a:solidFill>
              <a:srgbClr val="C00000"/>
            </a:solidFill>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p:bldP spid="16" grpId="1"/>
      <p:bldP spid="12" grpId="0" animBg="1"/>
      <p:bldP spid="12" grpId="1" animBg="1"/>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989965" y="114300"/>
            <a:ext cx="5033645"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告知冬奥会志愿者的申请准备</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U3</a:t>
            </a:r>
            <a:r>
              <a:rPr lang="zh-CN" altLang="en-US" sz="2400" b="1" baseline="-25000">
                <a:solidFill>
                  <a:schemeClr val="bg1"/>
                </a:solidFill>
              </a:rPr>
              <a:t>-③</a:t>
            </a:r>
            <a:endParaRPr lang="zh-CN" altLang="en-US" sz="2400" b="1" baseline="-25000">
              <a:solidFill>
                <a:schemeClr val="bg1"/>
              </a:solidFill>
            </a:endParaRPr>
          </a:p>
        </p:txBody>
      </p:sp>
      <p:graphicFrame>
        <p:nvGraphicFramePr>
          <p:cNvPr id="6" name="表格 5"/>
          <p:cNvGraphicFramePr/>
          <p:nvPr>
            <p:custDataLst>
              <p:tags r:id="rId3"/>
            </p:custDataLst>
          </p:nvPr>
        </p:nvGraphicFramePr>
        <p:xfrm>
          <a:off x="222885" y="749935"/>
          <a:ext cx="11814175" cy="5908040"/>
        </p:xfrm>
        <a:graphic>
          <a:graphicData uri="http://schemas.openxmlformats.org/drawingml/2006/table">
            <a:tbl>
              <a:tblPr firstRow="1" bandRow="1">
                <a:effectLst/>
                <a:tableStyleId>{5940675A-B579-460E-94D1-54222C63F5DA}</a:tableStyleId>
              </a:tblPr>
              <a:tblGrid>
                <a:gridCol w="2586355"/>
                <a:gridCol w="2213610"/>
                <a:gridCol w="2214245"/>
                <a:gridCol w="2213610"/>
                <a:gridCol w="2586355"/>
              </a:tblGrid>
              <a:tr h="62230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信息分层</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要点齐全</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合理建构</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L</a:t>
                      </a:r>
                      <a:r>
                        <a:rPr lang="zh-CN" altLang="en-US" sz="1200" b="1">
                          <a:solidFill>
                            <a:srgbClr val="C00000"/>
                          </a:solidFill>
                          <a:latin typeface="Arial" panose="020B0604020202020204" pitchFamily="34" charset="0"/>
                          <a:ea typeface="黑体" panose="02010609060101010101" charset="-122"/>
                          <a:sym typeface="黑体" panose="02010609060101010101" charset="-122"/>
                        </a:rPr>
                        <a:t>ogic</a:t>
                      </a:r>
                      <a:r>
                        <a:rPr lang="en-US" altLang="zh-CN" sz="1200" b="1">
                          <a:solidFill>
                            <a:srgbClr val="C00000"/>
                          </a:solidFill>
                          <a:latin typeface="Arial" panose="020B0604020202020204" pitchFamily="34" charset="0"/>
                          <a:ea typeface="黑体" panose="02010609060101010101" charset="-122"/>
                          <a:sym typeface="+mn-ea"/>
                        </a:rPr>
                        <a:t>  bridges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真实交际</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C00000"/>
                          </a:solidFill>
                          <a:latin typeface="Arial" panose="020B0604020202020204" pitchFamily="34" charset="0"/>
                          <a:ea typeface="黑体" panose="02010609060101010101" charset="-122"/>
                          <a:sym typeface="+mn-ea"/>
                        </a:rPr>
                        <a:t> emotions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5285740">
                <a:tc>
                  <a:txBody>
                    <a:bodyPr/>
                    <a:p>
                      <a:pPr>
                        <a:buNone/>
                      </a:pPr>
                      <a:r>
                        <a:rPr lang="zh-CN" altLang="en-US" sz="2000" b="1">
                          <a:latin typeface="Arial" panose="020B0604020202020204" pitchFamily="34" charset="0"/>
                          <a:ea typeface="黑体" panose="02010609060101010101" charset="-122"/>
                        </a:rPr>
                        <a:t>假定你是李华，</a:t>
                      </a:r>
                      <a:r>
                        <a:rPr lang="zh-CN" altLang="en-US" sz="2000" b="1">
                          <a:solidFill>
                            <a:srgbClr val="7030A0"/>
                          </a:solidFill>
                          <a:latin typeface="Arial" panose="020B0604020202020204" pitchFamily="34" charset="0"/>
                          <a:ea typeface="黑体" panose="02010609060101010101" charset="-122"/>
                        </a:rPr>
                        <a:t>刚参加了北京冬奥会的志愿者工作。你的意大利好友 David 想申请下一届志愿者，写信向你询问相关情况</a:t>
                      </a:r>
                      <a:r>
                        <a:rPr lang="zh-CN" altLang="en-US" sz="2000" b="1">
                          <a:latin typeface="Arial" panose="020B0604020202020204" pitchFamily="34" charset="0"/>
                          <a:ea typeface="黑体" panose="02010609060101010101" charset="-122"/>
                        </a:rPr>
                        <a:t>，请你用英语给他写一封回信，内容包括： </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 </a:t>
                      </a:r>
                      <a:r>
                        <a:rPr lang="zh-CN" altLang="en-US" sz="2000" b="1">
                          <a:solidFill>
                            <a:srgbClr val="C00000"/>
                          </a:solidFill>
                          <a:latin typeface="Arial" panose="020B0604020202020204" pitchFamily="34" charset="0"/>
                          <a:ea typeface="黑体" panose="02010609060101010101" charset="-122"/>
                        </a:rPr>
                        <a:t>个人感悟</a:t>
                      </a:r>
                      <a:r>
                        <a:rPr lang="zh-CN" altLang="en-US" sz="2000" b="1">
                          <a:latin typeface="Arial" panose="020B0604020202020204" pitchFamily="34" charset="0"/>
                          <a:ea typeface="黑体" panose="02010609060101010101" charset="-122"/>
                        </a:rPr>
                        <a:t>； </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2. </a:t>
                      </a:r>
                      <a:r>
                        <a:rPr lang="zh-CN" altLang="en-US" sz="2000" b="1">
                          <a:solidFill>
                            <a:srgbClr val="0070C0"/>
                          </a:solidFill>
                          <a:latin typeface="Arial" panose="020B0604020202020204" pitchFamily="34" charset="0"/>
                          <a:ea typeface="黑体" panose="02010609060101010101" charset="-122"/>
                        </a:rPr>
                        <a:t>如何准备</a:t>
                      </a:r>
                      <a:r>
                        <a:rPr lang="zh-CN" altLang="en-US" sz="2000" b="1">
                          <a:latin typeface="Arial" panose="020B0604020202020204" pitchFamily="34" charset="0"/>
                          <a:ea typeface="黑体" panose="02010609060101010101" charset="-122"/>
                        </a:rPr>
                        <a:t>； </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3. </a:t>
                      </a:r>
                      <a:r>
                        <a:rPr lang="zh-CN" altLang="en-US" sz="2000" b="1">
                          <a:solidFill>
                            <a:schemeClr val="accent6">
                              <a:lumMod val="50000"/>
                            </a:schemeClr>
                          </a:solidFill>
                          <a:latin typeface="Arial" panose="020B0604020202020204" pitchFamily="34" charset="0"/>
                          <a:ea typeface="黑体" panose="02010609060101010101" charset="-122"/>
                        </a:rPr>
                        <a:t>表达祝愿</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fontAlgn="auto">
                        <a:lnSpc>
                          <a:spcPts val="2120"/>
                        </a:lnSpc>
                        <a:buNone/>
                      </a:pPr>
                      <a:endParaRPr lang="en-US" altLang="zh-CN" sz="1600" b="1">
                        <a:solidFill>
                          <a:srgbClr val="C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7" name="文本框 6"/>
          <p:cNvSpPr txBox="1"/>
          <p:nvPr/>
        </p:nvSpPr>
        <p:spPr>
          <a:xfrm>
            <a:off x="2837180" y="1332865"/>
            <a:ext cx="9190355" cy="5297805"/>
          </a:xfrm>
          <a:prstGeom prst="rect">
            <a:avLst/>
          </a:prstGeom>
          <a:noFill/>
        </p:spPr>
        <p:txBody>
          <a:bodyPr wrap="square" rtlCol="0" anchor="t">
            <a:spAutoFit/>
          </a:bodyPr>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Dear David, </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b="1">
                <a:latin typeface="Times New Roman" panose="02020603050405020304" pitchFamily="18" charset="0"/>
                <a:cs typeface="Times New Roman" panose="02020603050405020304" pitchFamily="18" charset="0"/>
                <a:sym typeface="+mn-ea"/>
              </a:rPr>
              <a:t>Delighted</a:t>
            </a:r>
            <a:r>
              <a:rPr lang="en-US" altLang="zh-CN" sz="2400">
                <a:latin typeface="Times New Roman" panose="02020603050405020304" pitchFamily="18" charset="0"/>
                <a:cs typeface="Times New Roman" panose="02020603050405020304" pitchFamily="18" charset="0"/>
                <a:sym typeface="+mn-ea"/>
              </a:rPr>
              <a:t> to know </a:t>
            </a:r>
            <a:r>
              <a:rPr lang="en-US" altLang="zh-CN" sz="2400">
                <a:solidFill>
                  <a:srgbClr val="7030A0"/>
                </a:solidFill>
                <a:latin typeface="Times New Roman" panose="02020603050405020304" pitchFamily="18" charset="0"/>
                <a:cs typeface="Times New Roman" panose="02020603050405020304" pitchFamily="18" charset="0"/>
                <a:sym typeface="+mn-ea"/>
              </a:rPr>
              <a:t>your interest in voluntary work in the Winter Olympics, I’m writing to share my experience</a:t>
            </a:r>
            <a:r>
              <a:rPr lang="en-US" altLang="zh-CN" sz="2400">
                <a:latin typeface="Times New Roman" panose="02020603050405020304" pitchFamily="18" charset="0"/>
                <a:cs typeface="Times New Roman" panose="02020603050405020304" pitchFamily="18" charset="0"/>
                <a:sym typeface="+mn-ea"/>
              </a:rPr>
              <a:t>. </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b="1">
                <a:solidFill>
                  <a:srgbClr val="C00000"/>
                </a:solidFill>
                <a:latin typeface="Times New Roman" panose="02020603050405020304" pitchFamily="18" charset="0"/>
                <a:cs typeface="Times New Roman" panose="02020603050405020304" pitchFamily="18" charset="0"/>
                <a:sym typeface="+mn-ea"/>
              </a:rPr>
              <a:t>Challenging</a:t>
            </a:r>
            <a:r>
              <a:rPr lang="en-US" altLang="zh-CN" sz="2400">
                <a:solidFill>
                  <a:srgbClr val="C00000"/>
                </a:solidFill>
                <a:latin typeface="Times New Roman" panose="02020603050405020304" pitchFamily="18" charset="0"/>
                <a:cs typeface="Times New Roman" panose="02020603050405020304" pitchFamily="18" charset="0"/>
                <a:sym typeface="+mn-ea"/>
              </a:rPr>
              <a:t> as the work was, it was a </a:t>
            </a:r>
            <a:r>
              <a:rPr lang="en-US" altLang="zh-CN" sz="2400" b="1">
                <a:solidFill>
                  <a:srgbClr val="C00000"/>
                </a:solidFill>
                <a:latin typeface="Times New Roman" panose="02020603050405020304" pitchFamily="18" charset="0"/>
                <a:cs typeface="Times New Roman" panose="02020603050405020304" pitchFamily="18" charset="0"/>
                <a:sym typeface="+mn-ea"/>
              </a:rPr>
              <a:t>glorious and proud</a:t>
            </a:r>
            <a:r>
              <a:rPr lang="en-US" altLang="zh-CN" sz="2400">
                <a:solidFill>
                  <a:srgbClr val="C00000"/>
                </a:solidFill>
                <a:latin typeface="Times New Roman" panose="02020603050405020304" pitchFamily="18" charset="0"/>
                <a:cs typeface="Times New Roman" panose="02020603050405020304" pitchFamily="18" charset="0"/>
                <a:sym typeface="+mn-ea"/>
              </a:rPr>
              <a:t> moment for me to be an Olympic volunteer in our capital Beijing. I was </a:t>
            </a:r>
            <a:r>
              <a:rPr lang="en-US" altLang="zh-CN" sz="2400" b="1">
                <a:solidFill>
                  <a:srgbClr val="C00000"/>
                </a:solidFill>
                <a:latin typeface="Times New Roman" panose="02020603050405020304" pitchFamily="18" charset="0"/>
                <a:cs typeface="Times New Roman" panose="02020603050405020304" pitchFamily="18" charset="0"/>
                <a:sym typeface="+mn-ea"/>
              </a:rPr>
              <a:t>totally impressed</a:t>
            </a:r>
            <a:r>
              <a:rPr lang="en-US" altLang="zh-CN" sz="2400">
                <a:solidFill>
                  <a:srgbClr val="C00000"/>
                </a:solidFill>
                <a:latin typeface="Times New Roman" panose="02020603050405020304" pitchFamily="18" charset="0"/>
                <a:cs typeface="Times New Roman" panose="02020603050405020304" pitchFamily="18" charset="0"/>
                <a:sym typeface="+mn-ea"/>
              </a:rPr>
              <a:t> by the charm of winter sports and the Olympic spirit within</a:t>
            </a: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0070C0"/>
                </a:solidFill>
                <a:latin typeface="Times New Roman" panose="02020603050405020304" pitchFamily="18" charset="0"/>
                <a:cs typeface="Times New Roman" panose="02020603050405020304" pitchFamily="18" charset="0"/>
                <a:sym typeface="+mn-ea"/>
              </a:rPr>
              <a:t>To be a volunteer of this international competition, it would be</a:t>
            </a:r>
            <a:r>
              <a:rPr lang="en-US" altLang="zh-CN" sz="2400" b="1">
                <a:solidFill>
                  <a:srgbClr val="0070C0"/>
                </a:solidFill>
                <a:latin typeface="Times New Roman" panose="02020603050405020304" pitchFamily="18" charset="0"/>
                <a:cs typeface="Times New Roman" panose="02020603050405020304" pitchFamily="18" charset="0"/>
                <a:sym typeface="+mn-ea"/>
              </a:rPr>
              <a:t> essential</a:t>
            </a:r>
            <a:r>
              <a:rPr lang="en-US" altLang="zh-CN" sz="2400">
                <a:solidFill>
                  <a:srgbClr val="0070C0"/>
                </a:solidFill>
                <a:latin typeface="Times New Roman" panose="02020603050405020304" pitchFamily="18" charset="0"/>
                <a:cs typeface="Times New Roman" panose="02020603050405020304" pitchFamily="18" charset="0"/>
                <a:sym typeface="+mn-ea"/>
              </a:rPr>
              <a:t> if you are familiar with the rules of the game. The job </a:t>
            </a:r>
            <a:r>
              <a:rPr lang="en-US" altLang="zh-CN" sz="2400" u="sng">
                <a:solidFill>
                  <a:srgbClr val="0070C0"/>
                </a:solidFill>
                <a:latin typeface="Times New Roman" panose="02020603050405020304" pitchFamily="18" charset="0"/>
                <a:cs typeface="Times New Roman" panose="02020603050405020304" pitchFamily="18" charset="0"/>
                <a:sym typeface="+mn-ea"/>
              </a:rPr>
              <a:t>also</a:t>
            </a:r>
            <a:r>
              <a:rPr lang="en-US" altLang="zh-CN" sz="2400">
                <a:solidFill>
                  <a:srgbClr val="0070C0"/>
                </a:solidFill>
                <a:latin typeface="Times New Roman" panose="02020603050405020304" pitchFamily="18" charset="0"/>
                <a:cs typeface="Times New Roman" panose="02020603050405020304" pitchFamily="18" charset="0"/>
                <a:sym typeface="+mn-ea"/>
              </a:rPr>
              <a:t> </a:t>
            </a:r>
            <a:r>
              <a:rPr lang="en-US" altLang="zh-CN" sz="2400" b="1">
                <a:solidFill>
                  <a:srgbClr val="0070C0"/>
                </a:solidFill>
                <a:latin typeface="Times New Roman" panose="02020603050405020304" pitchFamily="18" charset="0"/>
                <a:cs typeface="Times New Roman" panose="02020603050405020304" pitchFamily="18" charset="0"/>
                <a:sym typeface="+mn-ea"/>
              </a:rPr>
              <a:t>calls for</a:t>
            </a:r>
            <a:r>
              <a:rPr lang="en-US" altLang="zh-CN" sz="2400">
                <a:solidFill>
                  <a:srgbClr val="0070C0"/>
                </a:solidFill>
                <a:latin typeface="Times New Roman" panose="02020603050405020304" pitchFamily="18" charset="0"/>
                <a:cs typeface="Times New Roman" panose="02020603050405020304" pitchFamily="18" charset="0"/>
                <a:sym typeface="+mn-ea"/>
              </a:rPr>
              <a:t> a </a:t>
            </a:r>
            <a:r>
              <a:rPr lang="en-US" altLang="zh-CN" sz="2400" u="sng">
                <a:solidFill>
                  <a:srgbClr val="0070C0"/>
                </a:solidFill>
                <a:latin typeface="Times New Roman" panose="02020603050405020304" pitchFamily="18" charset="0"/>
                <a:cs typeface="Times New Roman" panose="02020603050405020304" pitchFamily="18" charset="0"/>
                <a:sym typeface="+mn-ea"/>
              </a:rPr>
              <a:t>strong sense of responsibility, superb communication ability, fluency in oral English and good physical fitness</a:t>
            </a:r>
            <a:r>
              <a:rPr lang="en-US" altLang="zh-CN" sz="2400">
                <a:solidFill>
                  <a:srgbClr val="0070C0"/>
                </a:solidFill>
                <a:latin typeface="Times New Roman" panose="02020603050405020304" pitchFamily="18" charset="0"/>
                <a:cs typeface="Times New Roman" panose="02020603050405020304" pitchFamily="18" charset="0"/>
                <a:sym typeface="+mn-ea"/>
              </a:rPr>
              <a:t>, which you need to well prepare in advance.   </a:t>
            </a:r>
            <a:endParaRPr lang="en-US" altLang="zh-CN" sz="2400">
              <a:solidFill>
                <a:srgbClr val="0070C0"/>
              </a:solidFill>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b="1">
                <a:solidFill>
                  <a:schemeClr val="accent6">
                    <a:lumMod val="50000"/>
                  </a:schemeClr>
                </a:solidFill>
                <a:latin typeface="Times New Roman" panose="02020603050405020304" pitchFamily="18" charset="0"/>
                <a:cs typeface="Times New Roman" panose="02020603050405020304" pitchFamily="18" charset="0"/>
                <a:sym typeface="+mn-ea"/>
              </a:rPr>
              <a:t>Wish</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your dream come true! </a:t>
            </a:r>
            <a:r>
              <a:rPr lang="en-US" altLang="zh-CN" sz="2400" u="sng">
                <a:solidFill>
                  <a:schemeClr val="accent6">
                    <a:lumMod val="50000"/>
                  </a:schemeClr>
                </a:solidFill>
                <a:latin typeface="Times New Roman" panose="02020603050405020304" pitchFamily="18" charset="0"/>
                <a:cs typeface="Times New Roman" panose="02020603050405020304" pitchFamily="18" charset="0"/>
                <a:sym typeface="+mn-ea"/>
              </a:rPr>
              <a:t>I bet</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you’ll find it </a:t>
            </a:r>
            <a:r>
              <a:rPr lang="en-US" altLang="zh-CN" sz="2400" b="1">
                <a:solidFill>
                  <a:schemeClr val="accent6">
                    <a:lumMod val="50000"/>
                  </a:schemeClr>
                </a:solidFill>
                <a:latin typeface="Times New Roman" panose="02020603050405020304" pitchFamily="18" charset="0"/>
                <a:cs typeface="Times New Roman" panose="02020603050405020304" pitchFamily="18" charset="0"/>
                <a:sym typeface="+mn-ea"/>
              </a:rPr>
              <a:t>rewarding</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Yours, </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Li Hua</a:t>
            </a:r>
            <a:endParaRPr lang="en-US" altLang="zh-CN" sz="2400">
              <a:latin typeface="Times New Roman" panose="02020603050405020304" pitchFamily="18" charset="0"/>
              <a:cs typeface="Times New Roman" panose="02020603050405020304" pitchFamily="18" charset="0"/>
              <a:sym typeface="+mn-ea"/>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805815" y="5233670"/>
            <a:ext cx="892175" cy="2073910"/>
          </a:xfrm>
          <a:prstGeom prst="rect">
            <a:avLst/>
          </a:prstGeom>
        </p:spPr>
      </p:pic>
      <p:sp>
        <p:nvSpPr>
          <p:cNvPr id="15" name="矩形 14"/>
          <p:cNvSpPr/>
          <p:nvPr/>
        </p:nvSpPr>
        <p:spPr>
          <a:xfrm>
            <a:off x="1908175" y="5823585"/>
            <a:ext cx="10236200" cy="892810"/>
          </a:xfrm>
          <a:prstGeom prst="rect">
            <a:avLst/>
          </a:prstGeom>
          <a:solidFill>
            <a:srgbClr val="FFFEA5"/>
          </a:solidFill>
          <a:ln w="25400" cap="flat" cmpd="sng" algn="ctr">
            <a:noFill/>
            <a:prstDash val="solid"/>
          </a:ln>
          <a:effectLst/>
        </p:spPr>
        <p:txBody>
          <a:bodyPr rtlCol="0" anchor="ctr"/>
          <a:p>
            <a:pPr algn="ctr"/>
            <a:endParaRPr lang="zh-CN" altLang="en-US"/>
          </a:p>
        </p:txBody>
      </p:sp>
      <p:sp>
        <p:nvSpPr>
          <p:cNvPr id="16" name="文本框 15"/>
          <p:cNvSpPr txBox="1"/>
          <p:nvPr/>
        </p:nvSpPr>
        <p:spPr>
          <a:xfrm>
            <a:off x="1878330" y="5872480"/>
            <a:ext cx="10266045" cy="892175"/>
          </a:xfrm>
          <a:prstGeom prst="rect">
            <a:avLst/>
          </a:prstGeom>
          <a:noFill/>
        </p:spPr>
        <p:txBody>
          <a:bodyPr wrap="square" rtlCol="0">
            <a:noAutofit/>
          </a:bodyPr>
          <a:p>
            <a:r>
              <a:rPr lang="zh-CN" altLang="en-US" sz="2000" dirty="0" smtClean="0">
                <a:latin typeface="Times New Roman" panose="02020603050405020304" pitchFamily="18" charset="0"/>
                <a:ea typeface="黑体" panose="02010609060101010101" charset="-122"/>
                <a:cs typeface="Times New Roman" panose="02020603050405020304" pitchFamily="18" charset="0"/>
              </a:rPr>
              <a:t>本篇习作的情感饱满</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 “Delighted</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；Challenging；glorious and proud；totally impressed；Wish；rewardin</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g”</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很好地体现志愿者的风采</a:t>
            </a:r>
            <a:r>
              <a:rPr sz="2000" dirty="0" smtClean="0">
                <a:latin typeface="Times New Roman" panose="02020603050405020304" pitchFamily="18" charset="0"/>
                <a:ea typeface="黑体" panose="02010609060101010101" charset="-122"/>
                <a:cs typeface="Times New Roman" panose="02020603050405020304" pitchFamily="18" charset="0"/>
              </a:rPr>
              <a:t>。</a:t>
            </a:r>
            <a:r>
              <a:rPr lang="zh-CN" sz="2000" dirty="0" smtClean="0">
                <a:latin typeface="Times New Roman" panose="02020603050405020304" pitchFamily="18" charset="0"/>
                <a:ea typeface="黑体" panose="02010609060101010101" charset="-122"/>
                <a:cs typeface="Times New Roman" panose="02020603050405020304" pitchFamily="18" charset="0"/>
              </a:rPr>
              <a:t>尤其是最后一段的祝愿画龙点睛，增强了感染力。</a:t>
            </a:r>
            <a:endParaRPr lang="zh-CN" sz="2000" dirty="0" smtClean="0">
              <a:latin typeface="Times New Roman" panose="02020603050405020304" pitchFamily="18" charset="0"/>
              <a:ea typeface="黑体" panose="02010609060101010101" charset="-122"/>
              <a:cs typeface="Times New Roman" panose="02020603050405020304" pitchFamily="18" charset="0"/>
            </a:endParaRPr>
          </a:p>
        </p:txBody>
      </p:sp>
      <p:sp>
        <p:nvSpPr>
          <p:cNvPr id="9" name="文本框 8"/>
          <p:cNvSpPr txBox="1"/>
          <p:nvPr/>
        </p:nvSpPr>
        <p:spPr>
          <a:xfrm>
            <a:off x="1090930" y="5854700"/>
            <a:ext cx="499745" cy="829945"/>
          </a:xfrm>
          <a:prstGeom prst="rect">
            <a:avLst/>
          </a:prstGeom>
          <a:noFill/>
        </p:spPr>
        <p:txBody>
          <a:bodyPr wrap="square" rtlCol="0">
            <a:spAutoFit/>
          </a:bodyPr>
          <a:p>
            <a:r>
              <a:rPr lang="zh-CN" altLang="en-US" sz="2400" b="1">
                <a:solidFill>
                  <a:srgbClr val="C00000"/>
                </a:solidFill>
                <a:latin typeface="微软雅黑" panose="020B0503020204020204" pitchFamily="34" charset="-122"/>
                <a:ea typeface="微软雅黑" panose="020B0503020204020204" pitchFamily="34" charset="-122"/>
              </a:rPr>
              <a:t>点评</a:t>
            </a:r>
            <a:endParaRPr lang="zh-CN" altLang="en-US" sz="2400" b="1">
              <a:solidFill>
                <a:srgbClr val="C00000"/>
              </a:solidFill>
              <a:latin typeface="微软雅黑" panose="020B0503020204020204" pitchFamily="34" charset="-122"/>
              <a:ea typeface="微软雅黑" panose="020B0503020204020204" pitchFamily="34" charset="-122"/>
            </a:endParaRPr>
          </a:p>
        </p:txBody>
      </p:sp>
      <p:sp>
        <p:nvSpPr>
          <p:cNvPr id="12" name="圆角矩形 11"/>
          <p:cNvSpPr/>
          <p:nvPr/>
        </p:nvSpPr>
        <p:spPr>
          <a:xfrm>
            <a:off x="8513445" y="3971925"/>
            <a:ext cx="2684145" cy="374650"/>
          </a:xfrm>
          <a:prstGeom prst="roundRect">
            <a:avLst/>
          </a:prstGeom>
          <a:noFill/>
          <a:ln w="28575">
            <a:solidFill>
              <a:srgbClr val="C00000"/>
            </a:solidFill>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p:bldP spid="16" grpId="1"/>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989965" y="114300"/>
            <a:ext cx="5723890"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告知好友运动会参赛项目，过程和感受</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U3</a:t>
            </a:r>
            <a:r>
              <a:rPr lang="zh-CN" altLang="en-US" sz="2400" b="1" baseline="-25000">
                <a:solidFill>
                  <a:schemeClr val="bg1"/>
                </a:solidFill>
              </a:rPr>
              <a:t>-④</a:t>
            </a:r>
            <a:endParaRPr lang="zh-CN" altLang="en-US" sz="2400" b="1" baseline="-25000">
              <a:solidFill>
                <a:schemeClr val="bg1"/>
              </a:solidFill>
            </a:endParaRPr>
          </a:p>
        </p:txBody>
      </p:sp>
      <p:graphicFrame>
        <p:nvGraphicFramePr>
          <p:cNvPr id="6" name="表格 5"/>
          <p:cNvGraphicFramePr/>
          <p:nvPr>
            <p:custDataLst>
              <p:tags r:id="rId3"/>
            </p:custDataLst>
          </p:nvPr>
        </p:nvGraphicFramePr>
        <p:xfrm>
          <a:off x="222885" y="749935"/>
          <a:ext cx="11814175" cy="5908040"/>
        </p:xfrm>
        <a:graphic>
          <a:graphicData uri="http://schemas.openxmlformats.org/drawingml/2006/table">
            <a:tbl>
              <a:tblPr firstRow="1" bandRow="1">
                <a:effectLst/>
                <a:tableStyleId>{5940675A-B579-460E-94D1-54222C63F5DA}</a:tableStyleId>
              </a:tblPr>
              <a:tblGrid>
                <a:gridCol w="2586355"/>
                <a:gridCol w="2213610"/>
                <a:gridCol w="2214245"/>
                <a:gridCol w="2213610"/>
                <a:gridCol w="2586355"/>
              </a:tblGrid>
              <a:tr h="62230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信息分层</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要点齐全</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合理建构</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L</a:t>
                      </a:r>
                      <a:r>
                        <a:rPr lang="zh-CN" altLang="en-US" sz="1200" b="1">
                          <a:solidFill>
                            <a:srgbClr val="C00000"/>
                          </a:solidFill>
                          <a:latin typeface="Arial" panose="020B0604020202020204" pitchFamily="34" charset="0"/>
                          <a:ea typeface="黑体" panose="02010609060101010101" charset="-122"/>
                          <a:sym typeface="黑体" panose="02010609060101010101" charset="-122"/>
                        </a:rPr>
                        <a:t>ogic</a:t>
                      </a:r>
                      <a:r>
                        <a:rPr lang="en-US" altLang="zh-CN" sz="1200" b="1">
                          <a:solidFill>
                            <a:srgbClr val="C00000"/>
                          </a:solidFill>
                          <a:latin typeface="Arial" panose="020B0604020202020204" pitchFamily="34" charset="0"/>
                          <a:ea typeface="黑体" panose="02010609060101010101" charset="-122"/>
                          <a:sym typeface="+mn-ea"/>
                        </a:rPr>
                        <a:t>  bridges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真实交际</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C00000"/>
                          </a:solidFill>
                          <a:latin typeface="Arial" panose="020B0604020202020204" pitchFamily="34" charset="0"/>
                          <a:ea typeface="黑体" panose="02010609060101010101" charset="-122"/>
                          <a:sym typeface="+mn-ea"/>
                        </a:rPr>
                        <a:t> emotions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5285740">
                <a:tc>
                  <a:txBody>
                    <a:bodyPr/>
                    <a:p>
                      <a:pPr>
                        <a:buNone/>
                      </a:pPr>
                      <a:r>
                        <a:rPr lang="zh-CN" altLang="en-US" sz="2000" b="1">
                          <a:latin typeface="Arial" panose="020B0604020202020204" pitchFamily="34" charset="0"/>
                          <a:ea typeface="黑体" panose="02010609060101010101" charset="-122"/>
                        </a:rPr>
                        <a:t>假定你是李华，你的</a:t>
                      </a:r>
                      <a:r>
                        <a:rPr lang="zh-CN" altLang="en-US" sz="2000" b="1">
                          <a:solidFill>
                            <a:srgbClr val="7030A0"/>
                          </a:solidFill>
                          <a:latin typeface="Arial" panose="020B0604020202020204" pitchFamily="34" charset="0"/>
                          <a:ea typeface="黑体" panose="02010609060101010101" charset="-122"/>
                        </a:rPr>
                        <a:t>英国笔友 Jack社交媒体上看到了你参加运动会的照片，写信向你了解相关情况</a:t>
                      </a:r>
                      <a:r>
                        <a:rPr lang="zh-CN" altLang="en-US" sz="2000" b="1">
                          <a:latin typeface="Arial" panose="020B0604020202020204" pitchFamily="34" charset="0"/>
                          <a:ea typeface="黑体" panose="02010609060101010101" charset="-122"/>
                        </a:rPr>
                        <a:t>。请给他写一封回信，内容包括：</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 </a:t>
                      </a:r>
                      <a:r>
                        <a:rPr lang="zh-CN" altLang="en-US" sz="2000" b="1">
                          <a:solidFill>
                            <a:srgbClr val="C00000"/>
                          </a:solidFill>
                          <a:latin typeface="Arial" panose="020B0604020202020204" pitchFamily="34" charset="0"/>
                          <a:ea typeface="黑体" panose="02010609060101010101" charset="-122"/>
                        </a:rPr>
                        <a:t>时间地点</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2. </a:t>
                      </a:r>
                      <a:r>
                        <a:rPr lang="zh-CN" altLang="en-US" sz="2000" b="1">
                          <a:solidFill>
                            <a:srgbClr val="0070C0"/>
                          </a:solidFill>
                          <a:latin typeface="Arial" panose="020B0604020202020204" pitchFamily="34" charset="0"/>
                          <a:ea typeface="黑体" panose="02010609060101010101" charset="-122"/>
                        </a:rPr>
                        <a:t>你的项目</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3. </a:t>
                      </a:r>
                      <a:r>
                        <a:rPr lang="zh-CN" altLang="en-US" sz="2000" b="1">
                          <a:solidFill>
                            <a:schemeClr val="accent6">
                              <a:lumMod val="50000"/>
                            </a:schemeClr>
                          </a:solidFill>
                          <a:latin typeface="Arial" panose="020B0604020202020204" pitchFamily="34" charset="0"/>
                          <a:ea typeface="黑体" panose="02010609060101010101" charset="-122"/>
                        </a:rPr>
                        <a:t>你的感受</a:t>
                      </a:r>
                      <a:endParaRPr lang="zh-CN" altLang="en-US" sz="2000" b="1">
                        <a:solidFill>
                          <a:schemeClr val="accent6">
                            <a:lumMod val="50000"/>
                          </a:schemeClr>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fontAlgn="auto">
                        <a:lnSpc>
                          <a:spcPts val="2120"/>
                        </a:lnSpc>
                        <a:buNone/>
                      </a:pPr>
                      <a:endParaRPr lang="en-US" altLang="zh-CN" sz="1600" b="1">
                        <a:solidFill>
                          <a:srgbClr val="C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7" name="文本框 6"/>
          <p:cNvSpPr txBox="1"/>
          <p:nvPr/>
        </p:nvSpPr>
        <p:spPr>
          <a:xfrm>
            <a:off x="2837180" y="1332865"/>
            <a:ext cx="9190355" cy="5297805"/>
          </a:xfrm>
          <a:prstGeom prst="rect">
            <a:avLst/>
          </a:prstGeom>
          <a:noFill/>
        </p:spPr>
        <p:txBody>
          <a:bodyPr wrap="square" rtlCol="0" anchor="t">
            <a:spAutoFit/>
          </a:bodyPr>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Dear Jack,</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7030A0"/>
                </a:solidFill>
                <a:latin typeface="Times New Roman" panose="02020603050405020304" pitchFamily="18" charset="0"/>
                <a:cs typeface="Times New Roman" panose="02020603050405020304" pitchFamily="18" charset="0"/>
                <a:sym typeface="+mn-ea"/>
              </a:rPr>
              <a:t> How is everything going?</a:t>
            </a: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7030A0"/>
                </a:solidFill>
                <a:latin typeface="Times New Roman" panose="02020603050405020304" pitchFamily="18" charset="0"/>
                <a:cs typeface="Times New Roman" panose="02020603050405020304" pitchFamily="18" charset="0"/>
                <a:sym typeface="+mn-ea"/>
              </a:rPr>
              <a:t>Delighted to learn you are interested in the sports meeting held in my school, I’m writing to share with you some details.</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C00000"/>
                </a:solidFill>
                <a:latin typeface="Times New Roman" panose="02020603050405020304" pitchFamily="18" charset="0"/>
                <a:cs typeface="Times New Roman" panose="02020603050405020304" pitchFamily="18" charset="0"/>
                <a:sym typeface="+mn-ea"/>
              </a:rPr>
              <a:t>Usually held in October annually on the school playground, it’s a splendid platform for us to take an active part in sports and bring out the best in ourselves. </a:t>
            </a:r>
            <a:r>
              <a:rPr lang="en-US" altLang="zh-CN" sz="2400">
                <a:solidFill>
                  <a:srgbClr val="0070C0"/>
                </a:solidFill>
                <a:latin typeface="Times New Roman" panose="02020603050405020304" pitchFamily="18" charset="0"/>
                <a:cs typeface="Times New Roman" panose="02020603050405020304" pitchFamily="18" charset="0"/>
                <a:sym typeface="+mn-ea"/>
              </a:rPr>
              <a:t>This year I joined in the 1500-metre race, which was a great challenge for me. </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But with my adequate preparations and my classmates’ encouragement, I got the third prize finally, </a:t>
            </a:r>
            <a:r>
              <a:rPr lang="en-US" altLang="zh-CN" sz="2400" b="1" u="sng">
                <a:solidFill>
                  <a:schemeClr val="accent6">
                    <a:lumMod val="50000"/>
                  </a:schemeClr>
                </a:solidFill>
                <a:latin typeface="Times New Roman" panose="02020603050405020304" pitchFamily="18" charset="0"/>
                <a:cs typeface="Times New Roman" panose="02020603050405020304" pitchFamily="18" charset="0"/>
                <a:sym typeface="+mn-ea"/>
              </a:rPr>
              <a:t>which made me convinced that nothing is impossible for a willing heart</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a:t>
            </a:r>
            <a:endPar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7030A0"/>
                </a:solidFill>
                <a:latin typeface="Times New Roman" panose="02020603050405020304" pitchFamily="18" charset="0"/>
                <a:cs typeface="Times New Roman" panose="02020603050405020304" pitchFamily="18" charset="0"/>
                <a:sym typeface="+mn-ea"/>
              </a:rPr>
              <a:t>Would you please share your school life with me? Looking forward to your reply. </a:t>
            </a:r>
            <a:r>
              <a:rPr lang="en-US" altLang="zh-CN" sz="2400">
                <a:latin typeface="Times New Roman" panose="02020603050405020304" pitchFamily="18" charset="0"/>
                <a:cs typeface="Times New Roman" panose="02020603050405020304" pitchFamily="18" charset="0"/>
                <a:sym typeface="+mn-ea"/>
              </a:rPr>
              <a:t>                                                                  </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Yours, </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Li Hua</a:t>
            </a:r>
            <a:endParaRPr lang="en-US" altLang="zh-CN" sz="2400">
              <a:latin typeface="Times New Roman" panose="02020603050405020304" pitchFamily="18" charset="0"/>
              <a:cs typeface="Times New Roman" panose="02020603050405020304" pitchFamily="18" charset="0"/>
              <a:sym typeface="+mn-ea"/>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55015" y="5182870"/>
            <a:ext cx="994410" cy="2073910"/>
          </a:xfrm>
          <a:prstGeom prst="rect">
            <a:avLst/>
          </a:prstGeom>
        </p:spPr>
      </p:pic>
      <p:sp>
        <p:nvSpPr>
          <p:cNvPr id="15" name="矩形 14"/>
          <p:cNvSpPr/>
          <p:nvPr/>
        </p:nvSpPr>
        <p:spPr>
          <a:xfrm>
            <a:off x="1955800" y="5721985"/>
            <a:ext cx="10236200" cy="995680"/>
          </a:xfrm>
          <a:prstGeom prst="rect">
            <a:avLst/>
          </a:prstGeom>
          <a:solidFill>
            <a:srgbClr val="FFFEA5"/>
          </a:solidFill>
          <a:ln w="25400" cap="flat" cmpd="sng" algn="ctr">
            <a:noFill/>
            <a:prstDash val="solid"/>
          </a:ln>
          <a:effectLst/>
        </p:spPr>
        <p:txBody>
          <a:bodyPr rtlCol="0" anchor="ctr"/>
          <a:p>
            <a:pPr algn="ctr"/>
            <a:endParaRPr lang="zh-CN" altLang="en-US"/>
          </a:p>
        </p:txBody>
      </p:sp>
      <p:sp>
        <p:nvSpPr>
          <p:cNvPr id="16" name="文本框 15"/>
          <p:cNvSpPr txBox="1"/>
          <p:nvPr/>
        </p:nvSpPr>
        <p:spPr>
          <a:xfrm>
            <a:off x="1693545" y="5773420"/>
            <a:ext cx="10498455" cy="892175"/>
          </a:xfrm>
          <a:prstGeom prst="rect">
            <a:avLst/>
          </a:prstGeom>
          <a:noFill/>
        </p:spPr>
        <p:txBody>
          <a:bodyPr wrap="square" rtlCol="0">
            <a:noAutofit/>
          </a:bodyPr>
          <a:p>
            <a:r>
              <a:rPr lang="zh-CN" altLang="en-US" sz="2000" dirty="0" smtClean="0">
                <a:latin typeface="Times New Roman" panose="02020603050405020304" pitchFamily="18" charset="0"/>
                <a:ea typeface="黑体" panose="02010609060101010101" charset="-122"/>
                <a:cs typeface="Times New Roman" panose="02020603050405020304" pitchFamily="18" charset="0"/>
              </a:rPr>
              <a:t>本篇习作地把运动会参赛项目，参赛过程，参赛感受很好地融在一起，突显</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great</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 </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challenge</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，强化</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 with my adequate preparations and my classmates’ encouragement”</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动力因素，最后有感而发</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“made me convinced that nothing is impossible for a willing heart”</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，自然升华体育的主题意义</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 </a:t>
            </a:r>
            <a:r>
              <a:rPr lang="zh-CN" sz="2000" dirty="0" smtClean="0">
                <a:latin typeface="Times New Roman" panose="02020603050405020304" pitchFamily="18" charset="0"/>
                <a:ea typeface="黑体" panose="02010609060101010101" charset="-122"/>
                <a:cs typeface="Times New Roman" panose="02020603050405020304" pitchFamily="18" charset="0"/>
              </a:rPr>
              <a:t>。</a:t>
            </a:r>
            <a:endParaRPr lang="zh-CN" sz="2000" dirty="0" smtClean="0">
              <a:latin typeface="Times New Roman" panose="02020603050405020304" pitchFamily="18" charset="0"/>
              <a:ea typeface="黑体" panose="02010609060101010101" charset="-122"/>
              <a:cs typeface="Times New Roman" panose="02020603050405020304" pitchFamily="18" charset="0"/>
            </a:endParaRPr>
          </a:p>
        </p:txBody>
      </p:sp>
      <p:sp>
        <p:nvSpPr>
          <p:cNvPr id="9" name="文本框 8"/>
          <p:cNvSpPr txBox="1"/>
          <p:nvPr/>
        </p:nvSpPr>
        <p:spPr>
          <a:xfrm>
            <a:off x="1090930" y="5801995"/>
            <a:ext cx="499745" cy="962660"/>
          </a:xfrm>
          <a:prstGeom prst="rect">
            <a:avLst/>
          </a:prstGeom>
          <a:noFill/>
        </p:spPr>
        <p:txBody>
          <a:bodyPr wrap="square" rtlCol="0">
            <a:noAutofit/>
          </a:bodyPr>
          <a:p>
            <a:r>
              <a:rPr lang="zh-CN" altLang="en-US" sz="2400" b="1">
                <a:solidFill>
                  <a:srgbClr val="C00000"/>
                </a:solidFill>
                <a:latin typeface="微软雅黑" panose="020B0503020204020204" pitchFamily="34" charset="-122"/>
                <a:ea typeface="微软雅黑" panose="020B0503020204020204" pitchFamily="34" charset="-122"/>
              </a:rPr>
              <a:t>点评</a:t>
            </a:r>
            <a:endParaRPr lang="zh-CN" altLang="en-US" sz="2400" b="1">
              <a:solidFill>
                <a:srgbClr val="C00000"/>
              </a:solidFill>
              <a:latin typeface="微软雅黑" panose="020B0503020204020204" pitchFamily="34" charset="-122"/>
              <a:ea typeface="微软雅黑" panose="020B0503020204020204" pitchFamily="34" charset="-122"/>
            </a:endParaRPr>
          </a:p>
        </p:txBody>
      </p:sp>
      <p:sp>
        <p:nvSpPr>
          <p:cNvPr id="12" name="圆角矩形 11"/>
          <p:cNvSpPr/>
          <p:nvPr/>
        </p:nvSpPr>
        <p:spPr>
          <a:xfrm>
            <a:off x="2891790" y="4043045"/>
            <a:ext cx="9026525" cy="1073785"/>
          </a:xfrm>
          <a:prstGeom prst="roundRect">
            <a:avLst/>
          </a:prstGeom>
          <a:noFill/>
          <a:ln w="28575">
            <a:solidFill>
              <a:srgbClr val="C00000"/>
            </a:solidFill>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heel(1)">
                                      <p:cBhvr>
                                        <p:cTn id="16" dur="2000"/>
                                        <p:tgtEl>
                                          <p:spTgt spid="12"/>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p:bldP spid="16" grpId="1"/>
      <p:bldP spid="12" grpId="0" animBg="1"/>
      <p:bldP spid="12" grpId="1" animBg="1"/>
      <p:bldP spid="9" grpId="0"/>
      <p:bldP spid="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989965" y="114300"/>
            <a:ext cx="7020560"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学生拔河比赛的报道</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U3</a:t>
            </a:r>
            <a:r>
              <a:rPr lang="zh-CN" altLang="en-US" sz="2400" b="1" baseline="-25000">
                <a:solidFill>
                  <a:schemeClr val="bg1"/>
                </a:solidFill>
              </a:rPr>
              <a:t>-⑤</a:t>
            </a:r>
            <a:endParaRPr lang="zh-CN" altLang="en-US" sz="2400" b="1" baseline="-25000">
              <a:solidFill>
                <a:schemeClr val="bg1"/>
              </a:solidFill>
            </a:endParaRPr>
          </a:p>
        </p:txBody>
      </p:sp>
      <p:graphicFrame>
        <p:nvGraphicFramePr>
          <p:cNvPr id="6" name="表格 5"/>
          <p:cNvGraphicFramePr/>
          <p:nvPr>
            <p:custDataLst>
              <p:tags r:id="rId3"/>
            </p:custDataLst>
          </p:nvPr>
        </p:nvGraphicFramePr>
        <p:xfrm>
          <a:off x="222885" y="749935"/>
          <a:ext cx="11814175" cy="5908040"/>
        </p:xfrm>
        <a:graphic>
          <a:graphicData uri="http://schemas.openxmlformats.org/drawingml/2006/table">
            <a:tbl>
              <a:tblPr firstRow="1" bandRow="1">
                <a:effectLst/>
                <a:tableStyleId>{5940675A-B579-460E-94D1-54222C63F5DA}</a:tableStyleId>
              </a:tblPr>
              <a:tblGrid>
                <a:gridCol w="2586355"/>
                <a:gridCol w="2213610"/>
                <a:gridCol w="2214245"/>
                <a:gridCol w="2213610"/>
                <a:gridCol w="2586355"/>
              </a:tblGrid>
              <a:tr h="62230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信息分层</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要点齐全</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合理建构</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L</a:t>
                      </a:r>
                      <a:r>
                        <a:rPr lang="zh-CN" altLang="en-US" sz="1200" b="1">
                          <a:solidFill>
                            <a:srgbClr val="C00000"/>
                          </a:solidFill>
                          <a:latin typeface="Arial" panose="020B0604020202020204" pitchFamily="34" charset="0"/>
                          <a:ea typeface="黑体" panose="02010609060101010101" charset="-122"/>
                          <a:sym typeface="黑体" panose="02010609060101010101" charset="-122"/>
                        </a:rPr>
                        <a:t>ogic</a:t>
                      </a:r>
                      <a:r>
                        <a:rPr lang="en-US" altLang="zh-CN" sz="1200" b="1">
                          <a:solidFill>
                            <a:srgbClr val="C00000"/>
                          </a:solidFill>
                          <a:latin typeface="Arial" panose="020B0604020202020204" pitchFamily="34" charset="0"/>
                          <a:ea typeface="黑体" panose="02010609060101010101" charset="-122"/>
                          <a:sym typeface="+mn-ea"/>
                        </a:rPr>
                        <a:t>  bridges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真实交际</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C00000"/>
                          </a:solidFill>
                          <a:latin typeface="Arial" panose="020B0604020202020204" pitchFamily="34" charset="0"/>
                          <a:ea typeface="黑体" panose="02010609060101010101" charset="-122"/>
                          <a:sym typeface="+mn-ea"/>
                        </a:rPr>
                        <a:t> emotions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5285740">
                <a:tc>
                  <a:txBody>
                    <a:bodyPr/>
                    <a:p>
                      <a:pPr>
                        <a:buNone/>
                      </a:pPr>
                      <a:r>
                        <a:rPr lang="zh-CN" altLang="en-US" sz="2000" b="1">
                          <a:latin typeface="Arial" panose="020B0604020202020204" pitchFamily="34" charset="0"/>
                          <a:ea typeface="黑体" panose="02010609060101010101" charset="-122"/>
                        </a:rPr>
                        <a:t>假定你是</a:t>
                      </a:r>
                      <a:r>
                        <a:rPr lang="zh-CN" altLang="en-US" sz="2000" b="1">
                          <a:solidFill>
                            <a:srgbClr val="7030A0"/>
                          </a:solidFill>
                          <a:latin typeface="Arial" panose="020B0604020202020204" pitchFamily="34" charset="0"/>
                          <a:ea typeface="黑体" panose="02010609060101010101" charset="-122"/>
                        </a:rPr>
                        <a:t>校英文报记者李华，上周六你校举办了学生拔河比赛，请你为校英文报写一篇题为 “An Exciting Tug-of-war”的报道</a:t>
                      </a:r>
                      <a:r>
                        <a:rPr lang="zh-CN" altLang="en-US" sz="2000" b="1">
                          <a:latin typeface="Arial" panose="020B0604020202020204" pitchFamily="34" charset="0"/>
                          <a:ea typeface="黑体" panose="02010609060101010101" charset="-122"/>
                        </a:rPr>
                        <a:t>，内容包括：</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 </a:t>
                      </a:r>
                      <a:r>
                        <a:rPr lang="zh-CN" altLang="en-US" sz="2000" b="1">
                          <a:solidFill>
                            <a:srgbClr val="C00000"/>
                          </a:solidFill>
                          <a:latin typeface="Arial" panose="020B0604020202020204" pitchFamily="34" charset="0"/>
                          <a:ea typeface="黑体" panose="02010609060101010101" charset="-122"/>
                        </a:rPr>
                        <a:t>时间、地点</a:t>
                      </a:r>
                      <a:r>
                        <a:rPr lang="zh-CN" altLang="en-US" sz="2000" b="1">
                          <a:latin typeface="Arial" panose="020B0604020202020204" pitchFamily="34" charset="0"/>
                          <a:ea typeface="黑体" panose="02010609060101010101" charset="-122"/>
                        </a:rPr>
                        <a:t>； </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2. </a:t>
                      </a:r>
                      <a:r>
                        <a:rPr lang="zh-CN" altLang="en-US" sz="2000" b="1">
                          <a:solidFill>
                            <a:srgbClr val="0070C0"/>
                          </a:solidFill>
                          <a:latin typeface="Arial" panose="020B0604020202020204" pitchFamily="34" charset="0"/>
                          <a:ea typeface="黑体" panose="02010609060101010101" charset="-122"/>
                        </a:rPr>
                        <a:t>活动经过</a:t>
                      </a:r>
                      <a:r>
                        <a:rPr lang="zh-CN" altLang="en-US" sz="2000" b="1">
                          <a:latin typeface="Arial" panose="020B0604020202020204" pitchFamily="34" charset="0"/>
                          <a:ea typeface="黑体" panose="02010609060101010101" charset="-122"/>
                        </a:rPr>
                        <a:t>； </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3. </a:t>
                      </a:r>
                      <a:r>
                        <a:rPr lang="zh-CN" altLang="en-US" sz="2000" b="1">
                          <a:solidFill>
                            <a:schemeClr val="accent6">
                              <a:lumMod val="50000"/>
                            </a:schemeClr>
                          </a:solidFill>
                          <a:latin typeface="Arial" panose="020B0604020202020204" pitchFamily="34" charset="0"/>
                          <a:ea typeface="黑体" panose="02010609060101010101" charset="-122"/>
                        </a:rPr>
                        <a:t>活动反响。</a:t>
                      </a:r>
                      <a:endParaRPr lang="zh-CN" altLang="en-US" sz="2000" b="1">
                        <a:solidFill>
                          <a:schemeClr val="accent6">
                            <a:lumMod val="50000"/>
                          </a:schemeClr>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fontAlgn="auto">
                        <a:lnSpc>
                          <a:spcPts val="2120"/>
                        </a:lnSpc>
                        <a:buNone/>
                      </a:pPr>
                      <a:endParaRPr lang="en-US" altLang="zh-CN" sz="1600" b="1">
                        <a:solidFill>
                          <a:srgbClr val="C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7" name="文本框 6"/>
          <p:cNvSpPr txBox="1"/>
          <p:nvPr/>
        </p:nvSpPr>
        <p:spPr>
          <a:xfrm>
            <a:off x="2837180" y="1332865"/>
            <a:ext cx="9355455" cy="4182110"/>
          </a:xfrm>
          <a:prstGeom prst="rect">
            <a:avLst/>
          </a:prstGeom>
          <a:noFill/>
        </p:spPr>
        <p:txBody>
          <a:bodyPr wrap="square" rtlCol="0" anchor="t">
            <a:spAutoFit/>
          </a:bodyPr>
          <a:p>
            <a:pPr algn="ctr"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An Exciting Tug-of-war</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7030A0"/>
                </a:solidFill>
                <a:latin typeface="Times New Roman" panose="02020603050405020304" pitchFamily="18" charset="0"/>
                <a:cs typeface="Times New Roman" panose="02020603050405020304" pitchFamily="18" charset="0"/>
                <a:sym typeface="+mn-ea"/>
              </a:rPr>
              <a:t>To enrich students’ school life, an exciting tug-of-war</a:t>
            </a: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C00000"/>
                </a:solidFill>
                <a:latin typeface="Times New Roman" panose="02020603050405020304" pitchFamily="18" charset="0"/>
                <a:cs typeface="Times New Roman" panose="02020603050405020304" pitchFamily="18" charset="0"/>
                <a:sym typeface="+mn-ea"/>
              </a:rPr>
              <a:t>was held last Saturday on the school playground</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0070C0"/>
                </a:solidFill>
                <a:latin typeface="Times New Roman" panose="02020603050405020304" pitchFamily="18" charset="0"/>
                <a:cs typeface="Times New Roman" panose="02020603050405020304" pitchFamily="18" charset="0"/>
                <a:sym typeface="+mn-ea"/>
              </a:rPr>
              <a:t> Ten boys and ten girls </a:t>
            </a:r>
            <a:r>
              <a:rPr lang="en-US" altLang="zh-CN" sz="2400" u="sng">
                <a:solidFill>
                  <a:srgbClr val="0070C0"/>
                </a:solidFill>
                <a:latin typeface="Times New Roman" panose="02020603050405020304" pitchFamily="18" charset="0"/>
                <a:cs typeface="Times New Roman" panose="02020603050405020304" pitchFamily="18" charset="0"/>
                <a:sym typeface="+mn-ea"/>
              </a:rPr>
              <a:t>selected by each class</a:t>
            </a:r>
            <a:r>
              <a:rPr lang="zh-CN" altLang="en-US" sz="2400" u="sng" baseline="-25000">
                <a:solidFill>
                  <a:srgbClr val="0070C0"/>
                </a:solidFill>
                <a:latin typeface="Times New Roman" panose="02020603050405020304" pitchFamily="18" charset="0"/>
                <a:cs typeface="Times New Roman" panose="02020603050405020304" pitchFamily="18" charset="0"/>
                <a:sym typeface="+mn-ea"/>
              </a:rPr>
              <a:t>后置定语</a:t>
            </a:r>
            <a:r>
              <a:rPr lang="en-US" altLang="zh-CN" sz="2400">
                <a:solidFill>
                  <a:srgbClr val="0070C0"/>
                </a:solidFill>
                <a:latin typeface="Times New Roman" panose="02020603050405020304" pitchFamily="18" charset="0"/>
                <a:cs typeface="Times New Roman" panose="02020603050405020304" pitchFamily="18" charset="0"/>
                <a:sym typeface="+mn-ea"/>
              </a:rPr>
              <a:t> lined beside the rope and grasped it </a:t>
            </a:r>
            <a:r>
              <a:rPr lang="en-US" altLang="zh-CN" sz="2400" b="1">
                <a:solidFill>
                  <a:srgbClr val="0070C0"/>
                </a:solidFill>
                <a:latin typeface="Times New Roman" panose="02020603050405020304" pitchFamily="18" charset="0"/>
                <a:cs typeface="Times New Roman" panose="02020603050405020304" pitchFamily="18" charset="0"/>
                <a:sym typeface="+mn-ea"/>
              </a:rPr>
              <a:t>tightly</a:t>
            </a:r>
            <a:r>
              <a:rPr lang="en-US" altLang="zh-CN" sz="2400">
                <a:solidFill>
                  <a:srgbClr val="0070C0"/>
                </a:solidFill>
                <a:latin typeface="Times New Roman" panose="02020603050405020304" pitchFamily="18" charset="0"/>
                <a:cs typeface="Times New Roman" panose="02020603050405020304" pitchFamily="18" charset="0"/>
                <a:sym typeface="+mn-ea"/>
              </a:rPr>
              <a:t>, </a:t>
            </a:r>
            <a:r>
              <a:rPr lang="en-US" altLang="zh-CN" sz="2400" u="sng">
                <a:solidFill>
                  <a:srgbClr val="0070C0"/>
                </a:solidFill>
                <a:latin typeface="Times New Roman" panose="02020603050405020304" pitchFamily="18" charset="0"/>
                <a:cs typeface="Times New Roman" panose="02020603050405020304" pitchFamily="18" charset="0"/>
                <a:sym typeface="+mn-ea"/>
              </a:rPr>
              <a:t>waiting for the start</a:t>
            </a:r>
            <a:r>
              <a:rPr lang="zh-CN" altLang="en-US" sz="2400" u="sng" baseline="-25000">
                <a:solidFill>
                  <a:srgbClr val="0070C0"/>
                </a:solidFill>
                <a:latin typeface="Times New Roman" panose="02020603050405020304" pitchFamily="18" charset="0"/>
                <a:cs typeface="Times New Roman" panose="02020603050405020304" pitchFamily="18" charset="0"/>
                <a:sym typeface="+mn-ea"/>
              </a:rPr>
              <a:t>伴随状语</a:t>
            </a:r>
            <a:r>
              <a:rPr lang="en-US" altLang="zh-CN" sz="2400">
                <a:solidFill>
                  <a:srgbClr val="0070C0"/>
                </a:solidFill>
                <a:latin typeface="Times New Roman" panose="02020603050405020304" pitchFamily="18" charset="0"/>
                <a:cs typeface="Times New Roman" panose="02020603050405020304" pitchFamily="18" charset="0"/>
                <a:sym typeface="+mn-ea"/>
              </a:rPr>
              <a:t>. </a:t>
            </a:r>
            <a:r>
              <a:rPr lang="en-US" altLang="zh-CN" sz="2400" u="sng">
                <a:solidFill>
                  <a:srgbClr val="0070C0"/>
                </a:solidFill>
                <a:latin typeface="Times New Roman" panose="02020603050405020304" pitchFamily="18" charset="0"/>
                <a:cs typeface="Times New Roman" panose="02020603050405020304" pitchFamily="18" charset="0"/>
                <a:sym typeface="+mn-ea"/>
              </a:rPr>
              <a:t>Whistle blown</a:t>
            </a:r>
            <a:r>
              <a:rPr lang="zh-CN" altLang="en-US" sz="2400" u="sng" baseline="-25000">
                <a:solidFill>
                  <a:srgbClr val="0070C0"/>
                </a:solidFill>
                <a:latin typeface="Times New Roman" panose="02020603050405020304" pitchFamily="18" charset="0"/>
                <a:cs typeface="Times New Roman" panose="02020603050405020304" pitchFamily="18" charset="0"/>
                <a:sym typeface="+mn-ea"/>
              </a:rPr>
              <a:t>独立主格结构</a:t>
            </a:r>
            <a:r>
              <a:rPr lang="en-US" altLang="zh-CN" sz="2400">
                <a:solidFill>
                  <a:srgbClr val="0070C0"/>
                </a:solidFill>
                <a:latin typeface="Times New Roman" panose="02020603050405020304" pitchFamily="18" charset="0"/>
                <a:cs typeface="Times New Roman" panose="02020603050405020304" pitchFamily="18" charset="0"/>
                <a:sym typeface="+mn-ea"/>
              </a:rPr>
              <a:t>, the participants tried their best to pull the rope, while those </a:t>
            </a:r>
            <a:r>
              <a:rPr lang="en-US" altLang="zh-CN" sz="2400" u="sng">
                <a:solidFill>
                  <a:srgbClr val="0070C0"/>
                </a:solidFill>
                <a:latin typeface="Times New Roman" panose="02020603050405020304" pitchFamily="18" charset="0"/>
                <a:cs typeface="Times New Roman" panose="02020603050405020304" pitchFamily="18" charset="0"/>
                <a:sym typeface="+mn-ea"/>
              </a:rPr>
              <a:t>standing by</a:t>
            </a:r>
            <a:r>
              <a:rPr lang="zh-CN" altLang="en-US" sz="2400" u="sng" baseline="-25000">
                <a:solidFill>
                  <a:srgbClr val="0070C0"/>
                </a:solidFill>
                <a:latin typeface="Times New Roman" panose="02020603050405020304" pitchFamily="18" charset="0"/>
                <a:cs typeface="Times New Roman" panose="02020603050405020304" pitchFamily="18" charset="0"/>
                <a:sym typeface="+mn-ea"/>
              </a:rPr>
              <a:t>后置定语</a:t>
            </a:r>
            <a:r>
              <a:rPr lang="en-US" altLang="zh-CN" sz="2400" u="sng">
                <a:solidFill>
                  <a:srgbClr val="0070C0"/>
                </a:solidFill>
                <a:latin typeface="Times New Roman" panose="02020603050405020304" pitchFamily="18" charset="0"/>
                <a:cs typeface="Times New Roman" panose="02020603050405020304" pitchFamily="18" charset="0"/>
                <a:sym typeface="+mn-ea"/>
              </a:rPr>
              <a:t> </a:t>
            </a:r>
            <a:r>
              <a:rPr lang="en-US" altLang="zh-CN" sz="2400">
                <a:solidFill>
                  <a:srgbClr val="0070C0"/>
                </a:solidFill>
                <a:latin typeface="Times New Roman" panose="02020603050405020304" pitchFamily="18" charset="0"/>
                <a:cs typeface="Times New Roman" panose="02020603050405020304" pitchFamily="18" charset="0"/>
                <a:sym typeface="+mn-ea"/>
              </a:rPr>
              <a:t>cheered </a:t>
            </a:r>
            <a:r>
              <a:rPr lang="en-US" altLang="zh-CN" sz="2400" b="1">
                <a:solidFill>
                  <a:srgbClr val="0070C0"/>
                </a:solidFill>
                <a:latin typeface="Times New Roman" panose="02020603050405020304" pitchFamily="18" charset="0"/>
                <a:cs typeface="Times New Roman" panose="02020603050405020304" pitchFamily="18" charset="0"/>
                <a:sym typeface="+mn-ea"/>
              </a:rPr>
              <a:t>desperately </a:t>
            </a:r>
            <a:r>
              <a:rPr lang="en-US" altLang="zh-CN" sz="2400">
                <a:solidFill>
                  <a:srgbClr val="0070C0"/>
                </a:solidFill>
                <a:latin typeface="Times New Roman" panose="02020603050405020304" pitchFamily="18" charset="0"/>
                <a:cs typeface="Times New Roman" panose="02020603050405020304" pitchFamily="18" charset="0"/>
                <a:sym typeface="+mn-ea"/>
              </a:rPr>
              <a:t>for them. Eventually, every student of the class winning the tug-of-war was awarded a </a:t>
            </a:r>
            <a:r>
              <a:rPr lang="en-US" altLang="zh-CN" sz="2400" b="1">
                <a:solidFill>
                  <a:srgbClr val="0070C0"/>
                </a:solidFill>
                <a:latin typeface="Times New Roman" panose="02020603050405020304" pitchFamily="18" charset="0"/>
                <a:cs typeface="Times New Roman" panose="02020603050405020304" pitchFamily="18" charset="0"/>
                <a:sym typeface="+mn-ea"/>
              </a:rPr>
              <a:t>delicate</a:t>
            </a:r>
            <a:r>
              <a:rPr lang="en-US" altLang="zh-CN" sz="2400">
                <a:solidFill>
                  <a:srgbClr val="0070C0"/>
                </a:solidFill>
                <a:latin typeface="Times New Roman" panose="02020603050405020304" pitchFamily="18" charset="0"/>
                <a:cs typeface="Times New Roman" panose="02020603050405020304" pitchFamily="18" charset="0"/>
                <a:sym typeface="+mn-ea"/>
              </a:rPr>
              <a:t> notebook</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The tug-of-war was thought </a:t>
            </a:r>
            <a:r>
              <a:rPr lang="en-US" altLang="zh-CN" sz="2400" b="1">
                <a:solidFill>
                  <a:schemeClr val="accent6">
                    <a:lumMod val="50000"/>
                  </a:schemeClr>
                </a:solidFill>
                <a:latin typeface="Times New Roman" panose="02020603050405020304" pitchFamily="18" charset="0"/>
                <a:cs typeface="Times New Roman" panose="02020603050405020304" pitchFamily="18" charset="0"/>
                <a:sym typeface="+mn-ea"/>
              </a:rPr>
              <a:t>highly</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of by students. Not only </a:t>
            </a:r>
            <a:r>
              <a:rPr lang="en-US" altLang="zh-CN" sz="2400" u="sng">
                <a:solidFill>
                  <a:schemeClr val="accent6">
                    <a:lumMod val="50000"/>
                  </a:schemeClr>
                </a:solidFill>
                <a:latin typeface="Times New Roman" panose="02020603050405020304" pitchFamily="18" charset="0"/>
                <a:cs typeface="Times New Roman" panose="02020603050405020304" pitchFamily="18" charset="0"/>
                <a:sym typeface="+mn-ea"/>
              </a:rPr>
              <a:t>did it build</a:t>
            </a:r>
            <a:r>
              <a:rPr lang="zh-CN" altLang="en-US" sz="2400" u="sng" baseline="-25000">
                <a:solidFill>
                  <a:schemeClr val="accent6">
                    <a:lumMod val="50000"/>
                  </a:schemeClr>
                </a:solidFill>
                <a:latin typeface="Times New Roman" panose="02020603050405020304" pitchFamily="18" charset="0"/>
                <a:cs typeface="Times New Roman" panose="02020603050405020304" pitchFamily="18" charset="0"/>
                <a:sym typeface="+mn-ea"/>
              </a:rPr>
              <a:t>部分倒装</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up their bodies, but also it </a:t>
            </a:r>
            <a:r>
              <a:rPr lang="en-US" altLang="zh-CN" sz="2400" b="1">
                <a:solidFill>
                  <a:schemeClr val="accent6">
                    <a:lumMod val="50000"/>
                  </a:schemeClr>
                </a:solidFill>
                <a:latin typeface="Times New Roman" panose="02020603050405020304" pitchFamily="18" charset="0"/>
                <a:cs typeface="Times New Roman" panose="02020603050405020304" pitchFamily="18" charset="0"/>
                <a:sym typeface="+mn-ea"/>
              </a:rPr>
              <a:t>greatly</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strengthened the cooperation among them.</a:t>
            </a:r>
            <a:endPar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92455" y="5020310"/>
            <a:ext cx="1319530" cy="2073910"/>
          </a:xfrm>
          <a:prstGeom prst="rect">
            <a:avLst/>
          </a:prstGeom>
        </p:spPr>
      </p:pic>
      <p:sp>
        <p:nvSpPr>
          <p:cNvPr id="15" name="矩形 14"/>
          <p:cNvSpPr/>
          <p:nvPr/>
        </p:nvSpPr>
        <p:spPr>
          <a:xfrm>
            <a:off x="1955800" y="5397500"/>
            <a:ext cx="10236200" cy="1320165"/>
          </a:xfrm>
          <a:prstGeom prst="rect">
            <a:avLst/>
          </a:prstGeom>
          <a:solidFill>
            <a:srgbClr val="FFFEA5"/>
          </a:solidFill>
          <a:ln w="25400" cap="flat" cmpd="sng" algn="ctr">
            <a:noFill/>
            <a:prstDash val="solid"/>
          </a:ln>
          <a:effectLst/>
        </p:spPr>
        <p:txBody>
          <a:bodyPr rtlCol="0" anchor="ctr"/>
          <a:p>
            <a:pPr algn="ctr"/>
            <a:endParaRPr lang="zh-CN" altLang="en-US"/>
          </a:p>
        </p:txBody>
      </p:sp>
      <p:sp>
        <p:nvSpPr>
          <p:cNvPr id="16" name="文本框 15"/>
          <p:cNvSpPr txBox="1"/>
          <p:nvPr/>
        </p:nvSpPr>
        <p:spPr>
          <a:xfrm>
            <a:off x="2011045" y="5535930"/>
            <a:ext cx="10180955" cy="1122045"/>
          </a:xfrm>
          <a:prstGeom prst="rect">
            <a:avLst/>
          </a:prstGeom>
          <a:noFill/>
        </p:spPr>
        <p:txBody>
          <a:bodyPr wrap="square" rtlCol="0">
            <a:noAutofit/>
          </a:bodyPr>
          <a:p>
            <a:r>
              <a:rPr lang="zh-CN" altLang="en-US" sz="2000" dirty="0" smtClean="0">
                <a:latin typeface="Times New Roman" panose="02020603050405020304" pitchFamily="18" charset="0"/>
                <a:ea typeface="黑体" panose="02010609060101010101" charset="-122"/>
                <a:cs typeface="Times New Roman" panose="02020603050405020304" pitchFamily="18" charset="0"/>
              </a:rPr>
              <a:t>对于高一学生首先要注意和学习新闻报道的格式、新闻报道的时间地点的准确性和事件本身的宣传意义。</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 </a:t>
            </a:r>
            <a:r>
              <a:rPr lang="zh-CN" altLang="en-US" sz="2000" dirty="0" smtClean="0">
                <a:latin typeface="Times New Roman" panose="02020603050405020304" pitchFamily="18" charset="0"/>
                <a:ea typeface="黑体" panose="02010609060101010101" charset="-122"/>
                <a:cs typeface="Times New Roman" panose="02020603050405020304" pitchFamily="18" charset="0"/>
                <a:sym typeface="+mn-ea"/>
              </a:rPr>
              <a:t>本篇习作对拔河比赛的描述生动（tightly，desperately，delicate，highly，greatly小词运用精确），过程清晰（非谓动词穿插合理），反响强烈</a:t>
            </a:r>
            <a:r>
              <a:rPr lang="zh-CN" sz="2000" dirty="0" smtClean="0">
                <a:latin typeface="Times New Roman" panose="02020603050405020304" pitchFamily="18" charset="0"/>
                <a:ea typeface="黑体" panose="02010609060101010101" charset="-122"/>
                <a:cs typeface="Times New Roman" panose="02020603050405020304" pitchFamily="18" charset="0"/>
              </a:rPr>
              <a:t>。</a:t>
            </a:r>
            <a:endParaRPr lang="zh-CN" sz="2000" dirty="0" smtClean="0">
              <a:latin typeface="Times New Roman" panose="02020603050405020304" pitchFamily="18" charset="0"/>
              <a:ea typeface="黑体" panose="02010609060101010101" charset="-122"/>
              <a:cs typeface="Times New Roman" panose="02020603050405020304" pitchFamily="18" charset="0"/>
            </a:endParaRPr>
          </a:p>
        </p:txBody>
      </p:sp>
      <p:sp>
        <p:nvSpPr>
          <p:cNvPr id="9" name="文本框 8"/>
          <p:cNvSpPr txBox="1"/>
          <p:nvPr/>
        </p:nvSpPr>
        <p:spPr>
          <a:xfrm>
            <a:off x="1090930" y="5801995"/>
            <a:ext cx="499745" cy="962660"/>
          </a:xfrm>
          <a:prstGeom prst="rect">
            <a:avLst/>
          </a:prstGeom>
          <a:noFill/>
        </p:spPr>
        <p:txBody>
          <a:bodyPr wrap="square" rtlCol="0">
            <a:noAutofit/>
          </a:bodyPr>
          <a:p>
            <a:r>
              <a:rPr lang="zh-CN" altLang="en-US" sz="2400" b="1">
                <a:solidFill>
                  <a:srgbClr val="C00000"/>
                </a:solidFill>
                <a:latin typeface="微软雅黑" panose="020B0503020204020204" pitchFamily="34" charset="-122"/>
                <a:ea typeface="微软雅黑" panose="020B0503020204020204" pitchFamily="34" charset="-122"/>
              </a:rPr>
              <a:t>点评</a:t>
            </a:r>
            <a:endParaRPr lang="zh-CN" altLang="en-US" sz="2400" b="1">
              <a:solidFill>
                <a:srgbClr val="C00000"/>
              </a:solidFill>
              <a:latin typeface="微软雅黑" panose="020B0503020204020204" pitchFamily="34" charset="-122"/>
              <a:ea typeface="微软雅黑" panose="020B0503020204020204" pitchFamily="34" charset="-122"/>
            </a:endParaRPr>
          </a:p>
        </p:txBody>
      </p:sp>
      <p:sp>
        <p:nvSpPr>
          <p:cNvPr id="12" name="圆角矩形 11"/>
          <p:cNvSpPr/>
          <p:nvPr/>
        </p:nvSpPr>
        <p:spPr>
          <a:xfrm>
            <a:off x="2837180" y="4351020"/>
            <a:ext cx="9026525" cy="1045845"/>
          </a:xfrm>
          <a:prstGeom prst="roundRect">
            <a:avLst/>
          </a:prstGeom>
          <a:noFill/>
          <a:ln w="28575">
            <a:solidFill>
              <a:srgbClr val="C00000"/>
            </a:solidFill>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p:bldP spid="16" grpId="1"/>
      <p:bldP spid="9" grpId="0"/>
      <p:bldP spid="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组合 6"/>
          <p:cNvGrpSpPr/>
          <p:nvPr/>
        </p:nvGrpSpPr>
        <p:grpSpPr>
          <a:xfrm>
            <a:off x="5423741" y="2166182"/>
            <a:ext cx="2504130" cy="1729926"/>
            <a:chOff x="1082675" y="1965325"/>
            <a:chExt cx="5334001" cy="4206875"/>
          </a:xfrm>
        </p:grpSpPr>
        <p:sp>
          <p:nvSpPr>
            <p:cNvPr id="8" name="Freeform 9665"/>
            <p:cNvSpPr/>
            <p:nvPr/>
          </p:nvSpPr>
          <p:spPr bwMode="auto">
            <a:xfrm>
              <a:off x="1604963" y="3187700"/>
              <a:ext cx="4811713" cy="2451100"/>
            </a:xfrm>
            <a:custGeom>
              <a:avLst/>
              <a:gdLst>
                <a:gd name="T0" fmla="*/ 0 w 3031"/>
                <a:gd name="T1" fmla="*/ 1544 h 1544"/>
                <a:gd name="T2" fmla="*/ 3031 w 3031"/>
                <a:gd name="T3" fmla="*/ 138 h 1544"/>
                <a:gd name="T4" fmla="*/ 1140 w 3031"/>
                <a:gd name="T5" fmla="*/ 0 h 1544"/>
                <a:gd name="T6" fmla="*/ 0 w 3031"/>
                <a:gd name="T7" fmla="*/ 1544 h 1544"/>
              </a:gdLst>
              <a:ahLst/>
              <a:cxnLst>
                <a:cxn ang="0">
                  <a:pos x="T0" y="T1"/>
                </a:cxn>
                <a:cxn ang="0">
                  <a:pos x="T2" y="T3"/>
                </a:cxn>
                <a:cxn ang="0">
                  <a:pos x="T4" y="T5"/>
                </a:cxn>
                <a:cxn ang="0">
                  <a:pos x="T6" y="T7"/>
                </a:cxn>
              </a:cxnLst>
              <a:rect l="0" t="0" r="r" b="b"/>
              <a:pathLst>
                <a:path w="3031" h="1544">
                  <a:moveTo>
                    <a:pt x="0" y="1544"/>
                  </a:moveTo>
                  <a:lnTo>
                    <a:pt x="3031" y="138"/>
                  </a:lnTo>
                  <a:lnTo>
                    <a:pt x="1140" y="0"/>
                  </a:lnTo>
                  <a:lnTo>
                    <a:pt x="0" y="1544"/>
                  </a:lnTo>
                  <a:close/>
                </a:path>
              </a:pathLst>
            </a:custGeom>
            <a:solidFill>
              <a:srgbClr val="4DAF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9" name="Freeform 9666"/>
            <p:cNvSpPr/>
            <p:nvPr/>
          </p:nvSpPr>
          <p:spPr bwMode="auto">
            <a:xfrm>
              <a:off x="1082675" y="3579813"/>
              <a:ext cx="3235325" cy="2251075"/>
            </a:xfrm>
            <a:custGeom>
              <a:avLst/>
              <a:gdLst>
                <a:gd name="T0" fmla="*/ 0 w 2038"/>
                <a:gd name="T1" fmla="*/ 319 h 1418"/>
                <a:gd name="T2" fmla="*/ 2038 w 2038"/>
                <a:gd name="T3" fmla="*/ 0 h 1418"/>
                <a:gd name="T4" fmla="*/ 1611 w 2038"/>
                <a:gd name="T5" fmla="*/ 1418 h 1418"/>
                <a:gd name="T6" fmla="*/ 0 w 2038"/>
                <a:gd name="T7" fmla="*/ 319 h 1418"/>
              </a:gdLst>
              <a:ahLst/>
              <a:cxnLst>
                <a:cxn ang="0">
                  <a:pos x="T0" y="T1"/>
                </a:cxn>
                <a:cxn ang="0">
                  <a:pos x="T2" y="T3"/>
                </a:cxn>
                <a:cxn ang="0">
                  <a:pos x="T4" y="T5"/>
                </a:cxn>
                <a:cxn ang="0">
                  <a:pos x="T6" y="T7"/>
                </a:cxn>
              </a:cxnLst>
              <a:rect l="0" t="0" r="r" b="b"/>
              <a:pathLst>
                <a:path w="2038" h="1418">
                  <a:moveTo>
                    <a:pt x="0" y="319"/>
                  </a:moveTo>
                  <a:lnTo>
                    <a:pt x="2038" y="0"/>
                  </a:lnTo>
                  <a:lnTo>
                    <a:pt x="1611" y="1418"/>
                  </a:lnTo>
                  <a:lnTo>
                    <a:pt x="0" y="319"/>
                  </a:lnTo>
                  <a:close/>
                </a:path>
              </a:pathLst>
            </a:custGeom>
            <a:solidFill>
              <a:srgbClr val="1928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0" name="Freeform 9667"/>
            <p:cNvSpPr/>
            <p:nvPr/>
          </p:nvSpPr>
          <p:spPr bwMode="auto">
            <a:xfrm>
              <a:off x="1546225" y="2538413"/>
              <a:ext cx="3984625" cy="3633787"/>
            </a:xfrm>
            <a:custGeom>
              <a:avLst/>
              <a:gdLst>
                <a:gd name="T0" fmla="*/ 0 w 2095"/>
                <a:gd name="T1" fmla="*/ 494 h 1910"/>
                <a:gd name="T2" fmla="*/ 1620 w 2095"/>
                <a:gd name="T3" fmla="*/ 1884 h 1910"/>
                <a:gd name="T4" fmla="*/ 2095 w 2095"/>
                <a:gd name="T5" fmla="*/ 0 h 1910"/>
                <a:gd name="T6" fmla="*/ 0 w 2095"/>
                <a:gd name="T7" fmla="*/ 494 h 1910"/>
              </a:gdLst>
              <a:ahLst/>
              <a:cxnLst>
                <a:cxn ang="0">
                  <a:pos x="T0" y="T1"/>
                </a:cxn>
                <a:cxn ang="0">
                  <a:pos x="T2" y="T3"/>
                </a:cxn>
                <a:cxn ang="0">
                  <a:pos x="T4" y="T5"/>
                </a:cxn>
                <a:cxn ang="0">
                  <a:pos x="T6" y="T7"/>
                </a:cxn>
              </a:cxnLst>
              <a:rect l="0" t="0" r="r" b="b"/>
              <a:pathLst>
                <a:path w="2095" h="1910">
                  <a:moveTo>
                    <a:pt x="0" y="494"/>
                  </a:moveTo>
                  <a:cubicBezTo>
                    <a:pt x="0" y="494"/>
                    <a:pt x="1620" y="1910"/>
                    <a:pt x="1620" y="1884"/>
                  </a:cubicBezTo>
                  <a:cubicBezTo>
                    <a:pt x="1620" y="1858"/>
                    <a:pt x="2095" y="0"/>
                    <a:pt x="2095" y="0"/>
                  </a:cubicBezTo>
                  <a:lnTo>
                    <a:pt x="0" y="494"/>
                  </a:lnTo>
                  <a:close/>
                </a:path>
              </a:pathLst>
            </a:custGeom>
            <a:solidFill>
              <a:srgbClr val="EE77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1" name="Freeform 9668"/>
            <p:cNvSpPr>
              <a:spLocks noEditPoints="1"/>
            </p:cNvSpPr>
            <p:nvPr/>
          </p:nvSpPr>
          <p:spPr bwMode="auto">
            <a:xfrm>
              <a:off x="1136650" y="2449513"/>
              <a:ext cx="4635500" cy="2360612"/>
            </a:xfrm>
            <a:custGeom>
              <a:avLst/>
              <a:gdLst>
                <a:gd name="T0" fmla="*/ 1823 w 2920"/>
                <a:gd name="T1" fmla="*/ 1487 h 1487"/>
                <a:gd name="T2" fmla="*/ 1820 w 2920"/>
                <a:gd name="T3" fmla="*/ 1486 h 1487"/>
                <a:gd name="T4" fmla="*/ 0 w 2920"/>
                <a:gd name="T5" fmla="*/ 1354 h 1487"/>
                <a:gd name="T6" fmla="*/ 2920 w 2920"/>
                <a:gd name="T7" fmla="*/ 0 h 1487"/>
                <a:gd name="T8" fmla="*/ 1823 w 2920"/>
                <a:gd name="T9" fmla="*/ 1487 h 1487"/>
                <a:gd name="T10" fmla="*/ 36 w 2920"/>
                <a:gd name="T11" fmla="*/ 1348 h 1487"/>
                <a:gd name="T12" fmla="*/ 1819 w 2920"/>
                <a:gd name="T13" fmla="*/ 1478 h 1487"/>
                <a:gd name="T14" fmla="*/ 2893 w 2920"/>
                <a:gd name="T15" fmla="*/ 23 h 1487"/>
                <a:gd name="T16" fmla="*/ 36 w 2920"/>
                <a:gd name="T17" fmla="*/ 1348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0" h="1487">
                  <a:moveTo>
                    <a:pt x="1823" y="1487"/>
                  </a:moveTo>
                  <a:lnTo>
                    <a:pt x="1820" y="1486"/>
                  </a:lnTo>
                  <a:lnTo>
                    <a:pt x="0" y="1354"/>
                  </a:lnTo>
                  <a:lnTo>
                    <a:pt x="2920" y="0"/>
                  </a:lnTo>
                  <a:lnTo>
                    <a:pt x="1823" y="1487"/>
                  </a:lnTo>
                  <a:close/>
                  <a:moveTo>
                    <a:pt x="36" y="1348"/>
                  </a:moveTo>
                  <a:lnTo>
                    <a:pt x="1819" y="1478"/>
                  </a:lnTo>
                  <a:lnTo>
                    <a:pt x="2893" y="23"/>
                  </a:lnTo>
                  <a:lnTo>
                    <a:pt x="36" y="134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sp>
          <p:nvSpPr>
            <p:cNvPr id="12" name="Freeform 9669"/>
            <p:cNvSpPr>
              <a:spLocks noEditPoints="1"/>
            </p:cNvSpPr>
            <p:nvPr/>
          </p:nvSpPr>
          <p:spPr bwMode="auto">
            <a:xfrm>
              <a:off x="1212850" y="1965325"/>
              <a:ext cx="4518025" cy="3314700"/>
            </a:xfrm>
            <a:custGeom>
              <a:avLst/>
              <a:gdLst>
                <a:gd name="T0" fmla="*/ 1188 w 2846"/>
                <a:gd name="T1" fmla="*/ 2088 h 2088"/>
                <a:gd name="T2" fmla="*/ 0 w 2846"/>
                <a:gd name="T3" fmla="*/ 0 h 2088"/>
                <a:gd name="T4" fmla="*/ 11 w 2846"/>
                <a:gd name="T5" fmla="*/ 4 h 2088"/>
                <a:gd name="T6" fmla="*/ 2846 w 2846"/>
                <a:gd name="T7" fmla="*/ 770 h 2088"/>
                <a:gd name="T8" fmla="*/ 1188 w 2846"/>
                <a:gd name="T9" fmla="*/ 2088 h 2088"/>
                <a:gd name="T10" fmla="*/ 20 w 2846"/>
                <a:gd name="T11" fmla="*/ 15 h 2088"/>
                <a:gd name="T12" fmla="*/ 1190 w 2846"/>
                <a:gd name="T13" fmla="*/ 2075 h 2088"/>
                <a:gd name="T14" fmla="*/ 2827 w 2846"/>
                <a:gd name="T15" fmla="*/ 773 h 2088"/>
                <a:gd name="T16" fmla="*/ 20 w 2846"/>
                <a:gd name="T17" fmla="*/ 15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6" h="2088">
                  <a:moveTo>
                    <a:pt x="1188" y="2088"/>
                  </a:moveTo>
                  <a:lnTo>
                    <a:pt x="0" y="0"/>
                  </a:lnTo>
                  <a:lnTo>
                    <a:pt x="11" y="4"/>
                  </a:lnTo>
                  <a:lnTo>
                    <a:pt x="2846" y="770"/>
                  </a:lnTo>
                  <a:lnTo>
                    <a:pt x="1188" y="2088"/>
                  </a:lnTo>
                  <a:close/>
                  <a:moveTo>
                    <a:pt x="20" y="15"/>
                  </a:moveTo>
                  <a:lnTo>
                    <a:pt x="1190" y="2075"/>
                  </a:lnTo>
                  <a:lnTo>
                    <a:pt x="2827" y="773"/>
                  </a:lnTo>
                  <a:lnTo>
                    <a:pt x="20"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grpSp>
      <p:sp>
        <p:nvSpPr>
          <p:cNvPr id="405521" name="TextBox 4"/>
          <p:cNvSpPr>
            <a:spLocks noChangeArrowheads="1"/>
          </p:cNvSpPr>
          <p:nvPr/>
        </p:nvSpPr>
        <p:spPr bwMode="auto">
          <a:xfrm>
            <a:off x="2316797" y="3621550"/>
            <a:ext cx="7559675"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20000"/>
              </a:lnSpc>
            </a:pPr>
            <a:r>
              <a:rPr lang="en-US" altLang="zh-CN" sz="6000" b="1">
                <a:solidFill>
                  <a:srgbClr val="FFFAFA"/>
                </a:solidFill>
                <a:latin typeface="Times New Roman" panose="02020603050405020304" pitchFamily="18" charset="0"/>
                <a:ea typeface="微软雅黑" panose="020B0503020204020204" pitchFamily="34" charset="-122"/>
                <a:cs typeface="+mn-ea"/>
                <a:sym typeface="Times New Roman" panose="02020603050405020304" pitchFamily="18" charset="0"/>
              </a:rPr>
              <a:t>Reading is thinking! Writing is thinking! </a:t>
            </a:r>
            <a:endParaRPr lang="en-US" altLang="zh-CN" sz="6000" b="1">
              <a:solidFill>
                <a:srgbClr val="FFFAFA"/>
              </a:solidFill>
              <a:latin typeface="Times New Roman" panose="02020603050405020304" pitchFamily="18" charset="0"/>
              <a:ea typeface="微软雅黑" panose="020B0503020204020204" pitchFamily="34" charset="-122"/>
              <a:cs typeface="+mn-ea"/>
              <a:sym typeface="Times New Roman" panose="02020603050405020304" pitchFamily="18" charset="0"/>
            </a:endParaRPr>
          </a:p>
        </p:txBody>
      </p:sp>
      <p:pic>
        <p:nvPicPr>
          <p:cNvPr id="405522" name="New picture"/>
          <p:cNvPicPr/>
          <p:nvPr/>
        </p:nvPicPr>
        <p:blipFill>
          <a:blip r:embed="rId2"/>
          <a:stretch>
            <a:fillRect/>
          </a:stretch>
        </p:blipFill>
        <p:spPr>
          <a:xfrm>
            <a:off x="12433300" y="11315700"/>
            <a:ext cx="317500" cy="228600"/>
          </a:xfrm>
          <a:prstGeom prst="cube">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9960"/>
            <a:ext cx="12192000" cy="3605530"/>
          </a:xfrm>
          <a:prstGeom prst="rect">
            <a:avLst/>
          </a:prstGeom>
          <a:solidFill>
            <a:schemeClr val="accent3"/>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791" name="TextBox 790"/>
          <p:cNvSpPr txBox="1"/>
          <p:nvPr/>
        </p:nvSpPr>
        <p:spPr>
          <a:xfrm>
            <a:off x="1059314" y="5034230"/>
            <a:ext cx="6240780" cy="945515"/>
          </a:xfrm>
          <a:prstGeom prst="rect">
            <a:avLst/>
          </a:prstGeom>
          <a:noFill/>
        </p:spPr>
        <p:txBody>
          <a:bodyPr wrap="none" rtlCol="0">
            <a:spAutoFit/>
          </a:bodyPr>
          <a:p>
            <a:pPr marL="571500" indent="-571500" algn="l">
              <a:buFont typeface="Wingdings" panose="05000000000000000000" charset="0"/>
              <a:buChar char="l"/>
            </a:pP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偏好体美</a:t>
            </a:r>
            <a:r>
              <a:rPr lang="zh-CN" altLang="en-US" sz="2400" b="1"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ea"/>
              </a:rPr>
              <a:t>劳</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ea"/>
              </a:rPr>
              <a:t>“双减”</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形势下的活动开展</a:t>
            </a:r>
            <a:endPar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endParaRPr>
          </a:p>
          <a:p>
            <a:pPr marL="571500" indent="-571500" algn="l" fontAlgn="auto">
              <a:lnSpc>
                <a:spcPts val="3780"/>
              </a:lnSpc>
              <a:buFont typeface="Wingdings" panose="05000000000000000000" charset="0"/>
              <a:buChar char="l"/>
            </a:pP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既破猜题规律，又有规律可循</a:t>
            </a:r>
            <a:endPar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endParaRPr>
          </a:p>
        </p:txBody>
      </p:sp>
      <p:sp>
        <p:nvSpPr>
          <p:cNvPr id="6" name="文本框 5"/>
          <p:cNvSpPr txBox="1"/>
          <p:nvPr/>
        </p:nvSpPr>
        <p:spPr>
          <a:xfrm>
            <a:off x="868680" y="3471545"/>
            <a:ext cx="4131945" cy="645160"/>
          </a:xfrm>
          <a:prstGeom prst="rect">
            <a:avLst/>
          </a:prstGeom>
          <a:noFill/>
        </p:spPr>
        <p:txBody>
          <a:bodyPr wrap="none" rtlCol="0" anchor="t">
            <a:spAutoFit/>
          </a:bodyPr>
          <a:p>
            <a:pPr algn="l"/>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sz="36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高考方向和预测</a:t>
            </a:r>
            <a:endParaRPr sz="36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6"/>
          <p:cNvPicPr>
            <a:picLocks noChangeAspect="1"/>
          </p:cNvPicPr>
          <p:nvPr/>
        </p:nvPicPr>
        <p:blipFill>
          <a:blip r:embed="rId1"/>
          <a:stretch>
            <a:fillRect/>
          </a:stretch>
        </p:blipFill>
        <p:spPr>
          <a:xfrm>
            <a:off x="5886450" y="949325"/>
            <a:ext cx="6359525" cy="3606800"/>
          </a:xfrm>
          <a:prstGeom prst="rect">
            <a:avLst/>
          </a:prstGeom>
        </p:spPr>
      </p:pic>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31" presetClass="entr" presetSubtype="0" fill="hold" grpId="0" nodeType="afterEffect">
                                  <p:stCondLst>
                                    <p:cond delay="0"/>
                                  </p:stCondLst>
                                  <p:iterate type="lt">
                                    <p:tmPct val="5000"/>
                                  </p:iterate>
                                  <p:childTnLst>
                                    <p:set>
                                      <p:cBhvr>
                                        <p:cTn id="26" dur="1" fill="hold">
                                          <p:stCondLst>
                                            <p:cond delay="0"/>
                                          </p:stCondLst>
                                        </p:cTn>
                                        <p:tgtEl>
                                          <p:spTgt spid="791"/>
                                        </p:tgtEl>
                                        <p:attrNameLst>
                                          <p:attrName>style.visibility</p:attrName>
                                        </p:attrNameLst>
                                      </p:cBhvr>
                                      <p:to>
                                        <p:strVal val="visible"/>
                                      </p:to>
                                    </p:set>
                                    <p:anim calcmode="lin" valueType="num">
                                      <p:cBhvr>
                                        <p:cTn id="27" dur="500" fill="hold"/>
                                        <p:tgtEl>
                                          <p:spTgt spid="791"/>
                                        </p:tgtEl>
                                        <p:attrNameLst>
                                          <p:attrName>ppt_w</p:attrName>
                                        </p:attrNameLst>
                                      </p:cBhvr>
                                      <p:tavLst>
                                        <p:tav tm="0">
                                          <p:val>
                                            <p:fltVal val="0"/>
                                          </p:val>
                                        </p:tav>
                                        <p:tav tm="100000">
                                          <p:val>
                                            <p:strVal val="#ppt_w"/>
                                          </p:val>
                                        </p:tav>
                                      </p:tavLst>
                                    </p:anim>
                                    <p:anim calcmode="lin" valueType="num">
                                      <p:cBhvr>
                                        <p:cTn id="28" dur="500" fill="hold"/>
                                        <p:tgtEl>
                                          <p:spTgt spid="791"/>
                                        </p:tgtEl>
                                        <p:attrNameLst>
                                          <p:attrName>ppt_h</p:attrName>
                                        </p:attrNameLst>
                                      </p:cBhvr>
                                      <p:tavLst>
                                        <p:tav tm="0">
                                          <p:val>
                                            <p:fltVal val="0"/>
                                          </p:val>
                                        </p:tav>
                                        <p:tav tm="100000">
                                          <p:val>
                                            <p:strVal val="#ppt_h"/>
                                          </p:val>
                                        </p:tav>
                                      </p:tavLst>
                                    </p:anim>
                                    <p:anim calcmode="lin" valueType="num">
                                      <p:cBhvr>
                                        <p:cTn id="29" dur="500" fill="hold"/>
                                        <p:tgtEl>
                                          <p:spTgt spid="791"/>
                                        </p:tgtEl>
                                        <p:attrNameLst>
                                          <p:attrName>style.rotation</p:attrName>
                                        </p:attrNameLst>
                                      </p:cBhvr>
                                      <p:tavLst>
                                        <p:tav tm="0">
                                          <p:val>
                                            <p:fltVal val="90"/>
                                          </p:val>
                                        </p:tav>
                                        <p:tav tm="100000">
                                          <p:val>
                                            <p:fltVal val="0"/>
                                          </p:val>
                                        </p:tav>
                                      </p:tavLst>
                                    </p:anim>
                                    <p:animEffect transition="in" filter="fade">
                                      <p:cBhvr>
                                        <p:cTn id="30" dur="500"/>
                                        <p:tgtEl>
                                          <p:spTgt spid="791"/>
                                        </p:tgtEl>
                                      </p:cBhvr>
                                    </p:animEffect>
                                  </p:childTnLst>
                                </p:cTn>
                              </p:par>
                              <p:par>
                                <p:cTn id="31" presetID="47" presetClass="entr" presetSubtype="0" fill="hold" nodeType="withEffect">
                                  <p:stCondLst>
                                    <p:cond delay="25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79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1386205" y="114300"/>
            <a:ext cx="3303270"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非书信类格式</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a:t>
            </a:r>
            <a:r>
              <a:rPr lang="zh-CN" altLang="en-US" sz="2400" b="1" baseline="-25000">
                <a:solidFill>
                  <a:schemeClr val="bg1"/>
                </a:solidFill>
              </a:rPr>
              <a:t>0-①</a:t>
            </a:r>
            <a:endParaRPr lang="zh-CN" altLang="en-US" sz="2400" b="1" baseline="-2500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tx2">
                <a:lumMod val="75000"/>
              </a:schemeClr>
            </a:solidFill>
            <a:prstDash val="solid"/>
          </a:ln>
          <a:effectLst/>
        </p:spPr>
      </p:cxnSp>
      <p:sp>
        <p:nvSpPr>
          <p:cNvPr id="3" name="流程图: 延期 2"/>
          <p:cNvSpPr/>
          <p:nvPr/>
        </p:nvSpPr>
        <p:spPr>
          <a:xfrm>
            <a:off x="0" y="81280"/>
            <a:ext cx="622300" cy="636270"/>
          </a:xfrm>
          <a:prstGeom prst="flowChartDelay">
            <a:avLst/>
          </a:prstGeom>
          <a:solidFill>
            <a:srgbClr val="435258"/>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2610485"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高考方向和预测</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tx2">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pic>
        <p:nvPicPr>
          <p:cNvPr id="4" name="图片 3" descr="搜狗截图20200604164323"/>
          <p:cNvPicPr>
            <a:picLocks noChangeAspect="1"/>
          </p:cNvPicPr>
          <p:nvPr>
            <p:custDataLst>
              <p:tags r:id="rId3"/>
            </p:custDataLst>
          </p:nvPr>
        </p:nvPicPr>
        <p:blipFill>
          <a:blip r:embed="rId4"/>
          <a:srcRect r="11674"/>
          <a:stretch>
            <a:fillRect/>
          </a:stretch>
        </p:blipFill>
        <p:spPr>
          <a:xfrm>
            <a:off x="195263" y="1025525"/>
            <a:ext cx="4754404" cy="2791778"/>
          </a:xfrm>
          <a:prstGeom prst="rect">
            <a:avLst/>
          </a:prstGeom>
        </p:spPr>
      </p:pic>
      <p:pic>
        <p:nvPicPr>
          <p:cNvPr id="5" name="图片 4" descr="2345截图20210714015647"/>
          <p:cNvPicPr>
            <a:picLocks noChangeAspect="1"/>
          </p:cNvPicPr>
          <p:nvPr/>
        </p:nvPicPr>
        <p:blipFill>
          <a:blip r:embed="rId5"/>
          <a:stretch>
            <a:fillRect/>
          </a:stretch>
        </p:blipFill>
        <p:spPr>
          <a:xfrm>
            <a:off x="4897120" y="1024890"/>
            <a:ext cx="7017385" cy="2792730"/>
          </a:xfrm>
          <a:prstGeom prst="rect">
            <a:avLst/>
          </a:prstGeom>
        </p:spPr>
      </p:pic>
      <p:sp>
        <p:nvSpPr>
          <p:cNvPr id="6" name="文本框 5"/>
          <p:cNvSpPr txBox="1"/>
          <p:nvPr/>
        </p:nvSpPr>
        <p:spPr>
          <a:xfrm>
            <a:off x="7112000" y="1594485"/>
            <a:ext cx="4748530" cy="337185"/>
          </a:xfrm>
          <a:prstGeom prst="rect">
            <a:avLst/>
          </a:prstGeom>
          <a:solidFill>
            <a:srgbClr val="2D2D8A">
              <a:lumMod val="20000"/>
              <a:lumOff val="80000"/>
            </a:srgbClr>
          </a:solidFill>
        </p:spPr>
        <p:txBody>
          <a:bodyPr wrap="square" rtlCol="0">
            <a:spAutoFit/>
          </a:bodyPr>
          <a:p>
            <a:pPr algn="ctr"/>
            <a:r>
              <a:rPr lang="zh-CN" altLang="en-US" sz="1600" b="1">
                <a:latin typeface="微软雅黑" panose="020B0503020204020204" pitchFamily="34" charset="-122"/>
                <a:ea typeface="微软雅黑" panose="020B0503020204020204" pitchFamily="34" charset="-122"/>
              </a:rPr>
              <a:t>非书信</a:t>
            </a:r>
            <a:endParaRPr lang="zh-CN" altLang="en-US" sz="1600" b="1">
              <a:latin typeface="微软雅黑" panose="020B0503020204020204" pitchFamily="34" charset="-122"/>
              <a:ea typeface="微软雅黑" panose="020B0503020204020204" pitchFamily="34" charset="-122"/>
            </a:endParaRPr>
          </a:p>
        </p:txBody>
      </p:sp>
      <p:pic>
        <p:nvPicPr>
          <p:cNvPr id="10" name="图片 9" descr="搜狗截图20210511105604"/>
          <p:cNvPicPr>
            <a:picLocks noChangeAspect="1"/>
          </p:cNvPicPr>
          <p:nvPr/>
        </p:nvPicPr>
        <p:blipFill>
          <a:blip r:embed="rId6"/>
          <a:stretch>
            <a:fillRect/>
          </a:stretch>
        </p:blipFill>
        <p:spPr>
          <a:xfrm>
            <a:off x="195580" y="3960495"/>
            <a:ext cx="8787130" cy="2614930"/>
          </a:xfrm>
          <a:prstGeom prst="rect">
            <a:avLst/>
          </a:prstGeom>
        </p:spPr>
      </p:pic>
      <p:sp>
        <p:nvSpPr>
          <p:cNvPr id="11" name="文本框 10"/>
          <p:cNvSpPr txBox="1"/>
          <p:nvPr/>
        </p:nvSpPr>
        <p:spPr>
          <a:xfrm>
            <a:off x="8056880" y="4213225"/>
            <a:ext cx="3857625" cy="1968500"/>
          </a:xfrm>
          <a:prstGeom prst="rect">
            <a:avLst/>
          </a:prstGeom>
          <a:solidFill>
            <a:srgbClr val="2D2D8A">
              <a:lumMod val="20000"/>
              <a:lumOff val="80000"/>
            </a:srgbClr>
          </a:solidFill>
        </p:spPr>
        <p:txBody>
          <a:bodyPr wrap="square" rtlCol="0">
            <a:spAutoFit/>
          </a:bodyPr>
          <a:p>
            <a:r>
              <a:rPr lang="en-US" altLang="zh-CN" sz="1400" b="1">
                <a:solidFill>
                  <a:srgbClr val="002060"/>
                </a:solidFill>
                <a:latin typeface="微软雅黑" panose="020B0503020204020204" pitchFamily="34" charset="-122"/>
                <a:ea typeface="微软雅黑" panose="020B0503020204020204" pitchFamily="34" charset="-122"/>
              </a:rPr>
              <a:t>1.</a:t>
            </a:r>
            <a:r>
              <a:rPr lang="zh-CN" altLang="en-US" sz="1400" b="1">
                <a:solidFill>
                  <a:srgbClr val="C00000"/>
                </a:solidFill>
                <a:latin typeface="微软雅黑" panose="020B0503020204020204" pitchFamily="34" charset="-122"/>
                <a:ea typeface="微软雅黑" panose="020B0503020204020204" pitchFamily="34" charset="-122"/>
              </a:rPr>
              <a:t>邀请信</a:t>
            </a:r>
            <a:r>
              <a:rPr lang="zh-CN" altLang="en-US" sz="1400" b="1">
                <a:solidFill>
                  <a:srgbClr val="002060"/>
                </a:solidFill>
                <a:latin typeface="微软雅黑" panose="020B0503020204020204" pitchFamily="34" charset="-122"/>
                <a:ea typeface="微软雅黑" panose="020B0503020204020204" pitchFamily="34" charset="-122"/>
              </a:rPr>
              <a:t>和</a:t>
            </a:r>
            <a:r>
              <a:rPr lang="zh-CN" altLang="en-US" sz="1400" b="1">
                <a:solidFill>
                  <a:srgbClr val="C00000"/>
                </a:solidFill>
                <a:latin typeface="微软雅黑" panose="020B0503020204020204" pitchFamily="34" charset="-122"/>
                <a:ea typeface="微软雅黑" panose="020B0503020204020204" pitchFamily="34" charset="-122"/>
              </a:rPr>
              <a:t>告知信</a:t>
            </a:r>
            <a:r>
              <a:rPr lang="zh-CN" altLang="en-US" sz="1400" b="1">
                <a:solidFill>
                  <a:srgbClr val="002060"/>
                </a:solidFill>
                <a:latin typeface="微软雅黑" panose="020B0503020204020204" pitchFamily="34" charset="-122"/>
                <a:ea typeface="微软雅黑" panose="020B0503020204020204" pitchFamily="34" charset="-122"/>
              </a:rPr>
              <a:t>备受命题者喜爱</a:t>
            </a:r>
            <a:endParaRPr lang="zh-CN" altLang="en-US" sz="1400" b="1">
              <a:solidFill>
                <a:srgbClr val="002060"/>
              </a:solidFill>
              <a:latin typeface="微软雅黑" panose="020B0503020204020204" pitchFamily="34" charset="-122"/>
              <a:ea typeface="微软雅黑" panose="020B0503020204020204" pitchFamily="34" charset="-122"/>
            </a:endParaRPr>
          </a:p>
          <a:p>
            <a:r>
              <a:rPr lang="en-US" altLang="zh-CN" sz="1400" b="1">
                <a:solidFill>
                  <a:srgbClr val="002060"/>
                </a:solidFill>
                <a:latin typeface="微软雅黑" panose="020B0503020204020204" pitchFamily="34" charset="-122"/>
                <a:ea typeface="微软雅黑" panose="020B0503020204020204" pitchFamily="34" charset="-122"/>
              </a:rPr>
              <a:t>2.</a:t>
            </a:r>
            <a:r>
              <a:rPr lang="zh-CN" altLang="en-US" sz="1400" b="1">
                <a:solidFill>
                  <a:srgbClr val="002060"/>
                </a:solidFill>
                <a:latin typeface="微软雅黑" panose="020B0503020204020204" pitchFamily="34" charset="-122"/>
                <a:ea typeface="微软雅黑" panose="020B0503020204020204" pitchFamily="34" charset="-122"/>
              </a:rPr>
              <a:t>五年内未考：</a:t>
            </a:r>
            <a:endParaRPr lang="zh-CN" altLang="en-US" sz="1400" b="1">
              <a:solidFill>
                <a:srgbClr val="002060"/>
              </a:solidFill>
              <a:latin typeface="微软雅黑" panose="020B0503020204020204" pitchFamily="34" charset="-122"/>
              <a:ea typeface="微软雅黑" panose="020B0503020204020204" pitchFamily="34" charset="-122"/>
            </a:endParaRPr>
          </a:p>
          <a:p>
            <a:r>
              <a:rPr lang="zh-CN" altLang="en-US" sz="1400" b="1">
                <a:solidFill>
                  <a:srgbClr val="C00000"/>
                </a:solidFill>
                <a:latin typeface="微软雅黑" panose="020B0503020204020204" pitchFamily="34" charset="-122"/>
                <a:ea typeface="微软雅黑" panose="020B0503020204020204" pitchFamily="34" charset="-122"/>
              </a:rPr>
              <a:t>倡议书；建议信；道歉信；祝贺信；通知</a:t>
            </a:r>
            <a:r>
              <a:rPr lang="zh-CN" altLang="en-US" sz="1400" b="1">
                <a:solidFill>
                  <a:srgbClr val="002060"/>
                </a:solidFill>
                <a:latin typeface="微软雅黑" panose="020B0503020204020204" pitchFamily="34" charset="-122"/>
                <a:ea typeface="微软雅黑" panose="020B0503020204020204" pitchFamily="34" charset="-122"/>
              </a:rPr>
              <a:t>；</a:t>
            </a:r>
            <a:r>
              <a:rPr lang="zh-CN" altLang="en-US" sz="1400" b="1">
                <a:solidFill>
                  <a:srgbClr val="9BBB59">
                    <a:lumMod val="75000"/>
                  </a:srgbClr>
                </a:solidFill>
                <a:latin typeface="微软雅黑" panose="020B0503020204020204" pitchFamily="34" charset="-122"/>
                <a:ea typeface="微软雅黑" panose="020B0503020204020204" pitchFamily="34" charset="-122"/>
                <a:sym typeface="华文隶书" panose="02010800040101010101" charset="-122"/>
              </a:rPr>
              <a:t>发言稿</a:t>
            </a:r>
            <a:r>
              <a:rPr lang="zh-CN" altLang="en-US" sz="1400" b="1" baseline="-25000">
                <a:solidFill>
                  <a:srgbClr val="9BBB59">
                    <a:lumMod val="75000"/>
                  </a:srgbClr>
                </a:solidFill>
                <a:latin typeface="微软雅黑" panose="020B0503020204020204" pitchFamily="34" charset="-122"/>
                <a:ea typeface="微软雅黑" panose="020B0503020204020204" pitchFamily="34" charset="-122"/>
                <a:sym typeface="华文隶书" panose="02010800040101010101" charset="-122"/>
              </a:rPr>
              <a:t>（演讲？，欢迎，欢送）</a:t>
            </a:r>
            <a:r>
              <a:rPr lang="zh-CN" altLang="en-US" sz="1400" b="1">
                <a:solidFill>
                  <a:srgbClr val="9BBB59">
                    <a:lumMod val="75000"/>
                  </a:srgbClr>
                </a:solidFill>
                <a:latin typeface="微软雅黑" panose="020B0503020204020204" pitchFamily="34" charset="-122"/>
                <a:ea typeface="微软雅黑" panose="020B0503020204020204" pitchFamily="34" charset="-122"/>
              </a:rPr>
              <a:t>投诉信？</a:t>
            </a:r>
            <a:endParaRPr lang="zh-CN" altLang="en-US" sz="1400" b="1">
              <a:solidFill>
                <a:srgbClr val="9BBB59">
                  <a:lumMod val="75000"/>
                </a:srgbClr>
              </a:solidFill>
              <a:latin typeface="微软雅黑" panose="020B0503020204020204" pitchFamily="34" charset="-122"/>
              <a:ea typeface="微软雅黑" panose="020B0503020204020204" pitchFamily="34" charset="-122"/>
            </a:endParaRPr>
          </a:p>
          <a:p>
            <a:endParaRPr lang="zh-CN" altLang="en-US" sz="1400" b="1">
              <a:solidFill>
                <a:srgbClr val="9BBB59">
                  <a:lumMod val="75000"/>
                </a:srgbClr>
              </a:solidFill>
              <a:latin typeface="微软雅黑" panose="020B0503020204020204" pitchFamily="34" charset="-122"/>
              <a:ea typeface="微软雅黑" panose="020B0503020204020204" pitchFamily="34" charset="-122"/>
            </a:endParaRPr>
          </a:p>
          <a:p>
            <a:r>
              <a:rPr lang="en-US" altLang="zh-CN" sz="2400" b="1">
                <a:solidFill>
                  <a:srgbClr val="C00000"/>
                </a:solidFill>
                <a:latin typeface="微软雅黑" panose="020B0503020204020204" pitchFamily="34" charset="-122"/>
                <a:ea typeface="微软雅黑" panose="020B0503020204020204" pitchFamily="34" charset="-122"/>
              </a:rPr>
              <a:t>“</a:t>
            </a:r>
            <a:r>
              <a:rPr lang="zh-CN" altLang="en-US" sz="2400" b="1">
                <a:solidFill>
                  <a:srgbClr val="C00000"/>
                </a:solidFill>
                <a:latin typeface="微软雅黑" panose="020B0503020204020204" pitchFamily="34" charset="-122"/>
                <a:ea typeface="微软雅黑" panose="020B0503020204020204" pitchFamily="34" charset="-122"/>
              </a:rPr>
              <a:t>双减</a:t>
            </a:r>
            <a:r>
              <a:rPr lang="en-US" altLang="zh-CN" sz="2400" b="1">
                <a:solidFill>
                  <a:srgbClr val="C00000"/>
                </a:solidFill>
                <a:latin typeface="微软雅黑" panose="020B0503020204020204" pitchFamily="34" charset="-122"/>
                <a:ea typeface="微软雅黑" panose="020B0503020204020204" pitchFamily="34" charset="-122"/>
              </a:rPr>
              <a:t>”</a:t>
            </a:r>
            <a:r>
              <a:rPr lang="zh-CN" altLang="en-US" sz="1400" b="1">
                <a:solidFill>
                  <a:srgbClr val="C00000"/>
                </a:solidFill>
                <a:latin typeface="微软雅黑" panose="020B0503020204020204" pitchFamily="34" charset="-122"/>
                <a:ea typeface="微软雅黑" panose="020B0503020204020204" pitchFamily="34" charset="-122"/>
              </a:rPr>
              <a:t>形势下的：</a:t>
            </a:r>
            <a:endParaRPr lang="zh-CN" altLang="en-US" sz="1400" b="1">
              <a:solidFill>
                <a:srgbClr val="C00000"/>
              </a:solidFill>
              <a:latin typeface="微软雅黑" panose="020B0503020204020204" pitchFamily="34" charset="-122"/>
              <a:ea typeface="微软雅黑" panose="020B0503020204020204" pitchFamily="34" charset="-122"/>
            </a:endParaRPr>
          </a:p>
          <a:p>
            <a:r>
              <a:rPr lang="en-US" altLang="zh-CN" sz="1400" b="1">
                <a:solidFill>
                  <a:srgbClr val="C00000"/>
                </a:solidFill>
                <a:latin typeface="微软雅黑" panose="020B0503020204020204" pitchFamily="34" charset="-122"/>
                <a:ea typeface="微软雅黑" panose="020B0503020204020204" pitchFamily="34" charset="-122"/>
              </a:rPr>
              <a:t>1.</a:t>
            </a:r>
            <a:r>
              <a:rPr lang="zh-CN" altLang="en-US" sz="1400" b="1">
                <a:solidFill>
                  <a:srgbClr val="C00000"/>
                </a:solidFill>
                <a:latin typeface="微软雅黑" panose="020B0503020204020204" pitchFamily="34" charset="-122"/>
                <a:ea typeface="微软雅黑" panose="020B0503020204020204" pitchFamily="34" charset="-122"/>
              </a:rPr>
              <a:t>志愿者活动的劳动和活动，体现社会责任</a:t>
            </a:r>
            <a:endParaRPr lang="zh-CN" altLang="en-US" sz="1400" b="1">
              <a:solidFill>
                <a:srgbClr val="C00000"/>
              </a:solidFill>
              <a:latin typeface="微软雅黑" panose="020B0503020204020204" pitchFamily="34" charset="-122"/>
              <a:ea typeface="微软雅黑" panose="020B0503020204020204" pitchFamily="34" charset="-122"/>
            </a:endParaRPr>
          </a:p>
          <a:p>
            <a:r>
              <a:rPr lang="en-US" altLang="zh-CN" sz="1400" b="1">
                <a:solidFill>
                  <a:srgbClr val="C00000"/>
                </a:solidFill>
                <a:latin typeface="微软雅黑" panose="020B0503020204020204" pitchFamily="34" charset="-122"/>
                <a:ea typeface="微软雅黑" panose="020B0503020204020204" pitchFamily="34" charset="-122"/>
              </a:rPr>
              <a:t>2.</a:t>
            </a:r>
            <a:r>
              <a:rPr lang="zh-CN" altLang="en-US" sz="1400" b="1">
                <a:solidFill>
                  <a:srgbClr val="C00000"/>
                </a:solidFill>
                <a:latin typeface="微软雅黑" panose="020B0503020204020204" pitchFamily="34" charset="-122"/>
                <a:ea typeface="微软雅黑" panose="020B0503020204020204" pitchFamily="34" charset="-122"/>
              </a:rPr>
              <a:t>读书和文化活动，体现情感态度价值观</a:t>
            </a:r>
            <a:endParaRPr lang="zh-CN" altLang="en-US" sz="1400" b="1">
              <a:solidFill>
                <a:srgbClr val="C00000"/>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3052445" y="230505"/>
            <a:ext cx="8507095" cy="398780"/>
          </a:xfrm>
          <a:prstGeom prst="rect">
            <a:avLst/>
          </a:prstGeom>
          <a:noFill/>
        </p:spPr>
        <p:txBody>
          <a:bodyPr wrap="square" rtlCol="0" anchor="t">
            <a:spAutoFit/>
          </a:bodyPr>
          <a:p>
            <a:pPr algn="l"/>
            <a:r>
              <a:rPr sz="2000" b="1">
                <a:solidFill>
                  <a:srgbClr val="000000"/>
                </a:solidFill>
                <a:latin typeface="Arial" panose="020B0604020202020204" pitchFamily="34" charset="0"/>
                <a:ea typeface="微软雅黑" panose="020B0503020204020204" pitchFamily="34" charset="-122"/>
                <a:cs typeface="+mn-ea"/>
                <a:sym typeface="+mn-ea"/>
              </a:rPr>
              <a:t>—— 偏好</a:t>
            </a:r>
            <a:r>
              <a:rPr sz="2000" b="1">
                <a:solidFill>
                  <a:srgbClr val="C00000"/>
                </a:solidFill>
                <a:latin typeface="Arial" panose="020B0604020202020204" pitchFamily="34" charset="0"/>
                <a:ea typeface="微软雅黑" panose="020B0503020204020204" pitchFamily="34" charset="-122"/>
                <a:cs typeface="+mn-ea"/>
                <a:sym typeface="+mn-ea"/>
              </a:rPr>
              <a:t>体美</a:t>
            </a:r>
            <a:r>
              <a:rPr lang="zh-CN" sz="2000" b="1">
                <a:solidFill>
                  <a:srgbClr val="C00000"/>
                </a:solidFill>
                <a:latin typeface="Arial" panose="020B0604020202020204" pitchFamily="34" charset="0"/>
                <a:ea typeface="微软雅黑" panose="020B0503020204020204" pitchFamily="34" charset="-122"/>
                <a:cs typeface="+mn-ea"/>
                <a:sym typeface="+mn-ea"/>
              </a:rPr>
              <a:t>劳</a:t>
            </a:r>
            <a:r>
              <a:rPr sz="2000" b="1">
                <a:solidFill>
                  <a:srgbClr val="000000"/>
                </a:solidFill>
                <a:latin typeface="Arial" panose="020B0604020202020204" pitchFamily="34" charset="0"/>
                <a:ea typeface="微软雅黑" panose="020B0503020204020204" pitchFamily="34" charset="-122"/>
                <a:cs typeface="+mn-ea"/>
                <a:sym typeface="+mn-ea"/>
              </a:rPr>
              <a:t>，全面考查</a:t>
            </a:r>
            <a:r>
              <a:rPr sz="2000" b="1">
                <a:solidFill>
                  <a:srgbClr val="C00000"/>
                </a:solidFill>
                <a:latin typeface="Arial" panose="020B0604020202020204" pitchFamily="34" charset="0"/>
                <a:ea typeface="微软雅黑" panose="020B0503020204020204" pitchFamily="34" charset="-122"/>
                <a:cs typeface="+mn-ea"/>
                <a:sym typeface="+mn-ea"/>
              </a:rPr>
              <a:t>德智体美劳</a:t>
            </a:r>
            <a:r>
              <a:rPr lang="en-US" sz="2000" b="1">
                <a:solidFill>
                  <a:srgbClr val="C00000"/>
                </a:solidFill>
                <a:latin typeface="Arial" panose="020B0604020202020204" pitchFamily="34" charset="0"/>
                <a:ea typeface="微软雅黑" panose="020B0503020204020204" pitchFamily="34" charset="-122"/>
                <a:cs typeface="+mn-ea"/>
                <a:sym typeface="+mn-ea"/>
              </a:rPr>
              <a:t>  </a:t>
            </a:r>
            <a:r>
              <a:rPr lang="zh-CN" altLang="en-US" sz="2000" b="1"/>
              <a:t>既破猜题</a:t>
            </a:r>
            <a:r>
              <a:rPr lang="zh-CN" altLang="en-US" sz="2000" b="1">
                <a:sym typeface="+mn-ea"/>
              </a:rPr>
              <a:t>规律，又有规律可循</a:t>
            </a:r>
            <a:endParaRPr lang="zh-CN" altLang="en-US" sz="2000" b="1">
              <a:sym typeface="+mn-ea"/>
            </a:endParaRPr>
          </a:p>
        </p:txBody>
      </p:sp>
      <p:sp>
        <p:nvSpPr>
          <p:cNvPr id="12" name="椭圆 11"/>
          <p:cNvSpPr/>
          <p:nvPr/>
        </p:nvSpPr>
        <p:spPr>
          <a:xfrm>
            <a:off x="4670425" y="238125"/>
            <a:ext cx="464820" cy="391160"/>
          </a:xfrm>
          <a:prstGeom prst="ellipse">
            <a:avLst/>
          </a:prstGeom>
          <a:noFill/>
          <a:ln w="38100" cap="flat" cmpd="sng" algn="ctr">
            <a:solidFill>
              <a:srgbClr val="2B6F7D"/>
            </a:solidFill>
            <a:prstDash val="solid"/>
            <a:miter lim="800000"/>
          </a:ln>
          <a:effectLst/>
        </p:spPr>
        <p:txBody>
          <a:bodyPr anchor="ctr"/>
          <a:p>
            <a:pPr marL="0" marR="0" lvl="0" indent="0" algn="ctr" defTabSz="914400" eaLnBrk="0" fontAlgn="base" latinLnBrk="0" hangingPunct="0">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FFFF00"/>
              </a:solidFill>
              <a:effectLst/>
              <a:uLnTx/>
              <a:uFillTx/>
              <a:latin typeface="Arial" panose="020B0604020202020204"/>
              <a:ea typeface="华文隶书" panose="02010800040101010101" charset="-122"/>
              <a:cs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ppt_y</p:attrName>
                                        </p:attrNameLst>
                                      </p:cBhvr>
                                      <p:tavLst>
                                        <p:tav tm="0">
                                          <p:val>
                                            <p:strVal val="#ppt_y+#ppt_h*1.125000"/>
                                          </p:val>
                                        </p:tav>
                                        <p:tav tm="100000">
                                          <p:val>
                                            <p:strVal val="#ppt_y"/>
                                          </p:val>
                                        </p:tav>
                                      </p:tavLst>
                                    </p:anim>
                                    <p:animEffect transition="in" filter="wipe(up)">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1" grpId="0" bldLvl="0" animBg="1"/>
      <p:bldP spid="11" grpId="1" animBg="1"/>
      <p:bldP spid="12" grpId="0" bldLvl="0"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4540" y="442595"/>
            <a:ext cx="10183495" cy="6041390"/>
          </a:xfrm>
          <a:prstGeom prst="rect">
            <a:avLst/>
          </a:prstGeom>
          <a:ln>
            <a:solidFill>
              <a:schemeClr val="bg1">
                <a:lumMod val="95000"/>
              </a:schemeClr>
            </a:solidFill>
          </a:ln>
        </p:spPr>
      </p:pic>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0673" y="3665383"/>
            <a:ext cx="2726391" cy="3635188"/>
          </a:xfrm>
          <a:prstGeom prst="rect">
            <a:avLst/>
          </a:prstGeom>
        </p:spPr>
      </p:pic>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709" y="4189732"/>
            <a:ext cx="2879884" cy="2886075"/>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0162" y="53144"/>
            <a:ext cx="3034634" cy="1429189"/>
          </a:xfrm>
          <a:prstGeom prst="rect">
            <a:avLst/>
          </a:prstGeom>
        </p:spPr>
      </p:pic>
      <p:graphicFrame>
        <p:nvGraphicFramePr>
          <p:cNvPr id="5" name="表格 4"/>
          <p:cNvGraphicFramePr/>
          <p:nvPr>
            <p:custDataLst>
              <p:tags r:id="rId5"/>
            </p:custDataLst>
          </p:nvPr>
        </p:nvGraphicFramePr>
        <p:xfrm>
          <a:off x="1209675" y="1538605"/>
          <a:ext cx="9293860" cy="3580765"/>
        </p:xfrm>
        <a:graphic>
          <a:graphicData uri="http://schemas.openxmlformats.org/drawingml/2006/table">
            <a:tbl>
              <a:tblPr firstRow="1" bandRow="1">
                <a:tableStyleId>{5C22544A-7EE6-4342-B048-85BDC9FD1C3A}</a:tableStyleId>
              </a:tblPr>
              <a:tblGrid>
                <a:gridCol w="1668780"/>
                <a:gridCol w="3034030"/>
                <a:gridCol w="4591050"/>
              </a:tblGrid>
              <a:tr h="654685">
                <a:tc>
                  <a:txBody>
                    <a:bodyPr/>
                    <a:p>
                      <a:pPr algn="ctr">
                        <a:buNone/>
                      </a:pPr>
                      <a:r>
                        <a:rPr lang="zh-CN" altLang="en-US" sz="2400">
                          <a:sym typeface="+mn-ea"/>
                        </a:rPr>
                        <a:t>Unit</a:t>
                      </a:r>
                      <a:endParaRPr lang="zh-CN" altLang="en-US" sz="2400">
                        <a:sym typeface="+mn-ea"/>
                      </a:endParaRPr>
                    </a:p>
                  </a:txBody>
                  <a:tcPr>
                    <a:solidFill>
                      <a:srgbClr val="0070C0"/>
                    </a:solidFill>
                  </a:tcPr>
                </a:tc>
                <a:tc>
                  <a:txBody>
                    <a:bodyPr/>
                    <a:p>
                      <a:pPr algn="ctr">
                        <a:buNone/>
                      </a:pPr>
                      <a:r>
                        <a:rPr lang="zh-CN" altLang="en-US" sz="2400">
                          <a:sym typeface="+mn-ea"/>
                        </a:rPr>
                        <a:t>单元主题</a:t>
                      </a:r>
                      <a:endParaRPr lang="zh-CN" altLang="en-US" sz="2400">
                        <a:sym typeface="+mn-ea"/>
                      </a:endParaRPr>
                    </a:p>
                  </a:txBody>
                  <a:tcPr>
                    <a:solidFill>
                      <a:srgbClr val="0070C0"/>
                    </a:solidFill>
                  </a:tcPr>
                </a:tc>
                <a:tc>
                  <a:txBody>
                    <a:bodyPr/>
                    <a:p>
                      <a:pPr algn="ctr">
                        <a:buNone/>
                      </a:pPr>
                      <a:r>
                        <a:rPr lang="zh-CN" altLang="en-US" sz="2400">
                          <a:sym typeface="+mn-ea"/>
                        </a:rPr>
                        <a:t>写作话题</a:t>
                      </a:r>
                      <a:endParaRPr lang="zh-CN" altLang="en-US" sz="2400">
                        <a:sym typeface="+mn-ea"/>
                      </a:endParaRPr>
                    </a:p>
                  </a:txBody>
                  <a:tcPr>
                    <a:solidFill>
                      <a:srgbClr val="0070C0"/>
                    </a:solidFill>
                  </a:tcPr>
                </a:tc>
              </a:tr>
              <a:tr h="381000">
                <a:tc>
                  <a:txBody>
                    <a:bodyPr/>
                    <a:p>
                      <a:pPr>
                        <a:buNone/>
                      </a:pPr>
                      <a:r>
                        <a:rPr lang="zh-CN" altLang="en-US" sz="2400" b="1">
                          <a:sym typeface="+mn-ea"/>
                        </a:rPr>
                        <a:t>Welcome </a:t>
                      </a:r>
                      <a:endParaRPr lang="zh-CN" altLang="en-US" sz="2400" b="1">
                        <a:sym typeface="+mn-ea"/>
                      </a:endParaRPr>
                    </a:p>
                  </a:txBody>
                  <a:tcPr/>
                </a:tc>
                <a:tc>
                  <a:txBody>
                    <a:bodyPr/>
                    <a:p>
                      <a:pPr>
                        <a:buNone/>
                      </a:pPr>
                      <a:r>
                        <a:rPr lang="zh-CN" altLang="en-US" sz="2400" b="1">
                          <a:sym typeface="+mn-ea"/>
                        </a:rPr>
                        <a:t>New school life</a:t>
                      </a:r>
                      <a:endParaRPr lang="zh-CN" altLang="en-US" sz="2400" b="1">
                        <a:sym typeface="+mn-ea"/>
                      </a:endParaRPr>
                    </a:p>
                  </a:txBody>
                  <a:tcPr/>
                </a:tc>
                <a:tc>
                  <a:txBody>
                    <a:bodyPr/>
                    <a:p>
                      <a:pPr>
                        <a:buNone/>
                      </a:pPr>
                      <a:r>
                        <a:rPr lang="zh-CN" altLang="en-US" sz="2400" b="1">
                          <a:sym typeface="+mn-ea"/>
                        </a:rPr>
                        <a:t>A Student Profile</a:t>
                      </a:r>
                      <a:endParaRPr lang="zh-CN" altLang="en-US" sz="2400" b="1"/>
                    </a:p>
                    <a:p>
                      <a:pPr>
                        <a:buNone/>
                      </a:pPr>
                      <a:endParaRPr lang="zh-CN" altLang="en-US" sz="2400" b="1"/>
                    </a:p>
                  </a:txBody>
                  <a:tcPr/>
                </a:tc>
              </a:tr>
              <a:tr h="381000">
                <a:tc>
                  <a:txBody>
                    <a:bodyPr/>
                    <a:p>
                      <a:pPr>
                        <a:buNone/>
                      </a:pPr>
                      <a:r>
                        <a:rPr lang="zh-CN" altLang="en-US" sz="2400" b="1">
                          <a:sym typeface="+mn-ea"/>
                        </a:rPr>
                        <a:t>Unit1</a:t>
                      </a:r>
                      <a:endParaRPr lang="zh-CN" altLang="en-US" sz="2400" b="1">
                        <a:sym typeface="+mn-ea"/>
                      </a:endParaRPr>
                    </a:p>
                  </a:txBody>
                  <a:tcPr/>
                </a:tc>
                <a:tc>
                  <a:txBody>
                    <a:bodyPr/>
                    <a:p>
                      <a:pPr>
                        <a:buNone/>
                      </a:pPr>
                      <a:r>
                        <a:rPr lang="zh-CN" altLang="en-US" sz="2400" b="1">
                          <a:sym typeface="+mn-ea"/>
                        </a:rPr>
                        <a:t>Teenage Life</a:t>
                      </a:r>
                      <a:endParaRPr lang="zh-CN" altLang="en-US" sz="2400" b="1">
                        <a:sym typeface="+mn-ea"/>
                      </a:endParaRPr>
                    </a:p>
                  </a:txBody>
                  <a:tcPr/>
                </a:tc>
                <a:tc>
                  <a:txBody>
                    <a:bodyPr/>
                    <a:p>
                      <a:pPr>
                        <a:buNone/>
                      </a:pPr>
                      <a:r>
                        <a:rPr lang="zh-CN" altLang="en-US" sz="2400" b="1">
                          <a:sym typeface="+mn-ea"/>
                        </a:rPr>
                        <a:t>建议信（高中学习生活）A Letter of Advice</a:t>
                      </a:r>
                      <a:endParaRPr lang="zh-CN" altLang="en-US" sz="2400" b="1">
                        <a:sym typeface="+mn-ea"/>
                      </a:endParaRPr>
                    </a:p>
                  </a:txBody>
                  <a:tcPr/>
                </a:tc>
              </a:tr>
              <a:tr h="381000">
                <a:tc>
                  <a:txBody>
                    <a:bodyPr/>
                    <a:p>
                      <a:pPr>
                        <a:buNone/>
                      </a:pPr>
                      <a:r>
                        <a:rPr lang="zh-CN" altLang="en-US" sz="2400" b="1">
                          <a:sym typeface="+mn-ea"/>
                        </a:rPr>
                        <a:t>Unit2</a:t>
                      </a:r>
                      <a:endParaRPr lang="zh-CN" altLang="en-US" sz="2400" b="1">
                        <a:sym typeface="+mn-ea"/>
                      </a:endParaRPr>
                    </a:p>
                  </a:txBody>
                  <a:tcPr/>
                </a:tc>
                <a:tc>
                  <a:txBody>
                    <a:bodyPr/>
                    <a:p>
                      <a:pPr>
                        <a:buNone/>
                      </a:pPr>
                      <a:r>
                        <a:rPr lang="zh-CN" altLang="en-US" sz="2400" b="1">
                          <a:sym typeface="+mn-ea"/>
                        </a:rPr>
                        <a:t>Traveling Around</a:t>
                      </a:r>
                      <a:endParaRPr lang="zh-CN" altLang="en-US" sz="2400" b="1">
                        <a:sym typeface="+mn-ea"/>
                      </a:endParaRPr>
                    </a:p>
                  </a:txBody>
                  <a:tcPr/>
                </a:tc>
                <a:tc>
                  <a:txBody>
                    <a:bodyPr/>
                    <a:p>
                      <a:pPr>
                        <a:buNone/>
                      </a:pPr>
                      <a:r>
                        <a:rPr lang="zh-CN" altLang="en-US" sz="2400" b="1">
                          <a:sym typeface="+mn-ea"/>
                        </a:rPr>
                        <a:t>推荐信A Travel Plan （如介绍古城西安）</a:t>
                      </a:r>
                      <a:endParaRPr lang="zh-CN" altLang="en-US" sz="2400" b="1">
                        <a:sym typeface="+mn-ea"/>
                      </a:endParaRPr>
                    </a:p>
                  </a:txBody>
                  <a:tcPr/>
                </a:tc>
              </a:tr>
              <a:tr h="457200">
                <a:tc>
                  <a:txBody>
                    <a:bodyPr/>
                    <a:p>
                      <a:pPr>
                        <a:buNone/>
                      </a:pPr>
                      <a:r>
                        <a:rPr lang="zh-CN" altLang="en-US" sz="2400" b="1">
                          <a:sym typeface="+mn-ea"/>
                        </a:rPr>
                        <a:t>Unit3</a:t>
                      </a:r>
                      <a:endParaRPr lang="zh-CN" altLang="en-US" sz="2400" b="1">
                        <a:sym typeface="+mn-ea"/>
                      </a:endParaRPr>
                    </a:p>
                  </a:txBody>
                  <a:tcPr/>
                </a:tc>
                <a:tc>
                  <a:txBody>
                    <a:bodyPr/>
                    <a:p>
                      <a:pPr>
                        <a:buNone/>
                      </a:pPr>
                      <a:r>
                        <a:rPr lang="zh-CN" altLang="en-US" sz="2400" b="1">
                          <a:sym typeface="+mn-ea"/>
                        </a:rPr>
                        <a:t>Sports And Fitness</a:t>
                      </a:r>
                      <a:endParaRPr lang="zh-CN" altLang="en-US" sz="2400" b="1">
                        <a:sym typeface="+mn-ea"/>
                      </a:endParaRPr>
                    </a:p>
                  </a:txBody>
                  <a:tcPr/>
                </a:tc>
                <a:tc>
                  <a:txBody>
                    <a:bodyPr/>
                    <a:p>
                      <a:pPr>
                        <a:buNone/>
                      </a:pPr>
                      <a:r>
                        <a:rPr lang="zh-CN" altLang="en-US" sz="2400" b="1">
                          <a:sym typeface="+mn-ea"/>
                        </a:rPr>
                        <a:t>推荐信运动项目</a:t>
                      </a:r>
                      <a:endParaRPr lang="zh-CN" altLang="en-US" sz="2400" b="1">
                        <a:sym typeface="+mn-ea"/>
                      </a:endParaRPr>
                    </a:p>
                  </a:txBody>
                  <a:tcPr/>
                </a:tc>
              </a:tr>
            </a:tbl>
          </a:graphicData>
        </a:graphic>
      </p:graphicFrame>
    </p:spTree>
    <p:custDataLst>
      <p:tags r:id="rId6"/>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9960"/>
            <a:ext cx="12192000" cy="3605530"/>
          </a:xfrm>
          <a:prstGeom prst="rect">
            <a:avLst/>
          </a:prstGeom>
          <a:solidFill>
            <a:schemeClr val="bg2">
              <a:lumMod val="25000"/>
            </a:schemeClr>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504825" y="3623310"/>
            <a:ext cx="5285740" cy="645160"/>
          </a:xfrm>
          <a:prstGeom prst="rect">
            <a:avLst/>
          </a:prstGeom>
          <a:noFill/>
        </p:spPr>
        <p:txBody>
          <a:bodyPr wrap="none" rtlCol="0" anchor="t">
            <a:spAutoFit/>
          </a:bodyPr>
          <a:p>
            <a:r>
              <a:rPr lang="en-US" altLang="zh-CN" sz="36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应用文写作必备素养</a:t>
            </a:r>
            <a:endParaRPr lang="zh-CN" altLang="en-US" sz="36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TextBox 790"/>
          <p:cNvSpPr txBox="1"/>
          <p:nvPr/>
        </p:nvSpPr>
        <p:spPr>
          <a:xfrm>
            <a:off x="1504449" y="4612590"/>
            <a:ext cx="4488180" cy="2030095"/>
          </a:xfrm>
          <a:prstGeom prst="rect">
            <a:avLst/>
          </a:prstGeom>
          <a:noFill/>
        </p:spPr>
        <p:txBody>
          <a:bodyPr wrap="none" rtlCol="0">
            <a:spAutoFit/>
          </a:bodyPr>
          <a:p>
            <a:pPr marL="342900" indent="-342900" algn="ctr" fontAlgn="auto">
              <a:lnSpc>
                <a:spcPts val="3780"/>
              </a:lnSpc>
              <a:buFont typeface="Arial" panose="020B0604020202020204" pitchFamily="34" charset="0"/>
              <a:buChar char="•"/>
            </a:pP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体现</a:t>
            </a:r>
            <a:r>
              <a:rPr lang="en-US" altLang="zh-CN"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立德树人</a:t>
            </a:r>
            <a:r>
              <a:rPr lang="en-US" altLang="zh-CN"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的考查功能</a:t>
            </a:r>
            <a:endPar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endParaRPr>
          </a:p>
          <a:p>
            <a:pPr marL="342900" indent="-342900" algn="ctr" fontAlgn="auto">
              <a:lnSpc>
                <a:spcPts val="3780"/>
              </a:lnSpc>
              <a:buFont typeface="Arial" panose="020B0604020202020204" pitchFamily="34" charset="0"/>
              <a:buChar char="•"/>
            </a:pP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形成</a:t>
            </a:r>
            <a:r>
              <a:rPr lang="en-US" altLang="zh-CN"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角色代入</a:t>
            </a:r>
            <a:r>
              <a:rPr lang="en-US" altLang="zh-CN"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的共情能力</a:t>
            </a:r>
            <a:endPar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endParaRPr>
          </a:p>
          <a:p>
            <a:pPr marL="342900" indent="-342900" algn="ctr" fontAlgn="auto">
              <a:lnSpc>
                <a:spcPts val="3780"/>
              </a:lnSpc>
              <a:buFont typeface="Arial" panose="020B0604020202020204" pitchFamily="34" charset="0"/>
              <a:buChar char="•"/>
            </a:pP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彰显</a:t>
            </a:r>
            <a:r>
              <a:rPr lang="en-US" altLang="zh-CN"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因果拓展</a:t>
            </a:r>
            <a:r>
              <a:rPr lang="en-US" altLang="zh-CN"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的思维品质</a:t>
            </a:r>
            <a:endPar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endParaRPr>
          </a:p>
          <a:p>
            <a:pPr marL="342900" indent="-342900" algn="ctr" fontAlgn="auto">
              <a:lnSpc>
                <a:spcPts val="3780"/>
              </a:lnSpc>
              <a:buFont typeface="Arial" panose="020B0604020202020204" pitchFamily="34" charset="0"/>
              <a:buChar char="•"/>
            </a:pP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打破</a:t>
            </a:r>
            <a:r>
              <a:rPr lang="en-US" altLang="zh-CN"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语篇定势</a:t>
            </a:r>
            <a:r>
              <a:rPr lang="en-US" altLang="zh-CN" sz="2400" b="1" noProof="0" dirty="0">
                <a:ln>
                  <a:noFill/>
                </a:ln>
                <a:effectLst/>
                <a:uLnTx/>
                <a:uFillTx/>
                <a:latin typeface="微软雅黑" panose="020B0503020204020204" pitchFamily="34" charset="-122"/>
                <a:ea typeface="微软雅黑" panose="020B0503020204020204" pitchFamily="34" charset="-122"/>
                <a:cs typeface="+mn-ea"/>
                <a:sym typeface="+mn-ea"/>
              </a:rPr>
              <a:t>”</a:t>
            </a:r>
            <a:r>
              <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rPr>
              <a:t>的审题习惯</a:t>
            </a:r>
            <a:endParaRPr lang="zh-CN" altLang="en-US" sz="2400" b="1" noProof="0" dirty="0">
              <a:ln>
                <a:noFill/>
              </a:ln>
              <a:effectLst/>
              <a:uLnTx/>
              <a:uFillTx/>
              <a:latin typeface="微软雅黑" panose="020B0503020204020204" pitchFamily="34" charset="-122"/>
              <a:ea typeface="微软雅黑" panose="020B0503020204020204" pitchFamily="34" charset="-122"/>
              <a:cs typeface="+mn-ea"/>
              <a:sym typeface="+mn-ea"/>
            </a:endParaRPr>
          </a:p>
        </p:txBody>
      </p:sp>
      <p:pic>
        <p:nvPicPr>
          <p:cNvPr id="4" name="图片 3"/>
          <p:cNvPicPr>
            <a:picLocks noChangeAspect="1"/>
          </p:cNvPicPr>
          <p:nvPr/>
        </p:nvPicPr>
        <p:blipFill>
          <a:blip r:embed="rId1"/>
          <a:stretch>
            <a:fillRect/>
          </a:stretch>
        </p:blipFill>
        <p:spPr>
          <a:xfrm>
            <a:off x="5859145" y="950595"/>
            <a:ext cx="6366510" cy="3604260"/>
          </a:xfrm>
          <a:prstGeom prst="rect">
            <a:avLst/>
          </a:prstGeom>
        </p:spPr>
      </p:pic>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rgbClr val="0020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31" presetClass="entr" presetSubtype="0" fill="hold" grpId="0" nodeType="afterEffect">
                                  <p:stCondLst>
                                    <p:cond delay="0"/>
                                  </p:stCondLst>
                                  <p:iterate type="lt">
                                    <p:tmPct val="5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 calcmode="lin" valueType="num">
                                      <p:cBhvr>
                                        <p:cTn id="34" dur="500" fill="hold"/>
                                        <p:tgtEl>
                                          <p:spTgt spid="7"/>
                                        </p:tgtEl>
                                        <p:attrNameLst>
                                          <p:attrName>style.rotation</p:attrName>
                                        </p:attrNameLst>
                                      </p:cBhvr>
                                      <p:tavLst>
                                        <p:tav tm="0">
                                          <p:val>
                                            <p:fltVal val="90"/>
                                          </p:val>
                                        </p:tav>
                                        <p:tav tm="100000">
                                          <p:val>
                                            <p:fltVal val="0"/>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559054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体现“立德树人”的考查功能</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文本框 3"/>
          <p:cNvSpPr txBox="1"/>
          <p:nvPr/>
        </p:nvSpPr>
        <p:spPr>
          <a:xfrm>
            <a:off x="200025" y="6205220"/>
            <a:ext cx="2056130" cy="460375"/>
          </a:xfrm>
          <a:prstGeom prst="rect">
            <a:avLst/>
          </a:prstGeom>
          <a:noFill/>
        </p:spPr>
        <p:txBody>
          <a:bodyPr wrap="square" rtlCol="0" anchor="t">
            <a:spAutoFit/>
          </a:bodyPr>
          <a:p>
            <a:r>
              <a:rPr lang="zh-CN" altLang="en-US" sz="2400" b="1">
                <a:solidFill>
                  <a:srgbClr val="C00000"/>
                </a:solidFill>
                <a:latin typeface="微软雅黑" panose="020B0503020204020204" pitchFamily="34" charset="-122"/>
                <a:ea typeface="微软雅黑" panose="020B0503020204020204" pitchFamily="34" charset="-122"/>
              </a:rPr>
              <a:t>李华总体形象</a:t>
            </a:r>
            <a:endParaRPr lang="zh-CN" altLang="en-US" sz="2400" b="1">
              <a:solidFill>
                <a:srgbClr val="C00000"/>
              </a:solidFill>
              <a:latin typeface="微软雅黑" panose="020B0503020204020204" pitchFamily="34" charset="-122"/>
              <a:ea typeface="微软雅黑" panose="020B0503020204020204" pitchFamily="34" charset="-122"/>
            </a:endParaRPr>
          </a:p>
        </p:txBody>
      </p:sp>
      <p:sp>
        <p:nvSpPr>
          <p:cNvPr id="5" name="矩形 4"/>
          <p:cNvSpPr/>
          <p:nvPr/>
        </p:nvSpPr>
        <p:spPr>
          <a:xfrm>
            <a:off x="364490" y="871855"/>
            <a:ext cx="9244965" cy="553085"/>
          </a:xfrm>
          <a:prstGeom prst="rect">
            <a:avLst/>
          </a:prstGeom>
          <a:ln>
            <a:solidFill>
              <a:srgbClr val="FFC000"/>
            </a:solidFill>
          </a:ln>
        </p:spPr>
        <p:txBody>
          <a:bodyPr wrap="square">
            <a:spAutoFit/>
          </a:bodyPr>
          <a:p>
            <a:r>
              <a:rPr lang="zh-CN" altLang="en-US" sz="1500" dirty="0" smtClean="0">
                <a:solidFill>
                  <a:srgbClr val="000000"/>
                </a:solidFill>
              </a:rPr>
              <a:t>假定</a:t>
            </a:r>
            <a:r>
              <a:rPr lang="zh-CN" altLang="en-US" sz="1500" dirty="0">
                <a:solidFill>
                  <a:srgbClr val="000000"/>
                </a:solidFill>
              </a:rPr>
              <a:t>你是李华，经常帮助你学习英语的朋友</a:t>
            </a:r>
            <a:r>
              <a:rPr lang="en-US" altLang="zh-CN" sz="1500" dirty="0">
                <a:solidFill>
                  <a:srgbClr val="000000"/>
                </a:solidFill>
              </a:rPr>
              <a:t>Alex</a:t>
            </a:r>
            <a:r>
              <a:rPr lang="zh-CN" altLang="en-US" sz="1500" dirty="0">
                <a:solidFill>
                  <a:srgbClr val="000000"/>
                </a:solidFill>
              </a:rPr>
              <a:t>即将返回自己的国家。请给他写一封邮件，内容包括：</a:t>
            </a:r>
            <a:endParaRPr lang="zh-CN" altLang="en-US" sz="1500" dirty="0">
              <a:solidFill>
                <a:srgbClr val="000000"/>
              </a:solidFill>
            </a:endParaRPr>
          </a:p>
          <a:p>
            <a:r>
              <a:rPr lang="en-US" altLang="zh-CN" sz="1500" dirty="0">
                <a:solidFill>
                  <a:srgbClr val="000000"/>
                </a:solidFill>
              </a:rPr>
              <a:t>1. </a:t>
            </a:r>
            <a:r>
              <a:rPr lang="zh-CN" altLang="en-US" sz="1500" dirty="0">
                <a:solidFill>
                  <a:srgbClr val="000000"/>
                </a:solidFill>
              </a:rPr>
              <a:t>表示感谢；</a:t>
            </a:r>
            <a:r>
              <a:rPr lang="en-US" altLang="zh-CN" sz="1500" dirty="0">
                <a:solidFill>
                  <a:srgbClr val="000000"/>
                </a:solidFill>
              </a:rPr>
              <a:t>2. </a:t>
            </a:r>
            <a:r>
              <a:rPr lang="zh-CN" altLang="en-US" sz="1500" dirty="0">
                <a:solidFill>
                  <a:srgbClr val="000000"/>
                </a:solidFill>
              </a:rPr>
              <a:t>回顾</a:t>
            </a:r>
            <a:r>
              <a:rPr lang="en-US" altLang="zh-CN" sz="1500" dirty="0">
                <a:solidFill>
                  <a:srgbClr val="000000"/>
                </a:solidFill>
              </a:rPr>
              <a:t>Alex</a:t>
            </a:r>
            <a:r>
              <a:rPr lang="zh-CN" altLang="en-US" sz="1500" dirty="0">
                <a:solidFill>
                  <a:srgbClr val="000000"/>
                </a:solidFill>
              </a:rPr>
              <a:t>对你的帮助；</a:t>
            </a:r>
            <a:r>
              <a:rPr lang="en-US" altLang="zh-CN" sz="1500" dirty="0">
                <a:solidFill>
                  <a:srgbClr val="000000"/>
                </a:solidFill>
              </a:rPr>
              <a:t>3. </a:t>
            </a:r>
            <a:r>
              <a:rPr lang="zh-CN" altLang="en-US" sz="1500" dirty="0">
                <a:solidFill>
                  <a:srgbClr val="000000"/>
                </a:solidFill>
              </a:rPr>
              <a:t>临别祝愿</a:t>
            </a:r>
            <a:r>
              <a:rPr lang="zh-CN" altLang="en-US" sz="1500" dirty="0" smtClean="0">
                <a:solidFill>
                  <a:srgbClr val="000000"/>
                </a:solidFill>
              </a:rPr>
              <a:t>。</a:t>
            </a:r>
            <a:r>
              <a:rPr lang="zh-CN" altLang="en-US" sz="1200" dirty="0" smtClean="0">
                <a:solidFill>
                  <a:srgbClr val="000000"/>
                </a:solidFill>
              </a:rPr>
              <a:t>（</a:t>
            </a:r>
            <a:r>
              <a:rPr lang="en-US" altLang="zh-CN" sz="1200" dirty="0">
                <a:solidFill>
                  <a:srgbClr val="000000"/>
                </a:solidFill>
              </a:rPr>
              <a:t>2019</a:t>
            </a:r>
            <a:r>
              <a:rPr lang="zh-CN" altLang="en-US" sz="1200" dirty="0">
                <a:solidFill>
                  <a:srgbClr val="000000"/>
                </a:solidFill>
              </a:rPr>
              <a:t>年</a:t>
            </a:r>
            <a:r>
              <a:rPr lang="en-US" altLang="zh-CN" sz="1200" dirty="0">
                <a:solidFill>
                  <a:srgbClr val="000000"/>
                </a:solidFill>
              </a:rPr>
              <a:t>6</a:t>
            </a:r>
            <a:r>
              <a:rPr lang="zh-CN" altLang="en-US" sz="1200" dirty="0">
                <a:solidFill>
                  <a:srgbClr val="000000"/>
                </a:solidFill>
              </a:rPr>
              <a:t>月浙江</a:t>
            </a:r>
            <a:r>
              <a:rPr lang="zh-CN" altLang="en-US" sz="1200" dirty="0" smtClean="0">
                <a:solidFill>
                  <a:srgbClr val="000000"/>
                </a:solidFill>
              </a:rPr>
              <a:t>高考）</a:t>
            </a:r>
            <a:endParaRPr lang="zh-CN" altLang="en-US" sz="1200" dirty="0" smtClean="0">
              <a:solidFill>
                <a:srgbClr val="000000"/>
              </a:solidFill>
            </a:endParaRPr>
          </a:p>
        </p:txBody>
      </p:sp>
      <p:sp>
        <p:nvSpPr>
          <p:cNvPr id="16" name="淘宝网chenying0907出品 15"/>
          <p:cNvSpPr/>
          <p:nvPr/>
        </p:nvSpPr>
        <p:spPr>
          <a:xfrm>
            <a:off x="2171101" y="2941644"/>
            <a:ext cx="10291157" cy="3434945"/>
          </a:xfrm>
          <a:custGeom>
            <a:avLst/>
            <a:gdLst>
              <a:gd name="connsiteX0" fmla="*/ 3046614 w 3490561"/>
              <a:gd name="connsiteY0" fmla="*/ 0 h 2177997"/>
              <a:gd name="connsiteX1" fmla="*/ 3490561 w 3490561"/>
              <a:gd name="connsiteY1" fmla="*/ 544484 h 2177997"/>
              <a:gd name="connsiteX2" fmla="*/ 3218319 w 3490561"/>
              <a:gd name="connsiteY2" fmla="*/ 544484 h 2177997"/>
              <a:gd name="connsiteX3" fmla="*/ 3218112 w 3490561"/>
              <a:gd name="connsiteY3" fmla="*/ 544953 h 2177997"/>
              <a:gd name="connsiteX4" fmla="*/ 3140272 w 3490561"/>
              <a:gd name="connsiteY4" fmla="*/ 721295 h 2177997"/>
              <a:gd name="connsiteX5" fmla="*/ 3140227 w 3490561"/>
              <a:gd name="connsiteY5" fmla="*/ 721374 h 2177997"/>
              <a:gd name="connsiteX6" fmla="*/ 3140008 w 3490561"/>
              <a:gd name="connsiteY6" fmla="*/ 721871 h 2177997"/>
              <a:gd name="connsiteX7" fmla="*/ 1883411 w 3490561"/>
              <a:gd name="connsiteY7" fmla="*/ 1823766 h 2177997"/>
              <a:gd name="connsiteX8" fmla="*/ 1883227 w 3490561"/>
              <a:gd name="connsiteY8" fmla="*/ 1823842 h 2177997"/>
              <a:gd name="connsiteX9" fmla="*/ 1882612 w 3490561"/>
              <a:gd name="connsiteY9" fmla="*/ 1824142 h 2177997"/>
              <a:gd name="connsiteX10" fmla="*/ 1766930 w 3490561"/>
              <a:gd name="connsiteY10" fmla="*/ 1871601 h 2177997"/>
              <a:gd name="connsiteX11" fmla="*/ 1663784 w 3490561"/>
              <a:gd name="connsiteY11" fmla="*/ 1913959 h 2177997"/>
              <a:gd name="connsiteX12" fmla="*/ 1663179 w 3490561"/>
              <a:gd name="connsiteY12" fmla="*/ 1914164 h 2177997"/>
              <a:gd name="connsiteX13" fmla="*/ 1662001 w 3490561"/>
              <a:gd name="connsiteY13" fmla="*/ 1914647 h 2177997"/>
              <a:gd name="connsiteX14" fmla="*/ 1558777 w 3490561"/>
              <a:gd name="connsiteY14" fmla="*/ 1949524 h 2177997"/>
              <a:gd name="connsiteX15" fmla="*/ 1433858 w 3490561"/>
              <a:gd name="connsiteY15" fmla="*/ 1991834 h 2177997"/>
              <a:gd name="connsiteX16" fmla="*/ 1432311 w 3490561"/>
              <a:gd name="connsiteY16" fmla="*/ 1992254 h 2177997"/>
              <a:gd name="connsiteX17" fmla="*/ 1430801 w 3490561"/>
              <a:gd name="connsiteY17" fmla="*/ 1992764 h 2177997"/>
              <a:gd name="connsiteX18" fmla="*/ 1349014 w 3490561"/>
              <a:gd name="connsiteY18" fmla="*/ 2014904 h 2177997"/>
              <a:gd name="connsiteX19" fmla="*/ 1194714 w 3490561"/>
              <a:gd name="connsiteY19" fmla="*/ 2056862 h 2177997"/>
              <a:gd name="connsiteX20" fmla="*/ 1191674 w 3490561"/>
              <a:gd name="connsiteY20" fmla="*/ 2057497 h 2177997"/>
              <a:gd name="connsiteX21" fmla="*/ 1190064 w 3490561"/>
              <a:gd name="connsiteY21" fmla="*/ 2057933 h 2177997"/>
              <a:gd name="connsiteX22" fmla="*/ 1128321 w 3490561"/>
              <a:gd name="connsiteY22" fmla="*/ 2070732 h 2177997"/>
              <a:gd name="connsiteX23" fmla="*/ 947432 w 3490561"/>
              <a:gd name="connsiteY23" fmla="*/ 2108519 h 2177997"/>
              <a:gd name="connsiteX24" fmla="*/ 942476 w 3490561"/>
              <a:gd name="connsiteY24" fmla="*/ 2109255 h 2177997"/>
              <a:gd name="connsiteX25" fmla="*/ 940839 w 3490561"/>
              <a:gd name="connsiteY25" fmla="*/ 2109594 h 2177997"/>
              <a:gd name="connsiteX26" fmla="*/ 892376 w 3490561"/>
              <a:gd name="connsiteY26" fmla="*/ 2116693 h 2177997"/>
              <a:gd name="connsiteX27" fmla="*/ 693095 w 3490561"/>
              <a:gd name="connsiteY27" fmla="*/ 2146278 h 2177997"/>
              <a:gd name="connsiteX28" fmla="*/ 686126 w 3490561"/>
              <a:gd name="connsiteY28" fmla="*/ 2146903 h 2177997"/>
              <a:gd name="connsiteX29" fmla="*/ 684178 w 3490561"/>
              <a:gd name="connsiteY29" fmla="*/ 2147188 h 2177997"/>
              <a:gd name="connsiteX30" fmla="*/ 636667 w 3490561"/>
              <a:gd name="connsiteY30" fmla="*/ 2151337 h 2177997"/>
              <a:gd name="connsiteX31" fmla="*/ 432781 w 3490561"/>
              <a:gd name="connsiteY31" fmla="*/ 2169613 h 2177997"/>
              <a:gd name="connsiteX32" fmla="*/ 424249 w 3490561"/>
              <a:gd name="connsiteY32" fmla="*/ 2169883 h 2177997"/>
              <a:gd name="connsiteX33" fmla="*/ 421130 w 3490561"/>
              <a:gd name="connsiteY33" fmla="*/ 2170155 h 2177997"/>
              <a:gd name="connsiteX34" fmla="*/ 354965 w 3490561"/>
              <a:gd name="connsiteY34" fmla="*/ 2172073 h 2177997"/>
              <a:gd name="connsiteX35" fmla="*/ 167572 w 3490561"/>
              <a:gd name="connsiteY35" fmla="*/ 2177997 h 2177997"/>
              <a:gd name="connsiteX36" fmla="*/ 158985 w 3490561"/>
              <a:gd name="connsiteY36" fmla="*/ 2177754 h 2177997"/>
              <a:gd name="connsiteX37" fmla="*/ 152747 w 3490561"/>
              <a:gd name="connsiteY37" fmla="*/ 2177935 h 2177997"/>
              <a:gd name="connsiteX38" fmla="*/ 152746 w 3490561"/>
              <a:gd name="connsiteY38" fmla="*/ 2177935 h 2177997"/>
              <a:gd name="connsiteX39" fmla="*/ 0 w 3490561"/>
              <a:gd name="connsiteY39" fmla="*/ 2177935 h 2177997"/>
              <a:gd name="connsiteX40" fmla="*/ 0 w 3490561"/>
              <a:gd name="connsiteY40" fmla="*/ 2159509 h 2177997"/>
              <a:gd name="connsiteX41" fmla="*/ 107669 w 3490561"/>
              <a:gd name="connsiteY41" fmla="*/ 2150174 h 2177997"/>
              <a:gd name="connsiteX42" fmla="*/ 128683 w 3490561"/>
              <a:gd name="connsiteY42" fmla="*/ 2148352 h 2177997"/>
              <a:gd name="connsiteX43" fmla="*/ 128712 w 3490561"/>
              <a:gd name="connsiteY43" fmla="*/ 2148348 h 2177997"/>
              <a:gd name="connsiteX44" fmla="*/ 363659 w 3490561"/>
              <a:gd name="connsiteY44" fmla="*/ 2114941 h 2177997"/>
              <a:gd name="connsiteX45" fmla="*/ 439995 w 3490561"/>
              <a:gd name="connsiteY45" fmla="*/ 2100154 h 2177997"/>
              <a:gd name="connsiteX46" fmla="*/ 592283 w 3490561"/>
              <a:gd name="connsiteY46" fmla="*/ 2069829 h 2177997"/>
              <a:gd name="connsiteX47" fmla="*/ 680776 w 3490561"/>
              <a:gd name="connsiteY47" fmla="*/ 2047808 h 2177997"/>
              <a:gd name="connsiteX48" fmla="*/ 813809 w 3490561"/>
              <a:gd name="connsiteY48" fmla="*/ 2013449 h 2177997"/>
              <a:gd name="connsiteX49" fmla="*/ 905027 w 3490561"/>
              <a:gd name="connsiteY49" fmla="*/ 1985484 h 2177997"/>
              <a:gd name="connsiteX50" fmla="*/ 1027492 w 3490561"/>
              <a:gd name="connsiteY50" fmla="*/ 1946233 h 2177997"/>
              <a:gd name="connsiteX51" fmla="*/ 1118055 w 3490561"/>
              <a:gd name="connsiteY51" fmla="*/ 1912926 h 2177997"/>
              <a:gd name="connsiteX52" fmla="*/ 1232588 w 3490561"/>
              <a:gd name="connsiteY52" fmla="*/ 1868607 h 2177997"/>
              <a:gd name="connsiteX53" fmla="*/ 1320764 w 3490561"/>
              <a:gd name="connsiteY53" fmla="*/ 1830380 h 2177997"/>
              <a:gd name="connsiteX54" fmla="*/ 1428356 w 3490561"/>
              <a:gd name="connsiteY54" fmla="*/ 1780992 h 2177997"/>
              <a:gd name="connsiteX55" fmla="*/ 1513039 w 3490561"/>
              <a:gd name="connsiteY55" fmla="*/ 1738209 h 2177997"/>
              <a:gd name="connsiteX56" fmla="*/ 1614061 w 3490561"/>
              <a:gd name="connsiteY56" fmla="*/ 1683802 h 2177997"/>
              <a:gd name="connsiteX57" fmla="*/ 1694426 w 3490561"/>
              <a:gd name="connsiteY57" fmla="*/ 1636814 h 2177997"/>
              <a:gd name="connsiteX58" fmla="*/ 1788970 w 3490561"/>
              <a:gd name="connsiteY58" fmla="*/ 1577435 h 2177997"/>
              <a:gd name="connsiteX59" fmla="*/ 1864335 w 3490561"/>
              <a:gd name="connsiteY59" fmla="*/ 1526611 h 2177997"/>
              <a:gd name="connsiteX60" fmla="*/ 1952358 w 3490561"/>
              <a:gd name="connsiteY60" fmla="*/ 1462266 h 2177997"/>
              <a:gd name="connsiteX61" fmla="*/ 2022106 w 3490561"/>
              <a:gd name="connsiteY61" fmla="*/ 1408022 h 2177997"/>
              <a:gd name="connsiteX62" fmla="*/ 2073694 w 3490561"/>
              <a:gd name="connsiteY62" fmla="*/ 1364049 h 2177997"/>
              <a:gd name="connsiteX63" fmla="*/ 2304707 w 3490561"/>
              <a:gd name="connsiteY63" fmla="*/ 1139965 h 2177997"/>
              <a:gd name="connsiteX64" fmla="*/ 2330861 w 3490561"/>
              <a:gd name="connsiteY64" fmla="*/ 1108958 h 2177997"/>
              <a:gd name="connsiteX65" fmla="*/ 2517102 w 3490561"/>
              <a:gd name="connsiteY65" fmla="*/ 858257 h 2177997"/>
              <a:gd name="connsiteX66" fmla="*/ 2673772 w 3490561"/>
              <a:gd name="connsiteY66" fmla="*/ 544613 h 2177997"/>
              <a:gd name="connsiteX67" fmla="*/ 2673835 w 3490561"/>
              <a:gd name="connsiteY67" fmla="*/ 544484 h 2177997"/>
              <a:gd name="connsiteX68" fmla="*/ 2401593 w 3490561"/>
              <a:gd name="connsiteY68" fmla="*/ 544484 h 2177997"/>
              <a:gd name="connsiteX69" fmla="*/ 3046614 w 3490561"/>
              <a:gd name="connsiteY69" fmla="*/ 0 h 217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490561" h="2177997">
                <a:moveTo>
                  <a:pt x="3046614" y="0"/>
                </a:moveTo>
                <a:lnTo>
                  <a:pt x="3490561" y="544484"/>
                </a:lnTo>
                <a:lnTo>
                  <a:pt x="3218319" y="544484"/>
                </a:lnTo>
                <a:lnTo>
                  <a:pt x="3218112" y="544953"/>
                </a:lnTo>
                <a:lnTo>
                  <a:pt x="3140272" y="721295"/>
                </a:lnTo>
                <a:lnTo>
                  <a:pt x="3140227" y="721374"/>
                </a:lnTo>
                <a:lnTo>
                  <a:pt x="3140008" y="721871"/>
                </a:lnTo>
                <a:cubicBezTo>
                  <a:pt x="2903996" y="1185025"/>
                  <a:pt x="2454393" y="1567292"/>
                  <a:pt x="1883411" y="1823766"/>
                </a:cubicBezTo>
                <a:lnTo>
                  <a:pt x="1883227" y="1823842"/>
                </a:lnTo>
                <a:lnTo>
                  <a:pt x="1882612" y="1824142"/>
                </a:lnTo>
                <a:lnTo>
                  <a:pt x="1766930" y="1871601"/>
                </a:lnTo>
                <a:lnTo>
                  <a:pt x="1663784" y="1913959"/>
                </a:lnTo>
                <a:lnTo>
                  <a:pt x="1663179" y="1914164"/>
                </a:lnTo>
                <a:lnTo>
                  <a:pt x="1662001" y="1914647"/>
                </a:lnTo>
                <a:lnTo>
                  <a:pt x="1558777" y="1949524"/>
                </a:lnTo>
                <a:lnTo>
                  <a:pt x="1433858" y="1991834"/>
                </a:lnTo>
                <a:lnTo>
                  <a:pt x="1432311" y="1992254"/>
                </a:lnTo>
                <a:lnTo>
                  <a:pt x="1430801" y="1992764"/>
                </a:lnTo>
                <a:lnTo>
                  <a:pt x="1349014" y="2014904"/>
                </a:lnTo>
                <a:lnTo>
                  <a:pt x="1194714" y="2056862"/>
                </a:lnTo>
                <a:lnTo>
                  <a:pt x="1191674" y="2057497"/>
                </a:lnTo>
                <a:lnTo>
                  <a:pt x="1190064" y="2057933"/>
                </a:lnTo>
                <a:lnTo>
                  <a:pt x="1128321" y="2070732"/>
                </a:lnTo>
                <a:lnTo>
                  <a:pt x="947432" y="2108519"/>
                </a:lnTo>
                <a:lnTo>
                  <a:pt x="942476" y="2109255"/>
                </a:lnTo>
                <a:lnTo>
                  <a:pt x="940839" y="2109594"/>
                </a:lnTo>
                <a:lnTo>
                  <a:pt x="892376" y="2116693"/>
                </a:lnTo>
                <a:lnTo>
                  <a:pt x="693095" y="2146278"/>
                </a:lnTo>
                <a:lnTo>
                  <a:pt x="686126" y="2146903"/>
                </a:lnTo>
                <a:lnTo>
                  <a:pt x="684178" y="2147188"/>
                </a:lnTo>
                <a:lnTo>
                  <a:pt x="636667" y="2151337"/>
                </a:lnTo>
                <a:lnTo>
                  <a:pt x="432781" y="2169613"/>
                </a:lnTo>
                <a:lnTo>
                  <a:pt x="424249" y="2169883"/>
                </a:lnTo>
                <a:lnTo>
                  <a:pt x="421130" y="2170155"/>
                </a:lnTo>
                <a:lnTo>
                  <a:pt x="354965" y="2172073"/>
                </a:lnTo>
                <a:lnTo>
                  <a:pt x="167572" y="2177997"/>
                </a:lnTo>
                <a:lnTo>
                  <a:pt x="158985" y="2177754"/>
                </a:lnTo>
                <a:lnTo>
                  <a:pt x="152747" y="2177935"/>
                </a:lnTo>
                <a:lnTo>
                  <a:pt x="152746" y="2177935"/>
                </a:lnTo>
                <a:lnTo>
                  <a:pt x="0" y="2177935"/>
                </a:lnTo>
                <a:lnTo>
                  <a:pt x="0" y="2159509"/>
                </a:lnTo>
                <a:lnTo>
                  <a:pt x="107669" y="2150174"/>
                </a:lnTo>
                <a:lnTo>
                  <a:pt x="128683" y="2148352"/>
                </a:lnTo>
                <a:lnTo>
                  <a:pt x="128712" y="2148348"/>
                </a:lnTo>
                <a:lnTo>
                  <a:pt x="363659" y="2114941"/>
                </a:lnTo>
                <a:lnTo>
                  <a:pt x="439995" y="2100154"/>
                </a:lnTo>
                <a:lnTo>
                  <a:pt x="592283" y="2069829"/>
                </a:lnTo>
                <a:lnTo>
                  <a:pt x="680776" y="2047808"/>
                </a:lnTo>
                <a:lnTo>
                  <a:pt x="813809" y="2013449"/>
                </a:lnTo>
                <a:lnTo>
                  <a:pt x="905027" y="1985484"/>
                </a:lnTo>
                <a:lnTo>
                  <a:pt x="1027492" y="1946233"/>
                </a:lnTo>
                <a:lnTo>
                  <a:pt x="1118055" y="1912926"/>
                </a:lnTo>
                <a:lnTo>
                  <a:pt x="1232588" y="1868607"/>
                </a:lnTo>
                <a:lnTo>
                  <a:pt x="1320764" y="1830380"/>
                </a:lnTo>
                <a:lnTo>
                  <a:pt x="1428356" y="1780992"/>
                </a:lnTo>
                <a:lnTo>
                  <a:pt x="1513039" y="1738209"/>
                </a:lnTo>
                <a:lnTo>
                  <a:pt x="1614061" y="1683802"/>
                </a:lnTo>
                <a:lnTo>
                  <a:pt x="1694426" y="1636814"/>
                </a:lnTo>
                <a:lnTo>
                  <a:pt x="1788970" y="1577435"/>
                </a:lnTo>
                <a:lnTo>
                  <a:pt x="1864335" y="1526611"/>
                </a:lnTo>
                <a:lnTo>
                  <a:pt x="1952358" y="1462266"/>
                </a:lnTo>
                <a:lnTo>
                  <a:pt x="2022106" y="1408022"/>
                </a:lnTo>
                <a:lnTo>
                  <a:pt x="2073694" y="1364049"/>
                </a:lnTo>
                <a:lnTo>
                  <a:pt x="2304707" y="1139965"/>
                </a:lnTo>
                <a:lnTo>
                  <a:pt x="2330861" y="1108958"/>
                </a:lnTo>
                <a:lnTo>
                  <a:pt x="2517102" y="858257"/>
                </a:lnTo>
                <a:lnTo>
                  <a:pt x="2673772" y="544613"/>
                </a:lnTo>
                <a:lnTo>
                  <a:pt x="2673835" y="544484"/>
                </a:lnTo>
                <a:lnTo>
                  <a:pt x="2401593" y="544484"/>
                </a:lnTo>
                <a:lnTo>
                  <a:pt x="3046614" y="0"/>
                </a:lnTo>
                <a:close/>
              </a:path>
            </a:pathLst>
          </a:custGeom>
          <a:gradFill>
            <a:gsLst>
              <a:gs pos="0">
                <a:srgbClr val="E30000"/>
              </a:gs>
              <a:gs pos="100000">
                <a:srgbClr val="760303"/>
              </a:gs>
            </a:gsLst>
            <a:lin scaled="0"/>
          </a:gradFill>
          <a:ln w="25400" cap="flat" cmpd="sng" algn="ctr">
            <a:solidFill>
              <a:sysClr val="window" lastClr="FFFFFF"/>
            </a:solidFill>
            <a:prstDash val="solid"/>
          </a:ln>
          <a:effectLst>
            <a:reflection blurRad="6350" stA="50000" endA="300" endPos="38500" dist="50800" dir="5400000" sy="-100000" algn="bl" rotWithShape="0"/>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grpSp>
        <p:nvGrpSpPr>
          <p:cNvPr id="6" name="淘宝网chenying0907出品 3"/>
          <p:cNvGrpSpPr/>
          <p:nvPr/>
        </p:nvGrpSpPr>
        <p:grpSpPr>
          <a:xfrm>
            <a:off x="4172639" y="4938746"/>
            <a:ext cx="2958465" cy="1212980"/>
            <a:chOff x="1157072" y="4267970"/>
            <a:chExt cx="2958465" cy="1212980"/>
          </a:xfrm>
        </p:grpSpPr>
        <p:sp>
          <p:nvSpPr>
            <p:cNvPr id="7" name="淘宝网chenying0907出品 4"/>
            <p:cNvSpPr/>
            <p:nvPr/>
          </p:nvSpPr>
          <p:spPr>
            <a:xfrm>
              <a:off x="1157072" y="4267970"/>
              <a:ext cx="1212980" cy="1212980"/>
            </a:xfrm>
            <a:prstGeom prst="ellipse">
              <a:avLst/>
            </a:prstGeom>
            <a:solidFill>
              <a:srgbClr val="FFFF0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sz="3200" dirty="0">
                <a:latin typeface="微软雅黑" panose="020B0503020204020204" pitchFamily="34" charset="-122"/>
                <a:ea typeface="微软雅黑" panose="020B0503020204020204" pitchFamily="34" charset="-122"/>
              </a:endParaRPr>
            </a:p>
          </p:txBody>
        </p:sp>
        <p:sp>
          <p:nvSpPr>
            <p:cNvPr id="8" name="淘宝网chenying0907出品 5"/>
            <p:cNvSpPr txBox="1"/>
            <p:nvPr/>
          </p:nvSpPr>
          <p:spPr>
            <a:xfrm>
              <a:off x="1255497" y="4675038"/>
              <a:ext cx="2860040" cy="398780"/>
            </a:xfrm>
            <a:prstGeom prst="rect">
              <a:avLst/>
            </a:prstGeom>
            <a:noFill/>
          </p:spPr>
          <p:txBody>
            <a:bodyPr wrap="square" rtlCol="0">
              <a:spAutoFit/>
            </a:bodyPr>
            <a:p>
              <a:r>
                <a:rPr lang="zh-CN" altLang="en-US" sz="2000" b="1" dirty="0">
                  <a:latin typeface="微软雅黑" panose="020B0503020204020204" pitchFamily="34" charset="-122"/>
                  <a:ea typeface="微软雅黑" panose="020B0503020204020204" pitchFamily="34" charset="-122"/>
                </a:rPr>
                <a:t>自信自强的良好品格</a:t>
              </a:r>
              <a:endParaRPr lang="zh-CN" altLang="en-US" sz="2000" b="1" dirty="0">
                <a:latin typeface="微软雅黑" panose="020B0503020204020204" pitchFamily="34" charset="-122"/>
                <a:ea typeface="微软雅黑" panose="020B0503020204020204" pitchFamily="34" charset="-122"/>
              </a:endParaRPr>
            </a:p>
          </p:txBody>
        </p:sp>
      </p:grpSp>
      <p:grpSp>
        <p:nvGrpSpPr>
          <p:cNvPr id="10" name="淘宝网chenying0907出品 6"/>
          <p:cNvGrpSpPr/>
          <p:nvPr/>
        </p:nvGrpSpPr>
        <p:grpSpPr>
          <a:xfrm>
            <a:off x="6742358" y="3755810"/>
            <a:ext cx="2686050" cy="1590176"/>
            <a:chOff x="4459599" y="4592921"/>
            <a:chExt cx="2686050" cy="1590176"/>
          </a:xfrm>
        </p:grpSpPr>
        <p:sp>
          <p:nvSpPr>
            <p:cNvPr id="11" name="淘宝网chenying0907出品 7"/>
            <p:cNvSpPr/>
            <p:nvPr/>
          </p:nvSpPr>
          <p:spPr>
            <a:xfrm>
              <a:off x="4459599" y="4592921"/>
              <a:ext cx="1590176" cy="1590176"/>
            </a:xfrm>
            <a:prstGeom prst="ellipse">
              <a:avLst/>
            </a:prstGeom>
            <a:solidFill>
              <a:srgbClr val="00B0F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sz="3200" dirty="0">
                <a:latin typeface="微软雅黑" panose="020B0503020204020204" pitchFamily="34" charset="-122"/>
                <a:ea typeface="微软雅黑" panose="020B0503020204020204" pitchFamily="34" charset="-122"/>
              </a:endParaRPr>
            </a:p>
          </p:txBody>
        </p:sp>
        <p:sp>
          <p:nvSpPr>
            <p:cNvPr id="12" name="淘宝网chenying0907出品 8"/>
            <p:cNvSpPr txBox="1"/>
            <p:nvPr/>
          </p:nvSpPr>
          <p:spPr>
            <a:xfrm>
              <a:off x="4704709" y="5298198"/>
              <a:ext cx="2440940" cy="398780"/>
            </a:xfrm>
            <a:prstGeom prst="rect">
              <a:avLst/>
            </a:prstGeom>
            <a:noFill/>
          </p:spPr>
          <p:txBody>
            <a:bodyPr wrap="square" rtlCol="0">
              <a:spAutoFit/>
            </a:bodyPr>
            <a:p>
              <a:r>
                <a:rPr lang="zh-CN" altLang="en-US" sz="2000" b="1" dirty="0">
                  <a:latin typeface="微软雅黑" panose="020B0503020204020204" pitchFamily="34" charset="-122"/>
                  <a:ea typeface="微软雅黑" panose="020B0503020204020204" pitchFamily="34" charset="-122"/>
                </a:rPr>
                <a:t> 跨文化沟通能力</a:t>
              </a:r>
              <a:endParaRPr lang="zh-CN" altLang="en-US" sz="2000" b="1" dirty="0">
                <a:latin typeface="微软雅黑" panose="020B0503020204020204" pitchFamily="34" charset="-122"/>
                <a:ea typeface="微软雅黑" panose="020B0503020204020204" pitchFamily="34" charset="-122"/>
              </a:endParaRPr>
            </a:p>
          </p:txBody>
        </p:sp>
      </p:grpSp>
      <p:grpSp>
        <p:nvGrpSpPr>
          <p:cNvPr id="13" name="淘宝网chenying0907出品 9"/>
          <p:cNvGrpSpPr/>
          <p:nvPr/>
        </p:nvGrpSpPr>
        <p:grpSpPr>
          <a:xfrm>
            <a:off x="9134520" y="1579512"/>
            <a:ext cx="3381375" cy="1800000"/>
            <a:chOff x="7482851" y="1441833"/>
            <a:chExt cx="3381375" cy="1800000"/>
          </a:xfrm>
        </p:grpSpPr>
        <p:sp>
          <p:nvSpPr>
            <p:cNvPr id="14" name="淘宝网chenying0907出品 10"/>
            <p:cNvSpPr/>
            <p:nvPr/>
          </p:nvSpPr>
          <p:spPr>
            <a:xfrm>
              <a:off x="7482851" y="1441833"/>
              <a:ext cx="1836000" cy="1800000"/>
            </a:xfrm>
            <a:prstGeom prst="ellipse">
              <a:avLst/>
            </a:prstGeom>
            <a:solidFill>
              <a:schemeClr val="accent6">
                <a:lumMod val="40000"/>
                <a:lumOff val="60000"/>
              </a:schemeClr>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sz="2000" dirty="0">
                <a:latin typeface="微软雅黑" panose="020B0503020204020204" pitchFamily="34" charset="-122"/>
                <a:ea typeface="微软雅黑" panose="020B0503020204020204" pitchFamily="34" charset="-122"/>
              </a:endParaRPr>
            </a:p>
          </p:txBody>
        </p:sp>
        <p:sp>
          <p:nvSpPr>
            <p:cNvPr id="15" name="淘宝网chenying0907出品 11"/>
            <p:cNvSpPr txBox="1"/>
            <p:nvPr/>
          </p:nvSpPr>
          <p:spPr>
            <a:xfrm>
              <a:off x="7869566" y="2225010"/>
              <a:ext cx="2994660" cy="398780"/>
            </a:xfrm>
            <a:prstGeom prst="rect">
              <a:avLst/>
            </a:prstGeom>
            <a:noFill/>
          </p:spPr>
          <p:txBody>
            <a:bodyPr wrap="square" rtlCol="0">
              <a:spAutoFit/>
            </a:bodyPr>
            <a:p>
              <a:r>
                <a:rPr lang="zh-CN" altLang="en-US" sz="2000" b="1" dirty="0">
                  <a:latin typeface="微软雅黑" panose="020B0503020204020204" pitchFamily="34" charset="-122"/>
                  <a:ea typeface="微软雅黑" panose="020B0503020204020204" pitchFamily="34" charset="-122"/>
                </a:rPr>
                <a:t>传播中华文化的能力</a:t>
              </a:r>
              <a:endParaRPr lang="zh-CN" altLang="en-US" sz="2000" b="1" dirty="0">
                <a:latin typeface="微软雅黑" panose="020B0503020204020204" pitchFamily="34" charset="-122"/>
                <a:ea typeface="微软雅黑" panose="020B0503020204020204" pitchFamily="34" charset="-122"/>
              </a:endParaRPr>
            </a:p>
          </p:txBody>
        </p:sp>
      </p:grpSp>
      <p:grpSp>
        <p:nvGrpSpPr>
          <p:cNvPr id="17" name="淘宝网chenying0907出品 12"/>
          <p:cNvGrpSpPr/>
          <p:nvPr/>
        </p:nvGrpSpPr>
        <p:grpSpPr>
          <a:xfrm>
            <a:off x="1920461" y="5656471"/>
            <a:ext cx="2604556" cy="720000"/>
            <a:chOff x="1026936" y="5123593"/>
            <a:chExt cx="2604556" cy="720000"/>
          </a:xfrm>
        </p:grpSpPr>
        <p:sp>
          <p:nvSpPr>
            <p:cNvPr id="18" name="淘宝网chenying0907出品 13"/>
            <p:cNvSpPr/>
            <p:nvPr/>
          </p:nvSpPr>
          <p:spPr>
            <a:xfrm>
              <a:off x="1026936" y="5123593"/>
              <a:ext cx="720000" cy="720000"/>
            </a:xfrm>
            <a:prstGeom prst="ellipse">
              <a:avLst/>
            </a:prstGeom>
            <a:solidFill>
              <a:srgbClr val="DB91F9"/>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sz="1600" dirty="0">
                <a:latin typeface="微软雅黑" panose="020B0503020204020204" pitchFamily="34" charset="-122"/>
                <a:ea typeface="微软雅黑" panose="020B0503020204020204" pitchFamily="34" charset="-122"/>
              </a:endParaRPr>
            </a:p>
          </p:txBody>
        </p:sp>
        <p:sp>
          <p:nvSpPr>
            <p:cNvPr id="19" name="淘宝网chenying0907出品 14"/>
            <p:cNvSpPr txBox="1"/>
            <p:nvPr/>
          </p:nvSpPr>
          <p:spPr>
            <a:xfrm>
              <a:off x="1190552" y="5334153"/>
              <a:ext cx="2440940" cy="398780"/>
            </a:xfrm>
            <a:prstGeom prst="rect">
              <a:avLst/>
            </a:prstGeom>
            <a:noFill/>
          </p:spPr>
          <p:txBody>
            <a:bodyPr wrap="square" rtlCol="0">
              <a:spAutoFit/>
            </a:bodyPr>
            <a:p>
              <a:r>
                <a:rPr lang="zh-CN" altLang="en-US" sz="2000" b="1" dirty="0">
                  <a:latin typeface="微软雅黑" panose="020B0503020204020204" pitchFamily="34" charset="-122"/>
                  <a:ea typeface="微软雅黑" panose="020B0503020204020204" pitchFamily="34" charset="-122"/>
                </a:rPr>
                <a:t>展示正确的价值观</a:t>
              </a:r>
              <a:endParaRPr lang="zh-CN" altLang="en-US" sz="2000" b="1" dirty="0">
                <a:latin typeface="微软雅黑" panose="020B0503020204020204" pitchFamily="34" charset="-122"/>
                <a:ea typeface="微软雅黑" panose="020B0503020204020204" pitchFamily="34" charset="-122"/>
              </a:endParaRPr>
            </a:p>
          </p:txBody>
        </p:sp>
      </p:grpSp>
      <p:sp>
        <p:nvSpPr>
          <p:cNvPr id="22" name="文本框 21"/>
          <p:cNvSpPr txBox="1"/>
          <p:nvPr/>
        </p:nvSpPr>
        <p:spPr>
          <a:xfrm>
            <a:off x="337185" y="1348105"/>
            <a:ext cx="8465820" cy="3415030"/>
          </a:xfrm>
          <a:prstGeom prst="rect">
            <a:avLst/>
          </a:prstGeom>
          <a:noFill/>
        </p:spPr>
        <p:txBody>
          <a:bodyPr wrap="square" rtlCol="0" anchor="t">
            <a:spAutoFit/>
          </a:bodyPr>
          <a:p>
            <a:r>
              <a:rPr lang="zh-CN" altLang="en-US" b="1"/>
              <a:t>Dear Alex,                            </a:t>
            </a:r>
            <a:endParaRPr lang="zh-CN" altLang="en-US" b="1"/>
          </a:p>
          <a:p>
            <a:r>
              <a:rPr lang="en-US" altLang="zh-CN" b="1"/>
              <a:t>   </a:t>
            </a:r>
            <a:r>
              <a:rPr lang="zh-CN" altLang="en-US" b="1"/>
              <a:t>Hearing your departure, I’m writing to express my sincere gratitude for your generous help.</a:t>
            </a:r>
            <a:endParaRPr lang="zh-CN" altLang="en-US" b="1"/>
          </a:p>
          <a:p>
            <a:r>
              <a:rPr lang="zh-CN" altLang="en-US" b="1"/>
              <a:t>    Last year has witnessed my harvest in English. When I was messed up with all the language obstacles, It was your patience and guidance that </a:t>
            </a:r>
            <a:r>
              <a:rPr lang="zh-CN" altLang="en-US" b="1">
                <a:solidFill>
                  <a:srgbClr val="C00000"/>
                </a:solidFill>
              </a:rPr>
              <a:t>enlightened</a:t>
            </a:r>
            <a:r>
              <a:rPr lang="zh-CN" altLang="en-US" b="1"/>
              <a:t> me. Besides you always offered to revise the language style of my writing practice, which </a:t>
            </a:r>
            <a:r>
              <a:rPr lang="zh-CN" altLang="en-US" b="1">
                <a:solidFill>
                  <a:srgbClr val="C00000"/>
                </a:solidFill>
              </a:rPr>
              <a:t>enabled</a:t>
            </a:r>
            <a:r>
              <a:rPr lang="zh-CN" altLang="en-US" b="1"/>
              <a:t> me to savour a dip of authentic English. With </a:t>
            </a:r>
            <a:r>
              <a:rPr lang="zh-CN" altLang="en-US" b="1" u="sng"/>
              <a:t>cross-cultural notions and visions</a:t>
            </a:r>
            <a:r>
              <a:rPr lang="zh-CN" altLang="en-US" b="1"/>
              <a:t> being </a:t>
            </a:r>
            <a:r>
              <a:rPr lang="zh-CN" altLang="en-US" b="1">
                <a:solidFill>
                  <a:srgbClr val="C00000"/>
                </a:solidFill>
              </a:rPr>
              <a:t>exchanging</a:t>
            </a:r>
            <a:r>
              <a:rPr lang="zh-CN" altLang="en-US" b="1"/>
              <a:t>, my knowledge scope was </a:t>
            </a:r>
            <a:r>
              <a:rPr lang="zh-CN" altLang="en-US" b="1">
                <a:solidFill>
                  <a:srgbClr val="C00000"/>
                </a:solidFill>
              </a:rPr>
              <a:t>enriched</a:t>
            </a:r>
            <a:r>
              <a:rPr lang="zh-CN" altLang="en-US" b="1"/>
              <a:t> and our friendship has been flourishing!</a:t>
            </a:r>
            <a:endParaRPr lang="zh-CN" altLang="en-US" b="1"/>
          </a:p>
          <a:p>
            <a:r>
              <a:rPr lang="en-US" altLang="zh-CN" b="1"/>
              <a:t>    </a:t>
            </a:r>
            <a:r>
              <a:rPr lang="zh-CN" altLang="en-US" b="1" u="sng"/>
              <a:t>Attached</a:t>
            </a:r>
            <a:r>
              <a:rPr lang="en-US" altLang="zh-CN" b="1" u="sng"/>
              <a:t> to</a:t>
            </a:r>
            <a:r>
              <a:rPr lang="zh-CN" altLang="en-US" b="1" u="sng"/>
              <a:t> the letter is an auspicious Chinese knot</a:t>
            </a:r>
            <a:r>
              <a:rPr lang="zh-CN" altLang="en-US" b="1"/>
              <a:t>. May every moment full of joy on your new stage of life! </a:t>
            </a:r>
            <a:endParaRPr lang="zh-CN" altLang="en-US" b="1"/>
          </a:p>
          <a:p>
            <a:r>
              <a:rPr lang="en-US" altLang="zh-CN" b="1"/>
              <a:t>                                                                                                       </a:t>
            </a:r>
            <a:r>
              <a:rPr lang="zh-CN" altLang="en-US" b="1"/>
              <a:t>Yours,</a:t>
            </a:r>
            <a:endParaRPr lang="zh-CN" altLang="en-US" b="1"/>
          </a:p>
          <a:p>
            <a:r>
              <a:rPr lang="en-US" altLang="zh-CN" b="1"/>
              <a:t>                                                                                                      </a:t>
            </a:r>
            <a:r>
              <a:rPr lang="zh-CN" altLang="en-US" b="1"/>
              <a:t>Li Hua</a:t>
            </a:r>
            <a:endParaRPr lang="zh-CN" altLang="en-US" b="1"/>
          </a:p>
        </p:txBody>
      </p:sp>
      <p:sp>
        <p:nvSpPr>
          <p:cNvPr id="23" name="文本框 22"/>
          <p:cNvSpPr txBox="1"/>
          <p:nvPr/>
        </p:nvSpPr>
        <p:spPr>
          <a:xfrm>
            <a:off x="48895" y="4152900"/>
            <a:ext cx="4940300" cy="1322070"/>
          </a:xfrm>
          <a:prstGeom prst="rect">
            <a:avLst/>
          </a:prstGeom>
          <a:noFill/>
        </p:spPr>
        <p:txBody>
          <a:bodyPr wrap="square" rtlCol="0" anchor="t">
            <a:spAutoFit/>
          </a:bodyPr>
          <a:p>
            <a:pPr marL="285750" indent="-285750">
              <a:buFont typeface="Arial" panose="020B0604020202020204" pitchFamily="34" charset="0"/>
              <a:buChar char="•"/>
            </a:pPr>
            <a:r>
              <a:rPr lang="zh-CN" altLang="en-US" sz="1600" b="1">
                <a:solidFill>
                  <a:srgbClr val="002060"/>
                </a:solidFill>
              </a:rPr>
              <a:t>cross-cultural notions and visions体现作者的国际视野，Attached </a:t>
            </a:r>
            <a:r>
              <a:rPr lang="en-US" altLang="zh-CN" sz="1600" b="1">
                <a:solidFill>
                  <a:srgbClr val="002060"/>
                </a:solidFill>
              </a:rPr>
              <a:t>to </a:t>
            </a:r>
            <a:r>
              <a:rPr lang="zh-CN" altLang="en-US" sz="1600" b="1">
                <a:solidFill>
                  <a:srgbClr val="002060"/>
                </a:solidFill>
              </a:rPr>
              <a:t>the letter is an auspicious Chinese knot突显作者传播中华文化的能力，是很有价值的独特的闪光点，易受阅卷老师的青睐，顺应时代要求，体现综合素养。</a:t>
            </a:r>
            <a:endParaRPr lang="zh-CN" altLang="en-US" sz="16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600"/>
                            </p:stCondLst>
                            <p:childTnLst>
                              <p:par>
                                <p:cTn id="14" presetID="22" presetClass="entr" presetSubtype="4"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childTnLst>
                          </p:cTn>
                        </p:par>
                        <p:par>
                          <p:cTn id="17" fill="hold">
                            <p:stCondLst>
                              <p:cond delay="2100"/>
                            </p:stCondLst>
                            <p:childTnLst>
                              <p:par>
                                <p:cTn id="18" presetID="53" presetClass="entr" presetSubtype="16"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par>
                          <p:cTn id="23" fill="hold">
                            <p:stCondLst>
                              <p:cond delay="26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par>
                          <p:cTn id="29" fill="hold">
                            <p:stCondLst>
                              <p:cond delay="3100"/>
                            </p:stCondLst>
                            <p:childTnLst>
                              <p:par>
                                <p:cTn id="30" presetID="53" presetClass="entr" presetSubtype="16"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par>
                          <p:cTn id="35" fill="hold">
                            <p:stCondLst>
                              <p:cond delay="3600"/>
                            </p:stCondLst>
                            <p:childTnLst>
                              <p:par>
                                <p:cTn id="36" presetID="53" presetClass="entr" presetSubtype="16"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bldLvl="0" animBg="1"/>
      <p:bldP spid="22" grpId="0"/>
      <p:bldP spid="22" grpId="1"/>
      <p:bldP spid="23" grpId="0"/>
      <p:bldP spid="2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559054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形成“角色代入”的共情能力</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5" name="矩形 4"/>
          <p:cNvSpPr/>
          <p:nvPr/>
        </p:nvSpPr>
        <p:spPr>
          <a:xfrm>
            <a:off x="364490" y="871855"/>
            <a:ext cx="9244965" cy="553085"/>
          </a:xfrm>
          <a:prstGeom prst="rect">
            <a:avLst/>
          </a:prstGeom>
          <a:ln>
            <a:solidFill>
              <a:srgbClr val="FFC000"/>
            </a:solidFill>
          </a:ln>
        </p:spPr>
        <p:txBody>
          <a:bodyPr wrap="square">
            <a:spAutoFit/>
          </a:bodyPr>
          <a:p>
            <a:r>
              <a:rPr sz="1500" dirty="0">
                <a:solidFill>
                  <a:srgbClr val="000000"/>
                </a:solidFill>
              </a:rPr>
              <a:t>假定你是李华，你校来自爱尔兰的外教Peter因病回国休假。请给他写一封电子邮件，内容包括：1.询问近况；2.分享班级最新消息；3.表达祝愿。</a:t>
            </a:r>
            <a:r>
              <a:rPr sz="1500" dirty="0">
                <a:solidFill>
                  <a:srgbClr val="000000"/>
                </a:solidFill>
                <a:sym typeface="+mn-ea"/>
              </a:rPr>
              <a:t>（2020年07月</a:t>
            </a:r>
            <a:r>
              <a:rPr lang="zh-CN" sz="1500" dirty="0">
                <a:solidFill>
                  <a:srgbClr val="000000"/>
                </a:solidFill>
                <a:sym typeface="+mn-ea"/>
              </a:rPr>
              <a:t>浙江</a:t>
            </a:r>
            <a:r>
              <a:rPr sz="1500" dirty="0">
                <a:solidFill>
                  <a:srgbClr val="000000"/>
                </a:solidFill>
                <a:sym typeface="+mn-ea"/>
              </a:rPr>
              <a:t>高考试题应用文写作）</a:t>
            </a:r>
            <a:endParaRPr sz="1500" dirty="0">
              <a:solidFill>
                <a:srgbClr val="000000"/>
              </a:solidFill>
            </a:endParaRPr>
          </a:p>
        </p:txBody>
      </p:sp>
      <p:sp>
        <p:nvSpPr>
          <p:cNvPr id="20" name="文本框 19"/>
          <p:cNvSpPr txBox="1"/>
          <p:nvPr/>
        </p:nvSpPr>
        <p:spPr>
          <a:xfrm>
            <a:off x="364490" y="1478280"/>
            <a:ext cx="11445875" cy="1076325"/>
          </a:xfrm>
          <a:prstGeom prst="rect">
            <a:avLst/>
          </a:prstGeom>
          <a:noFill/>
          <a:ln w="9525">
            <a:noFill/>
          </a:ln>
          <a:extLst>
            <a:ext uri="{909E8E84-426E-40DD-AFC4-6F175D3DCCD1}">
              <a14:hiddenFill xmlns:a14="http://schemas.microsoft.com/office/drawing/2010/main">
                <a:solidFill>
                  <a:schemeClr val="accent3">
                    <a:lumMod val="75000"/>
                  </a:schemeClr>
                </a:solidFill>
              </a14:hiddenFill>
            </a:ext>
          </a:extLst>
        </p:spPr>
        <p:txBody>
          <a:bodyPr wrap="square">
            <a:spAutoFit/>
          </a:bodyPr>
          <a:p>
            <a:pPr marL="342900" indent="-342900">
              <a:buFont typeface="Wingdings" panose="05000000000000000000" charset="0"/>
              <a:buChar char="Ø"/>
            </a:pPr>
            <a:r>
              <a:rPr lang="en-US" altLang="zh-CN" sz="2400" b="1">
                <a:solidFill>
                  <a:srgbClr val="002060"/>
                </a:solidFill>
                <a:ea typeface="宋体" panose="02010600030101010101" pitchFamily="2" charset="-122"/>
              </a:rPr>
              <a:t>     </a:t>
            </a:r>
            <a:r>
              <a:rPr lang="zh-CN" altLang="en-US" sz="2000" b="1">
                <a:solidFill>
                  <a:srgbClr val="002060"/>
                </a:solidFill>
                <a:ea typeface="宋体" panose="02010600030101010101" pitchFamily="2" charset="-122"/>
              </a:rPr>
              <a:t>本</a:t>
            </a:r>
            <a:r>
              <a:rPr lang="zh-CN" sz="2000" b="1">
                <a:solidFill>
                  <a:srgbClr val="002060"/>
                </a:solidFill>
                <a:ea typeface="宋体" panose="02010600030101010101" pitchFamily="2" charset="-122"/>
              </a:rPr>
              <a:t>信件是李华主动写给生病的</a:t>
            </a:r>
            <a:r>
              <a:rPr lang="en-US" sz="2000" b="1">
                <a:solidFill>
                  <a:srgbClr val="002060"/>
                </a:solidFill>
                <a:latin typeface="Times New Roman" panose="02020603050405020304" pitchFamily="18" charset="0"/>
                <a:ea typeface="宋体" panose="02010600030101010101" pitchFamily="2" charset="-122"/>
              </a:rPr>
              <a:t>Peter</a:t>
            </a:r>
            <a:r>
              <a:rPr lang="zh-CN" sz="2000" b="1">
                <a:solidFill>
                  <a:srgbClr val="002060"/>
                </a:solidFill>
                <a:ea typeface="宋体" panose="02010600030101010101" pitchFamily="2" charset="-122"/>
              </a:rPr>
              <a:t>，题目中并未提及</a:t>
            </a:r>
            <a:r>
              <a:rPr lang="en-US" sz="2000" b="1">
                <a:solidFill>
                  <a:srgbClr val="002060"/>
                </a:solidFill>
                <a:latin typeface="Times New Roman" panose="02020603050405020304" pitchFamily="18" charset="0"/>
                <a:ea typeface="宋体" panose="02010600030101010101" pitchFamily="2" charset="-122"/>
              </a:rPr>
              <a:t>Peter</a:t>
            </a:r>
            <a:r>
              <a:rPr lang="zh-CN" sz="2000" b="1">
                <a:solidFill>
                  <a:srgbClr val="002060"/>
                </a:solidFill>
                <a:ea typeface="宋体" panose="02010600030101010101" pitchFamily="2" charset="-122"/>
              </a:rPr>
              <a:t>写信询问班级信息，故分享的班级信息最好是</a:t>
            </a:r>
            <a:r>
              <a:rPr lang="zh-CN" sz="2000" b="1">
                <a:solidFill>
                  <a:srgbClr val="C00000"/>
                </a:solidFill>
                <a:ea typeface="宋体" panose="02010600030101010101" pitchFamily="2" charset="-122"/>
              </a:rPr>
              <a:t>有利于</a:t>
            </a:r>
            <a:r>
              <a:rPr lang="en-US" altLang="zh-CN" sz="2000" b="1">
                <a:solidFill>
                  <a:srgbClr val="C00000"/>
                </a:solidFill>
                <a:ea typeface="宋体" panose="02010600030101010101" pitchFamily="2" charset="-122"/>
              </a:rPr>
              <a:t>Peter</a:t>
            </a:r>
            <a:r>
              <a:rPr lang="zh-CN" altLang="en-US" sz="2000" b="1">
                <a:solidFill>
                  <a:srgbClr val="C00000"/>
                </a:solidFill>
                <a:ea typeface="宋体" panose="02010600030101010101" pitchFamily="2" charset="-122"/>
              </a:rPr>
              <a:t>病情恢复的新近</a:t>
            </a:r>
            <a:r>
              <a:rPr lang="zh-CN" sz="2000" b="1">
                <a:solidFill>
                  <a:srgbClr val="C00000"/>
                </a:solidFill>
                <a:ea typeface="宋体" panose="02010600030101010101" pitchFamily="2" charset="-122"/>
              </a:rPr>
              <a:t>好消息</a:t>
            </a:r>
            <a:r>
              <a:rPr lang="zh-CN" sz="2000" b="1">
                <a:solidFill>
                  <a:srgbClr val="002060"/>
                </a:solidFill>
                <a:ea typeface="宋体" panose="02010600030101010101" pitchFamily="2" charset="-122"/>
              </a:rPr>
              <a:t>，本文更是一封</a:t>
            </a:r>
            <a:r>
              <a:rPr lang="zh-CN" sz="2000" b="1">
                <a:solidFill>
                  <a:srgbClr val="C00000"/>
                </a:solidFill>
                <a:ea typeface="宋体" panose="02010600030101010101" pitchFamily="2" charset="-122"/>
              </a:rPr>
              <a:t>慰问信</a:t>
            </a:r>
            <a:r>
              <a:rPr lang="zh-CN" sz="2000" b="1">
                <a:solidFill>
                  <a:srgbClr val="002060"/>
                </a:solidFill>
                <a:ea typeface="宋体" panose="02010600030101010101" pitchFamily="2" charset="-122"/>
              </a:rPr>
              <a:t>。</a:t>
            </a:r>
            <a:endParaRPr lang="zh-CN" sz="2000" b="1">
              <a:solidFill>
                <a:srgbClr val="002060"/>
              </a:solidFill>
              <a:ea typeface="宋体" panose="02010600030101010101" pitchFamily="2" charset="-122"/>
            </a:endParaRPr>
          </a:p>
          <a:p>
            <a:pPr indent="0"/>
            <a:r>
              <a:rPr lang="zh-CN" altLang="en-US" sz="2000" b="1">
                <a:solidFill>
                  <a:srgbClr val="002060"/>
                </a:solidFill>
                <a:ea typeface="宋体" panose="02010600030101010101" pitchFamily="2" charset="-122"/>
              </a:rPr>
              <a:t>   </a:t>
            </a:r>
            <a:r>
              <a:rPr lang="en-US" altLang="zh-CN" sz="2000" b="1">
                <a:solidFill>
                  <a:srgbClr val="002060"/>
                </a:solidFill>
                <a:ea typeface="宋体" panose="02010600030101010101" pitchFamily="2" charset="-122"/>
              </a:rPr>
              <a:t>       </a:t>
            </a:r>
            <a:r>
              <a:rPr lang="zh-CN" altLang="en-US" sz="2000" b="1">
                <a:solidFill>
                  <a:srgbClr val="002060"/>
                </a:solidFill>
                <a:ea typeface="宋体" panose="02010600030101010101" pitchFamily="2" charset="-122"/>
              </a:rPr>
              <a:t> </a:t>
            </a:r>
            <a:r>
              <a:rPr lang="en-US" altLang="zh-CN" sz="2000" b="1">
                <a:solidFill>
                  <a:srgbClr val="002060"/>
                </a:solidFill>
                <a:ea typeface="宋体" panose="02010600030101010101" pitchFamily="2" charset="-122"/>
              </a:rPr>
              <a:t>“</a:t>
            </a:r>
            <a:r>
              <a:rPr lang="zh-CN" altLang="en-US" sz="2000" b="1">
                <a:solidFill>
                  <a:srgbClr val="002060"/>
                </a:solidFill>
                <a:ea typeface="宋体" panose="02010600030101010101" pitchFamily="2" charset="-122"/>
                <a:sym typeface="等线" panose="02010600030101010101" charset="-122"/>
              </a:rPr>
              <a:t>分享</a:t>
            </a:r>
            <a:r>
              <a:rPr lang="en-US" altLang="zh-CN" sz="2000" b="1">
                <a:solidFill>
                  <a:srgbClr val="002060"/>
                </a:solidFill>
                <a:ea typeface="宋体" panose="02010600030101010101" pitchFamily="2" charset="-122"/>
                <a:sym typeface="Arial" panose="020B0604020202020204" pitchFamily="34" charset="0"/>
              </a:rPr>
              <a:t>”</a:t>
            </a:r>
            <a:r>
              <a:rPr lang="zh-CN" altLang="en-US" sz="2000" b="1">
                <a:solidFill>
                  <a:srgbClr val="002060"/>
                </a:solidFill>
                <a:ea typeface="宋体" panose="02010600030101010101" pitchFamily="2" charset="-122"/>
                <a:sym typeface="等线" panose="02010600030101010101" charset="-122"/>
              </a:rPr>
              <a:t>的内容应是</a:t>
            </a:r>
            <a:r>
              <a:rPr lang="zh-CN" altLang="en-US" sz="2000" b="1">
                <a:solidFill>
                  <a:srgbClr val="C00000"/>
                </a:solidFill>
                <a:ea typeface="宋体" panose="02010600030101010101" pitchFamily="2" charset="-122"/>
                <a:sym typeface="等线" panose="02010600030101010101" charset="-122"/>
              </a:rPr>
              <a:t>积极、暖心、互动的</a:t>
            </a:r>
            <a:r>
              <a:rPr lang="zh-CN" altLang="en-US" sz="2000" b="1">
                <a:solidFill>
                  <a:srgbClr val="002060"/>
                </a:solidFill>
                <a:ea typeface="宋体" panose="02010600030101010101" pitchFamily="2" charset="-122"/>
                <a:sym typeface="等线" panose="02010600030101010101" charset="-122"/>
              </a:rPr>
              <a:t>；</a:t>
            </a:r>
            <a:r>
              <a:rPr lang="en-US" altLang="zh-CN" sz="2000" b="1">
                <a:solidFill>
                  <a:srgbClr val="002060"/>
                </a:solidFill>
                <a:ea typeface="宋体" panose="02010600030101010101" pitchFamily="2" charset="-122"/>
                <a:sym typeface="Arial" panose="020B0604020202020204" pitchFamily="34" charset="0"/>
              </a:rPr>
              <a:t>“</a:t>
            </a:r>
            <a:r>
              <a:rPr lang="zh-CN" altLang="en-US" sz="2000" b="1">
                <a:solidFill>
                  <a:srgbClr val="002060"/>
                </a:solidFill>
                <a:ea typeface="宋体" panose="02010600030101010101" pitchFamily="2" charset="-122"/>
                <a:sym typeface="等线" panose="02010600030101010101" charset="-122"/>
              </a:rPr>
              <a:t>分享</a:t>
            </a:r>
            <a:r>
              <a:rPr lang="en-US" altLang="zh-CN" sz="2000" b="1">
                <a:solidFill>
                  <a:srgbClr val="002060"/>
                </a:solidFill>
                <a:ea typeface="宋体" panose="02010600030101010101" pitchFamily="2" charset="-122"/>
                <a:sym typeface="Arial" panose="020B0604020202020204" pitchFamily="34" charset="0"/>
              </a:rPr>
              <a:t>”</a:t>
            </a:r>
            <a:r>
              <a:rPr lang="zh-CN" altLang="en-US" sz="2000" b="1">
                <a:solidFill>
                  <a:srgbClr val="002060"/>
                </a:solidFill>
                <a:ea typeface="宋体" panose="02010600030101010101" pitchFamily="2" charset="-122"/>
                <a:sym typeface="等线" panose="02010600030101010101" charset="-122"/>
              </a:rPr>
              <a:t>有别于</a:t>
            </a:r>
            <a:r>
              <a:rPr lang="en-US" altLang="zh-CN" sz="2000" b="1">
                <a:solidFill>
                  <a:srgbClr val="002060"/>
                </a:solidFill>
                <a:ea typeface="宋体" panose="02010600030101010101" pitchFamily="2" charset="-122"/>
                <a:sym typeface="Arial" panose="020B0604020202020204" pitchFamily="34" charset="0"/>
              </a:rPr>
              <a:t>“</a:t>
            </a:r>
            <a:r>
              <a:rPr lang="zh-CN" altLang="en-US" sz="2000" b="1">
                <a:solidFill>
                  <a:srgbClr val="002060"/>
                </a:solidFill>
                <a:ea typeface="宋体" panose="02010600030101010101" pitchFamily="2" charset="-122"/>
                <a:sym typeface="等线" panose="02010600030101010101" charset="-122"/>
              </a:rPr>
              <a:t>告知</a:t>
            </a:r>
            <a:r>
              <a:rPr lang="en-US" altLang="zh-CN" sz="2000" b="1">
                <a:solidFill>
                  <a:srgbClr val="002060"/>
                </a:solidFill>
                <a:ea typeface="宋体" panose="02010600030101010101" pitchFamily="2" charset="-122"/>
                <a:sym typeface="Arial" panose="020B0604020202020204" pitchFamily="34" charset="0"/>
              </a:rPr>
              <a:t>”</a:t>
            </a:r>
            <a:r>
              <a:rPr lang="zh-CN" altLang="en-US" sz="2000" b="1">
                <a:solidFill>
                  <a:srgbClr val="002060"/>
                </a:solidFill>
                <a:ea typeface="宋体" panose="02010600030101010101" pitchFamily="2" charset="-122"/>
                <a:sym typeface="等线" panose="02010600030101010101" charset="-122"/>
              </a:rPr>
              <a:t>、</a:t>
            </a:r>
            <a:r>
              <a:rPr lang="en-US" altLang="zh-CN" sz="2000" b="1">
                <a:solidFill>
                  <a:srgbClr val="002060"/>
                </a:solidFill>
                <a:ea typeface="宋体" panose="02010600030101010101" pitchFamily="2" charset="-122"/>
                <a:sym typeface="Arial" panose="020B0604020202020204" pitchFamily="34" charset="0"/>
              </a:rPr>
              <a:t>“</a:t>
            </a:r>
            <a:r>
              <a:rPr lang="zh-CN" altLang="en-US" sz="2000" b="1">
                <a:solidFill>
                  <a:srgbClr val="002060"/>
                </a:solidFill>
                <a:ea typeface="宋体" panose="02010600030101010101" pitchFamily="2" charset="-122"/>
                <a:sym typeface="等线" panose="02010600030101010101" charset="-122"/>
              </a:rPr>
              <a:t>通知</a:t>
            </a:r>
            <a:r>
              <a:rPr lang="en-US" altLang="zh-CN" sz="2000" b="1">
                <a:solidFill>
                  <a:srgbClr val="002060"/>
                </a:solidFill>
                <a:ea typeface="宋体" panose="02010600030101010101" pitchFamily="2" charset="-122"/>
                <a:sym typeface="Arial" panose="020B0604020202020204" pitchFamily="34" charset="0"/>
              </a:rPr>
              <a:t>”</a:t>
            </a:r>
            <a:r>
              <a:rPr lang="zh-CN" altLang="en-US" sz="2000" b="1">
                <a:solidFill>
                  <a:srgbClr val="002060"/>
                </a:solidFill>
                <a:ea typeface="宋体" panose="02010600030101010101" pitchFamily="2" charset="-122"/>
                <a:sym typeface="等线" panose="02010600030101010101" charset="-122"/>
              </a:rPr>
              <a:t>。</a:t>
            </a:r>
            <a:endParaRPr lang="zh-CN" altLang="en-US" sz="2000" b="1">
              <a:solidFill>
                <a:srgbClr val="002060"/>
              </a:solidFill>
              <a:ea typeface="宋体" panose="02010600030101010101" pitchFamily="2" charset="-122"/>
              <a:sym typeface="等线" panose="02010600030101010101" charset="-122"/>
            </a:endParaRPr>
          </a:p>
        </p:txBody>
      </p:sp>
      <p:sp>
        <p:nvSpPr>
          <p:cNvPr id="9" name="圆角矩形 8"/>
          <p:cNvSpPr/>
          <p:nvPr/>
        </p:nvSpPr>
        <p:spPr>
          <a:xfrm>
            <a:off x="7296150" y="5166995"/>
            <a:ext cx="4387850" cy="618490"/>
          </a:xfrm>
          <a:prstGeom prst="roundRect">
            <a:avLst/>
          </a:prstGeom>
          <a:solidFill>
            <a:srgbClr val="FFC000">
              <a:alpha val="42000"/>
            </a:srgbClr>
          </a:solidFill>
          <a:ln w="12700" cap="flat" cmpd="sng" algn="ctr">
            <a:noFill/>
            <a:prstDash val="solid"/>
            <a:miter lim="800000"/>
          </a:ln>
          <a:effectLst/>
        </p:spPr>
        <p:style>
          <a:lnRef idx="2">
            <a:srgbClr val="FFC000">
              <a:shade val="50000"/>
            </a:srgbClr>
          </a:lnRef>
          <a:fillRef idx="1">
            <a:srgbClr val="FFC000"/>
          </a:fillRef>
          <a:effectRef idx="0">
            <a:srgbClr val="FFC000"/>
          </a:effectRef>
          <a:fontRef idx="minor">
            <a:sysClr val="window" lastClr="FFFFFF"/>
          </a:fontRef>
        </p:style>
        <p:txBody>
          <a:bodyPr rtlCol="0" anchor="ctr"/>
          <a:p>
            <a:pPr algn="ctr"/>
            <a:endParaRPr lang="zh-CN" altLang="en-US" sz="1350"/>
          </a:p>
        </p:txBody>
      </p:sp>
      <p:sp>
        <p:nvSpPr>
          <p:cNvPr id="21" name="圆角矩形 20"/>
          <p:cNvSpPr/>
          <p:nvPr/>
        </p:nvSpPr>
        <p:spPr>
          <a:xfrm>
            <a:off x="929640" y="2555875"/>
            <a:ext cx="5817235" cy="4225290"/>
          </a:xfrm>
          <a:prstGeom prst="roundRect">
            <a:avLst/>
          </a:prstGeom>
          <a:solidFill>
            <a:srgbClr val="70AD47">
              <a:lumMod val="20000"/>
              <a:lumOff val="80000"/>
            </a:srgbClr>
          </a:solidFill>
          <a:ln w="6350" cap="flat" cmpd="sng" algn="ctr">
            <a:solidFill>
              <a:srgbClr val="70AD47">
                <a:lumMod val="20000"/>
                <a:lumOff val="80000"/>
              </a:srgbClr>
            </a:solidFill>
            <a:prstDash val="solid"/>
            <a:miter lim="800000"/>
          </a:ln>
          <a:effectLst>
            <a:outerShdw blurRad="50800" dist="38100" dir="5400000" algn="t" rotWithShape="0">
              <a:prstClr val="black">
                <a:alpha val="40000"/>
              </a:prstClr>
            </a:outerShdw>
          </a:effectLst>
        </p:spPr>
        <p:style>
          <a:lnRef idx="1">
            <a:srgbClr val="A5A5A5"/>
          </a:lnRef>
          <a:fillRef idx="2">
            <a:srgbClr val="A5A5A5"/>
          </a:fillRef>
          <a:effectRef idx="1">
            <a:srgbClr val="A5A5A5"/>
          </a:effectRef>
          <a:fontRef idx="minor">
            <a:sysClr val="windowText" lastClr="000000"/>
          </a:fontRef>
        </p:style>
        <p:txBody>
          <a:bodyPr rtlCol="0" anchor="ctr"/>
          <a:p>
            <a:pPr algn="ctr"/>
            <a:endParaRPr lang="zh-CN" altLang="en-US" sz="1350"/>
          </a:p>
        </p:txBody>
      </p:sp>
      <p:sp>
        <p:nvSpPr>
          <p:cNvPr id="24" name="文本框 23"/>
          <p:cNvSpPr txBox="1"/>
          <p:nvPr/>
        </p:nvSpPr>
        <p:spPr>
          <a:xfrm>
            <a:off x="965200" y="2695575"/>
            <a:ext cx="5511165" cy="3969385"/>
          </a:xfrm>
          <a:prstGeom prst="rect">
            <a:avLst/>
          </a:prstGeom>
          <a:noFill/>
        </p:spPr>
        <p:txBody>
          <a:bodyPr wrap="square" rtlCol="0" anchor="t">
            <a:spAutoFit/>
          </a:bodyPr>
          <a:p>
            <a:r>
              <a:rPr lang="en-US" altLang="zh-CN" b="1"/>
              <a:t>  </a:t>
            </a:r>
            <a:r>
              <a:rPr lang="zh-CN" altLang="en-US" b="1"/>
              <a:t>Dear Peter,</a:t>
            </a:r>
            <a:endParaRPr lang="zh-CN" altLang="en-US" b="1"/>
          </a:p>
          <a:p>
            <a:r>
              <a:rPr lang="zh-CN" altLang="en-US" b="1"/>
              <a:t>      We've been missing you badly since you had gone back to Irland for health reasons. I'm writing on behalf of the whole class to extend our concern to you.</a:t>
            </a:r>
            <a:endParaRPr lang="zh-CN" altLang="en-US" b="1"/>
          </a:p>
          <a:p>
            <a:r>
              <a:rPr lang="zh-CN" altLang="en-US" b="1"/>
              <a:t>     So have you got better now? The class atmosphere is much less active without your humor, but we do study hard and write an essay every other week as you hoped. Also, Mary and I ha</a:t>
            </a:r>
            <a:r>
              <a:rPr lang="en-US" altLang="zh-CN" b="1"/>
              <a:t>d</a:t>
            </a:r>
            <a:r>
              <a:rPr lang="zh-CN" altLang="en-US" b="1"/>
              <a:t> won the first prize in the school speech contest with your guidance through phone call. Many thanks for that!</a:t>
            </a:r>
            <a:endParaRPr lang="zh-CN" altLang="en-US" b="1"/>
          </a:p>
          <a:p>
            <a:r>
              <a:rPr lang="zh-CN" altLang="en-US" b="1"/>
              <a:t>      May you recover soon. We're all looking forward to attending your class. </a:t>
            </a:r>
            <a:endParaRPr lang="zh-CN" altLang="en-US" b="1"/>
          </a:p>
          <a:p>
            <a:r>
              <a:rPr lang="zh-CN" altLang="en-US" b="1"/>
              <a:t>                                                                       Yours,</a:t>
            </a:r>
            <a:endParaRPr lang="zh-CN" altLang="en-US" b="1"/>
          </a:p>
          <a:p>
            <a:r>
              <a:rPr lang="zh-CN" altLang="en-US" b="1"/>
              <a:t>                                                                        Li </a:t>
            </a:r>
            <a:r>
              <a:rPr lang="en-US" altLang="zh-CN" b="1"/>
              <a:t>H</a:t>
            </a:r>
            <a:r>
              <a:rPr lang="zh-CN" altLang="en-US" b="1"/>
              <a:t>ua</a:t>
            </a:r>
            <a:endParaRPr lang="zh-CN" altLang="en-US" b="1"/>
          </a:p>
        </p:txBody>
      </p:sp>
      <p:sp>
        <p:nvSpPr>
          <p:cNvPr id="25" name="文本框 24"/>
          <p:cNvSpPr txBox="1"/>
          <p:nvPr/>
        </p:nvSpPr>
        <p:spPr>
          <a:xfrm>
            <a:off x="7296150" y="3550285"/>
            <a:ext cx="4495800" cy="321945"/>
          </a:xfrm>
          <a:prstGeom prst="rect">
            <a:avLst/>
          </a:prstGeom>
          <a:noFill/>
        </p:spPr>
        <p:txBody>
          <a:bodyPr wrap="square" rtlCol="0" anchor="t">
            <a:spAutoFit/>
          </a:bodyPr>
          <a:p>
            <a:r>
              <a:rPr lang="zh-CN" altLang="en-US" sz="1500" b="1"/>
              <a:t>这里的so体现了很好的逻辑衔接，上下文文脉通畅。</a:t>
            </a:r>
            <a:endParaRPr lang="zh-CN" altLang="en-US" sz="1500" b="1"/>
          </a:p>
        </p:txBody>
      </p:sp>
      <p:sp>
        <p:nvSpPr>
          <p:cNvPr id="26" name="文本框 25"/>
          <p:cNvSpPr txBox="1"/>
          <p:nvPr/>
        </p:nvSpPr>
        <p:spPr>
          <a:xfrm>
            <a:off x="7295515" y="5166995"/>
            <a:ext cx="4388485" cy="553085"/>
          </a:xfrm>
          <a:prstGeom prst="rect">
            <a:avLst/>
          </a:prstGeom>
          <a:noFill/>
        </p:spPr>
        <p:txBody>
          <a:bodyPr wrap="square" rtlCol="0" anchor="t">
            <a:spAutoFit/>
          </a:bodyPr>
          <a:p>
            <a:r>
              <a:rPr lang="zh-CN" altLang="en-US" sz="1500" b="1"/>
              <a:t>此处study hard</a:t>
            </a:r>
            <a:r>
              <a:rPr lang="en-US" altLang="zh-CN" sz="1500" b="1"/>
              <a:t>...</a:t>
            </a:r>
            <a:r>
              <a:rPr lang="zh-CN" altLang="en-US" sz="1500" b="1"/>
              <a:t>as you hoped的继续凸显外教的影响力和人格魅力。</a:t>
            </a:r>
            <a:endParaRPr lang="zh-CN" altLang="en-US" sz="1500" b="1"/>
          </a:p>
        </p:txBody>
      </p:sp>
      <p:sp>
        <p:nvSpPr>
          <p:cNvPr id="27" name="文本框 26"/>
          <p:cNvSpPr txBox="1"/>
          <p:nvPr/>
        </p:nvSpPr>
        <p:spPr>
          <a:xfrm>
            <a:off x="7296150" y="6022975"/>
            <a:ext cx="4324350" cy="553085"/>
          </a:xfrm>
          <a:prstGeom prst="rect">
            <a:avLst/>
          </a:prstGeom>
          <a:noFill/>
        </p:spPr>
        <p:txBody>
          <a:bodyPr wrap="square" rtlCol="0" anchor="t">
            <a:spAutoFit/>
          </a:bodyPr>
          <a:p>
            <a:r>
              <a:rPr lang="zh-CN" altLang="en-US" sz="1500" b="1"/>
              <a:t>外教生病，依然电话指导学生并获奖，真情流露，感人肺腑。</a:t>
            </a:r>
            <a:endParaRPr lang="zh-CN" altLang="en-US" sz="1500" b="1"/>
          </a:p>
        </p:txBody>
      </p:sp>
      <p:sp>
        <p:nvSpPr>
          <p:cNvPr id="30" name="圆角矩形 29"/>
          <p:cNvSpPr/>
          <p:nvPr/>
        </p:nvSpPr>
        <p:spPr>
          <a:xfrm>
            <a:off x="2310289" y="3315494"/>
            <a:ext cx="1884521" cy="299085"/>
          </a:xfrm>
          <a:prstGeom prst="roundRect">
            <a:avLst/>
          </a:prstGeom>
          <a:solidFill>
            <a:srgbClr val="4472C4">
              <a:lumMod val="40000"/>
              <a:lumOff val="60000"/>
              <a:alpha val="48000"/>
            </a:srgbClr>
          </a:solidFill>
          <a:ln w="12700" cap="flat" cmpd="sng" algn="ctr">
            <a:noFill/>
            <a:prstDash val="solid"/>
            <a:miter lim="800000"/>
          </a:ln>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sz="1350"/>
          </a:p>
        </p:txBody>
      </p:sp>
      <p:sp>
        <p:nvSpPr>
          <p:cNvPr id="31" name="圆角矩形 30"/>
          <p:cNvSpPr/>
          <p:nvPr/>
        </p:nvSpPr>
        <p:spPr>
          <a:xfrm>
            <a:off x="1224121" y="3821113"/>
            <a:ext cx="2970848" cy="299085"/>
          </a:xfrm>
          <a:prstGeom prst="roundRect">
            <a:avLst/>
          </a:prstGeom>
          <a:solidFill>
            <a:srgbClr val="FFFF00">
              <a:alpha val="27000"/>
            </a:srgbClr>
          </a:solidFill>
          <a:ln w="12700" cap="flat" cmpd="sng" algn="ctr">
            <a:noFill/>
            <a:prstDash val="solid"/>
            <a:miter lim="800000"/>
          </a:ln>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sz="1350"/>
          </a:p>
        </p:txBody>
      </p:sp>
      <p:sp>
        <p:nvSpPr>
          <p:cNvPr id="32" name="圆角矩形 31"/>
          <p:cNvSpPr/>
          <p:nvPr/>
        </p:nvSpPr>
        <p:spPr>
          <a:xfrm>
            <a:off x="7263765" y="3511550"/>
            <a:ext cx="4421505" cy="540385"/>
          </a:xfrm>
          <a:prstGeom prst="roundRect">
            <a:avLst/>
          </a:prstGeom>
          <a:solidFill>
            <a:srgbClr val="FFFF00">
              <a:alpha val="27000"/>
            </a:srgbClr>
          </a:solidFill>
          <a:ln w="12700" cap="flat" cmpd="sng" algn="ctr">
            <a:noFill/>
            <a:prstDash val="solid"/>
            <a:miter lim="800000"/>
          </a:ln>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sz="1350"/>
          </a:p>
        </p:txBody>
      </p:sp>
      <p:sp>
        <p:nvSpPr>
          <p:cNvPr id="33" name="圆角矩形 32"/>
          <p:cNvSpPr/>
          <p:nvPr/>
        </p:nvSpPr>
        <p:spPr>
          <a:xfrm>
            <a:off x="1539240" y="4120515"/>
            <a:ext cx="3054985" cy="299085"/>
          </a:xfrm>
          <a:prstGeom prst="roundRect">
            <a:avLst/>
          </a:prstGeom>
          <a:solidFill>
            <a:srgbClr val="ED7D31">
              <a:lumMod val="40000"/>
              <a:lumOff val="60000"/>
              <a:alpha val="47000"/>
            </a:srgbClr>
          </a:solidFill>
          <a:ln w="12700" cap="flat" cmpd="sng" algn="ctr">
            <a:noFill/>
            <a:prstDash val="solid"/>
            <a:miter lim="800000"/>
          </a:ln>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sz="1350"/>
          </a:p>
        </p:txBody>
      </p:sp>
      <p:sp>
        <p:nvSpPr>
          <p:cNvPr id="34" name="圆角矩形 33"/>
          <p:cNvSpPr/>
          <p:nvPr/>
        </p:nvSpPr>
        <p:spPr>
          <a:xfrm>
            <a:off x="7263765" y="4180205"/>
            <a:ext cx="4389120" cy="823595"/>
          </a:xfrm>
          <a:prstGeom prst="roundRect">
            <a:avLst/>
          </a:prstGeom>
          <a:solidFill>
            <a:srgbClr val="ED7D31">
              <a:lumMod val="40000"/>
              <a:lumOff val="60000"/>
              <a:alpha val="47000"/>
            </a:srgbClr>
          </a:solidFill>
          <a:ln w="12700" cap="flat" cmpd="sng" algn="ctr">
            <a:noFill/>
            <a:prstDash val="solid"/>
            <a:miter lim="800000"/>
          </a:ln>
          <a:effectLst/>
        </p:spPr>
        <p:style>
          <a:lnRef idx="2">
            <a:srgbClr val="4472C4">
              <a:shade val="50000"/>
            </a:srgbClr>
          </a:lnRef>
          <a:fillRef idx="1">
            <a:srgbClr val="4472C4"/>
          </a:fillRef>
          <a:effectRef idx="0">
            <a:srgbClr val="4472C4"/>
          </a:effectRef>
          <a:fontRef idx="minor">
            <a:sysClr val="window" lastClr="FFFFFF"/>
          </a:fontRef>
        </p:style>
        <p:txBody>
          <a:bodyPr rtlCol="0" anchor="ctr"/>
          <a:p>
            <a:pPr algn="ctr"/>
            <a:endParaRPr lang="zh-CN" altLang="en-US" sz="1350"/>
          </a:p>
        </p:txBody>
      </p:sp>
      <p:sp>
        <p:nvSpPr>
          <p:cNvPr id="35" name="文本框 34"/>
          <p:cNvSpPr txBox="1"/>
          <p:nvPr/>
        </p:nvSpPr>
        <p:spPr>
          <a:xfrm>
            <a:off x="7294880" y="4220210"/>
            <a:ext cx="4384040" cy="783590"/>
          </a:xfrm>
          <a:prstGeom prst="rect">
            <a:avLst/>
          </a:prstGeom>
          <a:noFill/>
        </p:spPr>
        <p:txBody>
          <a:bodyPr wrap="square" rtlCol="0" anchor="t">
            <a:spAutoFit/>
          </a:bodyPr>
          <a:p>
            <a:r>
              <a:rPr lang="en-US" altLang="zh-CN" sz="1500" b="1"/>
              <a:t>   </a:t>
            </a:r>
            <a:r>
              <a:rPr lang="zh-CN" altLang="en-US" sz="1500" b="1"/>
              <a:t>此处用双重否定</a:t>
            </a:r>
            <a:r>
              <a:rPr lang="en-US" altLang="zh-CN" sz="1500" b="1"/>
              <a:t>“less ... without”</a:t>
            </a:r>
            <a:r>
              <a:rPr lang="zh-CN" altLang="en-US" sz="1500" b="1"/>
              <a:t>，曲言法（修辞法）强调了外教的重要性，恭维的语言委婉动人，让外教十分受用，心情大好！</a:t>
            </a:r>
            <a:endParaRPr lang="zh-CN" altLang="en-US" sz="1500" b="1"/>
          </a:p>
        </p:txBody>
      </p:sp>
      <p:sp>
        <p:nvSpPr>
          <p:cNvPr id="36" name="圆角矩形 35"/>
          <p:cNvSpPr/>
          <p:nvPr/>
        </p:nvSpPr>
        <p:spPr>
          <a:xfrm>
            <a:off x="5060950" y="4359116"/>
            <a:ext cx="1404938" cy="362903"/>
          </a:xfrm>
          <a:prstGeom prst="roundRect">
            <a:avLst/>
          </a:prstGeom>
          <a:solidFill>
            <a:srgbClr val="FFC000">
              <a:alpha val="42000"/>
            </a:srgbClr>
          </a:solidFill>
          <a:ln w="12700" cap="flat" cmpd="sng" algn="ctr">
            <a:noFill/>
            <a:prstDash val="solid"/>
            <a:miter lim="800000"/>
          </a:ln>
          <a:effectLst/>
        </p:spPr>
        <p:style>
          <a:lnRef idx="2">
            <a:srgbClr val="FFC000">
              <a:shade val="50000"/>
            </a:srgbClr>
          </a:lnRef>
          <a:fillRef idx="1">
            <a:srgbClr val="FFC000"/>
          </a:fillRef>
          <a:effectRef idx="0">
            <a:srgbClr val="FFC000"/>
          </a:effectRef>
          <a:fontRef idx="minor">
            <a:sysClr val="window" lastClr="FFFFFF"/>
          </a:fontRef>
        </p:style>
        <p:txBody>
          <a:bodyPr rtlCol="0" anchor="ctr"/>
          <a:p>
            <a:pPr algn="ctr"/>
            <a:endParaRPr lang="zh-CN" altLang="en-US" sz="1350"/>
          </a:p>
        </p:txBody>
      </p:sp>
      <p:sp>
        <p:nvSpPr>
          <p:cNvPr id="37" name="圆角矩形 36"/>
          <p:cNvSpPr/>
          <p:nvPr/>
        </p:nvSpPr>
        <p:spPr>
          <a:xfrm>
            <a:off x="2520315" y="4888230"/>
            <a:ext cx="3663315" cy="346710"/>
          </a:xfrm>
          <a:prstGeom prst="roundRect">
            <a:avLst/>
          </a:prstGeom>
          <a:solidFill>
            <a:srgbClr val="C00000">
              <a:alpha val="27000"/>
            </a:srgbClr>
          </a:solidFill>
          <a:ln w="12700" cap="flat" cmpd="sng" algn="ctr">
            <a:noFill/>
            <a:prstDash val="solid"/>
            <a:miter lim="800000"/>
          </a:ln>
          <a:effectLst/>
        </p:spPr>
        <p:style>
          <a:lnRef idx="2">
            <a:srgbClr val="FFC000">
              <a:shade val="50000"/>
            </a:srgbClr>
          </a:lnRef>
          <a:fillRef idx="1">
            <a:srgbClr val="FFC000"/>
          </a:fillRef>
          <a:effectRef idx="0">
            <a:srgbClr val="FFC000"/>
          </a:effectRef>
          <a:fontRef idx="minor">
            <a:sysClr val="window" lastClr="FFFFFF"/>
          </a:fontRef>
        </p:style>
        <p:txBody>
          <a:bodyPr rtlCol="0" anchor="ctr"/>
          <a:p>
            <a:pPr algn="ctr"/>
            <a:endParaRPr lang="zh-CN" altLang="en-US" sz="1350">
              <a:solidFill>
                <a:srgbClr val="C00000"/>
              </a:solidFill>
            </a:endParaRPr>
          </a:p>
        </p:txBody>
      </p:sp>
      <p:sp>
        <p:nvSpPr>
          <p:cNvPr id="38" name="圆角矩形 37"/>
          <p:cNvSpPr/>
          <p:nvPr/>
        </p:nvSpPr>
        <p:spPr>
          <a:xfrm>
            <a:off x="7294880" y="5883275"/>
            <a:ext cx="4389755" cy="733425"/>
          </a:xfrm>
          <a:prstGeom prst="roundRect">
            <a:avLst/>
          </a:prstGeom>
          <a:solidFill>
            <a:srgbClr val="C00000">
              <a:alpha val="27000"/>
            </a:srgbClr>
          </a:solidFill>
          <a:ln w="12700" cap="flat" cmpd="sng" algn="ctr">
            <a:noFill/>
            <a:prstDash val="solid"/>
            <a:miter lim="800000"/>
          </a:ln>
          <a:effectLst/>
        </p:spPr>
        <p:style>
          <a:lnRef idx="2">
            <a:srgbClr val="FFC000">
              <a:shade val="50000"/>
            </a:srgbClr>
          </a:lnRef>
          <a:fillRef idx="1">
            <a:srgbClr val="FFC000"/>
          </a:fillRef>
          <a:effectRef idx="0">
            <a:srgbClr val="FFC000"/>
          </a:effectRef>
          <a:fontRef idx="minor">
            <a:sysClr val="window" lastClr="FFFFFF"/>
          </a:fontRef>
        </p:style>
        <p:txBody>
          <a:bodyPr rtlCol="0" anchor="ctr"/>
          <a:p>
            <a:pPr algn="ctr"/>
            <a:endParaRPr lang="zh-CN" altLang="en-US" sz="1350">
              <a:solidFill>
                <a:srgbClr val="C00000"/>
              </a:solidFill>
            </a:endParaRPr>
          </a:p>
        </p:txBody>
      </p:sp>
      <p:pic>
        <p:nvPicPr>
          <p:cNvPr id="40" name="图片 39"/>
          <p:cNvPicPr>
            <a:picLocks noChangeAspect="1"/>
          </p:cNvPicPr>
          <p:nvPr/>
        </p:nvPicPr>
        <p:blipFill>
          <a:blip r:embed="rId3"/>
          <a:stretch>
            <a:fillRect/>
          </a:stretch>
        </p:blipFill>
        <p:spPr>
          <a:xfrm>
            <a:off x="7238365" y="2670175"/>
            <a:ext cx="4555490" cy="662305"/>
          </a:xfrm>
          <a:prstGeom prst="rect">
            <a:avLst/>
          </a:prstGeom>
        </p:spPr>
      </p:pic>
      <p:sp>
        <p:nvSpPr>
          <p:cNvPr id="41" name="文本框 40"/>
          <p:cNvSpPr txBox="1"/>
          <p:nvPr/>
        </p:nvSpPr>
        <p:spPr>
          <a:xfrm>
            <a:off x="7238365" y="2756535"/>
            <a:ext cx="4554220" cy="553085"/>
          </a:xfrm>
          <a:prstGeom prst="rect">
            <a:avLst/>
          </a:prstGeom>
          <a:noFill/>
        </p:spPr>
        <p:txBody>
          <a:bodyPr wrap="square" rtlCol="0" anchor="t">
            <a:spAutoFit/>
          </a:bodyPr>
          <a:p>
            <a:r>
              <a:rPr lang="en-US" altLang="zh-CN" sz="1500" b="1"/>
              <a:t>  </a:t>
            </a:r>
            <a:r>
              <a:rPr lang="zh-CN" altLang="en-US" sz="1500" b="1"/>
              <a:t>委婉的表达了外教的身体状况，而不是直截了当地说他身染疾病。尊重文化差异，交际得体。</a:t>
            </a:r>
            <a:endParaRPr lang="zh-CN" altLang="en-US" sz="15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1000" fill="hold"/>
                                        <p:tgtEl>
                                          <p:spTgt spid="40"/>
                                        </p:tgtEl>
                                        <p:attrNameLst>
                                          <p:attrName>ppt_x</p:attrName>
                                        </p:attrNameLst>
                                      </p:cBhvr>
                                      <p:tavLst>
                                        <p:tav tm="0">
                                          <p:val>
                                            <p:strVal val="#ppt_x-.2"/>
                                          </p:val>
                                        </p:tav>
                                        <p:tav tm="100000">
                                          <p:val>
                                            <p:strVal val="#ppt_x"/>
                                          </p:val>
                                        </p:tav>
                                      </p:tavLst>
                                    </p:anim>
                                    <p:anim calcmode="lin" valueType="num">
                                      <p:cBhvr>
                                        <p:cTn id="28" dur="1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40"/>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1000" fill="hold"/>
                                        <p:tgtEl>
                                          <p:spTgt spid="30"/>
                                        </p:tgtEl>
                                        <p:attrNameLst>
                                          <p:attrName>ppt_x</p:attrName>
                                        </p:attrNameLst>
                                      </p:cBhvr>
                                      <p:tavLst>
                                        <p:tav tm="0">
                                          <p:val>
                                            <p:strVal val="#ppt_x-.2"/>
                                          </p:val>
                                        </p:tav>
                                        <p:tav tm="100000">
                                          <p:val>
                                            <p:strVal val="#ppt_x"/>
                                          </p:val>
                                        </p:tav>
                                      </p:tavLst>
                                    </p:anim>
                                    <p:anim calcmode="lin" valueType="num">
                                      <p:cBhvr>
                                        <p:cTn id="33"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34" dur="1000"/>
                                        <p:tgtEl>
                                          <p:spTgt spid="30"/>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1000" fill="hold"/>
                                        <p:tgtEl>
                                          <p:spTgt spid="41"/>
                                        </p:tgtEl>
                                        <p:attrNameLst>
                                          <p:attrName>ppt_x</p:attrName>
                                        </p:attrNameLst>
                                      </p:cBhvr>
                                      <p:tavLst>
                                        <p:tav tm="0">
                                          <p:val>
                                            <p:strVal val="#ppt_x-.2"/>
                                          </p:val>
                                        </p:tav>
                                        <p:tav tm="100000">
                                          <p:val>
                                            <p:strVal val="#ppt_x"/>
                                          </p:val>
                                        </p:tav>
                                      </p:tavLst>
                                    </p:anim>
                                    <p:anim calcmode="lin" valueType="num">
                                      <p:cBhvr>
                                        <p:cTn id="38"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9" presetClass="entr" presetSubtype="0"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p:cTn id="44" dur="1000" fill="hold"/>
                                        <p:tgtEl>
                                          <p:spTgt spid="31"/>
                                        </p:tgtEl>
                                        <p:attrNameLst>
                                          <p:attrName>ppt_x</p:attrName>
                                        </p:attrNameLst>
                                      </p:cBhvr>
                                      <p:tavLst>
                                        <p:tav tm="0">
                                          <p:val>
                                            <p:strVal val="#ppt_x-.2"/>
                                          </p:val>
                                        </p:tav>
                                        <p:tav tm="100000">
                                          <p:val>
                                            <p:strVal val="#ppt_x"/>
                                          </p:val>
                                        </p:tav>
                                      </p:tavLst>
                                    </p:anim>
                                    <p:anim calcmode="lin" valueType="num">
                                      <p:cBhvr>
                                        <p:cTn id="45"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46" dur="10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1000" fill="hold"/>
                                        <p:tgtEl>
                                          <p:spTgt spid="25"/>
                                        </p:tgtEl>
                                        <p:attrNameLst>
                                          <p:attrName>ppt_x</p:attrName>
                                        </p:attrNameLst>
                                      </p:cBhvr>
                                      <p:tavLst>
                                        <p:tav tm="0">
                                          <p:val>
                                            <p:strVal val="#ppt_x-.2"/>
                                          </p:val>
                                        </p:tav>
                                        <p:tav tm="100000">
                                          <p:val>
                                            <p:strVal val="#ppt_x"/>
                                          </p:val>
                                        </p:tav>
                                      </p:tavLst>
                                    </p:anim>
                                    <p:anim calcmode="lin" valueType="num">
                                      <p:cBhvr>
                                        <p:cTn id="52"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53" dur="1000"/>
                                        <p:tgtEl>
                                          <p:spTgt spid="25"/>
                                        </p:tgtEl>
                                      </p:cBhvr>
                                    </p:animEffect>
                                  </p:childTnLst>
                                </p:cTn>
                              </p:par>
                              <p:par>
                                <p:cTn id="54" presetID="29"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1000" fill="hold"/>
                                        <p:tgtEl>
                                          <p:spTgt spid="32"/>
                                        </p:tgtEl>
                                        <p:attrNameLst>
                                          <p:attrName>ppt_x</p:attrName>
                                        </p:attrNameLst>
                                      </p:cBhvr>
                                      <p:tavLst>
                                        <p:tav tm="0">
                                          <p:val>
                                            <p:strVal val="#ppt_x-.2"/>
                                          </p:val>
                                        </p:tav>
                                        <p:tav tm="100000">
                                          <p:val>
                                            <p:strVal val="#ppt_x"/>
                                          </p:val>
                                        </p:tav>
                                      </p:tavLst>
                                    </p:anim>
                                    <p:anim calcmode="lin" valueType="num">
                                      <p:cBhvr>
                                        <p:cTn id="57"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58" dur="10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p:cTn id="63" dur="1000" fill="hold"/>
                                        <p:tgtEl>
                                          <p:spTgt spid="33"/>
                                        </p:tgtEl>
                                        <p:attrNameLst>
                                          <p:attrName>ppt_x</p:attrName>
                                        </p:attrNameLst>
                                      </p:cBhvr>
                                      <p:tavLst>
                                        <p:tav tm="0">
                                          <p:val>
                                            <p:strVal val="#ppt_x-.2"/>
                                          </p:val>
                                        </p:tav>
                                        <p:tav tm="100000">
                                          <p:val>
                                            <p:strVal val="#ppt_x"/>
                                          </p:val>
                                        </p:tav>
                                      </p:tavLst>
                                    </p:anim>
                                    <p:anim calcmode="lin" valueType="num">
                                      <p:cBhvr>
                                        <p:cTn id="64"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65" dur="10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9" presetClass="entr" presetSubtype="0"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 calcmode="lin" valueType="num">
                                      <p:cBhvr>
                                        <p:cTn id="70" dur="1000" fill="hold"/>
                                        <p:tgtEl>
                                          <p:spTgt spid="34"/>
                                        </p:tgtEl>
                                        <p:attrNameLst>
                                          <p:attrName>ppt_x</p:attrName>
                                        </p:attrNameLst>
                                      </p:cBhvr>
                                      <p:tavLst>
                                        <p:tav tm="0">
                                          <p:val>
                                            <p:strVal val="#ppt_x-.2"/>
                                          </p:val>
                                        </p:tav>
                                        <p:tav tm="100000">
                                          <p:val>
                                            <p:strVal val="#ppt_x"/>
                                          </p:val>
                                        </p:tav>
                                      </p:tavLst>
                                    </p:anim>
                                    <p:anim calcmode="lin" valueType="num">
                                      <p:cBhvr>
                                        <p:cTn id="71"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72" dur="1000"/>
                                        <p:tgtEl>
                                          <p:spTgt spid="34"/>
                                        </p:tgtEl>
                                      </p:cBhvr>
                                    </p:animEffect>
                                  </p:childTnLst>
                                </p:cTn>
                              </p:par>
                              <p:par>
                                <p:cTn id="73" presetID="29"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1000" fill="hold"/>
                                        <p:tgtEl>
                                          <p:spTgt spid="35"/>
                                        </p:tgtEl>
                                        <p:attrNameLst>
                                          <p:attrName>ppt_x</p:attrName>
                                        </p:attrNameLst>
                                      </p:cBhvr>
                                      <p:tavLst>
                                        <p:tav tm="0">
                                          <p:val>
                                            <p:strVal val="#ppt_x-.2"/>
                                          </p:val>
                                        </p:tav>
                                        <p:tav tm="100000">
                                          <p:val>
                                            <p:strVal val="#ppt_x"/>
                                          </p:val>
                                        </p:tav>
                                      </p:tavLst>
                                    </p:anim>
                                    <p:anim calcmode="lin" valueType="num">
                                      <p:cBhvr>
                                        <p:cTn id="76" dur="1000" fill="hold"/>
                                        <p:tgtEl>
                                          <p:spTgt spid="35"/>
                                        </p:tgtEl>
                                        <p:attrNameLst>
                                          <p:attrName>ppt_y</p:attrName>
                                        </p:attrNameLst>
                                      </p:cBhvr>
                                      <p:tavLst>
                                        <p:tav tm="0">
                                          <p:val>
                                            <p:strVal val="#ppt_y"/>
                                          </p:val>
                                        </p:tav>
                                        <p:tav tm="100000">
                                          <p:val>
                                            <p:strVal val="#ppt_y"/>
                                          </p:val>
                                        </p:tav>
                                      </p:tavLst>
                                    </p:anim>
                                    <p:animEffect transition="in" filter="wipe(right)" prLst="gradientSize: 0.1">
                                      <p:cBhvr>
                                        <p:cTn id="77" dur="10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9" presetClass="entr" presetSubtype="0"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 calcmode="lin" valueType="num">
                                      <p:cBhvr>
                                        <p:cTn id="82" dur="1000" fill="hold"/>
                                        <p:tgtEl>
                                          <p:spTgt spid="36"/>
                                        </p:tgtEl>
                                        <p:attrNameLst>
                                          <p:attrName>ppt_x</p:attrName>
                                        </p:attrNameLst>
                                      </p:cBhvr>
                                      <p:tavLst>
                                        <p:tav tm="0">
                                          <p:val>
                                            <p:strVal val="#ppt_x-.2"/>
                                          </p:val>
                                        </p:tav>
                                        <p:tav tm="100000">
                                          <p:val>
                                            <p:strVal val="#ppt_x"/>
                                          </p:val>
                                        </p:tav>
                                      </p:tavLst>
                                    </p:anim>
                                    <p:anim calcmode="lin" valueType="num">
                                      <p:cBhvr>
                                        <p:cTn id="83" dur="1000" fill="hold"/>
                                        <p:tgtEl>
                                          <p:spTgt spid="36"/>
                                        </p:tgtEl>
                                        <p:attrNameLst>
                                          <p:attrName>ppt_y</p:attrName>
                                        </p:attrNameLst>
                                      </p:cBhvr>
                                      <p:tavLst>
                                        <p:tav tm="0">
                                          <p:val>
                                            <p:strVal val="#ppt_y"/>
                                          </p:val>
                                        </p:tav>
                                        <p:tav tm="100000">
                                          <p:val>
                                            <p:strVal val="#ppt_y"/>
                                          </p:val>
                                        </p:tav>
                                      </p:tavLst>
                                    </p:anim>
                                    <p:animEffect transition="in" filter="wipe(right)" prLst="gradientSize: 0.1">
                                      <p:cBhvr>
                                        <p:cTn id="84" dur="1000"/>
                                        <p:tgtEl>
                                          <p:spTgt spid="36"/>
                                        </p:tgtEl>
                                      </p:cBhvr>
                                    </p:animEffect>
                                  </p:childTnLst>
                                </p:cTn>
                              </p:par>
                            </p:childTnLst>
                          </p:cTn>
                        </p:par>
                      </p:childTnLst>
                    </p:cTn>
                  </p:par>
                  <p:par>
                    <p:cTn id="85" fill="hold">
                      <p:stCondLst>
                        <p:cond delay="indefinite"/>
                      </p:stCondLst>
                      <p:childTnLst>
                        <p:par>
                          <p:cTn id="86" fill="hold">
                            <p:stCondLst>
                              <p:cond delay="0"/>
                            </p:stCondLst>
                            <p:childTnLst>
                              <p:par>
                                <p:cTn id="87" presetID="29" presetClass="entr" presetSubtype="0" fill="hold" grpId="0" nodeType="click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p:cTn id="89" dur="1000" fill="hold"/>
                                        <p:tgtEl>
                                          <p:spTgt spid="9"/>
                                        </p:tgtEl>
                                        <p:attrNameLst>
                                          <p:attrName>ppt_x</p:attrName>
                                        </p:attrNameLst>
                                      </p:cBhvr>
                                      <p:tavLst>
                                        <p:tav tm="0">
                                          <p:val>
                                            <p:strVal val="#ppt_x-.2"/>
                                          </p:val>
                                        </p:tav>
                                        <p:tav tm="100000">
                                          <p:val>
                                            <p:strVal val="#ppt_x"/>
                                          </p:val>
                                        </p:tav>
                                      </p:tavLst>
                                    </p:anim>
                                    <p:anim calcmode="lin" valueType="num">
                                      <p:cBhvr>
                                        <p:cTn id="9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1" dur="1000"/>
                                        <p:tgtEl>
                                          <p:spTgt spid="9"/>
                                        </p:tgtEl>
                                      </p:cBhvr>
                                    </p:animEffect>
                                  </p:childTnLst>
                                </p:cTn>
                              </p:par>
                              <p:par>
                                <p:cTn id="92" presetID="29" presetClass="entr" presetSubtype="0"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1000" fill="hold"/>
                                        <p:tgtEl>
                                          <p:spTgt spid="26"/>
                                        </p:tgtEl>
                                        <p:attrNameLst>
                                          <p:attrName>ppt_x</p:attrName>
                                        </p:attrNameLst>
                                      </p:cBhvr>
                                      <p:tavLst>
                                        <p:tav tm="0">
                                          <p:val>
                                            <p:strVal val="#ppt_x-.2"/>
                                          </p:val>
                                        </p:tav>
                                        <p:tav tm="100000">
                                          <p:val>
                                            <p:strVal val="#ppt_x"/>
                                          </p:val>
                                        </p:tav>
                                      </p:tavLst>
                                    </p:anim>
                                    <p:anim calcmode="lin" valueType="num">
                                      <p:cBhvr>
                                        <p:cTn id="95"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96" dur="1000"/>
                                        <p:tgtEl>
                                          <p:spTgt spid="26"/>
                                        </p:tgtEl>
                                      </p:cBhvr>
                                    </p:animEffect>
                                  </p:childTnLst>
                                </p:cTn>
                              </p:par>
                            </p:childTnLst>
                          </p:cTn>
                        </p:par>
                      </p:childTnLst>
                    </p:cTn>
                  </p:par>
                  <p:par>
                    <p:cTn id="97" fill="hold">
                      <p:stCondLst>
                        <p:cond delay="indefinite"/>
                      </p:stCondLst>
                      <p:childTnLst>
                        <p:par>
                          <p:cTn id="98" fill="hold">
                            <p:stCondLst>
                              <p:cond delay="0"/>
                            </p:stCondLst>
                            <p:childTnLst>
                              <p:par>
                                <p:cTn id="99" presetID="29" presetClass="entr" presetSubtype="0" fill="hold" grpId="0" nodeType="clickEffect">
                                  <p:stCondLst>
                                    <p:cond delay="0"/>
                                  </p:stCondLst>
                                  <p:childTnLst>
                                    <p:set>
                                      <p:cBhvr>
                                        <p:cTn id="100" dur="1" fill="hold">
                                          <p:stCondLst>
                                            <p:cond delay="0"/>
                                          </p:stCondLst>
                                        </p:cTn>
                                        <p:tgtEl>
                                          <p:spTgt spid="37"/>
                                        </p:tgtEl>
                                        <p:attrNameLst>
                                          <p:attrName>style.visibility</p:attrName>
                                        </p:attrNameLst>
                                      </p:cBhvr>
                                      <p:to>
                                        <p:strVal val="visible"/>
                                      </p:to>
                                    </p:set>
                                    <p:anim calcmode="lin" valueType="num">
                                      <p:cBhvr>
                                        <p:cTn id="101" dur="1000" fill="hold"/>
                                        <p:tgtEl>
                                          <p:spTgt spid="37"/>
                                        </p:tgtEl>
                                        <p:attrNameLst>
                                          <p:attrName>ppt_x</p:attrName>
                                        </p:attrNameLst>
                                      </p:cBhvr>
                                      <p:tavLst>
                                        <p:tav tm="0">
                                          <p:val>
                                            <p:strVal val="#ppt_x-.2"/>
                                          </p:val>
                                        </p:tav>
                                        <p:tav tm="100000">
                                          <p:val>
                                            <p:strVal val="#ppt_x"/>
                                          </p:val>
                                        </p:tav>
                                      </p:tavLst>
                                    </p:anim>
                                    <p:anim calcmode="lin" valueType="num">
                                      <p:cBhvr>
                                        <p:cTn id="102" dur="1000" fill="hold"/>
                                        <p:tgtEl>
                                          <p:spTgt spid="37"/>
                                        </p:tgtEl>
                                        <p:attrNameLst>
                                          <p:attrName>ppt_y</p:attrName>
                                        </p:attrNameLst>
                                      </p:cBhvr>
                                      <p:tavLst>
                                        <p:tav tm="0">
                                          <p:val>
                                            <p:strVal val="#ppt_y"/>
                                          </p:val>
                                        </p:tav>
                                        <p:tav tm="100000">
                                          <p:val>
                                            <p:strVal val="#ppt_y"/>
                                          </p:val>
                                        </p:tav>
                                      </p:tavLst>
                                    </p:anim>
                                    <p:animEffect transition="in" filter="wipe(right)" prLst="gradientSize: 0.1">
                                      <p:cBhvr>
                                        <p:cTn id="103" dur="10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29" presetClass="entr" presetSubtype="0"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p:cTn id="108" dur="1000" fill="hold"/>
                                        <p:tgtEl>
                                          <p:spTgt spid="27"/>
                                        </p:tgtEl>
                                        <p:attrNameLst>
                                          <p:attrName>ppt_x</p:attrName>
                                        </p:attrNameLst>
                                      </p:cBhvr>
                                      <p:tavLst>
                                        <p:tav tm="0">
                                          <p:val>
                                            <p:strVal val="#ppt_x-.2"/>
                                          </p:val>
                                        </p:tav>
                                        <p:tav tm="100000">
                                          <p:val>
                                            <p:strVal val="#ppt_x"/>
                                          </p:val>
                                        </p:tav>
                                      </p:tavLst>
                                    </p:anim>
                                    <p:anim calcmode="lin" valueType="num">
                                      <p:cBhvr>
                                        <p:cTn id="109"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110" dur="1000"/>
                                        <p:tgtEl>
                                          <p:spTgt spid="27"/>
                                        </p:tgtEl>
                                      </p:cBhvr>
                                    </p:animEffect>
                                  </p:childTnLst>
                                </p:cTn>
                              </p:par>
                              <p:par>
                                <p:cTn id="111" presetID="29" presetClass="entr" presetSubtype="0" fill="hold" grpId="0" nodeType="withEffect">
                                  <p:stCondLst>
                                    <p:cond delay="0"/>
                                  </p:stCondLst>
                                  <p:childTnLst>
                                    <p:set>
                                      <p:cBhvr>
                                        <p:cTn id="112" dur="1" fill="hold">
                                          <p:stCondLst>
                                            <p:cond delay="0"/>
                                          </p:stCondLst>
                                        </p:cTn>
                                        <p:tgtEl>
                                          <p:spTgt spid="38"/>
                                        </p:tgtEl>
                                        <p:attrNameLst>
                                          <p:attrName>style.visibility</p:attrName>
                                        </p:attrNameLst>
                                      </p:cBhvr>
                                      <p:to>
                                        <p:strVal val="visible"/>
                                      </p:to>
                                    </p:set>
                                    <p:anim calcmode="lin" valueType="num">
                                      <p:cBhvr>
                                        <p:cTn id="113" dur="1000" fill="hold"/>
                                        <p:tgtEl>
                                          <p:spTgt spid="38"/>
                                        </p:tgtEl>
                                        <p:attrNameLst>
                                          <p:attrName>ppt_x</p:attrName>
                                        </p:attrNameLst>
                                      </p:cBhvr>
                                      <p:tavLst>
                                        <p:tav tm="0">
                                          <p:val>
                                            <p:strVal val="#ppt_x-.2"/>
                                          </p:val>
                                        </p:tav>
                                        <p:tav tm="100000">
                                          <p:val>
                                            <p:strVal val="#ppt_x"/>
                                          </p:val>
                                        </p:tav>
                                      </p:tavLst>
                                    </p:anim>
                                    <p:anim calcmode="lin" valueType="num">
                                      <p:cBhvr>
                                        <p:cTn id="114" dur="1000" fill="hold"/>
                                        <p:tgtEl>
                                          <p:spTgt spid="38"/>
                                        </p:tgtEl>
                                        <p:attrNameLst>
                                          <p:attrName>ppt_y</p:attrName>
                                        </p:attrNameLst>
                                      </p:cBhvr>
                                      <p:tavLst>
                                        <p:tav tm="0">
                                          <p:val>
                                            <p:strVal val="#ppt_y"/>
                                          </p:val>
                                        </p:tav>
                                        <p:tav tm="100000">
                                          <p:val>
                                            <p:strVal val="#ppt_y"/>
                                          </p:val>
                                        </p:tav>
                                      </p:tavLst>
                                    </p:anim>
                                    <p:animEffect transition="in" filter="wipe(right)" prLst="gradientSize: 0.1">
                                      <p:cBhvr>
                                        <p:cTn id="115"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0" grpId="0" bldLvl="0" animBg="1"/>
      <p:bldP spid="20" grpId="1" animBg="1"/>
      <p:bldP spid="30" grpId="0" bldLvl="0" animBg="1"/>
      <p:bldP spid="30" grpId="1" animBg="1"/>
      <p:bldP spid="31" grpId="0" bldLvl="0" animBg="1"/>
      <p:bldP spid="31" grpId="1" animBg="1"/>
      <p:bldP spid="25" grpId="0"/>
      <p:bldP spid="32" grpId="0" bldLvl="0" animBg="1"/>
      <p:bldP spid="25" grpId="1"/>
      <p:bldP spid="32" grpId="1" animBg="1"/>
      <p:bldP spid="33" grpId="0" bldLvl="0" animBg="1"/>
      <p:bldP spid="33" grpId="1" animBg="1"/>
      <p:bldP spid="34" grpId="0" bldLvl="0" animBg="1"/>
      <p:bldP spid="35" grpId="0"/>
      <p:bldP spid="34" grpId="1" animBg="1"/>
      <p:bldP spid="35" grpId="1"/>
      <p:bldP spid="36" grpId="0" bldLvl="0" animBg="1"/>
      <p:bldP spid="36" grpId="1" animBg="1"/>
      <p:bldP spid="9" grpId="0" bldLvl="0" animBg="1"/>
      <p:bldP spid="26" grpId="0"/>
      <p:bldP spid="9" grpId="1" animBg="1"/>
      <p:bldP spid="26" grpId="1"/>
      <p:bldP spid="37" grpId="0" bldLvl="0" animBg="1"/>
      <p:bldP spid="37" grpId="1" animBg="1"/>
      <p:bldP spid="27" grpId="0"/>
      <p:bldP spid="38" grpId="0" bldLvl="0" animBg="1"/>
      <p:bldP spid="27" grpId="1"/>
      <p:bldP spid="38" grpId="1" animBg="1"/>
      <p:bldP spid="41" grpId="0"/>
      <p:bldP spid="41" grpId="1"/>
      <p:bldP spid="24" grpId="0"/>
      <p:bldP spid="2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559054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彰显“因果拓展”的思维品质</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4" name="矩形 3"/>
          <p:cNvSpPr/>
          <p:nvPr/>
        </p:nvSpPr>
        <p:spPr>
          <a:xfrm>
            <a:off x="364490" y="871855"/>
            <a:ext cx="9244965" cy="553085"/>
          </a:xfrm>
          <a:prstGeom prst="rect">
            <a:avLst/>
          </a:prstGeom>
          <a:ln>
            <a:solidFill>
              <a:srgbClr val="FFC000"/>
            </a:solidFill>
          </a:ln>
        </p:spPr>
        <p:txBody>
          <a:bodyPr wrap="square">
            <a:spAutoFit/>
          </a:bodyPr>
          <a:p>
            <a:r>
              <a:rPr lang="zh-CN" altLang="en-US" sz="1500" dirty="0" smtClean="0">
                <a:solidFill>
                  <a:srgbClr val="000000"/>
                </a:solidFill>
              </a:rPr>
              <a:t>假定</a:t>
            </a:r>
            <a:r>
              <a:rPr lang="zh-CN" altLang="en-US" sz="1500" dirty="0">
                <a:solidFill>
                  <a:srgbClr val="000000"/>
                </a:solidFill>
              </a:rPr>
              <a:t>你是李华，经常帮助你学习英语的朋友</a:t>
            </a:r>
            <a:r>
              <a:rPr lang="en-US" altLang="zh-CN" sz="1500" dirty="0">
                <a:solidFill>
                  <a:srgbClr val="000000"/>
                </a:solidFill>
              </a:rPr>
              <a:t>Alex</a:t>
            </a:r>
            <a:r>
              <a:rPr lang="zh-CN" altLang="en-US" sz="1500" dirty="0">
                <a:solidFill>
                  <a:srgbClr val="000000"/>
                </a:solidFill>
              </a:rPr>
              <a:t>即将返回自己的国家。请给他写一封邮件，内容包括：</a:t>
            </a:r>
            <a:endParaRPr lang="zh-CN" altLang="en-US" sz="1500" dirty="0">
              <a:solidFill>
                <a:srgbClr val="000000"/>
              </a:solidFill>
            </a:endParaRPr>
          </a:p>
          <a:p>
            <a:r>
              <a:rPr lang="en-US" altLang="zh-CN" sz="1500" dirty="0">
                <a:solidFill>
                  <a:srgbClr val="000000"/>
                </a:solidFill>
              </a:rPr>
              <a:t>1. </a:t>
            </a:r>
            <a:r>
              <a:rPr lang="zh-CN" altLang="en-US" sz="1500" dirty="0">
                <a:solidFill>
                  <a:srgbClr val="000000"/>
                </a:solidFill>
              </a:rPr>
              <a:t>表示感谢；</a:t>
            </a:r>
            <a:r>
              <a:rPr lang="en-US" altLang="zh-CN" sz="1500" dirty="0">
                <a:solidFill>
                  <a:srgbClr val="000000"/>
                </a:solidFill>
              </a:rPr>
              <a:t>2. </a:t>
            </a:r>
            <a:r>
              <a:rPr lang="zh-CN" altLang="en-US" sz="1500" dirty="0">
                <a:solidFill>
                  <a:srgbClr val="000000"/>
                </a:solidFill>
              </a:rPr>
              <a:t>回顾</a:t>
            </a:r>
            <a:r>
              <a:rPr lang="en-US" altLang="zh-CN" sz="1500" dirty="0">
                <a:solidFill>
                  <a:srgbClr val="000000"/>
                </a:solidFill>
              </a:rPr>
              <a:t>Alex</a:t>
            </a:r>
            <a:r>
              <a:rPr lang="zh-CN" altLang="en-US" sz="1500" dirty="0">
                <a:solidFill>
                  <a:srgbClr val="000000"/>
                </a:solidFill>
              </a:rPr>
              <a:t>对你的帮助；</a:t>
            </a:r>
            <a:r>
              <a:rPr lang="en-US" altLang="zh-CN" sz="1500" dirty="0">
                <a:solidFill>
                  <a:srgbClr val="000000"/>
                </a:solidFill>
              </a:rPr>
              <a:t>3. </a:t>
            </a:r>
            <a:r>
              <a:rPr lang="zh-CN" altLang="en-US" sz="1500" dirty="0">
                <a:solidFill>
                  <a:srgbClr val="000000"/>
                </a:solidFill>
              </a:rPr>
              <a:t>临别祝愿</a:t>
            </a:r>
            <a:r>
              <a:rPr lang="zh-CN" altLang="en-US" sz="1500" dirty="0" smtClean="0">
                <a:solidFill>
                  <a:srgbClr val="000000"/>
                </a:solidFill>
              </a:rPr>
              <a:t>。</a:t>
            </a:r>
            <a:r>
              <a:rPr lang="zh-CN" altLang="en-US" sz="1200" dirty="0" smtClean="0">
                <a:solidFill>
                  <a:srgbClr val="000000"/>
                </a:solidFill>
              </a:rPr>
              <a:t>（</a:t>
            </a:r>
            <a:r>
              <a:rPr lang="en-US" altLang="zh-CN" sz="1200" dirty="0">
                <a:solidFill>
                  <a:srgbClr val="000000"/>
                </a:solidFill>
              </a:rPr>
              <a:t>2019</a:t>
            </a:r>
            <a:r>
              <a:rPr lang="zh-CN" altLang="en-US" sz="1200" dirty="0">
                <a:solidFill>
                  <a:srgbClr val="000000"/>
                </a:solidFill>
              </a:rPr>
              <a:t>年</a:t>
            </a:r>
            <a:r>
              <a:rPr lang="en-US" altLang="zh-CN" sz="1200" dirty="0">
                <a:solidFill>
                  <a:srgbClr val="000000"/>
                </a:solidFill>
              </a:rPr>
              <a:t>6</a:t>
            </a:r>
            <a:r>
              <a:rPr lang="zh-CN" altLang="en-US" sz="1200" dirty="0">
                <a:solidFill>
                  <a:srgbClr val="000000"/>
                </a:solidFill>
              </a:rPr>
              <a:t>月浙江</a:t>
            </a:r>
            <a:r>
              <a:rPr lang="zh-CN" altLang="en-US" sz="1200" dirty="0" smtClean="0">
                <a:solidFill>
                  <a:srgbClr val="000000"/>
                </a:solidFill>
              </a:rPr>
              <a:t>高考）</a:t>
            </a:r>
            <a:endParaRPr lang="zh-CN" altLang="en-US" sz="1200" dirty="0" smtClean="0">
              <a:solidFill>
                <a:srgbClr val="000000"/>
              </a:solidFill>
            </a:endParaRPr>
          </a:p>
        </p:txBody>
      </p:sp>
      <p:graphicFrame>
        <p:nvGraphicFramePr>
          <p:cNvPr id="7" name="表格 6"/>
          <p:cNvGraphicFramePr>
            <a:graphicFrameLocks noGrp="1"/>
          </p:cNvGraphicFramePr>
          <p:nvPr>
            <p:custDataLst>
              <p:tags r:id="rId3"/>
            </p:custDataLst>
          </p:nvPr>
        </p:nvGraphicFramePr>
        <p:xfrm>
          <a:off x="559435" y="2474376"/>
          <a:ext cx="11279505" cy="4011295"/>
        </p:xfrm>
        <a:graphic>
          <a:graphicData uri="http://schemas.openxmlformats.org/drawingml/2006/table">
            <a:tbl>
              <a:tblPr firstRow="1" bandRow="1">
                <a:effectLst/>
                <a:tableStyleId>{5940675A-B579-460E-94D1-54222C63F5DA}</a:tableStyleId>
              </a:tblPr>
              <a:tblGrid>
                <a:gridCol w="5216525"/>
                <a:gridCol w="6062980"/>
              </a:tblGrid>
              <a:tr h="445135">
                <a:tc>
                  <a:txBody>
                    <a:bodyPr/>
                    <a:p>
                      <a:pPr algn="ctr">
                        <a:buNone/>
                      </a:pPr>
                      <a:r>
                        <a:rPr lang="en-US" altLang="zh-CN" sz="2400" b="1" dirty="0">
                          <a:solidFill>
                            <a:srgbClr val="FFFFFF"/>
                          </a:solidFill>
                          <a:latin typeface="Arial" panose="020B0604020202020204" pitchFamily="34" charset="0"/>
                          <a:ea typeface="黑体" panose="02010609060101010101" charset="-122"/>
                        </a:rPr>
                        <a:t> Li </a:t>
                      </a:r>
                      <a:r>
                        <a:rPr lang="en-US" altLang="zh-CN" sz="2400" b="1" dirty="0" err="1">
                          <a:solidFill>
                            <a:srgbClr val="FFFFFF"/>
                          </a:solidFill>
                          <a:latin typeface="Arial" panose="020B0604020202020204" pitchFamily="34" charset="0"/>
                          <a:ea typeface="黑体" panose="02010609060101010101" charset="-122"/>
                        </a:rPr>
                        <a:t>Hua's</a:t>
                      </a:r>
                      <a:r>
                        <a:rPr lang="en-US" altLang="zh-CN" sz="2400" b="1" dirty="0">
                          <a:solidFill>
                            <a:srgbClr val="FFFFFF"/>
                          </a:solidFill>
                          <a:latin typeface="Arial" panose="020B0604020202020204" pitchFamily="34" charset="0"/>
                          <a:ea typeface="黑体" panose="02010609060101010101" charset="-122"/>
                        </a:rPr>
                        <a:t> problems (cause) </a:t>
                      </a:r>
                      <a:endParaRPr lang="en-US" altLang="zh-CN" sz="2400" b="1" dirty="0">
                        <a:solidFill>
                          <a:srgbClr val="FFFFFF"/>
                        </a:solidFill>
                        <a:latin typeface="Arial" panose="020B0604020202020204" pitchFamily="34" charset="0"/>
                        <a:ea typeface="黑体" panose="02010609060101010101" charset="-122"/>
                      </a:endParaRPr>
                    </a:p>
                  </a:txBody>
                  <a:tcPr marL="68580" marR="68580" marT="34290" marB="34290">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012454"/>
                    </a:solidFill>
                  </a:tcPr>
                </a:tc>
                <a:tc>
                  <a:txBody>
                    <a:bodyPr/>
                    <a:p>
                      <a:pPr algn="ctr">
                        <a:buNone/>
                      </a:pPr>
                      <a:r>
                        <a:rPr lang="en-US" altLang="zh-CN" sz="2400" b="1">
                          <a:solidFill>
                            <a:srgbClr val="FFFFFF"/>
                          </a:solidFill>
                          <a:latin typeface="Arial" panose="020B0604020202020204" pitchFamily="34" charset="0"/>
                          <a:ea typeface="黑体" panose="02010609060101010101" charset="-122"/>
                        </a:rPr>
                        <a:t>Alex's help and Li Hua's progress (effect)</a:t>
                      </a:r>
                      <a:endParaRPr lang="en-US" altLang="zh-CN" sz="2400" b="1">
                        <a:solidFill>
                          <a:srgbClr val="FFFFFF"/>
                        </a:solidFill>
                        <a:latin typeface="Arial" panose="020B0604020202020204" pitchFamily="34" charset="0"/>
                        <a:ea typeface="黑体" panose="02010609060101010101" charset="-122"/>
                      </a:endParaRPr>
                    </a:p>
                  </a:txBody>
                  <a:tcPr marL="68580" marR="68580" marT="34290" marB="34290">
                    <a:lnL w="12700" cmpd="sng">
                      <a:solidFill>
                        <a:srgbClr val="FFFFFF"/>
                      </a:solidFill>
                    </a:lnL>
                    <a:lnR w="12700" cmpd="sng">
                      <a:solidFill>
                        <a:srgbClr val="FFFFFF"/>
                      </a:solidFill>
                    </a:lnR>
                    <a:lnT w="12700" cmpd="sng">
                      <a:solidFill>
                        <a:srgbClr val="FFFFFF"/>
                      </a:solidFill>
                    </a:lnT>
                    <a:lnB w="38100" cmpd="sng">
                      <a:solidFill>
                        <a:srgbClr val="FFFFFF"/>
                      </a:solidFill>
                    </a:lnB>
                    <a:solidFill>
                      <a:srgbClr val="012454"/>
                    </a:solidFill>
                  </a:tcPr>
                </a:tc>
              </a:tr>
              <a:tr h="525780">
                <a:tc>
                  <a:txBody>
                    <a:bodyPr/>
                    <a:p>
                      <a:pPr>
                        <a:buNone/>
                      </a:pPr>
                      <a:r>
                        <a:rPr lang="en-US" altLang="zh-CN" sz="2400" b="1" dirty="0">
                          <a:solidFill>
                            <a:sysClr val="windowText" lastClr="000000"/>
                          </a:solidFill>
                          <a:latin typeface="Times New Roman" panose="02020603050405020304" pitchFamily="18" charset="0"/>
                          <a:ea typeface="黑体" panose="02010609060101010101" charset="-122"/>
                          <a:cs typeface="Times New Roman" panose="02020603050405020304" pitchFamily="18" charset="0"/>
                        </a:rPr>
                        <a:t>vocabulary </a:t>
                      </a:r>
                      <a:r>
                        <a:rPr lang="en-US" altLang="zh-CN" sz="2400" b="0" dirty="0">
                          <a:solidFill>
                            <a:sysClr val="windowText" lastClr="000000"/>
                          </a:solidFill>
                          <a:latin typeface="Times New Roman" panose="02020603050405020304" pitchFamily="18" charset="0"/>
                          <a:ea typeface="黑体" panose="02010609060101010101" charset="-122"/>
                          <a:cs typeface="Times New Roman" panose="02020603050405020304" pitchFamily="18" charset="0"/>
                        </a:rPr>
                        <a:t>(poor/limited)</a:t>
                      </a:r>
                      <a:endParaRPr lang="en-US" altLang="zh-CN" sz="2400" b="0" dirty="0">
                        <a:solidFill>
                          <a:sysClr val="windowText" lastClr="000000"/>
                        </a:solidFill>
                        <a:latin typeface="Times New Roman" panose="02020603050405020304" pitchFamily="18" charset="0"/>
                        <a:ea typeface="黑体" panose="02010609060101010101" charset="-122"/>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solidFill>
                      <a:srgbClr val="012454">
                        <a:tint val="40000"/>
                      </a:srgbClr>
                    </a:solidFill>
                  </a:tcPr>
                </a:tc>
                <a:tc>
                  <a:txBody>
                    <a:bodyPr/>
                    <a:p>
                      <a:pPr>
                        <a:buNone/>
                      </a:pPr>
                      <a:r>
                        <a:rPr lang="en-US" altLang="zh-CN" sz="2400">
                          <a:solidFill>
                            <a:srgbClr val="000000"/>
                          </a:solidFill>
                          <a:latin typeface="Times New Roman" panose="02020603050405020304" pitchFamily="18" charset="0"/>
                          <a:ea typeface="黑体" panose="02010609060101010101" charset="-122"/>
                          <a:cs typeface="Times New Roman" panose="02020603050405020304" pitchFamily="18" charset="0"/>
                        </a:rPr>
                        <a:t> </a:t>
                      </a:r>
                      <a:r>
                        <a:rPr lang="en-US" altLang="zh-CN" sz="2400" b="1">
                          <a:solidFill>
                            <a:srgbClr val="000000"/>
                          </a:solidFill>
                          <a:latin typeface="Times New Roman" panose="02020603050405020304" pitchFamily="18" charset="0"/>
                          <a:ea typeface="黑体" panose="02010609060101010101" charset="-122"/>
                          <a:cs typeface="Times New Roman" panose="02020603050405020304" pitchFamily="18" charset="0"/>
                        </a:rPr>
                        <a:t>detailed explanation/ inspirational instructions, building up my vocabulary</a:t>
                      </a:r>
                      <a:endParaRPr lang="en-US" altLang="zh-CN" sz="2400" b="1">
                        <a:solidFill>
                          <a:srgbClr val="000000"/>
                        </a:solidFill>
                        <a:latin typeface="Times New Roman" panose="02020603050405020304" pitchFamily="18" charset="0"/>
                        <a:ea typeface="黑体" panose="02010609060101010101" charset="-122"/>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solidFill>
                      <a:srgbClr val="012454">
                        <a:tint val="40000"/>
                      </a:srgbClr>
                    </a:solidFill>
                  </a:tcPr>
                </a:tc>
              </a:tr>
              <a:tr h="546735">
                <a:tc>
                  <a:txBody>
                    <a:bodyPr/>
                    <a:p>
                      <a:pPr>
                        <a:buNone/>
                      </a:pPr>
                      <a:r>
                        <a:rPr lang="en-US" altLang="zh-CN" sz="2400" b="1" dirty="0">
                          <a:solidFill>
                            <a:sysClr val="windowText" lastClr="000000"/>
                          </a:solidFill>
                          <a:latin typeface="Times New Roman" panose="02020603050405020304" pitchFamily="18" charset="0"/>
                          <a:ea typeface="黑体" panose="02010609060101010101" charset="-122"/>
                          <a:cs typeface="Times New Roman" panose="02020603050405020304" pitchFamily="18" charset="0"/>
                        </a:rPr>
                        <a:t>speaking </a:t>
                      </a:r>
                      <a:r>
                        <a:rPr lang="en-US" altLang="zh-CN" sz="2400" b="0" dirty="0">
                          <a:solidFill>
                            <a:sysClr val="windowText" lastClr="000000"/>
                          </a:solidFill>
                          <a:latin typeface="Times New Roman" panose="02020603050405020304" pitchFamily="18" charset="0"/>
                          <a:ea typeface="黑体" panose="02010609060101010101" charset="-122"/>
                          <a:cs typeface="Times New Roman" panose="02020603050405020304" pitchFamily="18" charset="0"/>
                        </a:rPr>
                        <a:t>(embarrassing, especially in pronunciation and intonation)</a:t>
                      </a:r>
                      <a:endParaRPr lang="en-US" altLang="zh-CN" sz="2400" b="0" dirty="0">
                        <a:solidFill>
                          <a:sysClr val="windowText" lastClr="000000"/>
                        </a:solidFill>
                        <a:latin typeface="Times New Roman" panose="02020603050405020304" pitchFamily="18" charset="0"/>
                        <a:ea typeface="黑体" panose="02010609060101010101" charset="-122"/>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FFC200"/>
                    </a:solidFill>
                  </a:tcPr>
                </a:tc>
                <a:tc>
                  <a:txBody>
                    <a:bodyPr/>
                    <a:p>
                      <a:pPr>
                        <a:buNone/>
                      </a:pPr>
                      <a:r>
                        <a:rPr lang="en-US" altLang="zh-CN" sz="2400" b="1">
                          <a:solidFill>
                            <a:srgbClr val="000000"/>
                          </a:solidFill>
                          <a:latin typeface="Times New Roman" panose="02020603050405020304" pitchFamily="18" charset="0"/>
                          <a:ea typeface="黑体" panose="02010609060101010101" charset="-122"/>
                          <a:cs typeface="Times New Roman" panose="02020603050405020304" pitchFamily="18" charset="0"/>
                        </a:rPr>
                        <a:t>patient guidance/ continuous encouragements, confident in public</a:t>
                      </a:r>
                      <a:endParaRPr lang="en-US" altLang="zh-CN" sz="2400" b="1">
                        <a:solidFill>
                          <a:srgbClr val="000000"/>
                        </a:solidFill>
                        <a:latin typeface="Times New Roman" panose="02020603050405020304" pitchFamily="18" charset="0"/>
                        <a:ea typeface="黑体" panose="02010609060101010101" charset="-122"/>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FFC200"/>
                    </a:solidFill>
                  </a:tcPr>
                </a:tc>
              </a:tr>
              <a:tr h="558165">
                <a:tc>
                  <a:txBody>
                    <a:bodyPr/>
                    <a:p>
                      <a:pPr>
                        <a:buNone/>
                      </a:pPr>
                      <a:r>
                        <a:rPr lang="en-US" altLang="zh-CN" sz="2400" b="1">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rPr>
                        <a:t>writing </a:t>
                      </a:r>
                      <a:r>
                        <a:rPr lang="en-US" altLang="zh-CN" sz="2400" b="0">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rPr>
                        <a:t>(poor in expressing ideas)</a:t>
                      </a:r>
                      <a:r>
                        <a:rPr lang="en-US" altLang="zh-CN" sz="2400" b="1">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400" b="1">
                        <a:solidFill>
                          <a:sysClr val="window" lastClr="FFFFFF"/>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solidFill>
                      <a:sysClr val="windowText" lastClr="000000"/>
                    </a:solidFill>
                  </a:tcPr>
                </a:tc>
                <a:tc>
                  <a:txBody>
                    <a:bodyPr/>
                    <a:p>
                      <a:pPr>
                        <a:buNone/>
                      </a:pPr>
                      <a:r>
                        <a:rPr lang="en-US" altLang="zh-CN" sz="2400" b="1">
                          <a:solidFill>
                            <a:sysClr val="window" lastClr="FFFFFF"/>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impeccable lessons/correct errors/ polish writings, winning a writing contest</a:t>
                      </a:r>
                      <a:endParaRPr lang="en-US" altLang="zh-CN" sz="2400" b="1">
                        <a:solidFill>
                          <a:sysClr val="window" lastClr="FFFFFF"/>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solidFill>
                      <a:sysClr val="windowText" lastClr="000000"/>
                    </a:solidFill>
                  </a:tcPr>
                </a:tc>
              </a:tr>
              <a:tr h="807720">
                <a:tc>
                  <a:txBody>
                    <a:bodyPr/>
                    <a:p>
                      <a:pPr>
                        <a:buNone/>
                      </a:pPr>
                      <a:r>
                        <a:rPr lang="en-US" altLang="zh-CN" sz="2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cross-culture understanding </a:t>
                      </a:r>
                      <a:r>
                        <a:rPr lang="en-US" altLang="zh-CN" sz="2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(lacking in background information/ struggling to understand )	</a:t>
                      </a:r>
                      <a:endParaRPr lang="en-US" altLang="zh-CN" sz="2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FFC000"/>
                    </a:solidFill>
                  </a:tcPr>
                </a:tc>
                <a:tc>
                  <a:txBody>
                    <a:bodyPr/>
                    <a:p>
                      <a:pPr>
                        <a:buNone/>
                      </a:pPr>
                      <a:r>
                        <a:rPr lang="en-US" altLang="zh-CN" sz="2400" b="1" dirty="0">
                          <a:solidFill>
                            <a:srgbClr val="000000"/>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appreciate literary works and embrace diverse cultures, broadening horizon</a:t>
                      </a:r>
                      <a:r>
                        <a:rPr lang="en-US" altLang="zh-CN" sz="2400" b="1" dirty="0" smtClean="0">
                          <a:solidFill>
                            <a:srgbClr val="000000"/>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 becoming </a:t>
                      </a:r>
                      <a:r>
                        <a:rPr lang="en-US" altLang="zh-CN" sz="2400" b="1" dirty="0">
                          <a:solidFill>
                            <a:srgbClr val="000000"/>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rPr>
                        <a:t>a global citizen</a:t>
                      </a:r>
                      <a:endParaRPr lang="en-US" altLang="zh-CN" sz="2400" b="1" dirty="0">
                        <a:solidFill>
                          <a:srgbClr val="000000"/>
                        </a:solidFill>
                        <a:latin typeface="Times New Roman" panose="02020603050405020304" pitchFamily="18" charset="0"/>
                        <a:ea typeface="黑体" panose="02010609060101010101" charset="-122"/>
                        <a:cs typeface="Times New Roman" panose="02020603050405020304" pitchFamily="18" charset="0"/>
                        <a:sym typeface="微软雅黑" panose="020B0503020204020204" pitchFamily="34" charset="-122"/>
                      </a:endParaRPr>
                    </a:p>
                  </a:txBody>
                  <a:tcPr marL="68580" marR="68580" marT="34290" marB="34290">
                    <a:lnL w="12700" cmpd="sng">
                      <a:solidFill>
                        <a:srgbClr val="FFFFFF"/>
                      </a:solidFill>
                    </a:lnL>
                    <a:lnR w="12700" cmpd="sng">
                      <a:solidFill>
                        <a:srgbClr val="FFFFFF"/>
                      </a:solidFill>
                    </a:lnR>
                    <a:lnT w="12700" cmpd="sng">
                      <a:solidFill>
                        <a:srgbClr val="FFFFFF"/>
                      </a:solidFill>
                    </a:lnT>
                    <a:lnB w="12700" cmpd="sng">
                      <a:solidFill>
                        <a:srgbClr val="FFFFFF"/>
                      </a:solidFill>
                    </a:lnB>
                    <a:solidFill>
                      <a:srgbClr val="FFC000"/>
                    </a:solidFill>
                  </a:tcPr>
                </a:tc>
              </a:tr>
            </a:tbl>
          </a:graphicData>
        </a:graphic>
      </p:graphicFrame>
      <p:sp>
        <p:nvSpPr>
          <p:cNvPr id="8" name="右箭头 7"/>
          <p:cNvSpPr/>
          <p:nvPr/>
        </p:nvSpPr>
        <p:spPr>
          <a:xfrm>
            <a:off x="364490" y="1579245"/>
            <a:ext cx="9245600" cy="763905"/>
          </a:xfrm>
          <a:prstGeom prst="rightArrow">
            <a:avLst/>
          </a:prstGeom>
        </p:spPr>
        <p:style>
          <a:lnRef idx="2">
            <a:srgbClr val="B2871B">
              <a:shade val="50000"/>
            </a:srgbClr>
          </a:lnRef>
          <a:fillRef idx="1">
            <a:srgbClr val="B2871B"/>
          </a:fillRef>
          <a:effectRef idx="0">
            <a:srgbClr val="B2871B"/>
          </a:effectRef>
          <a:fontRef idx="minor">
            <a:srgbClr val="FFFFFF"/>
          </a:fontRef>
        </p:style>
        <p:txBody>
          <a:bodyPr rtlCol="0" anchor="ctr"/>
          <a:p>
            <a:pPr algn="ctr"/>
            <a:endParaRPr lang="zh-CN" altLang="en-US" sz="2400"/>
          </a:p>
        </p:txBody>
      </p:sp>
      <p:sp>
        <p:nvSpPr>
          <p:cNvPr id="10" name="文本框 9"/>
          <p:cNvSpPr txBox="1"/>
          <p:nvPr/>
        </p:nvSpPr>
        <p:spPr>
          <a:xfrm>
            <a:off x="472440" y="1719580"/>
            <a:ext cx="8167370" cy="460375"/>
          </a:xfrm>
          <a:prstGeom prst="rect">
            <a:avLst/>
          </a:prstGeom>
          <a:noFill/>
        </p:spPr>
        <p:txBody>
          <a:bodyPr wrap="square" rtlCol="0">
            <a:spAutoFit/>
          </a:bodyPr>
          <a:p>
            <a:r>
              <a:rPr lang="zh-CN" altLang="en-US" sz="2400" b="1">
                <a:solidFill>
                  <a:srgbClr val="FFFFFF"/>
                </a:solidFill>
              </a:rPr>
              <a:t>因果逻辑思维</a:t>
            </a:r>
            <a:r>
              <a:rPr lang="zh-CN" altLang="en-US" sz="2400" b="1">
                <a:solidFill>
                  <a:srgbClr val="FFFFFF"/>
                </a:solidFill>
                <a:sym typeface="微软雅黑" panose="020B0503020204020204" pitchFamily="34" charset="-122"/>
              </a:rPr>
              <a:t>拓展</a:t>
            </a:r>
            <a:r>
              <a:rPr lang="zh-CN" altLang="en-US" sz="2400" b="1">
                <a:solidFill>
                  <a:srgbClr val="FFFFFF"/>
                </a:solidFill>
              </a:rPr>
              <a:t>（Causality- make sentences logical）</a:t>
            </a:r>
            <a:endParaRPr lang="zh-CN" altLang="en-US" sz="24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edge">
                                      <p:cBhvr>
                                        <p:cTn id="17" dur="2000"/>
                                        <p:tgtEl>
                                          <p:spTgt spid="10"/>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edge">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0" grpId="0"/>
      <p:bldP spid="10" grpId="1"/>
      <p:bldP spid="8" grpId="0" bldLvl="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48895" y="735965"/>
            <a:ext cx="11304905" cy="29210"/>
          </a:xfrm>
          <a:prstGeom prst="line">
            <a:avLst/>
          </a:prstGeom>
          <a:noFill/>
          <a:ln w="12700" cap="flat" cmpd="sng" algn="ctr">
            <a:solidFill>
              <a:schemeClr val="bg2">
                <a:lumMod val="25000"/>
              </a:schemeClr>
            </a:solidFill>
            <a:prstDash val="solid"/>
          </a:ln>
          <a:effectLst/>
        </p:spPr>
      </p:cxnSp>
      <p:sp>
        <p:nvSpPr>
          <p:cNvPr id="3" name="流程图: 延期 2"/>
          <p:cNvSpPr/>
          <p:nvPr/>
        </p:nvSpPr>
        <p:spPr>
          <a:xfrm>
            <a:off x="0" y="81280"/>
            <a:ext cx="622300" cy="636270"/>
          </a:xfrm>
          <a:prstGeom prst="flowChartDelay">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5590540" cy="460375"/>
          </a:xfrm>
          <a:prstGeom prst="rect">
            <a:avLst/>
          </a:prstGeom>
          <a:noFill/>
        </p:spPr>
        <p:txBody>
          <a:bodyPr wrap="square" rtlCol="0">
            <a:spAutoFit/>
          </a:bodyPr>
          <a:p>
            <a:r>
              <a:rPr lang="zh-CN" altLang="en-US" sz="2400" b="1" dirty="0">
                <a:solidFill>
                  <a:schemeClr val="accent3"/>
                </a:solidFill>
                <a:latin typeface="微软雅黑" panose="020B0503020204020204" pitchFamily="34" charset="-122"/>
                <a:ea typeface="微软雅黑" panose="020B0503020204020204" pitchFamily="34" charset="-122"/>
              </a:rPr>
              <a:t>打破“语篇定势”的审题习惯</a:t>
            </a:r>
            <a:endParaRPr lang="zh-CN"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bg2">
              <a:lumMod val="2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5" name="矩形 4"/>
          <p:cNvSpPr/>
          <p:nvPr/>
        </p:nvSpPr>
        <p:spPr>
          <a:xfrm>
            <a:off x="3164205" y="871855"/>
            <a:ext cx="6240780" cy="521970"/>
          </a:xfrm>
          <a:prstGeom prst="rect">
            <a:avLst/>
          </a:prstGeom>
          <a:ln>
            <a:solidFill>
              <a:srgbClr val="FFC000"/>
            </a:solidFill>
          </a:ln>
        </p:spPr>
        <p:txBody>
          <a:bodyPr wrap="square">
            <a:spAutoFit/>
          </a:bodyPr>
          <a:p>
            <a:pPr algn="ctr"/>
            <a:r>
              <a:rPr lang="zh-CN" altLang="en-US" b="1">
                <a:solidFill>
                  <a:srgbClr val="C00000"/>
                </a:solidFill>
                <a:latin typeface="微软雅黑" panose="020B0503020204020204" pitchFamily="34" charset="-122"/>
                <a:ea typeface="微软雅黑" panose="020B0503020204020204" pitchFamily="34" charset="-122"/>
                <a:sym typeface="+mn-ea"/>
              </a:rPr>
              <a:t>细致审题，</a:t>
            </a:r>
            <a:r>
              <a:rPr lang="zh-CN" altLang="en-US" sz="2800" b="1">
                <a:solidFill>
                  <a:srgbClr val="C00000"/>
                </a:solidFill>
                <a:latin typeface="微软雅黑" panose="020B0503020204020204" pitchFamily="34" charset="-122"/>
                <a:ea typeface="微软雅黑" panose="020B0503020204020204" pitchFamily="34" charset="-122"/>
                <a:sym typeface="+mn-ea"/>
              </a:rPr>
              <a:t>打破</a:t>
            </a:r>
            <a:r>
              <a:rPr lang="zh-CN" altLang="en-US" b="1">
                <a:solidFill>
                  <a:srgbClr val="C00000"/>
                </a:solidFill>
                <a:latin typeface="微软雅黑" panose="020B0503020204020204" pitchFamily="34" charset="-122"/>
                <a:ea typeface="微软雅黑" panose="020B0503020204020204" pitchFamily="34" charset="-122"/>
                <a:sym typeface="+mn-ea"/>
              </a:rPr>
              <a:t>语篇定势</a:t>
            </a:r>
            <a:r>
              <a:rPr lang="zh-CN" altLang="en-US" sz="2800" b="1">
                <a:solidFill>
                  <a:srgbClr val="C00000"/>
                </a:solidFill>
                <a:latin typeface="微软雅黑" panose="020B0503020204020204" pitchFamily="34" charset="-122"/>
                <a:ea typeface="微软雅黑" panose="020B0503020204020204" pitchFamily="34" charset="-122"/>
                <a:sym typeface="+mn-ea"/>
              </a:rPr>
              <a:t>，重构</a:t>
            </a:r>
            <a:r>
              <a:rPr lang="zh-CN" altLang="en-US" b="1">
                <a:solidFill>
                  <a:srgbClr val="C00000"/>
                </a:solidFill>
                <a:latin typeface="微软雅黑" panose="020B0503020204020204" pitchFamily="34" charset="-122"/>
                <a:ea typeface="微软雅黑" panose="020B0503020204020204" pitchFamily="34" charset="-122"/>
                <a:sym typeface="+mn-ea"/>
              </a:rPr>
              <a:t>语言框架</a:t>
            </a:r>
            <a:endParaRPr sz="1500" dirty="0">
              <a:solidFill>
                <a:srgbClr val="000000"/>
              </a:solidFill>
            </a:endParaRPr>
          </a:p>
        </p:txBody>
      </p:sp>
      <p:graphicFrame>
        <p:nvGraphicFramePr>
          <p:cNvPr id="4" name="表格 3"/>
          <p:cNvGraphicFramePr/>
          <p:nvPr>
            <p:custDataLst>
              <p:tags r:id="rId3"/>
            </p:custDataLst>
          </p:nvPr>
        </p:nvGraphicFramePr>
        <p:xfrm>
          <a:off x="364490" y="1548130"/>
          <a:ext cx="11487150" cy="5189855"/>
        </p:xfrm>
        <a:graphic>
          <a:graphicData uri="http://schemas.openxmlformats.org/drawingml/2006/table">
            <a:tbl>
              <a:tblPr firstRow="1" bandRow="1">
                <a:effectLst/>
                <a:tableStyleId>{5940675A-B579-460E-94D1-54222C63F5DA}</a:tableStyleId>
              </a:tblPr>
              <a:tblGrid>
                <a:gridCol w="1570355"/>
                <a:gridCol w="3814445"/>
                <a:gridCol w="4329430"/>
                <a:gridCol w="1772920"/>
              </a:tblGrid>
              <a:tr h="499745">
                <a:tc>
                  <a:txBody>
                    <a:bodyPr/>
                    <a:p>
                      <a:pPr algn="ctr">
                        <a:buNone/>
                      </a:pPr>
                      <a:r>
                        <a:rPr lang="zh-CN" altLang="en-US" sz="2400" b="1">
                          <a:solidFill>
                            <a:sysClr val="window" lastClr="FFFFFF"/>
                          </a:solidFill>
                          <a:latin typeface="Calibri" panose="020F0502020204030204" charset="0"/>
                          <a:ea typeface="宋体" panose="02010600030101010101" pitchFamily="2" charset="-122"/>
                        </a:rPr>
                        <a:t>考试</a:t>
                      </a:r>
                      <a:endParaRPr lang="zh-CN" altLang="en-US" sz="2400" b="1">
                        <a:solidFill>
                          <a:sysClr val="window" lastClr="FFFFFF"/>
                        </a:solidFill>
                        <a:latin typeface="Calibri" panose="020F0502020204030204" charset="0"/>
                        <a:ea typeface="宋体" panose="02010600030101010101" pitchFamily="2"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4F81BD"/>
                    </a:solidFill>
                  </a:tcPr>
                </a:tc>
                <a:tc>
                  <a:txBody>
                    <a:bodyPr/>
                    <a:p>
                      <a:pPr algn="ctr">
                        <a:buNone/>
                      </a:pPr>
                      <a:r>
                        <a:rPr lang="zh-CN" altLang="en-US" sz="2400" b="1">
                          <a:solidFill>
                            <a:sysClr val="window" lastClr="FFFFFF"/>
                          </a:solidFill>
                          <a:latin typeface="Calibri" panose="020F0502020204030204" charset="0"/>
                          <a:ea typeface="宋体" panose="02010600030101010101" pitchFamily="2" charset="-122"/>
                        </a:rPr>
                        <a:t>试题呈现</a:t>
                      </a:r>
                      <a:endParaRPr lang="zh-CN" altLang="en-US" sz="2400" b="1">
                        <a:solidFill>
                          <a:sysClr val="window" lastClr="FFFFFF"/>
                        </a:solidFill>
                        <a:latin typeface="Calibri" panose="020F0502020204030204" charset="0"/>
                        <a:ea typeface="宋体" panose="02010600030101010101" pitchFamily="2"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4F81BD"/>
                    </a:solidFill>
                  </a:tcPr>
                </a:tc>
                <a:tc>
                  <a:txBody>
                    <a:bodyPr/>
                    <a:p>
                      <a:pPr algn="ctr">
                        <a:buNone/>
                      </a:pPr>
                      <a:r>
                        <a:rPr lang="zh-CN" altLang="en-US" sz="2400" b="1">
                          <a:solidFill>
                            <a:sysClr val="window" lastClr="FFFFFF"/>
                          </a:solidFill>
                          <a:latin typeface="Calibri" panose="020F0502020204030204" charset="0"/>
                          <a:ea typeface="宋体" panose="02010600030101010101" pitchFamily="2" charset="-122"/>
                        </a:rPr>
                        <a:t>审题要点</a:t>
                      </a:r>
                      <a:endParaRPr lang="zh-CN" altLang="en-US" sz="2400" b="1">
                        <a:solidFill>
                          <a:sysClr val="window" lastClr="FFFFFF"/>
                        </a:solidFill>
                        <a:latin typeface="Calibri" panose="020F0502020204030204" charset="0"/>
                        <a:ea typeface="宋体" panose="02010600030101010101" pitchFamily="2"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4F81BD"/>
                    </a:solidFill>
                  </a:tcPr>
                </a:tc>
                <a:tc>
                  <a:txBody>
                    <a:bodyPr/>
                    <a:p>
                      <a:pPr algn="ctr">
                        <a:buNone/>
                      </a:pPr>
                      <a:r>
                        <a:rPr lang="zh-CN" altLang="en-US" sz="2400" b="1">
                          <a:solidFill>
                            <a:sysClr val="window" lastClr="FFFFFF"/>
                          </a:solidFill>
                          <a:latin typeface="Calibri" panose="020F0502020204030204" charset="0"/>
                          <a:ea typeface="宋体" panose="02010600030101010101" pitchFamily="2" charset="-122"/>
                        </a:rPr>
                        <a:t>情感价值</a:t>
                      </a:r>
                      <a:endParaRPr lang="zh-CN" altLang="en-US" sz="2400" b="1">
                        <a:solidFill>
                          <a:sysClr val="window" lastClr="FFFFFF"/>
                        </a:solidFill>
                        <a:latin typeface="Calibri" panose="020F0502020204030204" charset="0"/>
                        <a:ea typeface="宋体" panose="02010600030101010101" pitchFamily="2"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4F81BD"/>
                    </a:solidFill>
                  </a:tcPr>
                </a:tc>
              </a:tr>
              <a:tr h="2245995">
                <a:tc>
                  <a:txBody>
                    <a:bodyPr/>
                    <a:p>
                      <a:pPr>
                        <a:buNone/>
                      </a:pPr>
                      <a:r>
                        <a:rPr lang="zh-CN" altLang="en-US" sz="2400">
                          <a:solidFill>
                            <a:sysClr val="windowText" lastClr="000000"/>
                          </a:solidFill>
                          <a:latin typeface="Calibri" panose="020F0502020204030204" charset="0"/>
                          <a:ea typeface="宋体" panose="02010600030101010101" pitchFamily="2" charset="-122"/>
                          <a:sym typeface="+mn-ea"/>
                        </a:rPr>
                        <a:t>2021年6月</a:t>
                      </a:r>
                      <a:endParaRPr lang="zh-CN" altLang="en-US" sz="2400">
                        <a:solidFill>
                          <a:sysClr val="windowText" lastClr="000000"/>
                        </a:solidFill>
                        <a:latin typeface="Calibri" panose="020F0502020204030204" charset="0"/>
                        <a:ea typeface="宋体" panose="02010600030101010101" pitchFamily="2" charset="-122"/>
                        <a:sym typeface="+mn-ea"/>
                      </a:endParaRPr>
                    </a:p>
                    <a:p>
                      <a:pPr>
                        <a:buNone/>
                      </a:pPr>
                      <a:r>
                        <a:rPr lang="zh-CN" altLang="en-US" sz="2400">
                          <a:solidFill>
                            <a:sysClr val="windowText" lastClr="000000"/>
                          </a:solidFill>
                          <a:latin typeface="Calibri" panose="020F0502020204030204" charset="0"/>
                          <a:ea typeface="宋体" panose="02010600030101010101" pitchFamily="2" charset="-122"/>
                          <a:sym typeface="+mn-ea"/>
                        </a:rPr>
                        <a:t>浙江卷</a:t>
                      </a:r>
                      <a:endParaRPr lang="zh-CN" altLang="en-US" sz="2400">
                        <a:solidFill>
                          <a:sysClr val="windowText" lastClr="000000"/>
                        </a:solidFill>
                        <a:latin typeface="Calibri" panose="020F0502020204030204" charset="0"/>
                        <a:ea typeface="宋体" panose="02010600030101010101" pitchFamily="2"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F81BD">
                        <a:tint val="40000"/>
                      </a:srgbClr>
                    </a:solidFill>
                  </a:tcPr>
                </a:tc>
                <a:tc>
                  <a:txBody>
                    <a:bodyPr/>
                    <a:p>
                      <a:pPr>
                        <a:buNone/>
                      </a:pPr>
                      <a:r>
                        <a:rPr lang="zh-CN" altLang="en-US" sz="2400">
                          <a:solidFill>
                            <a:srgbClr val="7030A0"/>
                          </a:solidFill>
                          <a:latin typeface="黑体" panose="02010609060101010101" charset="-122"/>
                          <a:ea typeface="黑体" panose="02010609060101010101" charset="-122"/>
                          <a:sym typeface="+mn-ea"/>
                        </a:rPr>
                        <a:t>昨天</a:t>
                      </a:r>
                      <a:r>
                        <a:rPr lang="zh-CN" altLang="en-US" sz="2400">
                          <a:solidFill>
                            <a:sysClr val="windowText" lastClr="000000"/>
                          </a:solidFill>
                          <a:latin typeface="Calibri" panose="020F0502020204030204" charset="0"/>
                          <a:ea typeface="宋体" panose="02010600030101010101" pitchFamily="2" charset="-122"/>
                          <a:sym typeface="+mn-ea"/>
                        </a:rPr>
                        <a:t>你参观了学校举办的学生</a:t>
                      </a:r>
                      <a:r>
                        <a:rPr lang="zh-CN" altLang="en-US" sz="2400" b="1">
                          <a:solidFill>
                            <a:srgbClr val="C00000"/>
                          </a:solidFill>
                          <a:latin typeface="Calibri" panose="020F0502020204030204" charset="0"/>
                          <a:ea typeface="宋体" panose="02010600030101010101" pitchFamily="2" charset="-122"/>
                          <a:sym typeface="+mn-ea"/>
                        </a:rPr>
                        <a:t>国画</a:t>
                      </a:r>
                      <a:r>
                        <a:rPr lang="zh-CN" altLang="en-US" sz="2400">
                          <a:solidFill>
                            <a:sysClr val="windowText" lastClr="000000"/>
                          </a:solidFill>
                          <a:latin typeface="Calibri" panose="020F0502020204030204" charset="0"/>
                          <a:ea typeface="宋体" panose="02010600030101010101" pitchFamily="2" charset="-122"/>
                          <a:sym typeface="+mn-ea"/>
                        </a:rPr>
                        <a:t>作品展。请给校英文报写一篇</a:t>
                      </a:r>
                      <a:r>
                        <a:rPr lang="zh-CN" altLang="en-US" sz="2400" b="1">
                          <a:solidFill>
                            <a:srgbClr val="C00000"/>
                          </a:solidFill>
                          <a:latin typeface="Calibri" panose="020F0502020204030204" charset="0"/>
                          <a:ea typeface="宋体" panose="02010600030101010101" pitchFamily="2" charset="-122"/>
                          <a:sym typeface="+mn-ea"/>
                        </a:rPr>
                        <a:t>宣传</a:t>
                      </a:r>
                      <a:r>
                        <a:rPr lang="zh-CN" altLang="en-US" sz="2400">
                          <a:solidFill>
                            <a:sysClr val="windowText" lastClr="000000"/>
                          </a:solidFill>
                          <a:latin typeface="Calibri" panose="020F0502020204030204" charset="0"/>
                          <a:ea typeface="宋体" panose="02010600030101010101" pitchFamily="2" charset="-122"/>
                          <a:sym typeface="+mn-ea"/>
                        </a:rPr>
                        <a:t>稿，内容包括：</a:t>
                      </a:r>
                      <a:endParaRPr lang="zh-CN" altLang="en-US" sz="2400">
                        <a:solidFill>
                          <a:sysClr val="windowText" lastClr="000000"/>
                        </a:solidFill>
                        <a:latin typeface="Calibri" panose="020F0502020204030204" charset="0"/>
                        <a:ea typeface="宋体" panose="02010600030101010101" pitchFamily="2" charset="-122"/>
                        <a:sym typeface="+mn-ea"/>
                      </a:endParaRPr>
                    </a:p>
                    <a:p>
                      <a:pPr>
                        <a:buNone/>
                      </a:pPr>
                      <a:r>
                        <a:rPr lang="zh-CN" altLang="en-US" sz="2400">
                          <a:solidFill>
                            <a:sysClr val="windowText" lastClr="000000"/>
                          </a:solidFill>
                          <a:latin typeface="Calibri" panose="020F0502020204030204" charset="0"/>
                          <a:ea typeface="宋体" panose="02010600030101010101" pitchFamily="2" charset="-122"/>
                          <a:sym typeface="+mn-ea"/>
                        </a:rPr>
                        <a:t>1. </a:t>
                      </a:r>
                      <a:r>
                        <a:rPr lang="zh-CN" altLang="en-US" sz="2400">
                          <a:solidFill>
                            <a:srgbClr val="7030A0"/>
                          </a:solidFill>
                          <a:latin typeface="黑体" panose="02010609060101010101" charset="-122"/>
                          <a:ea typeface="黑体" panose="02010609060101010101" charset="-122"/>
                          <a:sym typeface="+mn-ea"/>
                        </a:rPr>
                        <a:t>展览时间</a:t>
                      </a:r>
                      <a:r>
                        <a:rPr lang="zh-CN" altLang="en-US" sz="2400">
                          <a:solidFill>
                            <a:sysClr val="windowText" lastClr="000000"/>
                          </a:solidFill>
                          <a:latin typeface="Calibri" panose="020F0502020204030204" charset="0"/>
                          <a:ea typeface="宋体" panose="02010600030101010101" pitchFamily="2" charset="-122"/>
                          <a:sym typeface="+mn-ea"/>
                        </a:rPr>
                        <a:t>、地点；2. </a:t>
                      </a:r>
                      <a:r>
                        <a:rPr lang="zh-CN" altLang="en-US" sz="2400">
                          <a:solidFill>
                            <a:sysClr val="windowText" lastClr="000000"/>
                          </a:solidFill>
                          <a:highlight>
                            <a:srgbClr val="FFFF00"/>
                          </a:highlight>
                          <a:latin typeface="Calibri" panose="020F0502020204030204" charset="0"/>
                          <a:ea typeface="宋体" panose="02010600030101010101" pitchFamily="2" charset="-122"/>
                          <a:sym typeface="+mn-ea"/>
                        </a:rPr>
                        <a:t>观展感受；3. 推荐观展</a:t>
                      </a:r>
                      <a:r>
                        <a:rPr lang="zh-CN" altLang="en-US" sz="2400">
                          <a:solidFill>
                            <a:sysClr val="windowText" lastClr="000000"/>
                          </a:solidFill>
                          <a:latin typeface="Calibri" panose="020F0502020204030204" charset="0"/>
                          <a:ea typeface="宋体" panose="02010600030101010101" pitchFamily="2" charset="-122"/>
                          <a:sym typeface="+mn-ea"/>
                        </a:rPr>
                        <a:t>。</a:t>
                      </a:r>
                      <a:endParaRPr lang="zh-CN" altLang="en-US" sz="2400">
                        <a:solidFill>
                          <a:sysClr val="windowText" lastClr="000000"/>
                        </a:solidFill>
                        <a:latin typeface="Calibri" panose="020F0502020204030204" charset="0"/>
                        <a:ea typeface="宋体" panose="02010600030101010101" pitchFamily="2"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F81BD">
                        <a:tint val="40000"/>
                      </a:srgbClr>
                    </a:solidFill>
                  </a:tcPr>
                </a:tc>
                <a:tc>
                  <a:txBody>
                    <a:bodyPr/>
                    <a:p>
                      <a:pPr>
                        <a:buNone/>
                      </a:pPr>
                      <a:r>
                        <a:rPr lang="zh-CN" altLang="en-US" sz="2400">
                          <a:solidFill>
                            <a:sysClr val="windowText" lastClr="000000"/>
                          </a:solidFill>
                          <a:latin typeface="Calibri" panose="020F0502020204030204" charset="0"/>
                          <a:ea typeface="宋体" panose="02010600030101010101" pitchFamily="2" charset="-122"/>
                          <a:sym typeface="+mn-ea"/>
                        </a:rPr>
                        <a:t>1.作者参观时间≠展览时间</a:t>
                      </a:r>
                      <a:endParaRPr lang="zh-CN" altLang="en-US" sz="2400">
                        <a:sym typeface="+mn-ea"/>
                      </a:endParaRPr>
                    </a:p>
                    <a:p>
                      <a:pPr>
                        <a:buNone/>
                      </a:pPr>
                      <a:r>
                        <a:rPr lang="en-US" altLang="zh-CN" sz="2400">
                          <a:solidFill>
                            <a:sysClr val="windowText" lastClr="000000"/>
                          </a:solidFill>
                          <a:latin typeface="Calibri" panose="020F0502020204030204" charset="0"/>
                          <a:ea typeface="宋体" panose="02010600030101010101" pitchFamily="2" charset="-122"/>
                          <a:sym typeface="+mn-ea"/>
                        </a:rPr>
                        <a:t>2.宣传稿</a:t>
                      </a:r>
                      <a:r>
                        <a:rPr lang="zh-CN" altLang="en-US" sz="2400">
                          <a:solidFill>
                            <a:sysClr val="windowText" lastClr="000000"/>
                          </a:solidFill>
                          <a:latin typeface="Calibri" panose="020F0502020204030204" charset="0"/>
                          <a:ea typeface="宋体" panose="02010600030101010101" pitchFamily="2" charset="-122"/>
                          <a:sym typeface="+mn-ea"/>
                        </a:rPr>
                        <a:t>≠报道</a:t>
                      </a:r>
                      <a:endParaRPr lang="zh-CN" altLang="en-US" sz="2400">
                        <a:sym typeface="+mn-ea"/>
                      </a:endParaRPr>
                    </a:p>
                    <a:p>
                      <a:pPr>
                        <a:buNone/>
                      </a:pPr>
                      <a:r>
                        <a:rPr lang="en-US" altLang="zh-CN" sz="2400">
                          <a:solidFill>
                            <a:sysClr val="windowText" lastClr="000000"/>
                          </a:solidFill>
                          <a:latin typeface="Calibri" panose="020F0502020204030204" charset="0"/>
                          <a:ea typeface="宋体" panose="02010600030101010101" pitchFamily="2" charset="-122"/>
                          <a:sym typeface="+mn-ea"/>
                        </a:rPr>
                        <a:t>3.</a:t>
                      </a:r>
                      <a:r>
                        <a:rPr lang="zh-CN" altLang="en-US" sz="2400">
                          <a:solidFill>
                            <a:sysClr val="windowText" lastClr="000000"/>
                          </a:solidFill>
                          <a:latin typeface="Calibri" panose="020F0502020204030204" charset="0"/>
                          <a:ea typeface="宋体" panose="02010600030101010101" pitchFamily="2" charset="-122"/>
                          <a:sym typeface="+mn-ea"/>
                        </a:rPr>
                        <a:t>你的感受→引起共鸣，驱使行动→推荐观展</a:t>
                      </a:r>
                      <a:endParaRPr lang="zh-CN" altLang="en-US" sz="2400">
                        <a:solidFill>
                          <a:sysClr val="windowText" lastClr="000000"/>
                        </a:solidFill>
                        <a:latin typeface="Calibri" panose="020F0502020204030204" charset="0"/>
                        <a:ea typeface="宋体" panose="02010600030101010101" pitchFamily="2"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F81BD">
                        <a:tint val="40000"/>
                      </a:srgbClr>
                    </a:solidFill>
                  </a:tcPr>
                </a:tc>
                <a:tc>
                  <a:txBody>
                    <a:bodyPr/>
                    <a:p>
                      <a:pPr>
                        <a:buNone/>
                      </a:pPr>
                      <a:r>
                        <a:rPr lang="zh-CN" altLang="en-US" sz="2400" b="1">
                          <a:solidFill>
                            <a:srgbClr val="C00000"/>
                          </a:solidFill>
                          <a:latin typeface="Calibri" panose="020F0502020204030204" charset="0"/>
                          <a:ea typeface="宋体" panose="02010600030101010101" pitchFamily="2" charset="-122"/>
                          <a:sym typeface="+mn-ea"/>
                        </a:rPr>
                        <a:t>宣传</a:t>
                      </a:r>
                      <a:r>
                        <a:rPr lang="zh-CN" altLang="en-US" sz="2400">
                          <a:solidFill>
                            <a:sysClr val="windowText" lastClr="000000"/>
                          </a:solidFill>
                          <a:latin typeface="Calibri" panose="020F0502020204030204" charset="0"/>
                          <a:ea typeface="宋体" panose="02010600030101010101" pitchFamily="2" charset="-122"/>
                          <a:sym typeface="+mn-ea"/>
                        </a:rPr>
                        <a:t>弘扬中国传统文化（</a:t>
                      </a:r>
                      <a:r>
                        <a:rPr lang="zh-CN" altLang="en-US" sz="2400" b="1">
                          <a:solidFill>
                            <a:srgbClr val="C00000"/>
                          </a:solidFill>
                          <a:latin typeface="Calibri" panose="020F0502020204030204" charset="0"/>
                          <a:ea typeface="宋体" panose="02010600030101010101" pitchFamily="2" charset="-122"/>
                          <a:sym typeface="+mn-ea"/>
                        </a:rPr>
                        <a:t>国画）</a:t>
                      </a:r>
                      <a:endParaRPr lang="zh-CN" altLang="en-US" sz="2400">
                        <a:solidFill>
                          <a:sysClr val="windowText" lastClr="000000"/>
                        </a:solidFill>
                        <a:latin typeface="Calibri" panose="020F0502020204030204" charset="0"/>
                        <a:ea typeface="宋体" panose="02010600030101010101" pitchFamily="2"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F81BD">
                        <a:tint val="40000"/>
                      </a:srgbClr>
                    </a:solidFill>
                  </a:tcPr>
                </a:tc>
              </a:tr>
              <a:tr h="2404110">
                <a:tc>
                  <a:txBody>
                    <a:bodyPr/>
                    <a:p>
                      <a:pPr>
                        <a:buNone/>
                      </a:pPr>
                      <a:r>
                        <a:rPr lang="zh-CN" altLang="en-US" sz="2400">
                          <a:solidFill>
                            <a:sysClr val="windowText" lastClr="000000"/>
                          </a:solidFill>
                          <a:latin typeface="Calibri" panose="020F0502020204030204" charset="0"/>
                          <a:ea typeface="宋体" panose="02010600030101010101" pitchFamily="2" charset="-122"/>
                        </a:rPr>
                        <a:t>2021年</a:t>
                      </a:r>
                      <a:r>
                        <a:rPr lang="en-US" altLang="zh-CN" sz="2400">
                          <a:solidFill>
                            <a:sysClr val="windowText" lastClr="000000"/>
                          </a:solidFill>
                          <a:latin typeface="Calibri" panose="020F0502020204030204" charset="0"/>
                          <a:ea typeface="宋体" panose="02010600030101010101" pitchFamily="2" charset="-122"/>
                        </a:rPr>
                        <a:t>1</a:t>
                      </a:r>
                      <a:r>
                        <a:rPr lang="zh-CN" altLang="en-US" sz="2400">
                          <a:solidFill>
                            <a:sysClr val="windowText" lastClr="000000"/>
                          </a:solidFill>
                          <a:latin typeface="Calibri" panose="020F0502020204030204" charset="0"/>
                          <a:ea typeface="宋体" panose="02010600030101010101" pitchFamily="2" charset="-122"/>
                        </a:rPr>
                        <a:t>月</a:t>
                      </a:r>
                      <a:endParaRPr lang="zh-CN" altLang="en-US" sz="2400">
                        <a:solidFill>
                          <a:sysClr val="windowText" lastClr="000000"/>
                        </a:solidFill>
                        <a:latin typeface="Calibri" panose="020F0502020204030204" charset="0"/>
                        <a:ea typeface="宋体" panose="02010600030101010101" pitchFamily="2" charset="-122"/>
                      </a:endParaRPr>
                    </a:p>
                    <a:p>
                      <a:pPr>
                        <a:buNone/>
                      </a:pPr>
                      <a:r>
                        <a:rPr lang="zh-CN" altLang="en-US" sz="2400">
                          <a:solidFill>
                            <a:sysClr val="windowText" lastClr="000000"/>
                          </a:solidFill>
                          <a:latin typeface="Calibri" panose="020F0502020204030204" charset="0"/>
                          <a:ea typeface="宋体" panose="02010600030101010101" pitchFamily="2" charset="-122"/>
                        </a:rPr>
                        <a:t>浙江卷</a:t>
                      </a:r>
                      <a:endParaRPr lang="zh-CN" altLang="en-US" sz="2400">
                        <a:solidFill>
                          <a:sysClr val="windowText" lastClr="000000"/>
                        </a:solidFill>
                        <a:latin typeface="Calibri" panose="020F0502020204030204" charset="0"/>
                        <a:ea typeface="宋体" panose="02010600030101010101" pitchFamily="2"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F81BD">
                        <a:tint val="20000"/>
                      </a:srgbClr>
                    </a:solidFill>
                  </a:tcPr>
                </a:tc>
                <a:tc>
                  <a:txBody>
                    <a:bodyPr/>
                    <a:p>
                      <a:pPr>
                        <a:buNone/>
                      </a:pPr>
                      <a:r>
                        <a:rPr sz="2400">
                          <a:solidFill>
                            <a:sysClr val="windowText" lastClr="000000"/>
                          </a:solidFill>
                          <a:sym typeface="+mn-ea"/>
                        </a:rPr>
                        <a:t>假如你是李华，下周</a:t>
                      </a:r>
                      <a:r>
                        <a:rPr sz="2400">
                          <a:solidFill>
                            <a:sysClr val="windowText" lastClr="000000"/>
                          </a:solidFill>
                          <a:highlight>
                            <a:srgbClr val="FFFF00"/>
                          </a:highlight>
                          <a:sym typeface="+mn-ea"/>
                        </a:rPr>
                        <a:t>新西兰学生访问你校</a:t>
                      </a:r>
                      <a:r>
                        <a:rPr sz="2400">
                          <a:solidFill>
                            <a:sysClr val="windowText" lastClr="000000"/>
                          </a:solidFill>
                          <a:sym typeface="+mn-ea"/>
                        </a:rPr>
                        <a:t>，你将作为学生代表致欢迎辞。请为此写一篇</a:t>
                      </a:r>
                      <a:r>
                        <a:rPr sz="2400" b="1">
                          <a:solidFill>
                            <a:srgbClr val="C00000"/>
                          </a:solidFill>
                          <a:sym typeface="+mn-ea"/>
                        </a:rPr>
                        <a:t>发言稿</a:t>
                      </a:r>
                      <a:r>
                        <a:rPr sz="2400">
                          <a:solidFill>
                            <a:sysClr val="windowText" lastClr="000000"/>
                          </a:solidFill>
                          <a:sym typeface="+mn-ea"/>
                        </a:rPr>
                        <a:t>，内容包括：1.表示欢迎；2.</a:t>
                      </a:r>
                      <a:r>
                        <a:rPr sz="2400">
                          <a:solidFill>
                            <a:sysClr val="windowText" lastClr="000000"/>
                          </a:solidFill>
                          <a:highlight>
                            <a:srgbClr val="FFFF00"/>
                          </a:highlight>
                          <a:sym typeface="+mn-ea"/>
                        </a:rPr>
                        <a:t>介绍活动安排</a:t>
                      </a:r>
                      <a:r>
                        <a:rPr sz="2400">
                          <a:solidFill>
                            <a:sysClr val="windowText" lastClr="000000"/>
                          </a:solidFill>
                          <a:sym typeface="+mn-ea"/>
                        </a:rPr>
                        <a:t>；3.表达祝愿。</a:t>
                      </a:r>
                      <a:endParaRPr sz="2400">
                        <a:solidFill>
                          <a:sysClr val="windowText" lastClr="000000"/>
                        </a:solidFill>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F81BD">
                        <a:tint val="20000"/>
                      </a:srgbClr>
                    </a:solidFill>
                  </a:tcPr>
                </a:tc>
                <a:tc>
                  <a:txBody>
                    <a:bodyPr/>
                    <a:p>
                      <a:pPr>
                        <a:buNone/>
                      </a:pPr>
                      <a:r>
                        <a:rPr lang="en-US" sz="2400">
                          <a:solidFill>
                            <a:sysClr val="windowText" lastClr="000000"/>
                          </a:solidFill>
                          <a:latin typeface="Calibri" panose="020F0502020204030204" charset="0"/>
                          <a:sym typeface="+mn-ea"/>
                        </a:rPr>
                        <a:t>1.</a:t>
                      </a:r>
                      <a:r>
                        <a:rPr sz="2400">
                          <a:solidFill>
                            <a:sysClr val="windowText" lastClr="000000"/>
                          </a:solidFill>
                          <a:sym typeface="+mn-ea"/>
                        </a:rPr>
                        <a:t>发言稿</a:t>
                      </a:r>
                      <a:r>
                        <a:rPr lang="en-US" sz="2400">
                          <a:solidFill>
                            <a:sysClr val="windowText" lastClr="000000"/>
                          </a:solidFill>
                          <a:latin typeface="Calibri" panose="020F0502020204030204" charset="0"/>
                          <a:sym typeface="+mn-ea"/>
                        </a:rPr>
                        <a:t>=</a:t>
                      </a:r>
                      <a:r>
                        <a:rPr sz="2400">
                          <a:solidFill>
                            <a:sysClr val="windowText" lastClr="000000"/>
                          </a:solidFill>
                          <a:sym typeface="+mn-ea"/>
                        </a:rPr>
                        <a:t>欢迎辞</a:t>
                      </a:r>
                      <a:r>
                        <a:rPr lang="en-US" sz="2400">
                          <a:solidFill>
                            <a:sysClr val="windowText" lastClr="000000"/>
                          </a:solidFill>
                          <a:latin typeface="Calibri" panose="020F0502020204030204" charset="0"/>
                          <a:sym typeface="+mn-ea"/>
                        </a:rPr>
                        <a:t>+</a:t>
                      </a:r>
                      <a:r>
                        <a:rPr lang="zh-CN" altLang="en-US" sz="2400">
                          <a:solidFill>
                            <a:sysClr val="windowText" lastClr="000000"/>
                          </a:solidFill>
                          <a:latin typeface="Calibri" panose="020F0502020204030204" charset="0"/>
                          <a:ea typeface="宋体" panose="02010600030101010101" pitchFamily="2" charset="-122"/>
                          <a:sym typeface="+mn-ea"/>
                        </a:rPr>
                        <a:t>活动安排</a:t>
                      </a:r>
                      <a:endParaRPr lang="zh-CN" altLang="en-US" sz="2400">
                        <a:sym typeface="+mn-ea"/>
                      </a:endParaRPr>
                    </a:p>
                    <a:p>
                      <a:pPr>
                        <a:buNone/>
                      </a:pPr>
                      <a:r>
                        <a:rPr lang="en-US" altLang="zh-CN" sz="2400">
                          <a:solidFill>
                            <a:sysClr val="windowText" lastClr="000000"/>
                          </a:solidFill>
                          <a:latin typeface="Calibri" panose="020F0502020204030204" charset="0"/>
                          <a:ea typeface="宋体" panose="02010600030101010101" pitchFamily="2" charset="-122"/>
                          <a:sym typeface="+mn-ea"/>
                        </a:rPr>
                        <a:t>2.活动安排</a:t>
                      </a:r>
                      <a:r>
                        <a:rPr lang="zh-CN" altLang="en-US" sz="2400">
                          <a:solidFill>
                            <a:sysClr val="windowText" lastClr="000000"/>
                          </a:solidFill>
                          <a:latin typeface="Calibri" panose="020F0502020204030204" charset="0"/>
                          <a:ea typeface="宋体" panose="02010600030101010101" pitchFamily="2" charset="-122"/>
                          <a:sym typeface="+mn-ea"/>
                        </a:rPr>
                        <a:t>：呈现优秀中国文化</a:t>
                      </a:r>
                      <a:endParaRPr lang="zh-CN" altLang="en-US" sz="2400">
                        <a:solidFill>
                          <a:sysClr val="windowText" lastClr="000000"/>
                        </a:solidFill>
                        <a:latin typeface="Calibri" panose="020F0502020204030204" charset="0"/>
                        <a:ea typeface="宋体" panose="02010600030101010101" pitchFamily="2"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F81BD">
                        <a:tint val="20000"/>
                      </a:srgbClr>
                    </a:solidFill>
                  </a:tcPr>
                </a:tc>
                <a:tc>
                  <a:txBody>
                    <a:bodyPr/>
                    <a:p>
                      <a:pPr>
                        <a:buNone/>
                      </a:pPr>
                      <a:r>
                        <a:rPr lang="zh-CN" altLang="en-US" sz="2400">
                          <a:solidFill>
                            <a:sysClr val="windowText" lastClr="000000"/>
                          </a:solidFill>
                          <a:latin typeface="Calibri" panose="020F0502020204030204" charset="0"/>
                          <a:ea typeface="宋体" panose="02010600030101010101" pitchFamily="2" charset="-122"/>
                          <a:sym typeface="+mn-ea"/>
                        </a:rPr>
                        <a:t>文化交流</a:t>
                      </a:r>
                      <a:endParaRPr lang="zh-CN" altLang="en-US" sz="2400">
                        <a:sym typeface="+mn-ea"/>
                      </a:endParaRPr>
                    </a:p>
                    <a:p>
                      <a:pPr>
                        <a:buNone/>
                      </a:pPr>
                      <a:r>
                        <a:rPr lang="zh-CN" altLang="en-US" sz="2400">
                          <a:solidFill>
                            <a:sysClr val="windowText" lastClr="000000"/>
                          </a:solidFill>
                          <a:latin typeface="Calibri" panose="020F0502020204030204" charset="0"/>
                          <a:ea typeface="宋体" panose="02010600030101010101" pitchFamily="2" charset="-122"/>
                          <a:sym typeface="+mn-ea"/>
                        </a:rPr>
                        <a:t>文化自信</a:t>
                      </a:r>
                      <a:endParaRPr lang="zh-CN" altLang="en-US" sz="2400">
                        <a:sym typeface="+mn-ea"/>
                      </a:endParaRPr>
                    </a:p>
                    <a:p>
                      <a:pPr>
                        <a:buNone/>
                      </a:pPr>
                      <a:r>
                        <a:rPr lang="zh-CN" altLang="en-US" sz="2400">
                          <a:solidFill>
                            <a:sysClr val="windowText" lastClr="000000"/>
                          </a:solidFill>
                          <a:latin typeface="Calibri" panose="020F0502020204030204" charset="0"/>
                          <a:ea typeface="宋体" panose="02010600030101010101" pitchFamily="2" charset="-122"/>
                          <a:sym typeface="+mn-ea"/>
                        </a:rPr>
                        <a:t>外事能力</a:t>
                      </a:r>
                      <a:endParaRPr lang="zh-CN" altLang="en-US" sz="2400">
                        <a:solidFill>
                          <a:sysClr val="windowText" lastClr="000000"/>
                        </a:solidFill>
                        <a:latin typeface="Calibri" panose="020F0502020204030204" charset="0"/>
                        <a:ea typeface="宋体" panose="02010600030101010101" pitchFamily="2"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rgbClr val="4F81BD">
                        <a:tint val="20000"/>
                      </a:srgb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9960"/>
            <a:ext cx="12192000" cy="3605530"/>
          </a:xfrm>
          <a:prstGeom prst="rect">
            <a:avLst/>
          </a:prstGeom>
          <a:solidFill>
            <a:srgbClr val="002060"/>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62635" y="3767455"/>
            <a:ext cx="2120900" cy="460375"/>
          </a:xfrm>
          <a:prstGeom prst="rect">
            <a:avLst/>
          </a:prstGeom>
          <a:noFill/>
        </p:spPr>
        <p:txBody>
          <a:bodyPr wrap="none" rtlCol="0" anchor="t">
            <a:spAutoFit/>
          </a:bodyPr>
          <a:p>
            <a:pPr algn="l"/>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倡议书</a:t>
            </a:r>
            <a:endParaRPr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6"/>
          <p:cNvPicPr>
            <a:picLocks noChangeAspect="1"/>
          </p:cNvPicPr>
          <p:nvPr/>
        </p:nvPicPr>
        <p:blipFill>
          <a:blip r:embed="rId1"/>
          <a:stretch>
            <a:fillRect/>
          </a:stretch>
        </p:blipFill>
        <p:spPr>
          <a:xfrm>
            <a:off x="5859780" y="1001395"/>
            <a:ext cx="6332220" cy="3554730"/>
          </a:xfrm>
          <a:prstGeom prst="rect">
            <a:avLst/>
          </a:prstGeom>
        </p:spPr>
      </p:pic>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14844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（2021.09）2021年第一学期高三“山水联盟”开学联考 </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aphicFrame>
        <p:nvGraphicFramePr>
          <p:cNvPr id="5" name="表格 4"/>
          <p:cNvGraphicFramePr/>
          <p:nvPr>
            <p:custDataLst>
              <p:tags r:id="rId3"/>
            </p:custDataLst>
          </p:nvPr>
        </p:nvGraphicFramePr>
        <p:xfrm>
          <a:off x="336550" y="835025"/>
          <a:ext cx="11577955" cy="5753100"/>
        </p:xfrm>
        <a:graphic>
          <a:graphicData uri="http://schemas.openxmlformats.org/drawingml/2006/table">
            <a:tbl>
              <a:tblPr firstRow="1" bandRow="1">
                <a:tableStyleId>{5C22544A-7EE6-4342-B048-85BDC9FD1C3A}</a:tableStyleId>
              </a:tblPr>
              <a:tblGrid>
                <a:gridCol w="1402715"/>
                <a:gridCol w="3536950"/>
                <a:gridCol w="6638290"/>
              </a:tblGrid>
              <a:tr h="484505">
                <a:tc gridSpan="3">
                  <a:txBody>
                    <a:bodyPr/>
                    <a:p>
                      <a:pPr algn="ctr">
                        <a:buNone/>
                      </a:pPr>
                      <a:r>
                        <a:rPr lang="zh-CN" altLang="en-US" sz="2400">
                          <a:latin typeface="微软雅黑" panose="020B0503020204020204" pitchFamily="34" charset="-122"/>
                          <a:ea typeface="微软雅黑" panose="020B0503020204020204" pitchFamily="34" charset="-122"/>
                        </a:rPr>
                        <a:t>向灾区捐款捐物的倡议书</a:t>
                      </a:r>
                      <a:endParaRPr lang="zh-CN" altLang="en-US" sz="2400">
                        <a:latin typeface="微软雅黑" panose="020B0503020204020204" pitchFamily="34" charset="-122"/>
                        <a:ea typeface="微软雅黑" panose="020B0503020204020204" pitchFamily="34" charset="-122"/>
                      </a:endParaRPr>
                    </a:p>
                  </a:txBody>
                  <a:tcPr/>
                </a:tc>
                <a:tc hMerge="1">
                  <a:tcPr/>
                </a:tc>
                <a:tc hMerge="1">
                  <a:tcPr/>
                </a:tc>
              </a:tr>
              <a:tr h="2225675">
                <a:tc>
                  <a:txBody>
                    <a:bodyPr/>
                    <a:p>
                      <a:pPr algn="ctr" fontAlgn="ctr">
                        <a:buNone/>
                      </a:pPr>
                      <a:endParaRPr lang="zh-CN" altLang="en-US" b="1"/>
                    </a:p>
                    <a:p>
                      <a:pPr algn="ctr" fontAlgn="ctr">
                        <a:buNone/>
                      </a:pPr>
                      <a:endParaRPr lang="zh-CN" altLang="en-US" b="1"/>
                    </a:p>
                    <a:p>
                      <a:pPr algn="ctr" fontAlgn="ctr">
                        <a:buNone/>
                      </a:pPr>
                      <a:r>
                        <a:rPr lang="zh-CN" altLang="en-US" b="1"/>
                        <a:t>第一</a:t>
                      </a:r>
                      <a:endParaRPr lang="zh-CN" altLang="en-US" b="1"/>
                    </a:p>
                    <a:p>
                      <a:pPr algn="ctr" fontAlgn="ctr">
                        <a:buNone/>
                      </a:pPr>
                      <a:r>
                        <a:rPr lang="zh-CN" altLang="en-US" b="1"/>
                        <a:t>层级</a:t>
                      </a:r>
                      <a:endParaRPr lang="zh-CN" altLang="en-US" b="1"/>
                    </a:p>
                    <a:p>
                      <a:pPr algn="ctr" fontAlgn="ctr">
                        <a:buNone/>
                      </a:pPr>
                      <a:r>
                        <a:rPr lang="zh-CN" altLang="en-US" b="1"/>
                        <a:t>信息</a:t>
                      </a:r>
                      <a:endParaRPr lang="zh-CN" altLang="en-US" b="1"/>
                    </a:p>
                    <a:p>
                      <a:pPr algn="ctr" fontAlgn="ctr">
                        <a:buNone/>
                      </a:pPr>
                      <a:endParaRPr lang="zh-CN" altLang="en-US" b="1"/>
                    </a:p>
                  </a:txBody>
                  <a:tcPr/>
                </a:tc>
                <a:tc>
                  <a:txBody>
                    <a:bodyPr/>
                    <a:p>
                      <a:pPr>
                        <a:buNone/>
                      </a:pPr>
                      <a:r>
                        <a:rPr lang="zh-CN" altLang="en-US" sz="2400"/>
                        <a:t>今年七月，我国河南遭受特大水灾，损失惨重。假定你是校学生会主席李华，呼吁同学们向灾区捐款捐物。请按下列提示，写一封倡议书。</a:t>
                      </a:r>
                      <a:endParaRPr lang="zh-CN" altLang="en-US" sz="2400"/>
                    </a:p>
                  </a:txBody>
                  <a:tcPr/>
                </a:tc>
                <a:tc rowSpan="2">
                  <a:txBody>
                    <a:bodyPr/>
                    <a:p>
                      <a:pPr>
                        <a:buNone/>
                      </a:pPr>
                      <a:endParaRPr lang="zh-CN" altLang="en-US"/>
                    </a:p>
                  </a:txBody>
                  <a:tcPr/>
                </a:tc>
              </a:tr>
              <a:tr h="389890">
                <a:tc>
                  <a:txBody>
                    <a:bodyPr/>
                    <a:p>
                      <a:pPr algn="ctr" fontAlgn="ctr">
                        <a:buNone/>
                      </a:pPr>
                      <a:r>
                        <a:rPr lang="zh-CN" altLang="en-US" sz="1800" b="1">
                          <a:sym typeface="+mn-ea"/>
                        </a:rPr>
                        <a:t>内容要点1</a:t>
                      </a:r>
                      <a:endParaRPr lang="zh-CN" altLang="en-US" sz="1800" b="1"/>
                    </a:p>
                  </a:txBody>
                  <a:tcPr/>
                </a:tc>
                <a:tc>
                  <a:txBody>
                    <a:bodyPr/>
                    <a:p>
                      <a:pPr>
                        <a:buNone/>
                      </a:pPr>
                      <a:r>
                        <a:rPr lang="zh-CN" altLang="en-US" sz="2400"/>
                        <a:t>1.倡议原因</a:t>
                      </a:r>
                      <a:endParaRPr lang="zh-CN" altLang="en-US" sz="2400"/>
                    </a:p>
                  </a:txBody>
                  <a:tcPr/>
                </a:tc>
                <a:tc vMerge="1">
                  <a:tcPr/>
                </a:tc>
              </a:tr>
              <a:tr h="1717675">
                <a:tc>
                  <a:txBody>
                    <a:bodyPr/>
                    <a:p>
                      <a:pPr algn="ctr" fontAlgn="ctr">
                        <a:buNone/>
                      </a:pPr>
                      <a:r>
                        <a:rPr lang="zh-CN" altLang="en-US" sz="1800" b="1">
                          <a:sym typeface="+mn-ea"/>
                        </a:rPr>
                        <a:t>内容要点2</a:t>
                      </a:r>
                      <a:endParaRPr lang="zh-CN" altLang="en-US" sz="1800" b="1"/>
                    </a:p>
                    <a:p>
                      <a:pPr algn="ctr" fontAlgn="ctr">
                        <a:buNone/>
                      </a:pPr>
                      <a:endParaRPr lang="zh-CN" altLang="en-US" sz="1800" b="1"/>
                    </a:p>
                  </a:txBody>
                  <a:tcPr/>
                </a:tc>
                <a:tc>
                  <a:txBody>
                    <a:bodyPr/>
                    <a:p>
                      <a:pPr>
                        <a:buNone/>
                      </a:pPr>
                      <a:r>
                        <a:rPr lang="zh-CN" altLang="en-US" sz="2400"/>
                        <a:t>2.捐赠活动的意义</a:t>
                      </a:r>
                      <a:endParaRPr lang="zh-CN" altLang="en-US" sz="2400"/>
                    </a:p>
                  </a:txBody>
                  <a:tcPr/>
                </a:tc>
                <a:tc>
                  <a:txBody>
                    <a:bodyPr/>
                    <a:p>
                      <a:pPr>
                        <a:buNone/>
                      </a:pPr>
                      <a:endParaRPr lang="zh-CN" altLang="en-US"/>
                    </a:p>
                  </a:txBody>
                  <a:tcPr/>
                </a:tc>
              </a:tr>
              <a:tr h="807720">
                <a:tc>
                  <a:txBody>
                    <a:bodyPr/>
                    <a:p>
                      <a:pPr algn="ctr" fontAlgn="ctr">
                        <a:buNone/>
                      </a:pPr>
                      <a:r>
                        <a:rPr lang="zh-CN" altLang="en-US" sz="1800" b="1">
                          <a:sym typeface="+mn-ea"/>
                        </a:rPr>
                        <a:t>结语</a:t>
                      </a:r>
                      <a:endParaRPr lang="zh-CN" altLang="en-US" sz="1800" b="1"/>
                    </a:p>
                    <a:p>
                      <a:pPr algn="ctr" fontAlgn="ctr">
                        <a:buNone/>
                      </a:pPr>
                      <a:r>
                        <a:rPr lang="zh-CN" altLang="en-US" sz="1800" b="1">
                          <a:sym typeface="+mn-ea"/>
                        </a:rPr>
                        <a:t>及落款</a:t>
                      </a:r>
                      <a:endParaRPr lang="zh-CN" altLang="en-US" sz="1800" b="1"/>
                    </a:p>
                  </a:txBody>
                  <a:tcPr/>
                </a:tc>
                <a:tc>
                  <a:txBody>
                    <a:bodyPr/>
                    <a:p>
                      <a:pPr>
                        <a:buNone/>
                      </a:pPr>
                      <a:endParaRPr lang="zh-CN" altLang="en-US"/>
                    </a:p>
                  </a:txBody>
                  <a:tcPr/>
                </a:tc>
                <a:tc>
                  <a:txBody>
                    <a:bodyPr/>
                    <a:p>
                      <a:pPr>
                        <a:buNone/>
                      </a:pPr>
                      <a:endParaRPr lang="zh-CN" altLang="en-US"/>
                    </a:p>
                  </a:txBody>
                  <a:tcPr/>
                </a:tc>
              </a:tr>
            </a:tbl>
          </a:graphicData>
        </a:graphic>
      </p:graphicFrame>
      <p:sp>
        <p:nvSpPr>
          <p:cNvPr id="6" name="文本框 5"/>
          <p:cNvSpPr txBox="1"/>
          <p:nvPr/>
        </p:nvSpPr>
        <p:spPr>
          <a:xfrm>
            <a:off x="5357495" y="1444625"/>
            <a:ext cx="6443980" cy="2245360"/>
          </a:xfrm>
          <a:prstGeom prst="rect">
            <a:avLst/>
          </a:prstGeom>
          <a:noFill/>
        </p:spPr>
        <p:txBody>
          <a:bodyPr wrap="square" rtlCol="0" anchor="t">
            <a:spAutoFit/>
          </a:bodyPr>
          <a:p>
            <a:r>
              <a:rPr lang="zh-CN" altLang="en-US" sz="2000" b="1"/>
              <a:t>Dear fellow students,</a:t>
            </a:r>
            <a:endParaRPr lang="zh-CN" altLang="en-US" sz="2000" b="1"/>
          </a:p>
          <a:p>
            <a:r>
              <a:rPr lang="zh-CN" altLang="en-US" sz="2000" b="1"/>
              <a:t>   A severe and unexpected flood struck Henan in July this year, causing great damage to numerous people</a:t>
            </a:r>
            <a:r>
              <a:rPr lang="zh-CN" altLang="en-US" sz="2000" b="1" baseline="-25000"/>
              <a:t>（灾情）</a:t>
            </a:r>
            <a:r>
              <a:rPr lang="zh-CN" altLang="en-US" sz="2000" b="1"/>
              <a:t>. Houses destroyed and plants ruined, people in disaster areas are in desperate need of help</a:t>
            </a:r>
            <a:r>
              <a:rPr lang="zh-CN" altLang="en-US" sz="2000" b="1" baseline="-25000"/>
              <a:t>（倡议原因）</a:t>
            </a:r>
            <a:r>
              <a:rPr lang="zh-CN" altLang="en-US" sz="2000" b="1"/>
              <a:t>. Therefore, we feel it an obligation to donate our pocket money and clothes to them.</a:t>
            </a:r>
            <a:endParaRPr lang="zh-CN" altLang="en-US" sz="2000" b="1"/>
          </a:p>
        </p:txBody>
      </p:sp>
      <p:sp>
        <p:nvSpPr>
          <p:cNvPr id="7" name="文本框 6"/>
          <p:cNvSpPr txBox="1"/>
          <p:nvPr/>
        </p:nvSpPr>
        <p:spPr>
          <a:xfrm>
            <a:off x="5250180" y="4043680"/>
            <a:ext cx="6664325" cy="1630045"/>
          </a:xfrm>
          <a:prstGeom prst="rect">
            <a:avLst/>
          </a:prstGeom>
          <a:noFill/>
        </p:spPr>
        <p:txBody>
          <a:bodyPr wrap="square" rtlCol="0" anchor="t">
            <a:spAutoFit/>
          </a:bodyPr>
          <a:p>
            <a:r>
              <a:rPr lang="en-US" altLang="zh-CN" sz="2000" b="1">
                <a:latin typeface="黑体" panose="02010609060101010101" charset="-122"/>
                <a:ea typeface="黑体" panose="02010609060101010101" charset="-122"/>
                <a:cs typeface="Times New Roman" panose="02020603050405020304" pitchFamily="18" charset="0"/>
              </a:rPr>
              <a:t>  </a:t>
            </a:r>
            <a:r>
              <a:rPr lang="zh-CN" altLang="en-US" sz="2000" b="1"/>
              <a:t>Donated to people, the clothes can be put into full play, which corresponds with the environmental-friendly policy. Besides, this donation does enhance our social responsibility and hopefully can help relieve the mental suffering of the less fortunate.</a:t>
            </a:r>
            <a:endParaRPr lang="zh-CN" altLang="en-US" sz="2000" b="1"/>
          </a:p>
        </p:txBody>
      </p:sp>
      <p:sp>
        <p:nvSpPr>
          <p:cNvPr id="8" name="文本框 7"/>
          <p:cNvSpPr txBox="1"/>
          <p:nvPr/>
        </p:nvSpPr>
        <p:spPr>
          <a:xfrm>
            <a:off x="5358130" y="5814060"/>
            <a:ext cx="6556375" cy="706755"/>
          </a:xfrm>
          <a:prstGeom prst="rect">
            <a:avLst/>
          </a:prstGeom>
          <a:noFill/>
        </p:spPr>
        <p:txBody>
          <a:bodyPr wrap="square" rtlCol="0" anchor="t">
            <a:spAutoFit/>
          </a:bodyPr>
          <a:p>
            <a:r>
              <a:rPr lang="en-US" altLang="zh-CN" sz="2000" b="1"/>
              <a:t>   </a:t>
            </a:r>
            <a:r>
              <a:rPr lang="zh-CN" altLang="en-US" sz="2000" b="1"/>
              <a:t>Let</a:t>
            </a:r>
            <a:r>
              <a:rPr lang="en-US" altLang="zh-CN" sz="2000" b="1"/>
              <a:t>’</a:t>
            </a:r>
            <a:r>
              <a:rPr lang="zh-CN" altLang="en-US" sz="2000" b="1"/>
              <a:t>s take action and make a difference to the world.                                                          </a:t>
            </a:r>
            <a:r>
              <a:rPr lang="en-US" altLang="zh-CN" sz="2000" b="1"/>
              <a:t>           </a:t>
            </a:r>
            <a:endParaRPr lang="en-US" altLang="zh-CN" sz="2000" b="1"/>
          </a:p>
          <a:p>
            <a:r>
              <a:rPr lang="en-US" altLang="zh-CN" sz="2000" b="1"/>
              <a:t>                                                                     </a:t>
            </a:r>
            <a:r>
              <a:rPr lang="zh-CN" altLang="en-US" sz="2000" b="1"/>
              <a:t>The Student Union</a:t>
            </a:r>
            <a:endParaRPr lang="zh-CN" altLang="en-US"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6" grpId="0"/>
      <p:bldP spid="6" grpId="1"/>
      <p:bldP spid="7" grpId="0"/>
      <p:bldP spid="7" grpId="1"/>
      <p:bldP spid="8" grpId="0"/>
      <p:bldP spid="8"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857" y="169183"/>
            <a:ext cx="1646621"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备考建议</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26" name="淘宝网chenying0907出品 2"/>
          <p:cNvSpPr/>
          <p:nvPr/>
        </p:nvSpPr>
        <p:spPr>
          <a:xfrm>
            <a:off x="203835" y="2348230"/>
            <a:ext cx="2099945" cy="1820545"/>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gradFill flip="none" rotWithShape="1">
            <a:gsLst>
              <a:gs pos="0">
                <a:srgbClr val="C9CBC8"/>
              </a:gs>
              <a:gs pos="100000">
                <a:srgbClr val="FCFCFC"/>
              </a:gs>
            </a:gsLst>
            <a:lin ang="8100000" scaled="1"/>
            <a:tileRect/>
          </a:gradFill>
          <a:ln w="127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r>
              <a:rPr lang="zh-CN" altLang="en-US" sz="2800" b="1" dirty="0">
                <a:solidFill>
                  <a:sysClr val="windowText" lastClr="000000"/>
                </a:solidFill>
                <a:latin typeface="微软雅黑" panose="020B0503020204020204" pitchFamily="34" charset="-122"/>
                <a:ea typeface="微软雅黑" panose="020B0503020204020204" pitchFamily="34" charset="-122"/>
              </a:rPr>
              <a:t>格式正确</a:t>
            </a:r>
            <a:endParaRPr lang="zh-CN" altLang="en-US" sz="2800" b="1" dirty="0">
              <a:solidFill>
                <a:sysClr val="windowText" lastClr="000000"/>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flipV="1">
            <a:off x="2136775" y="1918970"/>
            <a:ext cx="1160780" cy="819150"/>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cxnSp>
        <p:nvCxnSpPr>
          <p:cNvPr id="5" name="直接连接符 4"/>
          <p:cNvCxnSpPr/>
          <p:nvPr/>
        </p:nvCxnSpPr>
        <p:spPr>
          <a:xfrm flipV="1">
            <a:off x="2317115" y="3299460"/>
            <a:ext cx="1587500" cy="22860"/>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sp>
        <p:nvSpPr>
          <p:cNvPr id="6" name="淘宝网chenying0907出品 2"/>
          <p:cNvSpPr/>
          <p:nvPr/>
        </p:nvSpPr>
        <p:spPr>
          <a:xfrm>
            <a:off x="3501456" y="1478022"/>
            <a:ext cx="672790" cy="575702"/>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B0F0"/>
          </a:solidFill>
          <a:ln w="127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r>
              <a:rPr lang="en-US" altLang="zh-CN" sz="2800" b="1" dirty="0">
                <a:solidFill>
                  <a:sysClr val="window" lastClr="FFFFFF"/>
                </a:solidFill>
                <a:latin typeface="微软雅黑" panose="020B0503020204020204" pitchFamily="34" charset="-122"/>
                <a:ea typeface="微软雅黑" panose="020B0503020204020204" pitchFamily="34" charset="-122"/>
              </a:rPr>
              <a:t>1</a:t>
            </a:r>
            <a:endParaRPr lang="zh-CN" altLang="en-US" sz="2800" b="1" dirty="0">
              <a:solidFill>
                <a:sysClr val="window" lastClr="FFFFFF"/>
              </a:solidFill>
              <a:latin typeface="微软雅黑" panose="020B0503020204020204" pitchFamily="34" charset="-122"/>
              <a:ea typeface="微软雅黑" panose="020B0503020204020204" pitchFamily="34" charset="-122"/>
            </a:endParaRPr>
          </a:p>
        </p:txBody>
      </p:sp>
      <p:sp>
        <p:nvSpPr>
          <p:cNvPr id="30" name="淘宝网chenying0907出品 29"/>
          <p:cNvSpPr>
            <a:spLocks noChangeArrowheads="1"/>
          </p:cNvSpPr>
          <p:nvPr/>
        </p:nvSpPr>
        <p:spPr bwMode="auto">
          <a:xfrm>
            <a:off x="3417570" y="969645"/>
            <a:ext cx="8789670" cy="12376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nSpc>
                <a:spcPct val="150000"/>
              </a:lnSpc>
              <a:spcBef>
                <a:spcPct val="0"/>
              </a:spcBef>
            </a:pPr>
            <a:r>
              <a:rPr lang="zh-CN" altLang="en-US" sz="1600" b="1" cap="all" dirty="0">
                <a:latin typeface="微软雅黑" panose="020B0503020204020204" pitchFamily="34" charset="-122"/>
                <a:ea typeface="微软雅黑" panose="020B0503020204020204" pitchFamily="34" charset="-122"/>
              </a:rPr>
              <a:t>在第一行正中标题处写出倡议的内容</a:t>
            </a:r>
            <a:r>
              <a:rPr lang="zh-CN" altLang="en-US" sz="1600" cap="all" dirty="0">
                <a:latin typeface="微软雅黑" panose="020B0503020204020204" pitchFamily="34" charset="-122"/>
                <a:ea typeface="微软雅黑" panose="020B0503020204020204" pitchFamily="34" charset="-122"/>
              </a:rPr>
              <a:t>（也可以不写），一目了然，吸引眼球, 字体较正文稍大。</a:t>
            </a:r>
            <a:endParaRPr lang="zh-CN" altLang="en-US" sz="1600" cap="all" dirty="0">
              <a:latin typeface="微软雅黑" panose="020B0503020204020204" pitchFamily="34" charset="-122"/>
              <a:ea typeface="微软雅黑" panose="020B0503020204020204" pitchFamily="34" charset="-122"/>
            </a:endParaRPr>
          </a:p>
          <a:p>
            <a:pPr fontAlgn="auto">
              <a:lnSpc>
                <a:spcPts val="1920"/>
              </a:lnSpc>
              <a:spcBef>
                <a:spcPct val="0"/>
              </a:spcBef>
            </a:pPr>
            <a:r>
              <a:rPr lang="zh-CN" altLang="en-US" sz="1600" cap="all" dirty="0">
                <a:latin typeface="微软雅黑" panose="020B0503020204020204" pitchFamily="34" charset="-122"/>
                <a:ea typeface="微软雅黑" panose="020B0503020204020204" pitchFamily="34" charset="-122"/>
              </a:rPr>
              <a:t> </a:t>
            </a:r>
            <a:r>
              <a:rPr lang="en-US" altLang="zh-CN" sz="1600" cap="all" dirty="0">
                <a:latin typeface="微软雅黑" panose="020B0503020204020204" pitchFamily="34" charset="-122"/>
                <a:ea typeface="微软雅黑" panose="020B0503020204020204" pitchFamily="34" charset="-122"/>
              </a:rPr>
              <a:t>          </a:t>
            </a:r>
            <a:r>
              <a:rPr lang="zh-CN" altLang="en-US" sz="1600" cap="all" dirty="0">
                <a:latin typeface="微软雅黑" panose="020B0503020204020204" pitchFamily="34" charset="-122"/>
                <a:ea typeface="微软雅黑" panose="020B0503020204020204" pitchFamily="34" charset="-122"/>
              </a:rPr>
              <a:t>好的标题：</a:t>
            </a:r>
            <a:r>
              <a:rPr lang="en-US" altLang="zh-CN" sz="1600" cap="all" dirty="0">
                <a:latin typeface="微软雅黑" panose="020B0503020204020204" pitchFamily="34" charset="-122"/>
                <a:ea typeface="微软雅黑" panose="020B0503020204020204" pitchFamily="34" charset="-122"/>
              </a:rPr>
              <a:t> </a:t>
            </a:r>
            <a:r>
              <a:rPr lang="zh-CN" altLang="en-US" sz="2000" b="1">
                <a:solidFill>
                  <a:srgbClr val="002060"/>
                </a:solidFill>
                <a:sym typeface="+mn-ea"/>
              </a:rPr>
              <a:t>Helping Henan can</a:t>
            </a:r>
            <a:r>
              <a:rPr lang="en-US" altLang="zh-CN" sz="2000" b="1">
                <a:solidFill>
                  <a:srgbClr val="002060"/>
                </a:solidFill>
                <a:sym typeface="+mn-ea"/>
              </a:rPr>
              <a:t>’</a:t>
            </a:r>
            <a:r>
              <a:rPr lang="zh-CN" altLang="en-US" sz="2000" b="1">
                <a:solidFill>
                  <a:srgbClr val="002060"/>
                </a:solidFill>
                <a:sym typeface="+mn-ea"/>
              </a:rPr>
              <a:t>t be delayed</a:t>
            </a:r>
            <a:endParaRPr lang="zh-CN" altLang="en-US" sz="2000" b="1">
              <a:solidFill>
                <a:srgbClr val="002060"/>
              </a:solidFill>
              <a:sym typeface="+mn-ea"/>
            </a:endParaRPr>
          </a:p>
          <a:p>
            <a:pPr fontAlgn="auto">
              <a:lnSpc>
                <a:spcPts val="1920"/>
              </a:lnSpc>
              <a:spcBef>
                <a:spcPct val="0"/>
              </a:spcBef>
            </a:pPr>
            <a:r>
              <a:rPr lang="zh-CN" altLang="en-US" sz="2000" b="1">
                <a:solidFill>
                  <a:srgbClr val="002060"/>
                </a:solidFill>
                <a:sym typeface="+mn-ea"/>
              </a:rPr>
              <a:t> </a:t>
            </a:r>
            <a:r>
              <a:rPr lang="en-US" altLang="zh-CN" sz="2000" b="1">
                <a:solidFill>
                  <a:srgbClr val="002060"/>
                </a:solidFill>
                <a:sym typeface="+mn-ea"/>
              </a:rPr>
              <a:t>                            </a:t>
            </a:r>
            <a:r>
              <a:rPr lang="zh-CN" altLang="en-US" sz="2000" b="1">
                <a:solidFill>
                  <a:srgbClr val="002060"/>
                </a:solidFill>
                <a:sym typeface="+mn-ea"/>
              </a:rPr>
              <a:t>  Henan needs your help</a:t>
            </a:r>
            <a:endParaRPr lang="zh-CN" altLang="en-US" sz="2000" b="1">
              <a:solidFill>
                <a:srgbClr val="002060"/>
              </a:solidFill>
              <a:sym typeface="+mn-ea"/>
            </a:endParaRPr>
          </a:p>
          <a:p>
            <a:pPr fontAlgn="auto">
              <a:lnSpc>
                <a:spcPts val="1920"/>
              </a:lnSpc>
              <a:spcBef>
                <a:spcPct val="0"/>
              </a:spcBef>
            </a:pPr>
            <a:r>
              <a:rPr lang="en-US" altLang="zh-CN" sz="2000" b="1">
                <a:solidFill>
                  <a:srgbClr val="002060"/>
                </a:solidFill>
                <a:sym typeface="+mn-ea"/>
              </a:rPr>
              <a:t>                               </a:t>
            </a:r>
            <a:r>
              <a:rPr lang="zh-CN" altLang="en-US" sz="2000" b="1">
                <a:solidFill>
                  <a:srgbClr val="002060"/>
                </a:solidFill>
                <a:sym typeface="+mn-ea"/>
              </a:rPr>
              <a:t>Helping together, being better</a:t>
            </a:r>
            <a:endParaRPr lang="zh-CN" altLang="en-US" sz="1600" cap="all" dirty="0">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2068195" y="3837940"/>
            <a:ext cx="1274445" cy="735965"/>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sp>
        <p:nvSpPr>
          <p:cNvPr id="32" name="淘宝网chenying0907出品 2"/>
          <p:cNvSpPr/>
          <p:nvPr/>
        </p:nvSpPr>
        <p:spPr>
          <a:xfrm>
            <a:off x="4105976" y="3021894"/>
            <a:ext cx="672790" cy="575702"/>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70C0"/>
          </a:solidFill>
          <a:ln w="127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r>
              <a:rPr lang="en-US" altLang="zh-CN" sz="2800" b="1" dirty="0">
                <a:solidFill>
                  <a:sysClr val="window" lastClr="FFFFFF"/>
                </a:solidFill>
                <a:latin typeface="微软雅黑" panose="020B0503020204020204" pitchFamily="34" charset="-122"/>
                <a:ea typeface="微软雅黑" panose="020B0503020204020204" pitchFamily="34" charset="-122"/>
              </a:rPr>
              <a:t>2</a:t>
            </a:r>
            <a:endParaRPr lang="zh-CN" altLang="en-US" sz="2800" b="1" dirty="0">
              <a:solidFill>
                <a:sysClr val="window" lastClr="FFFFFF"/>
              </a:solidFill>
              <a:latin typeface="微软雅黑" panose="020B0503020204020204" pitchFamily="34" charset="-122"/>
              <a:ea typeface="微软雅黑" panose="020B0503020204020204" pitchFamily="34" charset="-122"/>
            </a:endParaRPr>
          </a:p>
        </p:txBody>
      </p:sp>
      <p:sp>
        <p:nvSpPr>
          <p:cNvPr id="33" name="淘宝网chenying0907出品 32"/>
          <p:cNvSpPr>
            <a:spLocks noChangeArrowheads="1"/>
          </p:cNvSpPr>
          <p:nvPr/>
        </p:nvSpPr>
        <p:spPr bwMode="auto">
          <a:xfrm>
            <a:off x="4857750" y="2738120"/>
            <a:ext cx="7223760" cy="172529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a:lnSpc>
                <a:spcPct val="150000"/>
              </a:lnSpc>
              <a:spcBef>
                <a:spcPct val="0"/>
              </a:spcBef>
            </a:pPr>
            <a:r>
              <a:rPr lang="zh-CN" altLang="en-US" sz="1600" b="1" cap="all" dirty="0">
                <a:latin typeface="微软雅黑" panose="020B0503020204020204" pitchFamily="34" charset="-122"/>
                <a:ea typeface="微软雅黑" panose="020B0503020204020204" pitchFamily="34" charset="-122"/>
                <a:sym typeface="+mn-ea"/>
              </a:rPr>
              <a:t>左边顶格写对倡议对象的称呼。</a:t>
            </a:r>
            <a:endParaRPr lang="zh-CN" altLang="en-US" sz="1600" b="1" cap="all" dirty="0">
              <a:latin typeface="微软雅黑" panose="020B0503020204020204" pitchFamily="34" charset="-122"/>
              <a:ea typeface="微软雅黑" panose="020B0503020204020204" pitchFamily="34" charset="-122"/>
            </a:endParaRPr>
          </a:p>
          <a:p>
            <a:pPr fontAlgn="auto">
              <a:lnSpc>
                <a:spcPts val="2000"/>
              </a:lnSpc>
              <a:spcBef>
                <a:spcPct val="0"/>
              </a:spcBef>
            </a:pPr>
            <a:r>
              <a:rPr lang="zh-CN" altLang="en-US" sz="1600" cap="all" dirty="0">
                <a:latin typeface="微软雅黑" panose="020B0503020204020204" pitchFamily="34" charset="-122"/>
                <a:ea typeface="微软雅黑" panose="020B0503020204020204" pitchFamily="34" charset="-122"/>
                <a:sym typeface="+mn-ea"/>
              </a:rPr>
              <a:t>正确的：</a:t>
            </a:r>
            <a:r>
              <a:rPr lang="en-US" altLang="zh-CN" sz="2000">
                <a:sym typeface="+mn-ea"/>
              </a:rPr>
              <a:t>    </a:t>
            </a:r>
            <a:r>
              <a:rPr lang="zh-CN" altLang="en-US" sz="2000" b="1">
                <a:solidFill>
                  <a:srgbClr val="002060"/>
                </a:solidFill>
                <a:sym typeface="+mn-ea"/>
              </a:rPr>
              <a:t>Dear fellow students,</a:t>
            </a:r>
            <a:endParaRPr lang="zh-CN" altLang="en-US" sz="2000" b="1">
              <a:solidFill>
                <a:srgbClr val="002060"/>
              </a:solidFill>
            </a:endParaRPr>
          </a:p>
          <a:p>
            <a:pPr fontAlgn="auto">
              <a:lnSpc>
                <a:spcPts val="2000"/>
              </a:lnSpc>
              <a:spcBef>
                <a:spcPct val="0"/>
              </a:spcBef>
            </a:pPr>
            <a:r>
              <a:rPr lang="zh-CN" altLang="en-US" sz="1600" cap="all" dirty="0">
                <a:latin typeface="微软雅黑" panose="020B0503020204020204" pitchFamily="34" charset="-122"/>
                <a:ea typeface="微软雅黑" panose="020B0503020204020204" pitchFamily="34" charset="-122"/>
                <a:sym typeface="+mn-ea"/>
              </a:rPr>
              <a:t>不合适的：</a:t>
            </a:r>
            <a:r>
              <a:rPr lang="en-US" altLang="zh-CN" sz="1600" cap="all" dirty="0">
                <a:latin typeface="微软雅黑" panose="020B0503020204020204" pitchFamily="34" charset="-122"/>
                <a:ea typeface="微软雅黑" panose="020B0503020204020204" pitchFamily="34" charset="-122"/>
                <a:sym typeface="+mn-ea"/>
              </a:rPr>
              <a:t>    </a:t>
            </a:r>
            <a:r>
              <a:rPr lang="zh-CN" altLang="en-US" sz="2000" b="1">
                <a:solidFill>
                  <a:srgbClr val="002060"/>
                </a:solidFill>
                <a:sym typeface="+mn-ea"/>
              </a:rPr>
              <a:t>Boys and girls，</a:t>
            </a:r>
            <a:r>
              <a:rPr lang="zh-CN" altLang="en-US" sz="2000" baseline="-25000">
                <a:sym typeface="+mn-ea"/>
              </a:rPr>
              <a:t>（这种长辈对晚辈的非正式称呼语不适宜）</a:t>
            </a:r>
            <a:endParaRPr lang="zh-CN" altLang="en-US" sz="2000" baseline="-25000"/>
          </a:p>
          <a:p>
            <a:pPr fontAlgn="auto">
              <a:lnSpc>
                <a:spcPts val="2000"/>
              </a:lnSpc>
              <a:spcBef>
                <a:spcPct val="0"/>
              </a:spcBef>
            </a:pPr>
            <a:r>
              <a:rPr lang="zh-CN" altLang="en-US" sz="2000">
                <a:sym typeface="+mn-ea"/>
              </a:rPr>
              <a:t>        </a:t>
            </a:r>
            <a:r>
              <a:rPr lang="en-US" altLang="zh-CN" sz="2000">
                <a:sym typeface="+mn-ea"/>
              </a:rPr>
              <a:t>            </a:t>
            </a:r>
            <a:r>
              <a:rPr lang="zh-CN" altLang="en-US" sz="2000">
                <a:sym typeface="+mn-ea"/>
              </a:rPr>
              <a:t>  </a:t>
            </a:r>
            <a:r>
              <a:rPr lang="zh-CN" altLang="en-US" sz="2000" b="1">
                <a:solidFill>
                  <a:srgbClr val="002060"/>
                </a:solidFill>
                <a:sym typeface="+mn-ea"/>
              </a:rPr>
              <a:t>Dear friends,</a:t>
            </a:r>
            <a:r>
              <a:rPr lang="en-US" altLang="zh-CN" sz="2000" b="1">
                <a:solidFill>
                  <a:srgbClr val="002060"/>
                </a:solidFill>
                <a:sym typeface="+mn-ea"/>
              </a:rPr>
              <a:t>  </a:t>
            </a:r>
            <a:r>
              <a:rPr lang="zh-CN" altLang="en-US" sz="2000" baseline="-25000">
                <a:sym typeface="+mn-ea"/>
              </a:rPr>
              <a:t>（不是对全社会发出的倡议，这种称呼语不适宜）</a:t>
            </a:r>
            <a:endParaRPr lang="zh-CN" altLang="en-US" sz="2000" baseline="-25000"/>
          </a:p>
          <a:p>
            <a:pPr fontAlgn="auto">
              <a:lnSpc>
                <a:spcPts val="2000"/>
              </a:lnSpc>
              <a:spcBef>
                <a:spcPct val="0"/>
              </a:spcBef>
            </a:pPr>
            <a:r>
              <a:rPr lang="en-US" altLang="zh-CN" sz="2000">
                <a:sym typeface="+mn-ea"/>
              </a:rPr>
              <a:t>                     </a:t>
            </a:r>
            <a:r>
              <a:rPr lang="zh-CN" altLang="en-US" sz="2000" b="1">
                <a:solidFill>
                  <a:srgbClr val="002060"/>
                </a:solidFill>
                <a:sym typeface="+mn-ea"/>
              </a:rPr>
              <a:t> Dear students，</a:t>
            </a:r>
            <a:r>
              <a:rPr lang="zh-CN" altLang="en-US" sz="2000" baseline="-25000">
                <a:sym typeface="+mn-ea"/>
              </a:rPr>
              <a:t>（李华对本校同学的倡议，所以这种称呼语是不准确的）</a:t>
            </a:r>
            <a:endParaRPr lang="zh-CN" altLang="en-US" sz="2000" baseline="-25000"/>
          </a:p>
          <a:p>
            <a:pPr>
              <a:lnSpc>
                <a:spcPct val="150000"/>
              </a:lnSpc>
              <a:spcBef>
                <a:spcPct val="0"/>
              </a:spcBef>
            </a:pPr>
            <a:endParaRPr lang="en-US" altLang="zh-CN" sz="1600" cap="all" baseline="-25000" dirty="0">
              <a:latin typeface="微软雅黑" panose="020B0503020204020204" pitchFamily="34" charset="-122"/>
              <a:ea typeface="微软雅黑" panose="020B0503020204020204" pitchFamily="34" charset="-122"/>
            </a:endParaRPr>
          </a:p>
        </p:txBody>
      </p:sp>
      <p:sp>
        <p:nvSpPr>
          <p:cNvPr id="34" name="淘宝网chenying0907出品 2"/>
          <p:cNvSpPr/>
          <p:nvPr/>
        </p:nvSpPr>
        <p:spPr>
          <a:xfrm>
            <a:off x="3501456" y="4414660"/>
            <a:ext cx="672790" cy="575702"/>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B050"/>
          </a:solidFill>
          <a:ln w="127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r>
              <a:rPr lang="en-US" altLang="zh-CN" sz="2800" b="1" dirty="0">
                <a:solidFill>
                  <a:sysClr val="window" lastClr="FFFFFF"/>
                </a:solidFill>
                <a:latin typeface="微软雅黑" panose="020B0503020204020204" pitchFamily="34" charset="-122"/>
                <a:ea typeface="微软雅黑" panose="020B0503020204020204" pitchFamily="34" charset="-122"/>
              </a:rPr>
              <a:t>3</a:t>
            </a:r>
            <a:endParaRPr lang="zh-CN" altLang="en-US" sz="2800" b="1" dirty="0">
              <a:solidFill>
                <a:sysClr val="window" lastClr="FFFFFF"/>
              </a:solidFill>
              <a:latin typeface="微软雅黑" panose="020B0503020204020204" pitchFamily="34" charset="-122"/>
              <a:ea typeface="微软雅黑" panose="020B0503020204020204" pitchFamily="34" charset="-122"/>
            </a:endParaRPr>
          </a:p>
        </p:txBody>
      </p:sp>
      <p:sp>
        <p:nvSpPr>
          <p:cNvPr id="35" name="淘宝网chenying0907出品 34"/>
          <p:cNvSpPr>
            <a:spLocks noChangeArrowheads="1"/>
          </p:cNvSpPr>
          <p:nvPr/>
        </p:nvSpPr>
        <p:spPr bwMode="auto">
          <a:xfrm>
            <a:off x="4279900" y="4566285"/>
            <a:ext cx="7309485" cy="19900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p>
            <a:pPr fontAlgn="auto">
              <a:lnSpc>
                <a:spcPts val="2220"/>
              </a:lnSpc>
              <a:spcBef>
                <a:spcPct val="0"/>
              </a:spcBef>
            </a:pPr>
            <a:r>
              <a:rPr lang="zh-CN" altLang="en-US" sz="1600" b="1" cap="all" dirty="0">
                <a:latin typeface="微软雅黑" panose="020B0503020204020204" pitchFamily="34" charset="-122"/>
                <a:ea typeface="微软雅黑" panose="020B0503020204020204" pitchFamily="34" charset="-122"/>
                <a:sym typeface="+mn-ea"/>
              </a:rPr>
              <a:t>结尾处要写上发倡议者的姓名和发出倡议的日期，通常写在右下角。</a:t>
            </a:r>
            <a:endParaRPr lang="zh-CN" altLang="en-US" sz="1600" b="1" cap="all" dirty="0">
              <a:latin typeface="微软雅黑" panose="020B0503020204020204" pitchFamily="34" charset="-122"/>
              <a:ea typeface="微软雅黑" panose="020B0503020204020204" pitchFamily="34" charset="-122"/>
            </a:endParaRPr>
          </a:p>
          <a:p>
            <a:pPr fontAlgn="auto">
              <a:lnSpc>
                <a:spcPts val="2220"/>
              </a:lnSpc>
              <a:spcBef>
                <a:spcPct val="0"/>
              </a:spcBef>
            </a:pPr>
            <a:r>
              <a:rPr lang="zh-CN" altLang="en-US" sz="1600" cap="all" dirty="0">
                <a:latin typeface="微软雅黑" panose="020B0503020204020204" pitchFamily="34" charset="-122"/>
                <a:ea typeface="微软雅黑" panose="020B0503020204020204" pitchFamily="34" charset="-122"/>
                <a:sym typeface="+mn-ea"/>
              </a:rPr>
              <a:t>正确的：</a:t>
            </a:r>
            <a:r>
              <a:rPr lang="zh-CN" altLang="en-US" sz="2000" b="1">
                <a:solidFill>
                  <a:srgbClr val="002060"/>
                </a:solidFill>
                <a:sym typeface="+mn-ea"/>
              </a:rPr>
              <a:t>The Students’ Union</a:t>
            </a:r>
            <a:endParaRPr lang="zh-CN" altLang="en-US" sz="2000" b="1">
              <a:solidFill>
                <a:srgbClr val="002060"/>
              </a:solidFill>
            </a:endParaRPr>
          </a:p>
          <a:p>
            <a:pPr fontAlgn="auto">
              <a:lnSpc>
                <a:spcPts val="2220"/>
              </a:lnSpc>
              <a:spcBef>
                <a:spcPct val="0"/>
              </a:spcBef>
            </a:pPr>
            <a:r>
              <a:rPr lang="zh-CN" altLang="en-US" sz="1600" cap="all" dirty="0">
                <a:latin typeface="微软雅黑" panose="020B0503020204020204" pitchFamily="34" charset="-122"/>
                <a:ea typeface="微软雅黑" panose="020B0503020204020204" pitchFamily="34" charset="-122"/>
                <a:sym typeface="+mn-ea"/>
              </a:rPr>
              <a:t>不合适的：</a:t>
            </a:r>
            <a:r>
              <a:rPr lang="zh-CN" altLang="en-US" sz="2000">
                <a:sym typeface="+mn-ea"/>
              </a:rPr>
              <a:t>①</a:t>
            </a:r>
            <a:r>
              <a:rPr lang="en-US" altLang="zh-CN" sz="2000">
                <a:sym typeface="+mn-ea"/>
              </a:rPr>
              <a:t> </a:t>
            </a:r>
            <a:r>
              <a:rPr lang="zh-CN" altLang="en-US" sz="2000" b="1">
                <a:solidFill>
                  <a:srgbClr val="002060"/>
                </a:solidFill>
                <a:sym typeface="+mn-ea"/>
              </a:rPr>
              <a:t>Li Hua</a:t>
            </a:r>
            <a:r>
              <a:rPr lang="zh-CN" altLang="en-US" sz="2000" baseline="-25000">
                <a:sym typeface="+mn-ea"/>
              </a:rPr>
              <a:t>（如果前文有李华作为校学生会主席的自我介绍， 这种落款也是可以的）</a:t>
            </a:r>
            <a:endParaRPr lang="zh-CN" altLang="en-US" sz="2000" baseline="-25000"/>
          </a:p>
          <a:p>
            <a:pPr fontAlgn="auto">
              <a:lnSpc>
                <a:spcPts val="2220"/>
              </a:lnSpc>
              <a:spcBef>
                <a:spcPct val="0"/>
              </a:spcBef>
            </a:pPr>
            <a:r>
              <a:rPr lang="en-US" altLang="zh-CN" sz="2000">
                <a:sym typeface="+mn-ea"/>
              </a:rPr>
              <a:t>                  </a:t>
            </a:r>
            <a:r>
              <a:rPr lang="zh-CN" altLang="en-US" sz="2000">
                <a:sym typeface="+mn-ea"/>
              </a:rPr>
              <a:t>②</a:t>
            </a:r>
            <a:r>
              <a:rPr lang="zh-CN" altLang="en-US" sz="2000" b="1">
                <a:solidFill>
                  <a:srgbClr val="002060"/>
                </a:solidFill>
                <a:sym typeface="+mn-ea"/>
              </a:rPr>
              <a:t>The Students’ Union</a:t>
            </a:r>
            <a:r>
              <a:rPr lang="zh-CN" altLang="en-US" sz="2000">
                <a:sym typeface="+mn-ea"/>
              </a:rPr>
              <a:t> </a:t>
            </a:r>
            <a:endParaRPr lang="zh-CN" altLang="en-US" sz="2000"/>
          </a:p>
          <a:p>
            <a:pPr fontAlgn="auto">
              <a:lnSpc>
                <a:spcPts val="2220"/>
              </a:lnSpc>
              <a:spcBef>
                <a:spcPct val="0"/>
              </a:spcBef>
            </a:pPr>
            <a:r>
              <a:rPr lang="zh-CN" altLang="en-US" sz="2000">
                <a:sym typeface="+mn-ea"/>
              </a:rPr>
              <a:t> </a:t>
            </a:r>
            <a:r>
              <a:rPr lang="en-US" altLang="zh-CN" sz="2000">
                <a:sym typeface="+mn-ea"/>
              </a:rPr>
              <a:t>                      </a:t>
            </a:r>
            <a:r>
              <a:rPr lang="zh-CN" altLang="en-US" sz="2000" b="1">
                <a:solidFill>
                  <a:srgbClr val="002060"/>
                </a:solidFill>
                <a:sym typeface="+mn-ea"/>
              </a:rPr>
              <a:t>Li Hua</a:t>
            </a:r>
            <a:r>
              <a:rPr lang="zh-CN" altLang="en-US" sz="2000" baseline="-25000">
                <a:sym typeface="+mn-ea"/>
              </a:rPr>
              <a:t>（这种落款不合适，学生会的倡议书，不要突出谁写的）</a:t>
            </a:r>
            <a:endParaRPr lang="zh-CN" altLang="en-US" sz="2000" baseline="-25000"/>
          </a:p>
          <a:p>
            <a:pPr fontAlgn="auto">
              <a:lnSpc>
                <a:spcPts val="2220"/>
              </a:lnSpc>
              <a:spcBef>
                <a:spcPct val="0"/>
              </a:spcBef>
            </a:pPr>
            <a:r>
              <a:rPr lang="en-US" altLang="zh-CN" sz="2000">
                <a:sym typeface="+mn-ea"/>
              </a:rPr>
              <a:t>                  </a:t>
            </a:r>
            <a:r>
              <a:rPr lang="zh-CN" altLang="en-US" sz="2000">
                <a:sym typeface="+mn-ea"/>
              </a:rPr>
              <a:t>③</a:t>
            </a:r>
            <a:r>
              <a:rPr lang="en-US" altLang="zh-CN" sz="2000">
                <a:sym typeface="+mn-ea"/>
              </a:rPr>
              <a:t> </a:t>
            </a:r>
            <a:r>
              <a:rPr lang="zh-CN" altLang="en-US" sz="2000" b="1">
                <a:solidFill>
                  <a:srgbClr val="002060"/>
                </a:solidFill>
                <a:sym typeface="+mn-ea"/>
              </a:rPr>
              <a:t>Yours, </a:t>
            </a:r>
            <a:endParaRPr lang="zh-CN" altLang="en-US" sz="2000" b="1">
              <a:solidFill>
                <a:srgbClr val="002060"/>
              </a:solidFill>
            </a:endParaRPr>
          </a:p>
          <a:p>
            <a:pPr fontAlgn="auto">
              <a:lnSpc>
                <a:spcPts val="2220"/>
              </a:lnSpc>
              <a:spcBef>
                <a:spcPct val="0"/>
              </a:spcBef>
            </a:pPr>
            <a:r>
              <a:rPr lang="zh-CN" altLang="en-US" sz="2000">
                <a:sym typeface="+mn-ea"/>
              </a:rPr>
              <a:t> </a:t>
            </a:r>
            <a:r>
              <a:rPr lang="en-US" altLang="zh-CN" sz="2000">
                <a:sym typeface="+mn-ea"/>
              </a:rPr>
              <a:t>                       </a:t>
            </a:r>
            <a:r>
              <a:rPr lang="zh-CN" altLang="en-US" sz="2000" b="1">
                <a:solidFill>
                  <a:srgbClr val="002060"/>
                </a:solidFill>
                <a:sym typeface="+mn-ea"/>
              </a:rPr>
              <a:t>Li Hua</a:t>
            </a:r>
            <a:r>
              <a:rPr lang="zh-CN" altLang="en-US" sz="2000" baseline="-25000">
                <a:sym typeface="+mn-ea"/>
              </a:rPr>
              <a:t>（不要有Yours这个私人之间信件才有的称呼）</a:t>
            </a:r>
            <a:endParaRPr lang="zh-CN" altLang="en-US" sz="2000" baseline="-25000"/>
          </a:p>
          <a:p>
            <a:pPr>
              <a:lnSpc>
                <a:spcPct val="150000"/>
              </a:lnSpc>
              <a:spcBef>
                <a:spcPct val="0"/>
              </a:spcBef>
            </a:pPr>
            <a:endParaRPr lang="en-US" altLang="zh-CN" sz="1600" cap="all" baseline="-25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149"/>
                            </p:stCondLst>
                            <p:childTnLst>
                              <p:par>
                                <p:cTn id="14" presetID="53" presetClass="entr" presetSubtype="16"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649"/>
                            </p:stCondLst>
                            <p:childTnLst>
                              <p:par>
                                <p:cTn id="20" presetID="22" presetClass="entr" presetSubtype="8"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p:stCondLst>
                              <p:cond delay="2149"/>
                            </p:stCondLst>
                            <p:childTnLst>
                              <p:par>
                                <p:cTn id="24" presetID="22" presetClass="entr" presetSubtype="8"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par>
                          <p:cTn id="27" fill="hold">
                            <p:stCondLst>
                              <p:cond delay="2649"/>
                            </p:stCondLst>
                            <p:childTnLst>
                              <p:par>
                                <p:cTn id="28" presetID="22" presetClass="entr" presetSubtype="8"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par>
                          <p:cTn id="31" fill="hold">
                            <p:stCondLst>
                              <p:cond delay="3149"/>
                            </p:stCondLst>
                            <p:childTnLst>
                              <p:par>
                                <p:cTn id="32" presetID="53" presetClass="entr" presetSubtype="16"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3649"/>
                            </p:stCondLst>
                            <p:childTnLst>
                              <p:par>
                                <p:cTn id="38" presetID="53" presetClass="entr" presetSubtype="16"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childTnLst>
                          </p:cTn>
                        </p:par>
                        <p:par>
                          <p:cTn id="43" fill="hold">
                            <p:stCondLst>
                              <p:cond delay="4149"/>
                            </p:stCondLst>
                            <p:childTnLst>
                              <p:par>
                                <p:cTn id="44" presetID="53" presetClass="entr" presetSubtype="16"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p:cTn id="46" dur="500" fill="hold"/>
                                        <p:tgtEl>
                                          <p:spTgt spid="34"/>
                                        </p:tgtEl>
                                        <p:attrNameLst>
                                          <p:attrName>ppt_w</p:attrName>
                                        </p:attrNameLst>
                                      </p:cBhvr>
                                      <p:tavLst>
                                        <p:tav tm="0">
                                          <p:val>
                                            <p:fltVal val="0"/>
                                          </p:val>
                                        </p:tav>
                                        <p:tav tm="100000">
                                          <p:val>
                                            <p:strVal val="#ppt_w"/>
                                          </p:val>
                                        </p:tav>
                                      </p:tavLst>
                                    </p:anim>
                                    <p:anim calcmode="lin" valueType="num">
                                      <p:cBhvr>
                                        <p:cTn id="47" dur="500" fill="hold"/>
                                        <p:tgtEl>
                                          <p:spTgt spid="34"/>
                                        </p:tgtEl>
                                        <p:attrNameLst>
                                          <p:attrName>ppt_h</p:attrName>
                                        </p:attrNameLst>
                                      </p:cBhvr>
                                      <p:tavLst>
                                        <p:tav tm="0">
                                          <p:val>
                                            <p:fltVal val="0"/>
                                          </p:val>
                                        </p:tav>
                                        <p:tav tm="100000">
                                          <p:val>
                                            <p:strVal val="#ppt_h"/>
                                          </p:val>
                                        </p:tav>
                                      </p:tavLst>
                                    </p:anim>
                                    <p:animEffect transition="in" filter="fade">
                                      <p:cBhvr>
                                        <p:cTn id="48" dur="500"/>
                                        <p:tgtEl>
                                          <p:spTgt spid="34"/>
                                        </p:tgtEl>
                                      </p:cBhvr>
                                    </p:animEffect>
                                  </p:childTnLst>
                                </p:cTn>
                              </p:par>
                            </p:childTnLst>
                          </p:cTn>
                        </p:par>
                        <p:par>
                          <p:cTn id="49" fill="hold">
                            <p:stCondLst>
                              <p:cond delay="4649"/>
                            </p:stCondLst>
                            <p:childTnLst>
                              <p:par>
                                <p:cTn id="50" presetID="22" presetClass="entr" presetSubtype="8" fill="hold" grpId="0" nodeType="afterEffect">
                                  <p:stCondLst>
                                    <p:cond delay="0"/>
                                  </p:stCondLst>
                                  <p:iterate type="lt">
                                    <p:tmPct val="30000"/>
                                  </p:iterate>
                                  <p:childTnLst>
                                    <p:set>
                                      <p:cBhvr>
                                        <p:cTn id="51" dur="1" fill="hold">
                                          <p:stCondLst>
                                            <p:cond delay="0"/>
                                          </p:stCondLst>
                                        </p:cTn>
                                        <p:tgtEl>
                                          <p:spTgt spid="30"/>
                                        </p:tgtEl>
                                        <p:attrNameLst>
                                          <p:attrName>style.visibility</p:attrName>
                                        </p:attrNameLst>
                                      </p:cBhvr>
                                      <p:to>
                                        <p:strVal val="visible"/>
                                      </p:to>
                                    </p:set>
                                    <p:animEffect transition="in" filter="wipe(left)">
                                      <p:cBhvr>
                                        <p:cTn id="52" dur="50"/>
                                        <p:tgtEl>
                                          <p:spTgt spid="30"/>
                                        </p:tgtEl>
                                      </p:cBhvr>
                                    </p:animEffect>
                                  </p:childTnLst>
                                </p:cTn>
                              </p:par>
                              <p:par>
                                <p:cTn id="53" presetID="36" presetClass="emph" presetSubtype="0" fill="hold" grpId="1" nodeType="withEffect">
                                  <p:stCondLst>
                                    <p:cond delay="0"/>
                                  </p:stCondLst>
                                  <p:iterate type="lt">
                                    <p:tmPct val="30000"/>
                                  </p:iterate>
                                  <p:childTnLst>
                                    <p:animScale>
                                      <p:cBhvr>
                                        <p:cTn id="54" dur="25" autoRev="1" fill="hold">
                                          <p:stCondLst>
                                            <p:cond delay="0"/>
                                          </p:stCondLst>
                                        </p:cTn>
                                        <p:tgtEl>
                                          <p:spTgt spid="30"/>
                                        </p:tgtEl>
                                      </p:cBhvr>
                                      <p:to x="80000" y="100000"/>
                                    </p:animScale>
                                    <p:anim by="(#ppt_w*0.10)" calcmode="lin" valueType="num">
                                      <p:cBhvr>
                                        <p:cTn id="55" dur="25" autoRev="1" fill="hold">
                                          <p:stCondLst>
                                            <p:cond delay="0"/>
                                          </p:stCondLst>
                                        </p:cTn>
                                        <p:tgtEl>
                                          <p:spTgt spid="30"/>
                                        </p:tgtEl>
                                        <p:attrNameLst>
                                          <p:attrName>ppt_x</p:attrName>
                                        </p:attrNameLst>
                                      </p:cBhvr>
                                    </p:anim>
                                    <p:anim by="(-#ppt_w*0.10)" calcmode="lin" valueType="num">
                                      <p:cBhvr>
                                        <p:cTn id="56" dur="25" autoRev="1" fill="hold">
                                          <p:stCondLst>
                                            <p:cond delay="0"/>
                                          </p:stCondLst>
                                        </p:cTn>
                                        <p:tgtEl>
                                          <p:spTgt spid="30"/>
                                        </p:tgtEl>
                                        <p:attrNameLst>
                                          <p:attrName>ppt_y</p:attrName>
                                        </p:attrNameLst>
                                      </p:cBhvr>
                                    </p:anim>
                                    <p:animRot by="-480000">
                                      <p:cBhvr>
                                        <p:cTn id="57" dur="25" autoRev="1" fill="hold">
                                          <p:stCondLst>
                                            <p:cond delay="0"/>
                                          </p:stCondLst>
                                        </p:cTn>
                                        <p:tgtEl>
                                          <p:spTgt spid="30"/>
                                        </p:tgtEl>
                                        <p:attrNameLst>
                                          <p:attrName>r</p:attrName>
                                        </p:attrNameLst>
                                      </p:cBhvr>
                                    </p:animRot>
                                  </p:childTnLst>
                                </p:cTn>
                              </p:par>
                            </p:childTnLst>
                          </p:cTn>
                        </p:par>
                        <p:par>
                          <p:cTn id="58" fill="hold">
                            <p:stCondLst>
                              <p:cond delay="7730"/>
                            </p:stCondLst>
                            <p:childTnLst>
                              <p:par>
                                <p:cTn id="59" presetID="22" presetClass="entr" presetSubtype="8" fill="hold" grpId="0" nodeType="afterEffect">
                                  <p:stCondLst>
                                    <p:cond delay="0"/>
                                  </p:stCondLst>
                                  <p:iterate type="lt">
                                    <p:tmPct val="30000"/>
                                  </p:iterate>
                                  <p:childTnLst>
                                    <p:set>
                                      <p:cBhvr>
                                        <p:cTn id="60" dur="1" fill="hold">
                                          <p:stCondLst>
                                            <p:cond delay="0"/>
                                          </p:stCondLst>
                                        </p:cTn>
                                        <p:tgtEl>
                                          <p:spTgt spid="33"/>
                                        </p:tgtEl>
                                        <p:attrNameLst>
                                          <p:attrName>style.visibility</p:attrName>
                                        </p:attrNameLst>
                                      </p:cBhvr>
                                      <p:to>
                                        <p:strVal val="visible"/>
                                      </p:to>
                                    </p:set>
                                    <p:animEffect transition="in" filter="wipe(left)">
                                      <p:cBhvr>
                                        <p:cTn id="61" dur="50"/>
                                        <p:tgtEl>
                                          <p:spTgt spid="33"/>
                                        </p:tgtEl>
                                      </p:cBhvr>
                                    </p:animEffect>
                                  </p:childTnLst>
                                </p:cTn>
                              </p:par>
                              <p:par>
                                <p:cTn id="62" presetID="36" presetClass="emph" presetSubtype="0" fill="hold" grpId="1" nodeType="withEffect">
                                  <p:stCondLst>
                                    <p:cond delay="0"/>
                                  </p:stCondLst>
                                  <p:iterate type="lt">
                                    <p:tmPct val="30000"/>
                                  </p:iterate>
                                  <p:childTnLst>
                                    <p:animScale>
                                      <p:cBhvr>
                                        <p:cTn id="63" dur="25" autoRev="1" fill="hold">
                                          <p:stCondLst>
                                            <p:cond delay="0"/>
                                          </p:stCondLst>
                                        </p:cTn>
                                        <p:tgtEl>
                                          <p:spTgt spid="33"/>
                                        </p:tgtEl>
                                      </p:cBhvr>
                                      <p:to x="80000" y="100000"/>
                                    </p:animScale>
                                    <p:anim by="(#ppt_w*0.10)" calcmode="lin" valueType="num">
                                      <p:cBhvr>
                                        <p:cTn id="64" dur="25" autoRev="1" fill="hold">
                                          <p:stCondLst>
                                            <p:cond delay="0"/>
                                          </p:stCondLst>
                                        </p:cTn>
                                        <p:tgtEl>
                                          <p:spTgt spid="33"/>
                                        </p:tgtEl>
                                        <p:attrNameLst>
                                          <p:attrName>ppt_x</p:attrName>
                                        </p:attrNameLst>
                                      </p:cBhvr>
                                    </p:anim>
                                    <p:anim by="(-#ppt_w*0.10)" calcmode="lin" valueType="num">
                                      <p:cBhvr>
                                        <p:cTn id="65" dur="25" autoRev="1" fill="hold">
                                          <p:stCondLst>
                                            <p:cond delay="0"/>
                                          </p:stCondLst>
                                        </p:cTn>
                                        <p:tgtEl>
                                          <p:spTgt spid="33"/>
                                        </p:tgtEl>
                                        <p:attrNameLst>
                                          <p:attrName>ppt_y</p:attrName>
                                        </p:attrNameLst>
                                      </p:cBhvr>
                                    </p:anim>
                                    <p:animRot by="-480000">
                                      <p:cBhvr>
                                        <p:cTn id="66" dur="25" autoRev="1" fill="hold">
                                          <p:stCondLst>
                                            <p:cond delay="0"/>
                                          </p:stCondLst>
                                        </p:cTn>
                                        <p:tgtEl>
                                          <p:spTgt spid="33"/>
                                        </p:tgtEl>
                                        <p:attrNameLst>
                                          <p:attrName>r</p:attrName>
                                        </p:attrNameLst>
                                      </p:cBhvr>
                                    </p:animRot>
                                  </p:childTnLst>
                                </p:cTn>
                              </p:par>
                            </p:childTnLst>
                          </p:cTn>
                        </p:par>
                        <p:par>
                          <p:cTn id="67" fill="hold">
                            <p:stCondLst>
                              <p:cond delay="10854"/>
                            </p:stCondLst>
                            <p:childTnLst>
                              <p:par>
                                <p:cTn id="68" presetID="22" presetClass="entr" presetSubtype="8" fill="hold" grpId="0" nodeType="afterEffect">
                                  <p:stCondLst>
                                    <p:cond delay="0"/>
                                  </p:stCondLst>
                                  <p:iterate type="lt">
                                    <p:tmPct val="30000"/>
                                  </p:iterate>
                                  <p:childTnLst>
                                    <p:set>
                                      <p:cBhvr>
                                        <p:cTn id="69" dur="1" fill="hold">
                                          <p:stCondLst>
                                            <p:cond delay="0"/>
                                          </p:stCondLst>
                                        </p:cTn>
                                        <p:tgtEl>
                                          <p:spTgt spid="35"/>
                                        </p:tgtEl>
                                        <p:attrNameLst>
                                          <p:attrName>style.visibility</p:attrName>
                                        </p:attrNameLst>
                                      </p:cBhvr>
                                      <p:to>
                                        <p:strVal val="visible"/>
                                      </p:to>
                                    </p:set>
                                    <p:animEffect transition="in" filter="wipe(left)">
                                      <p:cBhvr>
                                        <p:cTn id="70" dur="50"/>
                                        <p:tgtEl>
                                          <p:spTgt spid="35"/>
                                        </p:tgtEl>
                                      </p:cBhvr>
                                    </p:animEffect>
                                  </p:childTnLst>
                                </p:cTn>
                              </p:par>
                              <p:par>
                                <p:cTn id="71" presetID="36" presetClass="emph" presetSubtype="0" fill="hold" grpId="1" nodeType="withEffect">
                                  <p:stCondLst>
                                    <p:cond delay="0"/>
                                  </p:stCondLst>
                                  <p:iterate type="lt">
                                    <p:tmPct val="30000"/>
                                  </p:iterate>
                                  <p:childTnLst>
                                    <p:animScale>
                                      <p:cBhvr>
                                        <p:cTn id="72" dur="25" autoRev="1" fill="hold">
                                          <p:stCondLst>
                                            <p:cond delay="0"/>
                                          </p:stCondLst>
                                        </p:cTn>
                                        <p:tgtEl>
                                          <p:spTgt spid="35"/>
                                        </p:tgtEl>
                                      </p:cBhvr>
                                      <p:to x="80000" y="100000"/>
                                    </p:animScale>
                                    <p:anim by="(#ppt_w*0.10)" calcmode="lin" valueType="num">
                                      <p:cBhvr>
                                        <p:cTn id="73" dur="25" autoRev="1" fill="hold">
                                          <p:stCondLst>
                                            <p:cond delay="0"/>
                                          </p:stCondLst>
                                        </p:cTn>
                                        <p:tgtEl>
                                          <p:spTgt spid="35"/>
                                        </p:tgtEl>
                                        <p:attrNameLst>
                                          <p:attrName>ppt_x</p:attrName>
                                        </p:attrNameLst>
                                      </p:cBhvr>
                                    </p:anim>
                                    <p:anim by="(-#ppt_w*0.10)" calcmode="lin" valueType="num">
                                      <p:cBhvr>
                                        <p:cTn id="74" dur="25" autoRev="1" fill="hold">
                                          <p:stCondLst>
                                            <p:cond delay="0"/>
                                          </p:stCondLst>
                                        </p:cTn>
                                        <p:tgtEl>
                                          <p:spTgt spid="35"/>
                                        </p:tgtEl>
                                        <p:attrNameLst>
                                          <p:attrName>ppt_y</p:attrName>
                                        </p:attrNameLst>
                                      </p:cBhvr>
                                    </p:anim>
                                    <p:animRot by="-480000">
                                      <p:cBhvr>
                                        <p:cTn id="75" dur="25" autoRev="1" fill="hold">
                                          <p:stCondLst>
                                            <p:cond delay="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6" grpId="0" bldLvl="0" animBg="1"/>
      <p:bldP spid="6" grpId="0" bldLvl="0" animBg="1"/>
      <p:bldP spid="30" grpId="0"/>
      <p:bldP spid="30" grpId="1"/>
      <p:bldP spid="32" grpId="0" bldLvl="0" animBg="1"/>
      <p:bldP spid="33" grpId="0"/>
      <p:bldP spid="33" grpId="1"/>
      <p:bldP spid="34" grpId="0" bldLvl="0" animBg="1"/>
      <p:bldP spid="35" grpId="0"/>
      <p:bldP spid="35"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857" y="169183"/>
            <a:ext cx="1646621"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备考建议</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39" name="淘宝网chenying0907出品 38"/>
          <p:cNvGrpSpPr/>
          <p:nvPr/>
        </p:nvGrpSpPr>
        <p:grpSpPr>
          <a:xfrm>
            <a:off x="7224877" y="1983195"/>
            <a:ext cx="489603" cy="1008112"/>
            <a:chOff x="5234525" y="1635646"/>
            <a:chExt cx="489603" cy="1008112"/>
          </a:xfrm>
        </p:grpSpPr>
        <p:cxnSp>
          <p:nvCxnSpPr>
            <p:cNvPr id="40" name="直接连接符 39"/>
            <p:cNvCxnSpPr/>
            <p:nvPr/>
          </p:nvCxnSpPr>
          <p:spPr>
            <a:xfrm flipV="1">
              <a:off x="5234525" y="2003821"/>
              <a:ext cx="489603" cy="236943"/>
            </a:xfrm>
            <a:prstGeom prst="line">
              <a:avLst/>
            </a:prstGeom>
            <a:noFill/>
            <a:ln w="19050" cap="flat" cmpd="sng" algn="ctr">
              <a:solidFill>
                <a:sysClr val="windowText" lastClr="000000"/>
              </a:solidFill>
              <a:prstDash val="solid"/>
              <a:headEnd type="oval"/>
            </a:ln>
            <a:effectLst/>
          </p:spPr>
          <p:style>
            <a:lnRef idx="1">
              <a:srgbClr val="0070C0"/>
            </a:lnRef>
            <a:fillRef idx="0">
              <a:srgbClr val="0070C0"/>
            </a:fillRef>
            <a:effectRef idx="0">
              <a:srgbClr val="0070C0"/>
            </a:effectRef>
            <a:fontRef idx="minor">
              <a:sysClr val="windowText" lastClr="000000"/>
            </a:fontRef>
          </p:style>
        </p:cxnSp>
        <p:cxnSp>
          <p:nvCxnSpPr>
            <p:cNvPr id="41" name="直接连接符 40"/>
            <p:cNvCxnSpPr/>
            <p:nvPr/>
          </p:nvCxnSpPr>
          <p:spPr>
            <a:xfrm>
              <a:off x="5724128" y="1635646"/>
              <a:ext cx="0" cy="1008112"/>
            </a:xfrm>
            <a:prstGeom prst="line">
              <a:avLst/>
            </a:prstGeom>
            <a:noFill/>
            <a:ln w="12700" cap="flat" cmpd="sng" algn="ctr">
              <a:solidFill>
                <a:sysClr val="windowText" lastClr="000000"/>
              </a:solidFill>
              <a:prstDash val="solid"/>
            </a:ln>
            <a:effectLst/>
          </p:spPr>
          <p:style>
            <a:lnRef idx="1">
              <a:srgbClr val="0070C0"/>
            </a:lnRef>
            <a:fillRef idx="0">
              <a:srgbClr val="0070C0"/>
            </a:fillRef>
            <a:effectRef idx="0">
              <a:srgbClr val="0070C0"/>
            </a:effectRef>
            <a:fontRef idx="minor">
              <a:sysClr val="windowText" lastClr="000000"/>
            </a:fontRef>
          </p:style>
        </p:cxnSp>
      </p:grpSp>
      <p:grpSp>
        <p:nvGrpSpPr>
          <p:cNvPr id="42" name="淘宝网chenying0907出品 41"/>
          <p:cNvGrpSpPr/>
          <p:nvPr/>
        </p:nvGrpSpPr>
        <p:grpSpPr>
          <a:xfrm flipH="1">
            <a:off x="3817127" y="1866643"/>
            <a:ext cx="489603" cy="1008112"/>
            <a:chOff x="5234525" y="1635646"/>
            <a:chExt cx="489603" cy="1008112"/>
          </a:xfrm>
        </p:grpSpPr>
        <p:cxnSp>
          <p:nvCxnSpPr>
            <p:cNvPr id="43" name="直接连接符 42"/>
            <p:cNvCxnSpPr/>
            <p:nvPr/>
          </p:nvCxnSpPr>
          <p:spPr>
            <a:xfrm flipV="1">
              <a:off x="5234525" y="2003821"/>
              <a:ext cx="489603" cy="236943"/>
            </a:xfrm>
            <a:prstGeom prst="line">
              <a:avLst/>
            </a:prstGeom>
            <a:noFill/>
            <a:ln w="19050" cap="flat" cmpd="sng" algn="ctr">
              <a:solidFill>
                <a:sysClr val="windowText" lastClr="000000"/>
              </a:solidFill>
              <a:prstDash val="solid"/>
              <a:headEnd type="oval"/>
            </a:ln>
            <a:effectLst/>
          </p:spPr>
          <p:style>
            <a:lnRef idx="1">
              <a:srgbClr val="0070C0"/>
            </a:lnRef>
            <a:fillRef idx="0">
              <a:srgbClr val="0070C0"/>
            </a:fillRef>
            <a:effectRef idx="0">
              <a:srgbClr val="0070C0"/>
            </a:effectRef>
            <a:fontRef idx="minor">
              <a:sysClr val="windowText" lastClr="000000"/>
            </a:fontRef>
          </p:style>
        </p:cxnSp>
        <p:cxnSp>
          <p:nvCxnSpPr>
            <p:cNvPr id="44" name="直接连接符 43"/>
            <p:cNvCxnSpPr/>
            <p:nvPr/>
          </p:nvCxnSpPr>
          <p:spPr>
            <a:xfrm>
              <a:off x="5724128" y="1635646"/>
              <a:ext cx="0" cy="1008112"/>
            </a:xfrm>
            <a:prstGeom prst="line">
              <a:avLst/>
            </a:prstGeom>
            <a:noFill/>
            <a:ln w="12700" cap="flat" cmpd="sng" algn="ctr">
              <a:solidFill>
                <a:sysClr val="windowText" lastClr="000000"/>
              </a:solidFill>
              <a:prstDash val="solid"/>
            </a:ln>
            <a:effectLst/>
          </p:spPr>
          <p:style>
            <a:lnRef idx="1">
              <a:srgbClr val="0070C0"/>
            </a:lnRef>
            <a:fillRef idx="0">
              <a:srgbClr val="0070C0"/>
            </a:fillRef>
            <a:effectRef idx="0">
              <a:srgbClr val="0070C0"/>
            </a:effectRef>
            <a:fontRef idx="minor">
              <a:sysClr val="windowText" lastClr="000000"/>
            </a:fontRef>
          </p:style>
        </p:cxnSp>
      </p:grpSp>
      <p:sp>
        <p:nvSpPr>
          <p:cNvPr id="45" name="淘宝网chenying0907出品 29"/>
          <p:cNvSpPr txBox="1"/>
          <p:nvPr/>
        </p:nvSpPr>
        <p:spPr>
          <a:xfrm>
            <a:off x="615950" y="1983105"/>
            <a:ext cx="3108325" cy="1198880"/>
          </a:xfrm>
          <a:prstGeom prst="rect">
            <a:avLst/>
          </a:prstGeom>
          <a:noFill/>
        </p:spPr>
        <p:txBody>
          <a:bodyPr wrap="square" rtlCol="0">
            <a:spAutoFit/>
          </a:bodyPr>
          <a:lstStyle/>
          <a:p>
            <a:pPr algn="l"/>
            <a:r>
              <a:rPr lang="zh-CN" altLang="en-US" b="1" dirty="0">
                <a:latin typeface="微软雅黑" panose="020B0503020204020204" pitchFamily="34" charset="-122"/>
                <a:ea typeface="微软雅黑" panose="020B0503020204020204" pitchFamily="34" charset="-122"/>
                <a:cs typeface="Arial" panose="020B0604020202020204" pitchFamily="34" charset="0"/>
              </a:rPr>
              <a:t>②我相信这个（捐赠）活动会培养我们的责任感，这对我们以后的生活有很大的好处。大家积极地参与吧!</a:t>
            </a:r>
            <a:endParaRPr lang="zh-CN" altLang="en-US"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46" name="Rectangle 42"/>
          <p:cNvSpPr/>
          <p:nvPr/>
        </p:nvSpPr>
        <p:spPr>
          <a:xfrm>
            <a:off x="284480" y="3324860"/>
            <a:ext cx="3867785" cy="1233805"/>
          </a:xfrm>
          <a:prstGeom prst="rect">
            <a:avLst/>
          </a:prstGeom>
          <a:noFill/>
          <a:ln w="12700" cap="flat" cmpd="sng" algn="ctr">
            <a:noFill/>
            <a:prstDash val="solid"/>
          </a:ln>
          <a:effectLst/>
        </p:spPr>
        <p:txBody>
          <a:bodyPr lIns="91440" tIns="0" rIns="91440" bIns="0" rtlCol="0" anchor="t"/>
          <a:lstStyle/>
          <a:p>
            <a:pPr algn="l" fontAlgn="auto">
              <a:lnSpc>
                <a:spcPts val="2100"/>
              </a:lnSpc>
              <a:defRPr/>
            </a:pPr>
            <a:r>
              <a:rPr lang="zh-CN" altLang="en-US" sz="2000" b="1">
                <a:solidFill>
                  <a:srgbClr val="002060"/>
                </a:solidFill>
                <a:sym typeface="+mn-ea"/>
              </a:rPr>
              <a:t>I'm sure the activity will cultivate our sense of responsibility, which will benefit us a lot in further life. Just take your active part in it ! </a:t>
            </a:r>
            <a:endParaRPr lang="zh-CN" altLang="en-US"/>
          </a:p>
          <a:p>
            <a:pPr algn="r">
              <a:lnSpc>
                <a:spcPct val="150000"/>
              </a:lnSpc>
              <a:defRPr/>
            </a:pPr>
            <a:endParaRPr lang="en-US" kern="0" dirty="0">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47" name="淘宝网chenying0907出品 46"/>
          <p:cNvGrpSpPr/>
          <p:nvPr/>
        </p:nvGrpSpPr>
        <p:grpSpPr>
          <a:xfrm>
            <a:off x="5225990" y="4828015"/>
            <a:ext cx="1008112" cy="245389"/>
            <a:chOff x="3956937" y="4598116"/>
            <a:chExt cx="1008112" cy="245389"/>
          </a:xfrm>
        </p:grpSpPr>
        <p:cxnSp>
          <p:nvCxnSpPr>
            <p:cNvPr id="48" name="直接连接符 47"/>
            <p:cNvCxnSpPr/>
            <p:nvPr/>
          </p:nvCxnSpPr>
          <p:spPr>
            <a:xfrm>
              <a:off x="4460993" y="4598116"/>
              <a:ext cx="0" cy="245389"/>
            </a:xfrm>
            <a:prstGeom prst="line">
              <a:avLst/>
            </a:prstGeom>
            <a:noFill/>
            <a:ln w="19050" cap="flat" cmpd="sng" algn="ctr">
              <a:solidFill>
                <a:sysClr val="windowText" lastClr="000000"/>
              </a:solidFill>
              <a:prstDash val="solid"/>
              <a:headEnd type="oval"/>
            </a:ln>
            <a:effectLst/>
          </p:spPr>
          <p:style>
            <a:lnRef idx="1">
              <a:srgbClr val="0070C0"/>
            </a:lnRef>
            <a:fillRef idx="0">
              <a:srgbClr val="0070C0"/>
            </a:fillRef>
            <a:effectRef idx="0">
              <a:srgbClr val="0070C0"/>
            </a:effectRef>
            <a:fontRef idx="minor">
              <a:sysClr val="windowText" lastClr="000000"/>
            </a:fontRef>
          </p:style>
        </p:cxnSp>
        <p:cxnSp>
          <p:nvCxnSpPr>
            <p:cNvPr id="49" name="直接连接符 48"/>
            <p:cNvCxnSpPr/>
            <p:nvPr/>
          </p:nvCxnSpPr>
          <p:spPr>
            <a:xfrm rot="5400000">
              <a:off x="4460993" y="4338272"/>
              <a:ext cx="0" cy="1008112"/>
            </a:xfrm>
            <a:prstGeom prst="line">
              <a:avLst/>
            </a:prstGeom>
            <a:noFill/>
            <a:ln w="12700" cap="flat" cmpd="sng" algn="ctr">
              <a:solidFill>
                <a:sysClr val="windowText" lastClr="000000"/>
              </a:solidFill>
              <a:prstDash val="solid"/>
            </a:ln>
            <a:effectLst/>
          </p:spPr>
          <p:style>
            <a:lnRef idx="1">
              <a:srgbClr val="0070C0"/>
            </a:lnRef>
            <a:fillRef idx="0">
              <a:srgbClr val="0070C0"/>
            </a:fillRef>
            <a:effectRef idx="0">
              <a:srgbClr val="0070C0"/>
            </a:effectRef>
            <a:fontRef idx="minor">
              <a:sysClr val="windowText" lastClr="000000"/>
            </a:fontRef>
          </p:style>
        </p:cxnSp>
      </p:grpSp>
      <p:grpSp>
        <p:nvGrpSpPr>
          <p:cNvPr id="50" name="淘宝网chenying0907出品 49"/>
          <p:cNvGrpSpPr/>
          <p:nvPr/>
        </p:nvGrpSpPr>
        <p:grpSpPr>
          <a:xfrm>
            <a:off x="4326435" y="1486155"/>
            <a:ext cx="2781376" cy="3299740"/>
            <a:chOff x="3664521" y="1895736"/>
            <a:chExt cx="1828080" cy="2168778"/>
          </a:xfrm>
        </p:grpSpPr>
        <p:sp>
          <p:nvSpPr>
            <p:cNvPr id="51" name="淘宝网chenying0907出品 41"/>
            <p:cNvSpPr/>
            <p:nvPr/>
          </p:nvSpPr>
          <p:spPr>
            <a:xfrm rot="7200000">
              <a:off x="3164171" y="2396086"/>
              <a:ext cx="1599668" cy="598967"/>
            </a:xfrm>
            <a:custGeom>
              <a:avLst/>
              <a:gdLst/>
              <a:ahLst/>
              <a:cxnLst/>
              <a:rect l="l" t="t" r="r" b="b"/>
              <a:pathLst>
                <a:path w="1599668" h="598967">
                  <a:moveTo>
                    <a:pt x="0" y="0"/>
                  </a:moveTo>
                  <a:cubicBezTo>
                    <a:pt x="151628" y="200513"/>
                    <a:pt x="392664" y="328095"/>
                    <a:pt x="663499" y="328095"/>
                  </a:cubicBezTo>
                  <a:cubicBezTo>
                    <a:pt x="687972" y="328095"/>
                    <a:pt x="712202" y="327053"/>
                    <a:pt x="736096" y="324429"/>
                  </a:cubicBezTo>
                  <a:cubicBezTo>
                    <a:pt x="804686" y="343570"/>
                    <a:pt x="876980" y="353237"/>
                    <a:pt x="951531" y="353237"/>
                  </a:cubicBezTo>
                  <a:cubicBezTo>
                    <a:pt x="1213656" y="353237"/>
                    <a:pt x="1447868" y="233729"/>
                    <a:pt x="1599668" y="43762"/>
                  </a:cubicBezTo>
                  <a:cubicBezTo>
                    <a:pt x="1482613" y="367828"/>
                    <a:pt x="1172056" y="598967"/>
                    <a:pt x="807515" y="598967"/>
                  </a:cubicBezTo>
                  <a:cubicBezTo>
                    <a:pt x="426652" y="598967"/>
                    <a:pt x="104716" y="346667"/>
                    <a:pt x="0" y="0"/>
                  </a:cubicBezTo>
                  <a:close/>
                </a:path>
              </a:pathLst>
            </a:custGeom>
            <a:solidFill>
              <a:srgbClr val="0070C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sysClr val="windowText" lastClr="000000"/>
                </a:solidFill>
              </a:endParaRPr>
            </a:p>
          </p:txBody>
        </p:sp>
        <p:sp>
          <p:nvSpPr>
            <p:cNvPr id="52" name="淘宝网chenying0907出品 41"/>
            <p:cNvSpPr/>
            <p:nvPr/>
          </p:nvSpPr>
          <p:spPr>
            <a:xfrm rot="14400000">
              <a:off x="4393284" y="2412902"/>
              <a:ext cx="1599668" cy="598967"/>
            </a:xfrm>
            <a:custGeom>
              <a:avLst/>
              <a:gdLst/>
              <a:ahLst/>
              <a:cxnLst/>
              <a:rect l="l" t="t" r="r" b="b"/>
              <a:pathLst>
                <a:path w="1599668" h="598967">
                  <a:moveTo>
                    <a:pt x="0" y="0"/>
                  </a:moveTo>
                  <a:cubicBezTo>
                    <a:pt x="151628" y="200513"/>
                    <a:pt x="392664" y="328095"/>
                    <a:pt x="663499" y="328095"/>
                  </a:cubicBezTo>
                  <a:cubicBezTo>
                    <a:pt x="687972" y="328095"/>
                    <a:pt x="712202" y="327053"/>
                    <a:pt x="736096" y="324429"/>
                  </a:cubicBezTo>
                  <a:cubicBezTo>
                    <a:pt x="804686" y="343570"/>
                    <a:pt x="876980" y="353237"/>
                    <a:pt x="951531" y="353237"/>
                  </a:cubicBezTo>
                  <a:cubicBezTo>
                    <a:pt x="1213656" y="353237"/>
                    <a:pt x="1447868" y="233729"/>
                    <a:pt x="1599668" y="43762"/>
                  </a:cubicBezTo>
                  <a:cubicBezTo>
                    <a:pt x="1482613" y="367828"/>
                    <a:pt x="1172056" y="598967"/>
                    <a:pt x="807515" y="598967"/>
                  </a:cubicBezTo>
                  <a:cubicBezTo>
                    <a:pt x="426652" y="598967"/>
                    <a:pt x="104716" y="346667"/>
                    <a:pt x="0" y="0"/>
                  </a:cubicBezTo>
                  <a:close/>
                </a:path>
              </a:pathLst>
            </a:custGeom>
            <a:solidFill>
              <a:srgbClr val="0070C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sysClr val="windowText" lastClr="000000"/>
                </a:solidFill>
              </a:endParaRPr>
            </a:p>
          </p:txBody>
        </p:sp>
        <p:grpSp>
          <p:nvGrpSpPr>
            <p:cNvPr id="53" name="淘宝网chenying0907出品 52"/>
            <p:cNvGrpSpPr/>
            <p:nvPr/>
          </p:nvGrpSpPr>
          <p:grpSpPr>
            <a:xfrm>
              <a:off x="3745250" y="2137898"/>
              <a:ext cx="1650287" cy="1926616"/>
              <a:chOff x="3745250" y="2137898"/>
              <a:chExt cx="1650287" cy="1926616"/>
            </a:xfrm>
          </p:grpSpPr>
          <p:sp>
            <p:nvSpPr>
              <p:cNvPr id="54" name="淘宝网chenying0907出品 41"/>
              <p:cNvSpPr/>
              <p:nvPr/>
            </p:nvSpPr>
            <p:spPr>
              <a:xfrm>
                <a:off x="3763125" y="3465547"/>
                <a:ext cx="1599668" cy="598967"/>
              </a:xfrm>
              <a:custGeom>
                <a:avLst/>
                <a:gdLst/>
                <a:ahLst/>
                <a:cxnLst/>
                <a:rect l="l" t="t" r="r" b="b"/>
                <a:pathLst>
                  <a:path w="1599668" h="598967">
                    <a:moveTo>
                      <a:pt x="0" y="0"/>
                    </a:moveTo>
                    <a:cubicBezTo>
                      <a:pt x="151628" y="200513"/>
                      <a:pt x="392664" y="328095"/>
                      <a:pt x="663499" y="328095"/>
                    </a:cubicBezTo>
                    <a:cubicBezTo>
                      <a:pt x="687972" y="328095"/>
                      <a:pt x="712202" y="327053"/>
                      <a:pt x="736096" y="324429"/>
                    </a:cubicBezTo>
                    <a:cubicBezTo>
                      <a:pt x="804686" y="343570"/>
                      <a:pt x="876980" y="353237"/>
                      <a:pt x="951531" y="353237"/>
                    </a:cubicBezTo>
                    <a:cubicBezTo>
                      <a:pt x="1213656" y="353237"/>
                      <a:pt x="1447868" y="233729"/>
                      <a:pt x="1599668" y="43762"/>
                    </a:cubicBezTo>
                    <a:cubicBezTo>
                      <a:pt x="1482613" y="367828"/>
                      <a:pt x="1172056" y="598967"/>
                      <a:pt x="807515" y="598967"/>
                    </a:cubicBezTo>
                    <a:cubicBezTo>
                      <a:pt x="426652" y="598967"/>
                      <a:pt x="104716" y="346667"/>
                      <a:pt x="0" y="0"/>
                    </a:cubicBezTo>
                    <a:close/>
                  </a:path>
                </a:pathLst>
              </a:custGeom>
              <a:solidFill>
                <a:srgbClr val="00B0F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sysClr val="windowText" lastClr="000000"/>
                  </a:solidFill>
                </a:endParaRPr>
              </a:p>
            </p:txBody>
          </p:sp>
          <p:sp>
            <p:nvSpPr>
              <p:cNvPr id="55" name="淘宝网chenying0907出品 32"/>
              <p:cNvSpPr/>
              <p:nvPr/>
            </p:nvSpPr>
            <p:spPr>
              <a:xfrm rot="18192642" flipV="1">
                <a:off x="4458693" y="3110759"/>
                <a:ext cx="1307109" cy="566578"/>
              </a:xfrm>
              <a:custGeom>
                <a:avLst/>
                <a:gdLst/>
                <a:ahLst/>
                <a:cxnLst/>
                <a:rect l="l" t="t" r="r" b="b"/>
                <a:pathLst>
                  <a:path w="1307109" h="566578">
                    <a:moveTo>
                      <a:pt x="717983" y="0"/>
                    </a:moveTo>
                    <a:cubicBezTo>
                      <a:pt x="999681" y="73429"/>
                      <a:pt x="1223669" y="289240"/>
                      <a:pt x="1307109" y="566578"/>
                    </a:cubicBezTo>
                    <a:cubicBezTo>
                      <a:pt x="1155454" y="368073"/>
                      <a:pt x="915725" y="242064"/>
                      <a:pt x="646564" y="242064"/>
                    </a:cubicBezTo>
                    <a:cubicBezTo>
                      <a:pt x="385331" y="242064"/>
                      <a:pt x="151821" y="360760"/>
                      <a:pt x="0" y="549633"/>
                    </a:cubicBezTo>
                    <a:cubicBezTo>
                      <a:pt x="108911" y="248163"/>
                      <a:pt x="386028" y="27852"/>
                      <a:pt x="717983" y="0"/>
                    </a:cubicBezTo>
                    <a:close/>
                  </a:path>
                </a:pathLst>
              </a:custGeom>
              <a:solidFill>
                <a:srgbClr val="92D05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sysClr val="windowText" lastClr="000000"/>
                  </a:solidFill>
                </a:endParaRPr>
              </a:p>
            </p:txBody>
          </p:sp>
          <p:sp>
            <p:nvSpPr>
              <p:cNvPr id="56" name="淘宝网chenying0907出品 32"/>
              <p:cNvSpPr/>
              <p:nvPr/>
            </p:nvSpPr>
            <p:spPr>
              <a:xfrm rot="14400000">
                <a:off x="3374984" y="3082481"/>
                <a:ext cx="1307109" cy="566578"/>
              </a:xfrm>
              <a:custGeom>
                <a:avLst/>
                <a:gdLst/>
                <a:ahLst/>
                <a:cxnLst/>
                <a:rect l="l" t="t" r="r" b="b"/>
                <a:pathLst>
                  <a:path w="1307109" h="566578">
                    <a:moveTo>
                      <a:pt x="717983" y="0"/>
                    </a:moveTo>
                    <a:cubicBezTo>
                      <a:pt x="999681" y="73429"/>
                      <a:pt x="1223669" y="289240"/>
                      <a:pt x="1307109" y="566578"/>
                    </a:cubicBezTo>
                    <a:cubicBezTo>
                      <a:pt x="1155454" y="368073"/>
                      <a:pt x="915725" y="242064"/>
                      <a:pt x="646564" y="242064"/>
                    </a:cubicBezTo>
                    <a:cubicBezTo>
                      <a:pt x="385331" y="242064"/>
                      <a:pt x="151821" y="360760"/>
                      <a:pt x="0" y="549633"/>
                    </a:cubicBezTo>
                    <a:cubicBezTo>
                      <a:pt x="108911" y="248163"/>
                      <a:pt x="386028" y="27852"/>
                      <a:pt x="717983" y="0"/>
                    </a:cubicBezTo>
                    <a:close/>
                  </a:path>
                </a:pathLst>
              </a:custGeom>
              <a:solidFill>
                <a:srgbClr val="92D05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sysClr val="windowText" lastClr="000000"/>
                  </a:solidFill>
                </a:endParaRPr>
              </a:p>
            </p:txBody>
          </p:sp>
          <p:sp>
            <p:nvSpPr>
              <p:cNvPr id="57" name="淘宝网chenying0907出品 32"/>
              <p:cNvSpPr/>
              <p:nvPr/>
            </p:nvSpPr>
            <p:spPr>
              <a:xfrm flipH="1">
                <a:off x="3926542" y="2137898"/>
                <a:ext cx="1307109" cy="566578"/>
              </a:xfrm>
              <a:custGeom>
                <a:avLst/>
                <a:gdLst/>
                <a:ahLst/>
                <a:cxnLst/>
                <a:rect l="l" t="t" r="r" b="b"/>
                <a:pathLst>
                  <a:path w="1307109" h="566578">
                    <a:moveTo>
                      <a:pt x="717983" y="0"/>
                    </a:moveTo>
                    <a:cubicBezTo>
                      <a:pt x="999681" y="73429"/>
                      <a:pt x="1223669" y="289240"/>
                      <a:pt x="1307109" y="566578"/>
                    </a:cubicBezTo>
                    <a:cubicBezTo>
                      <a:pt x="1155454" y="368073"/>
                      <a:pt x="915725" y="242064"/>
                      <a:pt x="646564" y="242064"/>
                    </a:cubicBezTo>
                    <a:cubicBezTo>
                      <a:pt x="385331" y="242064"/>
                      <a:pt x="151821" y="360760"/>
                      <a:pt x="0" y="549633"/>
                    </a:cubicBezTo>
                    <a:cubicBezTo>
                      <a:pt x="108911" y="248163"/>
                      <a:pt x="386028" y="27852"/>
                      <a:pt x="717983" y="0"/>
                    </a:cubicBezTo>
                    <a:close/>
                  </a:path>
                </a:pathLst>
              </a:custGeom>
              <a:solidFill>
                <a:srgbClr val="00B050"/>
              </a:solidFill>
              <a:ln w="25400"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rtlCol="0" anchor="ctr"/>
              <a:lstStyle/>
              <a:p>
                <a:pPr algn="ctr"/>
                <a:endParaRPr lang="zh-CN" altLang="en-US">
                  <a:solidFill>
                    <a:sysClr val="windowText" lastClr="000000"/>
                  </a:solidFill>
                </a:endParaRPr>
              </a:p>
            </p:txBody>
          </p:sp>
          <p:sp>
            <p:nvSpPr>
              <p:cNvPr id="58" name="淘宝网chenying0907出品 35"/>
              <p:cNvSpPr txBox="1"/>
              <p:nvPr/>
            </p:nvSpPr>
            <p:spPr>
              <a:xfrm>
                <a:off x="3889080" y="2959617"/>
                <a:ext cx="1434924" cy="343069"/>
              </a:xfrm>
              <a:prstGeom prst="rect">
                <a:avLst/>
              </a:prstGeom>
              <a:noFill/>
            </p:spPr>
            <p:txBody>
              <a:bodyPr wrap="square" rtlCol="0">
                <a:spAutoFit/>
              </a:bodyPr>
              <a:lstStyle/>
              <a:p>
                <a:pPr algn="ctr"/>
                <a:r>
                  <a:rPr lang="zh-CN" altLang="en-US" sz="2800" b="1" dirty="0">
                    <a:latin typeface="微软雅黑" panose="020B0503020204020204" pitchFamily="34" charset="-122"/>
                    <a:ea typeface="微软雅黑" panose="020B0503020204020204" pitchFamily="34" charset="-122"/>
                    <a:cs typeface="Arial" panose="020B0604020202020204" pitchFamily="34" charset="0"/>
                  </a:rPr>
                  <a:t>角色代入</a:t>
                </a:r>
                <a:endParaRPr lang="zh-CN" altLang="en-US" sz="2800" b="1" dirty="0">
                  <a:latin typeface="微软雅黑" panose="020B0503020204020204" pitchFamily="34" charset="-122"/>
                  <a:ea typeface="微软雅黑" panose="020B0503020204020204" pitchFamily="34" charset="-122"/>
                  <a:cs typeface="Arial" panose="020B0604020202020204" pitchFamily="34" charset="0"/>
                </a:endParaRPr>
              </a:p>
            </p:txBody>
          </p:sp>
        </p:grpSp>
      </p:grpSp>
      <p:sp>
        <p:nvSpPr>
          <p:cNvPr id="59" name="淘宝网chenying0907出品 36"/>
          <p:cNvSpPr txBox="1"/>
          <p:nvPr/>
        </p:nvSpPr>
        <p:spPr>
          <a:xfrm>
            <a:off x="7878445" y="2303145"/>
            <a:ext cx="4010660" cy="798830"/>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cs typeface="Arial" panose="020B0604020202020204" pitchFamily="34" charset="0"/>
              </a:rPr>
              <a:t>③万众一心，众志成城。</a:t>
            </a:r>
            <a:r>
              <a:rPr lang="zh-CN" altLang="en-US" sz="1400" b="1" dirty="0">
                <a:latin typeface="微软雅黑" panose="020B0503020204020204" pitchFamily="34" charset="-122"/>
                <a:ea typeface="微软雅黑" panose="020B0503020204020204" pitchFamily="34" charset="-122"/>
                <a:cs typeface="Arial" panose="020B0604020202020204" pitchFamily="34" charset="0"/>
              </a:rPr>
              <a:t>（人教版M6U4的句子，凸显个体力量与整体力量的关系，发人深思，催人奋进）</a:t>
            </a:r>
            <a:endParaRPr lang="zh-CN" altLang="en-US" sz="1400"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0" name="Rectangle 42"/>
          <p:cNvSpPr/>
          <p:nvPr/>
        </p:nvSpPr>
        <p:spPr>
          <a:xfrm>
            <a:off x="7822565" y="3253740"/>
            <a:ext cx="4122420" cy="506095"/>
          </a:xfrm>
          <a:prstGeom prst="rect">
            <a:avLst/>
          </a:prstGeom>
          <a:noFill/>
          <a:ln w="12700" cap="flat" cmpd="sng" algn="ctr">
            <a:noFill/>
            <a:prstDash val="solid"/>
          </a:ln>
          <a:effectLst/>
        </p:spPr>
        <p:txBody>
          <a:bodyPr lIns="91440" tIns="0" rIns="91440" bIns="0" rtlCol="0" anchor="t"/>
          <a:lstStyle/>
          <a:p>
            <a:pPr fontAlgn="auto">
              <a:lnSpc>
                <a:spcPts val="2080"/>
              </a:lnSpc>
              <a:defRPr/>
            </a:pPr>
            <a:r>
              <a:rPr lang="zh-CN" altLang="en-US" sz="2000" b="1">
                <a:solidFill>
                  <a:srgbClr val="002060"/>
                </a:solidFill>
                <a:sym typeface="+mn-ea"/>
              </a:rPr>
              <a:t>Together, individuals can make a difference. </a:t>
            </a:r>
            <a:endParaRPr lang="en-US"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1" name="淘宝网chenying0907出品 38"/>
          <p:cNvSpPr txBox="1"/>
          <p:nvPr/>
        </p:nvSpPr>
        <p:spPr>
          <a:xfrm>
            <a:off x="1006475" y="5175250"/>
            <a:ext cx="10612755" cy="368300"/>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cs typeface="Arial" panose="020B0604020202020204" pitchFamily="34" charset="0"/>
                <a:sym typeface="+mn-ea"/>
              </a:rPr>
              <a:t>①</a:t>
            </a:r>
            <a:r>
              <a:rPr lang="zh-CN" altLang="en-US" b="1" dirty="0">
                <a:latin typeface="微软雅黑" panose="020B0503020204020204" pitchFamily="34" charset="-122"/>
                <a:ea typeface="微软雅黑" panose="020B0503020204020204" pitchFamily="34" charset="-122"/>
                <a:cs typeface="Arial" panose="020B0604020202020204" pitchFamily="34" charset="0"/>
              </a:rPr>
              <a:t>今年7月，河南省发生特大洪水，造成各方面巨大损失。因此，我代表学生会强烈呼吁大家参与捐款。</a:t>
            </a:r>
            <a:endParaRPr lang="zh-CN" altLang="en-US" b="1"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62" name="Rectangle 42"/>
          <p:cNvSpPr/>
          <p:nvPr/>
        </p:nvSpPr>
        <p:spPr>
          <a:xfrm>
            <a:off x="1053465" y="5531485"/>
            <a:ext cx="10288270" cy="506095"/>
          </a:xfrm>
          <a:prstGeom prst="rect">
            <a:avLst/>
          </a:prstGeom>
          <a:noFill/>
          <a:ln w="12700" cap="flat" cmpd="sng" algn="ctr">
            <a:noFill/>
            <a:prstDash val="solid"/>
          </a:ln>
          <a:effectLst/>
        </p:spPr>
        <p:txBody>
          <a:bodyPr lIns="91440" tIns="0" rIns="91440" bIns="0" rtlCol="0" anchor="t"/>
          <a:lstStyle/>
          <a:p>
            <a:pPr algn="l">
              <a:lnSpc>
                <a:spcPts val="2080"/>
              </a:lnSpc>
              <a:defRPr/>
            </a:pPr>
            <a:r>
              <a:rPr lang="zh-CN" altLang="en-US" sz="2000" b="1">
                <a:solidFill>
                  <a:srgbClr val="002060"/>
                </a:solidFill>
                <a:sym typeface="+mn-ea"/>
              </a:rPr>
              <a:t>A devastating flood had attacked Henan Province in July this year, resulting in tremendous loss of all aspects. Hence, on behalf of our Students' Union, I strongly appeal to everyone to get involved in the donations.</a:t>
            </a:r>
            <a:endParaRPr lang="zh-CN" altLang="en-US" sz="2000" b="1">
              <a:solidFill>
                <a:srgbClr val="002060"/>
              </a:solidFill>
              <a:sym typeface="+mn-ea"/>
            </a:endParaRPr>
          </a:p>
          <a:p>
            <a:pPr algn="l">
              <a:lnSpc>
                <a:spcPts val="2080"/>
              </a:lnSpc>
              <a:defRPr/>
            </a:pPr>
            <a:r>
              <a:rPr lang="en-US" altLang="zh-CN" sz="1400" i="1">
                <a:solidFill>
                  <a:srgbClr val="002060"/>
                </a:solidFill>
                <a:sym typeface="+mn-ea"/>
              </a:rPr>
              <a:t> </a:t>
            </a:r>
            <a:r>
              <a:rPr lang="zh-CN" altLang="en-US" sz="1400" i="1">
                <a:solidFill>
                  <a:srgbClr val="002060"/>
                </a:solidFill>
                <a:sym typeface="+mn-ea"/>
              </a:rPr>
              <a:t>devastating  /ˈdevəsteɪtɪŋ/ adj. 毁灭性的；破坏性极大的</a:t>
            </a:r>
            <a:endParaRPr lang="en-US" kern="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文本框 7"/>
          <p:cNvSpPr txBox="1"/>
          <p:nvPr/>
        </p:nvSpPr>
        <p:spPr>
          <a:xfrm>
            <a:off x="356870" y="760095"/>
            <a:ext cx="8176260" cy="829945"/>
          </a:xfrm>
          <a:prstGeom prst="rect">
            <a:avLst/>
          </a:prstGeom>
          <a:noFill/>
        </p:spPr>
        <p:txBody>
          <a:bodyPr wrap="square" rtlCol="0" anchor="t">
            <a:spAutoFit/>
          </a:bodyPr>
          <a:p>
            <a:pPr marL="342900" indent="-342900">
              <a:buFont typeface="Wingdings" panose="05000000000000000000" charset="0"/>
              <a:buChar char="Ø"/>
            </a:pPr>
            <a:r>
              <a:rPr lang="zh-CN" altLang="en-US" sz="2400" b="1">
                <a:latin typeface="黑体" panose="02010609060101010101" charset="-122"/>
                <a:ea typeface="黑体" panose="02010609060101010101" charset="-122"/>
                <a:cs typeface="黑体" panose="02010609060101010101" charset="-122"/>
                <a:sym typeface="+mn-ea"/>
              </a:rPr>
              <a:t>角色代入，产生共情，有极强的号召力和感染力。</a:t>
            </a:r>
            <a:endParaRPr lang="zh-CN" altLang="en-US" sz="2400" b="1">
              <a:latin typeface="黑体" panose="02010609060101010101" charset="-122"/>
              <a:ea typeface="黑体" panose="02010609060101010101" charset="-122"/>
              <a:cs typeface="黑体" panose="02010609060101010101" charset="-122"/>
            </a:endParaRPr>
          </a:p>
          <a:p>
            <a:pPr marL="342900" indent="-342900">
              <a:buFont typeface="Wingdings" panose="05000000000000000000" charset="0"/>
              <a:buChar char="Ø"/>
            </a:pPr>
            <a:r>
              <a:rPr lang="zh-CN" altLang="en-US" sz="2400" b="1">
                <a:latin typeface="黑体" panose="02010609060101010101" charset="-122"/>
                <a:ea typeface="黑体" panose="02010609060101010101" charset="-122"/>
                <a:cs typeface="黑体" panose="02010609060101010101" charset="-122"/>
                <a:sym typeface="+mn-ea"/>
              </a:rPr>
              <a:t>好的共情表达（情况紧急，共克时艰）:</a:t>
            </a:r>
            <a:endParaRPr lang="zh-CN" altLang="en-US" sz="2400" b="1">
              <a:latin typeface="黑体" panose="02010609060101010101" charset="-122"/>
              <a:ea typeface="黑体" panose="02010609060101010101" charset="-122"/>
              <a:cs typeface="黑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149"/>
                            </p:stCondLst>
                            <p:childTnLst>
                              <p:par>
                                <p:cTn id="14" presetID="45" presetClass="entr" presetSubtype="0"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750"/>
                                        <p:tgtEl>
                                          <p:spTgt spid="50"/>
                                        </p:tgtEl>
                                      </p:cBhvr>
                                    </p:animEffect>
                                    <p:anim calcmode="lin" valueType="num">
                                      <p:cBhvr>
                                        <p:cTn id="17" dur="750" fill="hold"/>
                                        <p:tgtEl>
                                          <p:spTgt spid="50"/>
                                        </p:tgtEl>
                                        <p:attrNameLst>
                                          <p:attrName>ppt_w</p:attrName>
                                        </p:attrNameLst>
                                      </p:cBhvr>
                                      <p:tavLst>
                                        <p:tav tm="0" fmla="#ppt_w*sin(2.5*pi*$)">
                                          <p:val>
                                            <p:fltVal val="0"/>
                                          </p:val>
                                        </p:tav>
                                        <p:tav tm="100000">
                                          <p:val>
                                            <p:fltVal val="1"/>
                                          </p:val>
                                        </p:tav>
                                      </p:tavLst>
                                    </p:anim>
                                    <p:anim calcmode="lin" valueType="num">
                                      <p:cBhvr>
                                        <p:cTn id="18" dur="750" fill="hold"/>
                                        <p:tgtEl>
                                          <p:spTgt spid="50"/>
                                        </p:tgtEl>
                                        <p:attrNameLst>
                                          <p:attrName>ppt_h</p:attrName>
                                        </p:attrNameLst>
                                      </p:cBhvr>
                                      <p:tavLst>
                                        <p:tav tm="0">
                                          <p:val>
                                            <p:strVal val="#ppt_h"/>
                                          </p:val>
                                        </p:tav>
                                        <p:tav tm="100000">
                                          <p:val>
                                            <p:strVal val="#ppt_h"/>
                                          </p:val>
                                        </p:tav>
                                      </p:tavLst>
                                    </p:anim>
                                  </p:childTnLst>
                                </p:cTn>
                              </p:par>
                            </p:childTnLst>
                          </p:cTn>
                        </p:par>
                        <p:par>
                          <p:cTn id="19" fill="hold">
                            <p:stCondLst>
                              <p:cond delay="2149"/>
                            </p:stCondLst>
                            <p:childTnLst>
                              <p:par>
                                <p:cTn id="20" presetID="22" presetClass="entr" presetSubtype="2"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right)">
                                      <p:cBhvr>
                                        <p:cTn id="22" dur="500"/>
                                        <p:tgtEl>
                                          <p:spTgt spid="42"/>
                                        </p:tgtEl>
                                      </p:cBhvr>
                                    </p:animEffect>
                                  </p:childTnLst>
                                </p:cTn>
                              </p:par>
                              <p:par>
                                <p:cTn id="23" presetID="22" presetClass="entr" presetSubtype="8"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left)">
                                      <p:cBhvr>
                                        <p:cTn id="25" dur="500"/>
                                        <p:tgtEl>
                                          <p:spTgt spid="39"/>
                                        </p:tgtEl>
                                      </p:cBhvr>
                                    </p:animEffect>
                                  </p:childTnLst>
                                </p:cTn>
                              </p:par>
                              <p:par>
                                <p:cTn id="26" presetID="22" presetClass="entr" presetSubtype="1"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wipe(up)">
                                      <p:cBhvr>
                                        <p:cTn id="28" dur="500"/>
                                        <p:tgtEl>
                                          <p:spTgt spid="47"/>
                                        </p:tgtEl>
                                      </p:cBhvr>
                                    </p:animEffect>
                                  </p:childTnLst>
                                </p:cTn>
                              </p:par>
                            </p:childTnLst>
                          </p:cTn>
                        </p:par>
                        <p:par>
                          <p:cTn id="29" fill="hold">
                            <p:stCondLst>
                              <p:cond delay="2649"/>
                            </p:stCondLst>
                            <p:childTnLst>
                              <p:par>
                                <p:cTn id="30" presetID="14" presetClass="entr" presetSubtype="10"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randombar(horizontal)">
                                      <p:cBhvr>
                                        <p:cTn id="35" dur="500"/>
                                        <p:tgtEl>
                                          <p:spTgt spid="59"/>
                                        </p:tgtEl>
                                      </p:cBhvr>
                                    </p:animEffect>
                                  </p:childTnLst>
                                </p:cTn>
                              </p:par>
                            </p:childTnLst>
                          </p:cTn>
                        </p:par>
                        <p:par>
                          <p:cTn id="36" fill="hold">
                            <p:stCondLst>
                              <p:cond delay="3149"/>
                            </p:stCondLst>
                            <p:childTnLst>
                              <p:par>
                                <p:cTn id="37" presetID="14" presetClass="entr" presetSubtype="10" fill="hold" grpId="0" nodeType="after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randombar(horizontal)">
                                      <p:cBhvr>
                                        <p:cTn id="39" dur="500"/>
                                        <p:tgtEl>
                                          <p:spTgt spid="6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circle(in)">
                                      <p:cBhvr>
                                        <p:cTn id="44" dur="2000"/>
                                        <p:tgtEl>
                                          <p:spTgt spid="62"/>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circle(in)">
                                      <p:cBhvr>
                                        <p:cTn id="49" dur="20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in)">
                                      <p:cBhvr>
                                        <p:cTn id="54"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5" grpId="0"/>
      <p:bldP spid="59" grpId="0"/>
      <p:bldP spid="61" grpId="0"/>
      <p:bldP spid="62" grpId="0" animBg="1"/>
      <p:bldP spid="62" grpId="1" animBg="1"/>
      <p:bldP spid="46" grpId="0" animBg="1"/>
      <p:bldP spid="46" grpId="1" animBg="1"/>
      <p:bldP spid="60" grpId="0" animBg="1"/>
      <p:bldP spid="60"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857" y="169183"/>
            <a:ext cx="1646621"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备考建议</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4" name="Group 2"/>
          <p:cNvGrpSpPr/>
          <p:nvPr/>
        </p:nvGrpSpPr>
        <p:grpSpPr bwMode="auto">
          <a:xfrm>
            <a:off x="3261233" y="2179130"/>
            <a:ext cx="3906838" cy="2960687"/>
            <a:chOff x="0" y="0"/>
            <a:chExt cx="3907055" cy="2960894"/>
          </a:xfrm>
        </p:grpSpPr>
        <p:sp>
          <p:nvSpPr>
            <p:cNvPr id="5" name="淘宝网chenying0907出品 2"/>
            <p:cNvSpPr>
              <a:spLocks noChangeArrowheads="1"/>
            </p:cNvSpPr>
            <p:nvPr/>
          </p:nvSpPr>
          <p:spPr bwMode="auto">
            <a:xfrm>
              <a:off x="1295872" y="400078"/>
              <a:ext cx="1248896" cy="2560816"/>
            </a:xfrm>
            <a:custGeom>
              <a:avLst/>
              <a:gdLst>
                <a:gd name="T0" fmla="*/ 432 w 865"/>
                <a:gd name="T1" fmla="*/ 0 h 1828"/>
                <a:gd name="T2" fmla="*/ 561 w 865"/>
                <a:gd name="T3" fmla="*/ 828 h 1828"/>
                <a:gd name="T4" fmla="*/ 561 w 865"/>
                <a:gd name="T5" fmla="*/ 1539 h 1828"/>
                <a:gd name="T6" fmla="*/ 648 w 865"/>
                <a:gd name="T7" fmla="*/ 1539 h 1828"/>
                <a:gd name="T8" fmla="*/ 864 w 865"/>
                <a:gd name="T9" fmla="*/ 1658 h 1828"/>
                <a:gd name="T10" fmla="*/ 864 w 865"/>
                <a:gd name="T11" fmla="*/ 1827 h 1828"/>
                <a:gd name="T12" fmla="*/ 0 w 865"/>
                <a:gd name="T13" fmla="*/ 1827 h 1828"/>
                <a:gd name="T14" fmla="*/ 0 w 865"/>
                <a:gd name="T15" fmla="*/ 1674 h 1828"/>
                <a:gd name="T16" fmla="*/ 172 w 865"/>
                <a:gd name="T17" fmla="*/ 1556 h 1828"/>
                <a:gd name="T18" fmla="*/ 273 w 865"/>
                <a:gd name="T19" fmla="*/ 1556 h 1828"/>
                <a:gd name="T20" fmla="*/ 273 w 865"/>
                <a:gd name="T21" fmla="*/ 828 h 1828"/>
                <a:gd name="T22" fmla="*/ 432 w 865"/>
                <a:gd name="T23" fmla="*/ 0 h 18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5"/>
                <a:gd name="T37" fmla="*/ 0 h 1828"/>
                <a:gd name="T38" fmla="*/ 865 w 865"/>
                <a:gd name="T39" fmla="*/ 1828 h 182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5" h="1828">
                  <a:moveTo>
                    <a:pt x="432" y="0"/>
                  </a:moveTo>
                  <a:lnTo>
                    <a:pt x="561" y="828"/>
                  </a:lnTo>
                  <a:lnTo>
                    <a:pt x="561" y="1539"/>
                  </a:lnTo>
                  <a:lnTo>
                    <a:pt x="648" y="1539"/>
                  </a:lnTo>
                  <a:lnTo>
                    <a:pt x="864" y="1658"/>
                  </a:lnTo>
                  <a:lnTo>
                    <a:pt x="864" y="1827"/>
                  </a:lnTo>
                  <a:lnTo>
                    <a:pt x="0" y="1827"/>
                  </a:lnTo>
                  <a:lnTo>
                    <a:pt x="0" y="1674"/>
                  </a:lnTo>
                  <a:lnTo>
                    <a:pt x="172" y="1556"/>
                  </a:lnTo>
                  <a:lnTo>
                    <a:pt x="273" y="1556"/>
                  </a:lnTo>
                  <a:lnTo>
                    <a:pt x="273" y="828"/>
                  </a:lnTo>
                  <a:lnTo>
                    <a:pt x="432" y="0"/>
                  </a:lnTo>
                </a:path>
              </a:pathLst>
            </a:cu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296" tIns="46648" rIns="93296" bIns="46648" anchor="ctr"/>
            <a:lstStyle/>
            <a:p>
              <a:pPr>
                <a:lnSpc>
                  <a:spcPct val="120000"/>
                </a:lnSpc>
              </a:pPr>
              <a:endParaRPr lang="zh-CN" altLang="en-US" sz="41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淘宝网chenying0907出品 3"/>
            <p:cNvSpPr>
              <a:spLocks noChangeArrowheads="1"/>
            </p:cNvSpPr>
            <p:nvPr/>
          </p:nvSpPr>
          <p:spPr bwMode="auto">
            <a:xfrm>
              <a:off x="497291" y="0"/>
              <a:ext cx="2946490" cy="1104666"/>
            </a:xfrm>
            <a:custGeom>
              <a:avLst/>
              <a:gdLst>
                <a:gd name="T0" fmla="*/ 0 w 2042"/>
                <a:gd name="T1" fmla="*/ 788 h 789"/>
                <a:gd name="T2" fmla="*/ 2041 w 2042"/>
                <a:gd name="T3" fmla="*/ 78 h 789"/>
                <a:gd name="T4" fmla="*/ 1996 w 2042"/>
                <a:gd name="T5" fmla="*/ 0 h 789"/>
                <a:gd name="T6" fmla="*/ 985 w 2042"/>
                <a:gd name="T7" fmla="*/ 178 h 789"/>
                <a:gd name="T8" fmla="*/ 834 w 2042"/>
                <a:gd name="T9" fmla="*/ 230 h 789"/>
                <a:gd name="T10" fmla="*/ 8 w 2042"/>
                <a:gd name="T11" fmla="*/ 682 h 789"/>
                <a:gd name="T12" fmla="*/ 0 w 2042"/>
                <a:gd name="T13" fmla="*/ 788 h 789"/>
                <a:gd name="T14" fmla="*/ 0 60000 65536"/>
                <a:gd name="T15" fmla="*/ 0 60000 65536"/>
                <a:gd name="T16" fmla="*/ 0 60000 65536"/>
                <a:gd name="T17" fmla="*/ 0 60000 65536"/>
                <a:gd name="T18" fmla="*/ 0 60000 65536"/>
                <a:gd name="T19" fmla="*/ 0 60000 65536"/>
                <a:gd name="T20" fmla="*/ 0 60000 65536"/>
                <a:gd name="T21" fmla="*/ 0 w 2042"/>
                <a:gd name="T22" fmla="*/ 0 h 789"/>
                <a:gd name="T23" fmla="*/ 2042 w 2042"/>
                <a:gd name="T24" fmla="*/ 789 h 7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42" h="789">
                  <a:moveTo>
                    <a:pt x="0" y="788"/>
                  </a:moveTo>
                  <a:lnTo>
                    <a:pt x="2041" y="78"/>
                  </a:lnTo>
                  <a:lnTo>
                    <a:pt x="1996" y="0"/>
                  </a:lnTo>
                  <a:lnTo>
                    <a:pt x="985" y="178"/>
                  </a:lnTo>
                  <a:lnTo>
                    <a:pt x="834" y="230"/>
                  </a:lnTo>
                  <a:lnTo>
                    <a:pt x="8" y="682"/>
                  </a:lnTo>
                  <a:lnTo>
                    <a:pt x="0" y="788"/>
                  </a:lnTo>
                </a:path>
              </a:pathLst>
            </a:cu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3296" tIns="46648" rIns="93296" bIns="46648" anchor="ctr"/>
            <a:lstStyle/>
            <a:p>
              <a:pPr>
                <a:lnSpc>
                  <a:spcPct val="120000"/>
                </a:lnSpc>
              </a:pPr>
              <a:endParaRPr lang="zh-CN" altLang="en-US" sz="41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Oval 4"/>
            <p:cNvSpPr>
              <a:spLocks noChangeArrowheads="1"/>
            </p:cNvSpPr>
            <p:nvPr/>
          </p:nvSpPr>
          <p:spPr bwMode="auto">
            <a:xfrm>
              <a:off x="1843378" y="364443"/>
              <a:ext cx="153884" cy="149017"/>
            </a:xfrm>
            <a:prstGeom prst="ellipse">
              <a:avLst/>
            </a:prstGeom>
            <a:gradFill rotWithShape="1">
              <a:gsLst>
                <a:gs pos="0">
                  <a:srgbClr val="FFFFFF"/>
                </a:gs>
                <a:gs pos="100000">
                  <a:srgbClr val="00B0F0"/>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lIns="93296" tIns="46648" rIns="93296" bIns="46648" anchor="ctr"/>
            <a:lstStyle/>
            <a:p>
              <a:pPr>
                <a:lnSpc>
                  <a:spcPct val="120000"/>
                </a:lnSpc>
              </a:pPr>
              <a:endParaRPr lang="zh-CN" altLang="en-US" sz="41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Line 5"/>
            <p:cNvSpPr>
              <a:spLocks noChangeShapeType="1"/>
            </p:cNvSpPr>
            <p:nvPr/>
          </p:nvSpPr>
          <p:spPr bwMode="auto">
            <a:xfrm>
              <a:off x="3344970" y="139298"/>
              <a:ext cx="529688" cy="1271500"/>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Line 6"/>
            <p:cNvSpPr>
              <a:spLocks noChangeShapeType="1"/>
            </p:cNvSpPr>
            <p:nvPr/>
          </p:nvSpPr>
          <p:spPr bwMode="auto">
            <a:xfrm>
              <a:off x="3333631" y="139298"/>
              <a:ext cx="1" cy="1263401"/>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Line 7"/>
            <p:cNvSpPr>
              <a:spLocks noChangeShapeType="1"/>
            </p:cNvSpPr>
            <p:nvPr/>
          </p:nvSpPr>
          <p:spPr bwMode="auto">
            <a:xfrm flipH="1">
              <a:off x="2774786" y="142538"/>
              <a:ext cx="552366" cy="1231006"/>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淘宝网chenying0907出品 8"/>
            <p:cNvSpPr>
              <a:spLocks noChangeArrowheads="1"/>
            </p:cNvSpPr>
            <p:nvPr/>
          </p:nvSpPr>
          <p:spPr bwMode="auto">
            <a:xfrm>
              <a:off x="2708373" y="1381644"/>
              <a:ext cx="1198682" cy="385499"/>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0"/>
                <a:gd name="T94" fmla="*/ 0 h 276"/>
                <a:gd name="T95" fmla="*/ 830 w 830"/>
                <a:gd name="T96" fmla="*/ 276 h 2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00B0F0"/>
            </a:solidFill>
            <a:ln w="3175" cmpd="sng">
              <a:solidFill>
                <a:srgbClr val="D7D7D7"/>
              </a:solidFill>
              <a:miter lim="800000"/>
            </a:ln>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Line 9"/>
            <p:cNvSpPr>
              <a:spLocks noChangeShapeType="1"/>
            </p:cNvSpPr>
            <p:nvPr/>
          </p:nvSpPr>
          <p:spPr bwMode="auto">
            <a:xfrm>
              <a:off x="634977" y="1051215"/>
              <a:ext cx="529687" cy="1269880"/>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Line 10"/>
            <p:cNvSpPr>
              <a:spLocks noChangeShapeType="1"/>
            </p:cNvSpPr>
            <p:nvPr/>
          </p:nvSpPr>
          <p:spPr bwMode="auto">
            <a:xfrm>
              <a:off x="626877" y="1051215"/>
              <a:ext cx="1" cy="1263401"/>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Line 11"/>
            <p:cNvSpPr>
              <a:spLocks noChangeShapeType="1"/>
            </p:cNvSpPr>
            <p:nvPr/>
          </p:nvSpPr>
          <p:spPr bwMode="auto">
            <a:xfrm flipH="1">
              <a:off x="58314" y="1052834"/>
              <a:ext cx="560465" cy="1239105"/>
            </a:xfrm>
            <a:prstGeom prst="line">
              <a:avLst/>
            </a:prstGeom>
            <a:noFill/>
            <a:ln w="3175" cmpd="sng">
              <a:solidFill>
                <a:srgbClr val="D7D7D7"/>
              </a:solidFill>
              <a:miter lim="800000"/>
            </a:ln>
            <a:extLst>
              <a:ext uri="{909E8E84-426E-40DD-AFC4-6F175D3DCCD1}">
                <a14:hiddenFill xmlns:a14="http://schemas.microsoft.com/office/drawing/2010/main">
                  <a:noFill/>
                </a14:hiddenFill>
              </a:ext>
            </a:extLst>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淘宝网chenying0907出品 12"/>
            <p:cNvSpPr>
              <a:spLocks noChangeArrowheads="1"/>
            </p:cNvSpPr>
            <p:nvPr/>
          </p:nvSpPr>
          <p:spPr bwMode="auto">
            <a:xfrm>
              <a:off x="0" y="2291940"/>
              <a:ext cx="1198682" cy="385499"/>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30"/>
                <a:gd name="T94" fmla="*/ 0 h 276"/>
                <a:gd name="T95" fmla="*/ 830 w 830"/>
                <a:gd name="T96" fmla="*/ 276 h 2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solidFill>
              <a:srgbClr val="0070C0"/>
            </a:solidFill>
            <a:ln w="3175" cmpd="sng">
              <a:solidFill>
                <a:srgbClr val="D7D7D7"/>
              </a:solidFill>
              <a:miter lim="800000"/>
            </a:ln>
          </p:spPr>
          <p:txBody>
            <a:bodyPr lIns="93296" tIns="46648" rIns="93296" bIns="46648" anchor="ctr"/>
            <a:lstStyle/>
            <a:p>
              <a:pPr>
                <a:lnSpc>
                  <a:spcPct val="120000"/>
                </a:lnSpc>
              </a:pPr>
              <a:endParaRPr lang="zh-CN" altLang="en-US" sz="1200" b="1">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6" name="淘宝网chenying0907出品 53"/>
          <p:cNvSpPr>
            <a:spLocks noChangeArrowheads="1"/>
          </p:cNvSpPr>
          <p:nvPr/>
        </p:nvSpPr>
        <p:spPr bwMode="auto">
          <a:xfrm>
            <a:off x="1176655" y="2654935"/>
            <a:ext cx="2712720" cy="369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lstStyle/>
          <a:p>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号召性感染力强的句子：</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淘宝网chenying0907出品 58"/>
          <p:cNvSpPr>
            <a:spLocks noChangeArrowheads="1"/>
          </p:cNvSpPr>
          <p:nvPr/>
        </p:nvSpPr>
        <p:spPr bwMode="auto">
          <a:xfrm>
            <a:off x="210185" y="3315335"/>
            <a:ext cx="3648075" cy="312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lstStyle/>
          <a:p>
            <a:pPr>
              <a:lnSpc>
                <a:spcPct val="150000"/>
              </a:lnSpc>
            </a:pPr>
            <a:r>
              <a:rPr lang="zh-CN" altLang="en-US" sz="2000">
                <a:sym typeface="+mn-ea"/>
              </a:rPr>
              <a:t>① 小行动大效应。</a:t>
            </a:r>
            <a:endParaRPr lang="zh-CN" altLang="en-US" sz="2000">
              <a:sym typeface="+mn-ea"/>
            </a:endParaRPr>
          </a:p>
          <a:p>
            <a:pPr>
              <a:lnSpc>
                <a:spcPct val="150000"/>
              </a:lnSpc>
            </a:pPr>
            <a:r>
              <a:rPr lang="zh-CN" altLang="en-US" sz="2000">
                <a:sym typeface="+mn-ea"/>
              </a:rPr>
              <a:t> </a:t>
            </a:r>
            <a:r>
              <a:rPr lang="en-US" altLang="zh-CN" sz="2000">
                <a:sym typeface="+mn-ea"/>
              </a:rPr>
              <a:t>   </a:t>
            </a:r>
            <a:endParaRPr lang="en-US" altLang="zh-CN" sz="2000">
              <a:sym typeface="+mn-ea"/>
            </a:endParaRPr>
          </a:p>
          <a:p>
            <a:pPr algn="l">
              <a:lnSpc>
                <a:spcPts val="1400"/>
              </a:lnSpc>
            </a:pPr>
            <a:endParaRPr lang="zh-CN" altLang="en-US" sz="2000">
              <a:sym typeface="+mn-ea"/>
            </a:endParaRPr>
          </a:p>
          <a:p>
            <a:pPr algn="l">
              <a:lnSpc>
                <a:spcPts val="1400"/>
              </a:lnSpc>
            </a:pPr>
            <a:endParaRPr lang="zh-CN" altLang="en-US" sz="2000">
              <a:sym typeface="+mn-ea"/>
            </a:endParaRPr>
          </a:p>
          <a:p>
            <a:pPr>
              <a:lnSpc>
                <a:spcPct val="150000"/>
              </a:lnSpc>
            </a:pPr>
            <a:r>
              <a:rPr lang="zh-CN" altLang="en-US" sz="2000">
                <a:sym typeface="+mn-ea"/>
              </a:rPr>
              <a:t>②我真诚地希望每个人都能为河南捐赠一些钱物。</a:t>
            </a:r>
            <a:endParaRPr lang="zh-CN" altLang="en-US" sz="2000"/>
          </a:p>
          <a:p>
            <a:pPr>
              <a:lnSpc>
                <a:spcPct val="150000"/>
              </a:lnSpc>
            </a:pPr>
            <a:r>
              <a:rPr lang="zh-CN" altLang="en-US" sz="2000" b="1">
                <a:solidFill>
                  <a:srgbClr val="002060"/>
                </a:solidFill>
                <a:sym typeface="+mn-ea"/>
              </a:rPr>
              <a:t></a:t>
            </a:r>
            <a:endParaRPr lang="zh-CN" altLang="en-US" sz="2000" b="1">
              <a:solidFill>
                <a:srgbClr val="002060"/>
              </a:solidFill>
            </a:endParaRPr>
          </a:p>
          <a:p>
            <a:pPr>
              <a:lnSpc>
                <a:spcPct val="150000"/>
              </a:lnSpc>
            </a:pPr>
            <a:endParaRPr lang="zh-CN" altLang="en-US" sz="1600" dirty="0"/>
          </a:p>
        </p:txBody>
      </p:sp>
      <p:sp>
        <p:nvSpPr>
          <p:cNvPr id="18" name="淘宝网chenying0907出品 53"/>
          <p:cNvSpPr>
            <a:spLocks noChangeArrowheads="1"/>
          </p:cNvSpPr>
          <p:nvPr/>
        </p:nvSpPr>
        <p:spPr bwMode="auto">
          <a:xfrm>
            <a:off x="8070215" y="2247900"/>
            <a:ext cx="3519170" cy="64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lstStyle/>
          <a:p>
            <a:pPr algn="l"/>
            <a:r>
              <a:rPr lang="en-US" altLang="zh-CN" b="1">
                <a:latin typeface="微软雅黑" panose="020B0503020204020204" pitchFamily="34" charset="-122"/>
                <a:ea typeface="微软雅黑" panose="020B0503020204020204" pitchFamily="34" charset="-122"/>
                <a:sym typeface="宋体" panose="02010600030101010101" pitchFamily="2" charset="-122"/>
              </a:rPr>
              <a:t> </a:t>
            </a:r>
            <a:r>
              <a:rPr lang="zh-CN" altLang="en-US" b="1">
                <a:latin typeface="微软雅黑" panose="020B0503020204020204" pitchFamily="34" charset="-122"/>
                <a:ea typeface="微软雅黑" panose="020B0503020204020204" pitchFamily="34" charset="-122"/>
                <a:sym typeface="宋体" panose="02010600030101010101" pitchFamily="2" charset="-122"/>
              </a:rPr>
              <a:t>可以用一些号召性的谚语，耳熟能详，言简意赅：</a:t>
            </a:r>
            <a:endParaRPr lang="zh-CN" altLang="en-US" b="1">
              <a:latin typeface="微软雅黑" panose="020B0503020204020204" pitchFamily="34" charset="-122"/>
              <a:ea typeface="微软雅黑" panose="020B0503020204020204" pitchFamily="34" charset="-122"/>
              <a:sym typeface="宋体" panose="02010600030101010101" pitchFamily="2" charset="-122"/>
            </a:endParaRPr>
          </a:p>
        </p:txBody>
      </p:sp>
      <p:sp>
        <p:nvSpPr>
          <p:cNvPr id="19" name="淘宝网chenying0907出品 60"/>
          <p:cNvSpPr>
            <a:spLocks noChangeArrowheads="1"/>
          </p:cNvSpPr>
          <p:nvPr/>
        </p:nvSpPr>
        <p:spPr bwMode="auto">
          <a:xfrm>
            <a:off x="7153275" y="2894330"/>
            <a:ext cx="4839970" cy="165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96" tIns="46648" rIns="93296" bIns="46648">
            <a:spAutoFit/>
          </a:bodyPr>
          <a:lstStyle/>
          <a:p>
            <a:pPr>
              <a:lnSpc>
                <a:spcPct val="150000"/>
              </a:lnSpc>
            </a:pPr>
            <a:r>
              <a:rPr lang="zh-CN" altLang="en-US" sz="2000">
                <a:sym typeface="+mn-ea"/>
              </a:rPr>
              <a:t>① 善来善往； 爱出者爱返，福往者福来。</a:t>
            </a:r>
            <a:endParaRPr lang="zh-CN" altLang="en-US" sz="2000"/>
          </a:p>
          <a:p>
            <a:pPr>
              <a:lnSpc>
                <a:spcPct val="150000"/>
              </a:lnSpc>
            </a:pPr>
            <a:endParaRPr lang="zh-CN" altLang="en-US" sz="2000"/>
          </a:p>
          <a:p>
            <a:pPr algn="l">
              <a:lnSpc>
                <a:spcPts val="1400"/>
              </a:lnSpc>
            </a:pPr>
            <a:endParaRPr lang="zh-CN" altLang="en-US" sz="2000"/>
          </a:p>
          <a:p>
            <a:pPr>
              <a:lnSpc>
                <a:spcPct val="150000"/>
              </a:lnSpc>
            </a:pPr>
            <a:r>
              <a:rPr lang="zh-CN" altLang="en-US" sz="2000">
                <a:sym typeface="+mn-ea"/>
              </a:rPr>
              <a:t>② 洪水无情，人间有爱  </a:t>
            </a:r>
            <a:endParaRPr lang="zh-CN" altLang="en-US" sz="1600" dirty="0"/>
          </a:p>
        </p:txBody>
      </p:sp>
      <p:pic>
        <p:nvPicPr>
          <p:cNvPr id="20" name="Picture 12" descr="S11_Rafa"/>
          <p:cNvPicPr>
            <a:picLocks noChangeAspect="1" noChangeArrowheads="1"/>
          </p:cNvPicPr>
          <p:nvPr/>
        </p:nvPicPr>
        <p:blipFill>
          <a:blip r:embed="rId3">
            <a:extLst>
              <a:ext uri="{28A0092B-C50C-407E-A947-70E740481C1C}">
                <a14:useLocalDpi xmlns:a14="http://schemas.microsoft.com/office/drawing/2010/main" val="0"/>
              </a:ext>
            </a:extLst>
          </a:blip>
          <a:srcRect l="61249" t="17223" r="31250" b="72960"/>
          <a:stretch>
            <a:fillRect/>
          </a:stretch>
        </p:blipFill>
        <p:spPr bwMode="auto">
          <a:xfrm>
            <a:off x="490831" y="2542209"/>
            <a:ext cx="6858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S11_Rafa"/>
          <p:cNvPicPr>
            <a:picLocks noChangeAspect="1" noChangeArrowheads="1"/>
          </p:cNvPicPr>
          <p:nvPr/>
        </p:nvPicPr>
        <p:blipFill>
          <a:blip r:embed="rId3">
            <a:extLst>
              <a:ext uri="{28A0092B-C50C-407E-A947-70E740481C1C}">
                <a14:useLocalDpi xmlns:a14="http://schemas.microsoft.com/office/drawing/2010/main" val="0"/>
              </a:ext>
            </a:extLst>
          </a:blip>
          <a:srcRect l="74445" t="17223" r="17776" b="72591"/>
          <a:stretch>
            <a:fillRect/>
          </a:stretch>
        </p:blipFill>
        <p:spPr bwMode="auto">
          <a:xfrm>
            <a:off x="7455425" y="1956245"/>
            <a:ext cx="7112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p:cNvSpPr txBox="1"/>
          <p:nvPr/>
        </p:nvSpPr>
        <p:spPr>
          <a:xfrm>
            <a:off x="314960" y="795655"/>
            <a:ext cx="11562715" cy="1383665"/>
          </a:xfrm>
          <a:prstGeom prst="rect">
            <a:avLst/>
          </a:prstGeom>
          <a:noFill/>
        </p:spPr>
        <p:txBody>
          <a:bodyPr wrap="square" rtlCol="0" anchor="t">
            <a:spAutoFit/>
          </a:bodyPr>
          <a:p>
            <a:pPr algn="l">
              <a:buClrTx/>
              <a:buSzTx/>
              <a:buFontTx/>
            </a:pP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礼貌得体 :</a:t>
            </a:r>
            <a:r>
              <a:rPr lang="zh-CN" altLang="en-US" sz="2000" b="1">
                <a:solidFill>
                  <a:schemeClr val="tx1"/>
                </a:solidFill>
                <a:latin typeface="黑体" panose="02010609060101010101" charset="-122"/>
                <a:ea typeface="黑体" panose="02010609060101010101" charset="-122"/>
                <a:cs typeface="黑体" panose="02010609060101010101" charset="-122"/>
                <a:sym typeface="+mn-ea"/>
              </a:rPr>
              <a:t> </a:t>
            </a:r>
            <a:endParaRPr lang="zh-CN" altLang="en-US" sz="2000" b="1">
              <a:solidFill>
                <a:schemeClr val="tx1"/>
              </a:solidFill>
              <a:latin typeface="黑体" panose="02010609060101010101" charset="-122"/>
              <a:ea typeface="黑体" panose="02010609060101010101" charset="-122"/>
              <a:cs typeface="黑体" panose="02010609060101010101" charset="-122"/>
            </a:endParaRPr>
          </a:p>
          <a:p>
            <a:r>
              <a:rPr lang="zh-CN" altLang="en-US" sz="2000">
                <a:sym typeface="+mn-ea"/>
              </a:rPr>
              <a:t> </a:t>
            </a:r>
            <a:r>
              <a:rPr lang="en-US" altLang="zh-CN" sz="2000">
                <a:sym typeface="+mn-ea"/>
              </a:rPr>
              <a:t>    </a:t>
            </a:r>
            <a:r>
              <a:rPr lang="zh-CN" altLang="en-US" sz="2000">
                <a:sym typeface="+mn-ea"/>
              </a:rPr>
              <a:t>结语有力，多加真诚号召</a:t>
            </a:r>
            <a:endParaRPr lang="zh-CN" altLang="en-US" sz="2000"/>
          </a:p>
          <a:p>
            <a:r>
              <a:rPr lang="en-US" altLang="zh-CN" sz="2000">
                <a:sym typeface="+mn-ea"/>
              </a:rPr>
              <a:t>     </a:t>
            </a:r>
            <a:r>
              <a:rPr lang="zh-CN" altLang="en-US" sz="2000">
                <a:sym typeface="+mn-ea"/>
              </a:rPr>
              <a:t>结尾可表明倡议者的决心和希望或者提出某种建议，但是一般不在结尾用些表示敬意或祝愿的话，如：</a:t>
            </a:r>
            <a:r>
              <a:rPr lang="en-US" altLang="zh-CN" sz="2000">
                <a:sym typeface="+mn-ea"/>
              </a:rPr>
              <a:t>   </a:t>
            </a:r>
            <a:r>
              <a:rPr lang="zh-CN" altLang="en-US" sz="2000">
                <a:sym typeface="+mn-ea"/>
              </a:rPr>
              <a:t>Hopefully, Henan would recover from the disaster soon after!</a:t>
            </a:r>
            <a:endParaRPr lang="zh-CN" altLang="en-US"/>
          </a:p>
        </p:txBody>
      </p:sp>
      <p:sp>
        <p:nvSpPr>
          <p:cNvPr id="23" name="文本框 22"/>
          <p:cNvSpPr txBox="1"/>
          <p:nvPr/>
        </p:nvSpPr>
        <p:spPr>
          <a:xfrm>
            <a:off x="314960" y="3908425"/>
            <a:ext cx="3215005" cy="706755"/>
          </a:xfrm>
          <a:prstGeom prst="rect">
            <a:avLst/>
          </a:prstGeom>
          <a:noFill/>
        </p:spPr>
        <p:txBody>
          <a:bodyPr wrap="square" rtlCol="0" anchor="t">
            <a:spAutoFit/>
          </a:bodyPr>
          <a:p>
            <a:r>
              <a:rPr lang="en-US" altLang="zh-CN" sz="2000">
                <a:sym typeface="+mn-ea"/>
              </a:rPr>
              <a:t> </a:t>
            </a:r>
            <a:r>
              <a:rPr lang="zh-CN" altLang="en-US" sz="2000" b="1">
                <a:solidFill>
                  <a:srgbClr val="002060"/>
                </a:solidFill>
                <a:sym typeface="+mn-ea"/>
              </a:rPr>
              <a:t>A small action can make a huge difference.</a:t>
            </a:r>
            <a:endParaRPr lang="zh-CN" altLang="en-US"/>
          </a:p>
        </p:txBody>
      </p:sp>
      <p:sp>
        <p:nvSpPr>
          <p:cNvPr id="24" name="文本框 23"/>
          <p:cNvSpPr txBox="1"/>
          <p:nvPr/>
        </p:nvSpPr>
        <p:spPr>
          <a:xfrm>
            <a:off x="284480" y="5646420"/>
            <a:ext cx="4406900" cy="706755"/>
          </a:xfrm>
          <a:prstGeom prst="rect">
            <a:avLst/>
          </a:prstGeom>
          <a:noFill/>
        </p:spPr>
        <p:txBody>
          <a:bodyPr wrap="square" rtlCol="0" anchor="t">
            <a:spAutoFit/>
          </a:bodyPr>
          <a:p>
            <a:r>
              <a:rPr lang="zh-CN" altLang="en-US" sz="2000" b="1">
                <a:solidFill>
                  <a:srgbClr val="002060"/>
                </a:solidFill>
                <a:sym typeface="+mn-ea"/>
              </a:rPr>
              <a:t>I sincerely hope everybody can set aside some money or things for Henan!  </a:t>
            </a:r>
            <a:endParaRPr lang="zh-CN" altLang="en-US"/>
          </a:p>
        </p:txBody>
      </p:sp>
      <p:sp>
        <p:nvSpPr>
          <p:cNvPr id="25" name="文本框 24"/>
          <p:cNvSpPr txBox="1"/>
          <p:nvPr/>
        </p:nvSpPr>
        <p:spPr>
          <a:xfrm>
            <a:off x="7830185" y="3552190"/>
            <a:ext cx="3759200" cy="398780"/>
          </a:xfrm>
          <a:prstGeom prst="rect">
            <a:avLst/>
          </a:prstGeom>
          <a:noFill/>
        </p:spPr>
        <p:txBody>
          <a:bodyPr wrap="none" rtlCol="0" anchor="t">
            <a:spAutoFit/>
          </a:bodyPr>
          <a:p>
            <a:r>
              <a:rPr lang="zh-CN" altLang="en-US" sz="2000" b="1">
                <a:solidFill>
                  <a:srgbClr val="002060"/>
                </a:solidFill>
                <a:sym typeface="+mn-ea"/>
              </a:rPr>
              <a:t>One good turn deserves another.  </a:t>
            </a:r>
            <a:endParaRPr lang="zh-CN" altLang="en-US"/>
          </a:p>
        </p:txBody>
      </p:sp>
      <p:sp>
        <p:nvSpPr>
          <p:cNvPr id="26" name="文本框 25"/>
          <p:cNvSpPr txBox="1"/>
          <p:nvPr/>
        </p:nvSpPr>
        <p:spPr>
          <a:xfrm>
            <a:off x="7094855" y="4608830"/>
            <a:ext cx="4696460" cy="922020"/>
          </a:xfrm>
          <a:prstGeom prst="rect">
            <a:avLst/>
          </a:prstGeom>
          <a:noFill/>
        </p:spPr>
        <p:txBody>
          <a:bodyPr wrap="square" rtlCol="0" anchor="t">
            <a:spAutoFit/>
          </a:bodyPr>
          <a:p>
            <a:r>
              <a:rPr lang="zh-CN" altLang="en-US" sz="2000" b="1">
                <a:solidFill>
                  <a:srgbClr val="002060"/>
                </a:solidFill>
                <a:sym typeface="+mn-ea"/>
              </a:rPr>
              <a:t>Inundation knows no feelings, but the worst of times reveals the best in people.   </a:t>
            </a:r>
            <a:endParaRPr lang="zh-CN" altLang="en-US" sz="2000" b="1">
              <a:solidFill>
                <a:srgbClr val="002060"/>
              </a:solidFill>
            </a:endParaRPr>
          </a:p>
          <a:p>
            <a:r>
              <a:rPr lang="zh-CN" altLang="en-US" sz="1400" i="1">
                <a:solidFill>
                  <a:srgbClr val="002060"/>
                </a:solidFill>
                <a:sym typeface="+mn-ea"/>
              </a:rPr>
              <a:t>  inundation/ˌɪnʌnˈdeɪʃn/ 洪水; 泛滥</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149"/>
                            </p:stCondLst>
                            <p:childTnLst>
                              <p:par>
                                <p:cTn id="14" presetID="5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Scale>
                                      <p:cBhvr>
                                        <p:cTn id="16"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7" dur="1000" decel="50000" fill="hold">
                                          <p:stCondLst>
                                            <p:cond delay="0"/>
                                          </p:stCondLst>
                                        </p:cTn>
                                        <p:tgtEl>
                                          <p:spTgt spid="4"/>
                                        </p:tgtEl>
                                        <p:attrNameLst>
                                          <p:attrName>ppt_x</p:attrName>
                                          <p:attrName>ppt_y</p:attrName>
                                        </p:attrNameLst>
                                      </p:cBhvr>
                                      <p:rCtr x="0" y="0"/>
                                    </p:animMotion>
                                    <p:animEffect>
                                      <p:cBhvr>
                                        <p:cTn id="18" dur="1000"/>
                                        <p:tgtEl>
                                          <p:spTgt spid="4"/>
                                        </p:tgtEl>
                                      </p:cBhvr>
                                    </p:animEffect>
                                  </p:childTnLst>
                                </p:cTn>
                              </p:par>
                            </p:childTnLst>
                          </p:cTn>
                        </p:par>
                        <p:par>
                          <p:cTn id="19" fill="hold">
                            <p:stCondLst>
                              <p:cond delay="2149"/>
                            </p:stCondLst>
                            <p:childTnLst>
                              <p:par>
                                <p:cTn id="20" presetID="1"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35" presetClass="emph" presetSubtype="0" repeatCount="5000" fill="hold" nodeType="withEffect">
                                  <p:stCondLst>
                                    <p:cond delay="0"/>
                                  </p:stCondLst>
                                  <p:childTnLst>
                                    <p:anim calcmode="fmla" valueType="str">
                                      <p:cBhvr>
                                        <p:cTn id="23" dur="100" fill="hold"/>
                                        <p:tgtEl>
                                          <p:spTgt spid="20"/>
                                        </p:tgtEl>
                                        <p:attrNameLst>
                                          <p:attrName>style.visibility</p:attrName>
                                        </p:attrNameLst>
                                      </p:cBhvr>
                                      <p:tavLst>
                                        <p:tav tm="0">
                                          <p:val>
                                            <p:strVal val="hidden"/>
                                          </p:val>
                                        </p:tav>
                                        <p:tav tm="50000">
                                          <p:val>
                                            <p:strVal val="visible"/>
                                          </p:val>
                                        </p:tav>
                                      </p:tavLst>
                                    </p:anim>
                                  </p:childTnLst>
                                </p:cTn>
                              </p:par>
                            </p:childTnLst>
                          </p:cTn>
                        </p:par>
                        <p:par>
                          <p:cTn id="24" fill="hold">
                            <p:stCondLst>
                              <p:cond delay="2149"/>
                            </p:stCondLst>
                            <p:childTnLst>
                              <p:par>
                                <p:cTn id="25" presetID="1"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35" presetClass="emph" presetSubtype="0" repeatCount="5000" fill="hold" nodeType="withEffect">
                                  <p:stCondLst>
                                    <p:cond delay="0"/>
                                  </p:stCondLst>
                                  <p:childTnLst>
                                    <p:anim calcmode="fmla" valueType="str">
                                      <p:cBhvr>
                                        <p:cTn id="28" dur="100" fill="hold"/>
                                        <p:tgtEl>
                                          <p:spTgt spid="21"/>
                                        </p:tgtEl>
                                        <p:attrNameLst>
                                          <p:attrName>style.visibility</p:attrName>
                                        </p:attrNameLst>
                                      </p:cBhvr>
                                      <p:tavLst>
                                        <p:tav tm="0">
                                          <p:val>
                                            <p:strVal val="hidden"/>
                                          </p:val>
                                        </p:tav>
                                        <p:tav tm="50000">
                                          <p:val>
                                            <p:strVal val="visible"/>
                                          </p:val>
                                        </p:tav>
                                      </p:tavLst>
                                    </p:anim>
                                  </p:childTnLst>
                                </p:cTn>
                              </p:par>
                            </p:childTnLst>
                          </p:cTn>
                        </p:par>
                        <p:par>
                          <p:cTn id="29" fill="hold">
                            <p:stCondLst>
                              <p:cond delay="2149"/>
                            </p:stCondLst>
                            <p:childTnLst>
                              <p:par>
                                <p:cTn id="30" presetID="2" presetClass="entr" presetSubtype="4"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ppt_x</p:attrName>
                                        </p:attrNameLst>
                                      </p:cBhvr>
                                      <p:tavLst>
                                        <p:tav tm="0">
                                          <p:val>
                                            <p:strVal val="#ppt_x"/>
                                          </p:val>
                                        </p:tav>
                                        <p:tav tm="100000">
                                          <p:val>
                                            <p:strVal val="#ppt_x"/>
                                          </p:val>
                                        </p:tav>
                                      </p:tavLst>
                                    </p:anim>
                                    <p:anim calcmode="lin" valueType="num">
                                      <p:cBhvr>
                                        <p:cTn id="37" dur="500" fill="hold"/>
                                        <p:tgtEl>
                                          <p:spTgt spid="17"/>
                                        </p:tgtEl>
                                        <p:attrNameLst>
                                          <p:attrName>ppt_y</p:attrName>
                                        </p:attrNameLst>
                                      </p:cBhvr>
                                      <p:tavLst>
                                        <p:tav tm="0">
                                          <p:val>
                                            <p:strVal val="1+#ppt_h/2"/>
                                          </p:val>
                                        </p:tav>
                                        <p:tav tm="100000">
                                          <p:val>
                                            <p:strVal val="#ppt_y"/>
                                          </p:val>
                                        </p:tav>
                                      </p:tavLst>
                                    </p:anim>
                                  </p:childTnLst>
                                </p:cTn>
                              </p:par>
                            </p:childTnLst>
                          </p:cTn>
                        </p:par>
                        <p:par>
                          <p:cTn id="38" fill="hold">
                            <p:stCondLst>
                              <p:cond delay="2649"/>
                            </p:stCondLst>
                            <p:childTnLst>
                              <p:par>
                                <p:cTn id="39" presetID="2" presetClass="entr" presetSubtype="4"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ppt_x</p:attrName>
                                        </p:attrNameLst>
                                      </p:cBhvr>
                                      <p:tavLst>
                                        <p:tav tm="0">
                                          <p:val>
                                            <p:strVal val="#ppt_x"/>
                                          </p:val>
                                        </p:tav>
                                        <p:tav tm="100000">
                                          <p:val>
                                            <p:strVal val="#ppt_x"/>
                                          </p:val>
                                        </p:tav>
                                      </p:tavLst>
                                    </p:anim>
                                    <p:anim calcmode="lin" valueType="num">
                                      <p:cBhvr>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ppt_x</p:attrName>
                                        </p:attrNameLst>
                                      </p:cBhvr>
                                      <p:tavLst>
                                        <p:tav tm="0">
                                          <p:val>
                                            <p:strVal val="#ppt_x"/>
                                          </p:val>
                                        </p:tav>
                                        <p:tav tm="100000">
                                          <p:val>
                                            <p:strVal val="#ppt_x"/>
                                          </p:val>
                                        </p:tav>
                                      </p:tavLst>
                                    </p:anim>
                                    <p:anim calcmode="lin" valueType="num">
                                      <p:cBhvr>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16" grpId="0" bldLvl="0" autoUpdateAnimBg="0"/>
      <p:bldP spid="17" grpId="0" bldLvl="0" autoUpdateAnimBg="0"/>
      <p:bldP spid="18" grpId="0" bldLvl="0" autoUpdateAnimBg="0"/>
      <p:bldP spid="19" grpId="0" bldLvl="0" autoUpdateAnimBg="0"/>
      <p:bldP spid="23" grpId="0"/>
      <p:bldP spid="23" grpId="1"/>
      <p:bldP spid="24" grpId="0"/>
      <p:bldP spid="24" grpId="1"/>
      <p:bldP spid="25" grpId="0"/>
      <p:bldP spid="25" grpId="1"/>
      <p:bldP spid="26" grpId="0"/>
      <p:bldP spid="2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3479" y="0"/>
            <a:ext cx="9144000" cy="685800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155" y="1951990"/>
            <a:ext cx="7842885" cy="3185160"/>
          </a:xfrm>
          <a:prstGeom prst="rect">
            <a:avLst/>
          </a:prstGeom>
        </p:spPr>
      </p:pic>
      <p:sp>
        <p:nvSpPr>
          <p:cNvPr id="11" name="文本框 10"/>
          <p:cNvSpPr txBox="1"/>
          <p:nvPr/>
        </p:nvSpPr>
        <p:spPr>
          <a:xfrm>
            <a:off x="3964305" y="2981654"/>
            <a:ext cx="4792980" cy="977265"/>
          </a:xfrm>
          <a:prstGeom prst="rect">
            <a:avLst/>
          </a:prstGeom>
          <a:noFill/>
        </p:spPr>
        <p:txBody>
          <a:bodyPr wrap="none" rtlCol="0">
            <a:spAutoFit/>
            <a:scene3d>
              <a:camera prst="orthographicFront"/>
              <a:lightRig rig="threePt" dir="t"/>
            </a:scene3d>
          </a:bodyPr>
          <a:lstStyle/>
          <a:p>
            <a:pPr algn="l" eaLnBrk="1" hangingPunct="1">
              <a:lnSpc>
                <a:spcPct val="120000"/>
              </a:lnSpc>
            </a:pPr>
            <a:r>
              <a:rPr lang="zh-CN" altLang="en-US" sz="4800" b="1">
                <a:effectLst>
                  <a:outerShdw blurRad="38100" dist="19050" dir="2700000" algn="tl" rotWithShape="0">
                    <a:schemeClr val="dk1">
                      <a:alpha val="40000"/>
                    </a:schemeClr>
                  </a:outerShdw>
                </a:effectLst>
                <a:latin typeface="站酷快乐体2016修订版" panose="02010600030101010101" charset="-122"/>
                <a:ea typeface="站酷快乐体2016修订版" panose="02010600030101010101" charset="-122"/>
                <a:sym typeface="+mn-ea"/>
              </a:rPr>
              <a:t>New school life</a:t>
            </a:r>
            <a:endParaRPr lang="zh-CN" altLang="en-US" sz="4800" b="1">
              <a:effectLst>
                <a:outerShdw blurRad="38100" dist="19050" dir="2700000" algn="tl" rotWithShape="0">
                  <a:schemeClr val="dk1">
                    <a:alpha val="40000"/>
                  </a:schemeClr>
                </a:outerShdw>
              </a:effectLst>
              <a:latin typeface="站酷快乐体2016修订版" panose="02010600030101010101" charset="-122"/>
              <a:ea typeface="站酷快乐体2016修订版" panose="02010600030101010101" charset="-122"/>
              <a:sym typeface="+mn-ea"/>
            </a:endParaRPr>
          </a:p>
        </p:txBody>
      </p:sp>
      <p:cxnSp>
        <p:nvCxnSpPr>
          <p:cNvPr id="13" name="直接连接符 12"/>
          <p:cNvCxnSpPr/>
          <p:nvPr/>
        </p:nvCxnSpPr>
        <p:spPr>
          <a:xfrm>
            <a:off x="5401922" y="4103007"/>
            <a:ext cx="1161778" cy="0"/>
          </a:xfrm>
          <a:prstGeom prst="lin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14" name="文本框 13"/>
          <p:cNvSpPr txBox="1"/>
          <p:nvPr/>
        </p:nvSpPr>
        <p:spPr>
          <a:xfrm>
            <a:off x="4360029" y="1553036"/>
            <a:ext cx="2948940" cy="1198880"/>
          </a:xfrm>
          <a:prstGeom prst="rect">
            <a:avLst/>
          </a:prstGeom>
          <a:noFill/>
        </p:spPr>
        <p:txBody>
          <a:bodyPr wrap="none" rtlCol="0">
            <a:spAutoFit/>
          </a:bodyPr>
          <a:lstStyle/>
          <a:p>
            <a:pPr algn="l"/>
            <a:r>
              <a:rPr lang="en-US" altLang="zh-CN" sz="7200" b="1">
                <a:solidFill>
                  <a:schemeClr val="accent2"/>
                </a:solidFill>
                <a:latin typeface="FZHei-B01S" panose="02010601030101010101" pitchFamily="2" charset="-122"/>
                <a:ea typeface="FZHei-B01S" panose="02010601030101010101" pitchFamily="2" charset="-122"/>
                <a:sym typeface="FZHei-B01S" panose="02010601030101010101" pitchFamily="2" charset="-122"/>
              </a:rPr>
              <a:t>Unit-0</a:t>
            </a:r>
            <a:endParaRPr lang="zh-CN" altLang="en-US" sz="7200" b="1">
              <a:solidFill>
                <a:schemeClr val="accent2"/>
              </a:solidFill>
              <a:latin typeface="FZHei-B01S" panose="02010601030101010101" pitchFamily="2" charset="-122"/>
              <a:ea typeface="FZHei-B01S" panose="02010601030101010101" pitchFamily="2" charset="-122"/>
              <a:sym typeface="FZHei-B01S" panose="02010601030101010101" pitchFamily="2"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0673" y="3665383"/>
            <a:ext cx="2726391" cy="3635188"/>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709" y="4189732"/>
            <a:ext cx="2879884" cy="2886075"/>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0162" y="53144"/>
            <a:ext cx="3034634" cy="1429189"/>
          </a:xfrm>
          <a:prstGeom prst="rect">
            <a:avLst/>
          </a:prstGeom>
        </p:spPr>
      </p:pic>
    </p:spTree>
    <p:custDataLst>
      <p:tags r:id="rId6"/>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 0 0"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childTnLst>
                          </p:cTn>
                        </p:par>
                        <p:par>
                          <p:cTn id="10" fill="hold">
                            <p:stCondLst>
                              <p:cond delay="2400"/>
                            </p:stCondLst>
                            <p:childTnLst>
                              <p:par>
                                <p:cTn id="11" presetID="16" presetClass="entr" presetSubtype="37"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52419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altLang="en-US" sz="2400" b="1" dirty="0">
                <a:solidFill>
                  <a:srgbClr val="002060"/>
                </a:solidFill>
                <a:latin typeface="微软雅黑" panose="020B0503020204020204" pitchFamily="34" charset="-122"/>
                <a:ea typeface="微软雅黑" panose="020B0503020204020204" pitchFamily="34" charset="-122"/>
              </a:rPr>
              <a:t>绿色出行</a:t>
            </a:r>
            <a:r>
              <a:rPr lang="en-US" altLang="zh-CN" sz="2400" b="1" dirty="0">
                <a:solidFill>
                  <a:srgbClr val="002060"/>
                </a:solidFill>
                <a:latin typeface="微软雅黑" panose="020B0503020204020204" pitchFamily="34" charset="-122"/>
                <a:ea typeface="微软雅黑" panose="020B0503020204020204" pitchFamily="34" charset="-122"/>
              </a:rPr>
              <a:t>”</a:t>
            </a:r>
            <a:r>
              <a:rPr lang="zh-CN" altLang="en-US" sz="2400" b="1" dirty="0">
                <a:solidFill>
                  <a:srgbClr val="002060"/>
                </a:solidFill>
                <a:latin typeface="微软雅黑" panose="020B0503020204020204" pitchFamily="34" charset="-122"/>
                <a:ea typeface="微软雅黑" panose="020B0503020204020204" pitchFamily="34" charset="-122"/>
              </a:rPr>
              <a:t>倡议书</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01</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1789736"/>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假定你是学生会主席李华，你校即将举行主题为“Let's go green now”的一项环保活动。请你用英语写一封倡议书，要点包括：</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1．倡导绿色生活的原因；</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2．你的建议(至少三点)。</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rgbClr val="92D05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6" name="文本框 5"/>
          <p:cNvSpPr txBox="1"/>
          <p:nvPr/>
        </p:nvSpPr>
        <p:spPr>
          <a:xfrm>
            <a:off x="3961130" y="1459865"/>
            <a:ext cx="7891780" cy="4592320"/>
          </a:xfrm>
          <a:prstGeom prst="rect">
            <a:avLst/>
          </a:prstGeom>
          <a:noFill/>
        </p:spPr>
        <p:txBody>
          <a:bodyPr wrap="square" rtlCol="0" anchor="t">
            <a:spAutoFit/>
          </a:bodyPr>
          <a:p>
            <a:pPr fontAlgn="auto">
              <a:lnSpc>
                <a:spcPts val="2700"/>
              </a:lnSpc>
            </a:pPr>
            <a:r>
              <a:rPr lang="zh-CN" altLang="en-US" sz="2000" b="1">
                <a:latin typeface="等线" panose="02010600030101010101" charset="-122"/>
                <a:ea typeface="等线" panose="02010600030101010101" charset="-122"/>
              </a:rPr>
              <a:t>Dear fellow students,</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In order to raise students’ awareness of environmental protection, our school will hold a program featuring“Let's go green now”. Due to the increasing number of private cars and wastes, it is high time that we should go green.</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en-US" altLang="zh-CN" sz="2000" b="1">
                <a:solidFill>
                  <a:srgbClr val="C00000"/>
                </a:solidFill>
                <a:latin typeface="等线" panose="02010600030101010101" charset="-122"/>
                <a:ea typeface="等线" panose="02010600030101010101" charset="-122"/>
              </a:rPr>
              <a:t> </a:t>
            </a:r>
            <a:r>
              <a:rPr lang="zh-CN" altLang="en-US" sz="2000" b="1">
                <a:solidFill>
                  <a:srgbClr val="C00000"/>
                </a:solidFill>
                <a:latin typeface="等线" panose="02010600030101010101" charset="-122"/>
                <a:ea typeface="等线" panose="02010600030101010101" charset="-122"/>
              </a:rPr>
              <a:t>We</a:t>
            </a:r>
            <a:r>
              <a:rPr lang="en-US" altLang="zh-CN" sz="2000" b="1">
                <a:solidFill>
                  <a:srgbClr val="C00000"/>
                </a:solidFill>
                <a:latin typeface="等线" panose="02010600030101010101" charset="-122"/>
                <a:ea typeface="等线" panose="02010600030101010101" charset="-122"/>
              </a:rPr>
              <a:t>’</a:t>
            </a:r>
            <a:r>
              <a:rPr lang="zh-CN" altLang="en-US" sz="2000" b="1">
                <a:solidFill>
                  <a:srgbClr val="C00000"/>
                </a:solidFill>
                <a:latin typeface="等线" panose="02010600030101010101" charset="-122"/>
                <a:ea typeface="等线" panose="02010600030101010101" charset="-122"/>
              </a:rPr>
              <a:t>d better take public transportation</a:t>
            </a:r>
            <a:r>
              <a:rPr lang="en-US" altLang="zh-CN" sz="2000" b="1">
                <a:solidFill>
                  <a:srgbClr val="C00000"/>
                </a:solidFill>
                <a:latin typeface="等线" panose="02010600030101010101" charset="-122"/>
                <a:ea typeface="等线" panose="02010600030101010101" charset="-122"/>
              </a:rPr>
              <a:t> </a:t>
            </a:r>
            <a:r>
              <a:rPr lang="zh-CN" altLang="en-US" sz="2000" b="1">
                <a:solidFill>
                  <a:srgbClr val="C00000"/>
                </a:solidFill>
                <a:latin typeface="等线" panose="02010600030101010101" charset="-122"/>
                <a:ea typeface="等线" panose="02010600030101010101" charset="-122"/>
              </a:rPr>
              <a:t>or carpool with friends, making a great difference to our environment. </a:t>
            </a:r>
            <a:r>
              <a:rPr lang="zh-CN" altLang="en-US" sz="2000" b="1">
                <a:solidFill>
                  <a:srgbClr val="002060"/>
                </a:solidFill>
                <a:latin typeface="等线" panose="02010600030101010101" charset="-122"/>
                <a:ea typeface="等线" panose="02010600030101010101" charset="-122"/>
              </a:rPr>
              <a:t>Secondly, bicycling is a wise solution to energy conservation and pollution reduction, which is also a superb way for us to do exercise for our health.</a:t>
            </a:r>
            <a:r>
              <a:rPr lang="zh-CN" altLang="en-US" sz="2000" b="1">
                <a:solidFill>
                  <a:srgbClr val="7030A0"/>
                </a:solidFill>
                <a:latin typeface="等线" panose="02010600030101010101" charset="-122"/>
                <a:ea typeface="等线" panose="02010600030101010101" charset="-122"/>
              </a:rPr>
              <a:t> If time permitted, walking allows you to relax and enjoy the scenery along the way.</a:t>
            </a:r>
            <a:endParaRPr lang="zh-CN" altLang="en-US" sz="2000" b="1">
              <a:solidFill>
                <a:srgbClr val="7030A0"/>
              </a:solidFill>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Let’s join efforts to create a green and harmonious environment.</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Students' Union</a:t>
            </a:r>
            <a:endParaRPr lang="zh-CN" altLang="en-US"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378075" y="485203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9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29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52419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altLang="en-US" sz="2400" b="1" dirty="0">
                <a:solidFill>
                  <a:srgbClr val="002060"/>
                </a:solidFill>
                <a:latin typeface="微软雅黑" panose="020B0503020204020204" pitchFamily="34" charset="-122"/>
                <a:ea typeface="微软雅黑" panose="020B0503020204020204" pitchFamily="34" charset="-122"/>
              </a:rPr>
              <a:t>“节约粮食”倡议书</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02</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086256"/>
              <a:ext cx="2202101" cy="2281522"/>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针对学校浪费粮食的现象，学校将举行以“节约粮食”为主题的倡议活动。假定你是学生会主席，请你代表学生会给全体同学写一封倡议书，内容如下：</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 1. 活动的具体意义；</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 2. 具体的做法；</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 3. 发出呼吁。</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6" name="文本框 5"/>
          <p:cNvSpPr txBox="1"/>
          <p:nvPr/>
        </p:nvSpPr>
        <p:spPr>
          <a:xfrm>
            <a:off x="3961130" y="1459865"/>
            <a:ext cx="7891780" cy="4939030"/>
          </a:xfrm>
          <a:prstGeom prst="rect">
            <a:avLst/>
          </a:prstGeom>
          <a:noFill/>
        </p:spPr>
        <p:txBody>
          <a:bodyPr wrap="square" rtlCol="0" anchor="t">
            <a:spAutoFit/>
          </a:bodyPr>
          <a:p>
            <a:pPr fontAlgn="auto">
              <a:lnSpc>
                <a:spcPts val="2700"/>
              </a:lnSpc>
            </a:pPr>
            <a:r>
              <a:rPr lang="zh-CN" altLang="en-US" sz="2000" b="1">
                <a:latin typeface="等线" panose="02010600030101010101" charset="-122"/>
                <a:ea typeface="等线" panose="02010600030101010101" charset="-122"/>
              </a:rPr>
              <a:t>Dear fellow students,</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We all feel concerned when seeing leftovers </a:t>
            </a:r>
            <a:r>
              <a:rPr lang="zh-CN" altLang="en-US" sz="2000" b="1" baseline="-25000">
                <a:latin typeface="等线" panose="02010600030101010101" charset="-122"/>
                <a:ea typeface="等线" panose="02010600030101010101" charset="-122"/>
              </a:rPr>
              <a:t>(剩饭)</a:t>
            </a:r>
            <a:r>
              <a:rPr lang="zh-CN" altLang="en-US" sz="2000" b="1">
                <a:latin typeface="等线" panose="02010600030101010101" charset="-122"/>
                <a:ea typeface="等线" panose="02010600030101010101" charset="-122"/>
              </a:rPr>
              <a:t> piled in the bins of the canteen</a:t>
            </a:r>
            <a:r>
              <a:rPr lang="zh-CN" altLang="en-US" sz="2000" b="1" baseline="-25000">
                <a:solidFill>
                  <a:srgbClr val="7030A0"/>
                </a:solidFill>
                <a:latin typeface="等线" panose="02010600030101010101" charset="-122"/>
                <a:ea typeface="等线" panose="02010600030101010101" charset="-122"/>
              </a:rPr>
              <a:t>（交代背景)</a:t>
            </a:r>
            <a:r>
              <a:rPr lang="zh-CN" altLang="en-US" sz="2000" b="1">
                <a:latin typeface="等线" panose="02010600030101010101" charset="-122"/>
                <a:ea typeface="等线" panose="02010600030101010101" charset="-122"/>
              </a:rPr>
              <a:t>. Being thrift</a:t>
            </a:r>
            <a:r>
              <a:rPr lang="zh-CN" altLang="en-US" sz="2000" b="1" baseline="-25000">
                <a:latin typeface="等线" panose="02010600030101010101" charset="-122"/>
                <a:ea typeface="等线" panose="02010600030101010101" charset="-122"/>
              </a:rPr>
              <a:t>（n. 节俭）</a:t>
            </a:r>
            <a:r>
              <a:rPr lang="zh-CN" altLang="en-US" sz="2000" b="1">
                <a:latin typeface="等线" panose="02010600030101010101" charset="-122"/>
                <a:ea typeface="等线" panose="02010600030101010101" charset="-122"/>
              </a:rPr>
              <a:t>on food is a Chinese traditional virtue</a:t>
            </a:r>
            <a:r>
              <a:rPr lang="zh-CN" altLang="en-US" sz="2000" b="1" baseline="-25000">
                <a:latin typeface="等线" panose="02010600030101010101" charset="-122"/>
                <a:ea typeface="等线" panose="02010600030101010101" charset="-122"/>
              </a:rPr>
              <a:t>（美德）</a:t>
            </a:r>
            <a:r>
              <a:rPr lang="zh-CN" altLang="en-US" sz="2000" b="1">
                <a:latin typeface="等线" panose="02010600030101010101" charset="-122"/>
                <a:ea typeface="等线" panose="02010600030101010101" charset="-122"/>
              </a:rPr>
              <a:t>.More importantly, in the time of pandemic</a:t>
            </a:r>
            <a:r>
              <a:rPr lang="zh-CN" altLang="en-US" sz="2000" b="1" baseline="-25000">
                <a:latin typeface="等线" panose="02010600030101010101" charset="-122"/>
                <a:ea typeface="等线" panose="02010600030101010101" charset="-122"/>
              </a:rPr>
              <a:t>（疫情）</a:t>
            </a:r>
            <a:r>
              <a:rPr lang="zh-CN" altLang="en-US" sz="2000" b="1">
                <a:latin typeface="等线" panose="02010600030101010101" charset="-122"/>
                <a:ea typeface="等线" panose="02010600030101010101" charset="-122"/>
              </a:rPr>
              <a:t> and natural disasters, saving food is of vital significance for a country with 1.4 billion people</a:t>
            </a:r>
            <a:r>
              <a:rPr lang="zh-CN" altLang="en-US" sz="2000" b="1" baseline="-25000">
                <a:solidFill>
                  <a:srgbClr val="7030A0"/>
                </a:solidFill>
                <a:latin typeface="等线" panose="02010600030101010101" charset="-122"/>
                <a:ea typeface="等线" panose="02010600030101010101" charset="-122"/>
              </a:rPr>
              <a:t> (意义）</a:t>
            </a:r>
            <a:r>
              <a:rPr lang="zh-CN" altLang="en-US" sz="2000" b="1">
                <a:latin typeface="等线" panose="02010600030101010101" charset="-122"/>
                <a:ea typeface="等线" panose="02010600030101010101" charset="-122"/>
              </a:rPr>
              <a:t>.</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The school is to launch a campaign against food waste. To begin with, banners will be put up to advocate saving food. As for us students, please don’t order food that we can't finish. Furthermore, let' s remind each other to clear the plate all the time or pack leftovers home</a:t>
            </a:r>
            <a:r>
              <a:rPr lang="zh-CN" altLang="en-US" sz="2000" b="1" baseline="-25000">
                <a:latin typeface="等线" panose="02010600030101010101" charset="-122"/>
                <a:ea typeface="等线" panose="02010600030101010101" charset="-122"/>
              </a:rPr>
              <a:t>(打包回家）</a:t>
            </a:r>
            <a:r>
              <a:rPr lang="zh-CN" altLang="en-US" sz="2000" b="1">
                <a:latin typeface="等线" panose="02010600030101010101" charset="-122"/>
                <a:ea typeface="等线" panose="02010600030101010101" charset="-122"/>
              </a:rPr>
              <a:t>.</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Remember, every grain</a:t>
            </a:r>
            <a:r>
              <a:rPr lang="zh-CN" altLang="en-US" sz="2000" b="1" baseline="-25000">
                <a:latin typeface="等线" panose="02010600030101010101" charset="-122"/>
                <a:ea typeface="等线" panose="02010600030101010101" charset="-122"/>
              </a:rPr>
              <a:t>(谷物</a:t>
            </a:r>
            <a:r>
              <a:rPr lang="zh-CN" altLang="en-US" sz="2000" b="1">
                <a:latin typeface="等线" panose="02010600030101010101" charset="-122"/>
                <a:ea typeface="等线" panose="02010600030101010101" charset="-122"/>
              </a:rPr>
              <a:t>) comes after hard toil</a:t>
            </a:r>
            <a:r>
              <a:rPr lang="zh-CN" altLang="en-US" sz="2000" b="1" baseline="-25000">
                <a:latin typeface="等线" panose="02010600030101010101" charset="-122"/>
                <a:ea typeface="等线" panose="02010600030101010101" charset="-122"/>
              </a:rPr>
              <a:t>（辛苦）</a:t>
            </a:r>
            <a:r>
              <a:rPr lang="zh-CN" altLang="en-US" sz="2000" b="1">
                <a:latin typeface="等线" panose="02010600030101010101" charset="-122"/>
                <a:ea typeface="等线" panose="02010600030101010101" charset="-122"/>
              </a:rPr>
              <a:t>.Let’ s save food and do it from today. </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Students' Union</a:t>
            </a:r>
            <a:endParaRPr lang="en-US" altLang="zh-CN" sz="2000" b="1">
              <a:latin typeface="等线" panose="02010600030101010101" charset="-122"/>
              <a:ea typeface="等线" panose="02010600030101010101" charset="-122"/>
            </a:endParaRPr>
          </a:p>
        </p:txBody>
      </p:sp>
      <p:sp>
        <p:nvSpPr>
          <p:cNvPr id="5" name="圆角淘宝网chenying0907出品 28"/>
          <p:cNvSpPr/>
          <p:nvPr/>
        </p:nvSpPr>
        <p:spPr>
          <a:xfrm>
            <a:off x="10852100" y="1079685"/>
            <a:ext cx="643208" cy="663127"/>
          </a:xfrm>
          <a:prstGeom prst="roundRect">
            <a:avLst>
              <a:gd name="adj" fmla="val 7822"/>
            </a:avLst>
          </a:prstGeom>
          <a:solidFill>
            <a:srgbClr val="00B05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9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299"/>
                            </p:stCondLst>
                            <p:childTnLst>
                              <p:par>
                                <p:cTn id="18" presetID="2" presetClass="entr" presetSubtype="4"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250" fill="hold"/>
                                        <p:tgtEl>
                                          <p:spTgt spid="5"/>
                                        </p:tgtEl>
                                        <p:attrNameLst>
                                          <p:attrName>ppt_x</p:attrName>
                                        </p:attrNameLst>
                                      </p:cBhvr>
                                      <p:tavLst>
                                        <p:tav tm="0">
                                          <p:val>
                                            <p:strVal val="#ppt_x"/>
                                          </p:val>
                                        </p:tav>
                                        <p:tav tm="100000">
                                          <p:val>
                                            <p:strVal val="#ppt_x"/>
                                          </p:val>
                                        </p:tav>
                                      </p:tavLst>
                                    </p:anim>
                                    <p:anim calcmode="lin" valueType="num">
                                      <p:cBhvr additive="base">
                                        <p:cTn id="21" dur="2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6" grpId="0"/>
      <p:bldP spid="6" grpId="1"/>
      <p:bldP spid="5"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30643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altLang="en-US" sz="2400" b="1" dirty="0">
                <a:solidFill>
                  <a:srgbClr val="002060"/>
                </a:solidFill>
                <a:latin typeface="微软雅黑" panose="020B0503020204020204" pitchFamily="34" charset="-122"/>
                <a:ea typeface="微软雅黑" panose="020B0503020204020204" pitchFamily="34" charset="-122"/>
              </a:rPr>
              <a:t>“垃圾分类，保护环境”倡议书</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03</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2997316"/>
              <a:ext cx="2202101" cy="2773307"/>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假定你是李华，受学生会委托，围绕“垃圾分类，保护环境”这一主题，为校宣传栏“英语天地”写一封倡议书，内容包括：</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1.倡议的原因和目的；</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2.倡议的的具体内容；</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3.发出倡议。</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参考词汇：</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垃圾分类 </a:t>
              </a:r>
              <a:r>
                <a:rPr lang="zh-CN" altLang="en-US" b="1" baseline="-25000" dirty="0">
                  <a:latin typeface="微软雅黑" panose="020B0503020204020204" pitchFamily="34" charset="-122"/>
                  <a:ea typeface="微软雅黑" panose="020B0503020204020204" pitchFamily="34" charset="-122"/>
                </a:rPr>
                <a:t>garbage sorting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区分 </a:t>
              </a:r>
              <a:r>
                <a:rPr lang="zh-CN" altLang="en-US" b="1" baseline="-25000" dirty="0">
                  <a:latin typeface="微软雅黑" panose="020B0503020204020204" pitchFamily="34" charset="-122"/>
                  <a:ea typeface="微软雅黑" panose="020B0503020204020204" pitchFamily="34" charset="-122"/>
                </a:rPr>
                <a:t>differentiate</a:t>
              </a:r>
              <a:endParaRPr lang="zh-CN" altLang="en-US" b="1" baseline="-25000"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6" name="文本框 5"/>
          <p:cNvSpPr txBox="1"/>
          <p:nvPr/>
        </p:nvSpPr>
        <p:spPr>
          <a:xfrm>
            <a:off x="3879215" y="1583690"/>
            <a:ext cx="7891780" cy="4592320"/>
          </a:xfrm>
          <a:prstGeom prst="rect">
            <a:avLst/>
          </a:prstGeom>
          <a:noFill/>
        </p:spPr>
        <p:txBody>
          <a:bodyPr wrap="square" rtlCol="0" anchor="t">
            <a:spAutoFit/>
          </a:bodyPr>
          <a:p>
            <a:pPr fontAlgn="auto">
              <a:lnSpc>
                <a:spcPts val="2700"/>
              </a:lnSpc>
            </a:pPr>
            <a:r>
              <a:rPr lang="zh-CN" altLang="en-US" sz="2000" b="1">
                <a:latin typeface="等线" panose="02010600030101010101" charset="-122"/>
                <a:ea typeface="等线" panose="02010600030101010101" charset="-122"/>
              </a:rPr>
              <a:t>Dear friends,</a:t>
            </a:r>
            <a:endParaRPr lang="zh-CN" altLang="en-US" sz="2000" b="1">
              <a:latin typeface="等线" panose="02010600030101010101" charset="-122"/>
              <a:ea typeface="等线" panose="02010600030101010101" charset="-122"/>
            </a:endParaRPr>
          </a:p>
          <a:p>
            <a:pPr fontAlgn="auto">
              <a:lnSpc>
                <a:spcPts val="2700"/>
              </a:lnSpc>
            </a:pPr>
            <a:r>
              <a:rPr lang="zh-CN" altLang="en-US" sz="2000" b="1">
                <a:latin typeface="等线" panose="02010600030101010101" charset="-122"/>
                <a:ea typeface="等线" panose="02010600030101010101" charset="-122"/>
              </a:rPr>
              <a:t>    Our school produces a lot of rubbish every day, such as leftover food, waste paper and plastic bottles, which brings a wide range of environmental problems as well as the waste of resources. </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It’s time we took immediate action to change the situation. It is necessary for us to raise awareness of environmental protection and develop the good habit of garbage sorting. What’s more, we should voluntarily differentiate recyclable rubbish from non-recyclables in our daily life. </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If everyone does his bit responsibly in garbage sorting, our school will become better and better.                                                                </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The Students’ Union </a:t>
            </a:r>
            <a:endParaRPr lang="zh-CN" altLang="en-US" sz="2000" b="1">
              <a:latin typeface="等线" panose="02010600030101010101" charset="-122"/>
              <a:ea typeface="等线" panose="02010600030101010101" charset="-122"/>
            </a:endParaRPr>
          </a:p>
          <a:p>
            <a:pPr fontAlgn="auto">
              <a:lnSpc>
                <a:spcPts val="2700"/>
              </a:lnSpc>
            </a:pPr>
            <a:r>
              <a:rPr lang="zh-CN" altLang="en-US" sz="2000" b="1">
                <a:latin typeface="等线" panose="02010600030101010101" charset="-122"/>
                <a:ea typeface="等线" panose="02010600030101010101" charset="-122"/>
              </a:rPr>
              <a:t>                                              </a:t>
            </a: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Jun. 12th 2021</a:t>
            </a:r>
            <a:endParaRPr lang="zh-CN" altLang="en-US" sz="2000" b="1">
              <a:latin typeface="等线" panose="02010600030101010101" charset="-122"/>
              <a:ea typeface="等线" panose="02010600030101010101" charset="-122"/>
            </a:endParaRPr>
          </a:p>
        </p:txBody>
      </p:sp>
      <p:sp>
        <p:nvSpPr>
          <p:cNvPr id="31" name="圆角淘宝网chenying0907出品 30"/>
          <p:cNvSpPr/>
          <p:nvPr/>
        </p:nvSpPr>
        <p:spPr>
          <a:xfrm>
            <a:off x="10462210" y="1157379"/>
            <a:ext cx="643208" cy="663127"/>
          </a:xfrm>
          <a:prstGeom prst="roundRect">
            <a:avLst>
              <a:gd name="adj" fmla="val 7822"/>
            </a:avLst>
          </a:prstGeom>
          <a:solidFill>
            <a:srgbClr val="00B0F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04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549"/>
                            </p:stCondLst>
                            <p:childTnLst>
                              <p:par>
                                <p:cTn id="18" presetID="2" presetClass="entr" presetSubtype="4"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250" fill="hold"/>
                                        <p:tgtEl>
                                          <p:spTgt spid="31"/>
                                        </p:tgtEl>
                                        <p:attrNameLst>
                                          <p:attrName>ppt_x</p:attrName>
                                        </p:attrNameLst>
                                      </p:cBhvr>
                                      <p:tavLst>
                                        <p:tav tm="0">
                                          <p:val>
                                            <p:strVal val="#ppt_x"/>
                                          </p:val>
                                        </p:tav>
                                        <p:tav tm="100000">
                                          <p:val>
                                            <p:strVal val="#ppt_x"/>
                                          </p:val>
                                        </p:tav>
                                      </p:tavLst>
                                    </p:anim>
                                    <p:anim calcmode="lin" valueType="num">
                                      <p:cBhvr additive="base">
                                        <p:cTn id="21" dur="2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6" grpId="0"/>
      <p:bldP spid="6" grpId="1"/>
      <p:bldP spid="31"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9960"/>
            <a:ext cx="12192000" cy="3605530"/>
          </a:xfrm>
          <a:prstGeom prst="rect">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62635" y="3767455"/>
            <a:ext cx="3340100" cy="460375"/>
          </a:xfrm>
          <a:prstGeom prst="rect">
            <a:avLst/>
          </a:prstGeom>
          <a:noFill/>
        </p:spPr>
        <p:txBody>
          <a:bodyPr wrap="none" rtlCol="0" anchor="t">
            <a:spAutoFit/>
          </a:bodyPr>
          <a:p>
            <a:pPr algn="l"/>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读书征文或活动</a:t>
            </a:r>
            <a:endParaRPr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01" name="图片 100"/>
          <p:cNvPicPr/>
          <p:nvPr/>
        </p:nvPicPr>
        <p:blipFill>
          <a:blip r:embed="rId1"/>
          <a:srcRect t="4256" b="6410"/>
          <a:stretch>
            <a:fillRect/>
          </a:stretch>
        </p:blipFill>
        <p:spPr>
          <a:xfrm>
            <a:off x="5661660" y="949325"/>
            <a:ext cx="6581140" cy="3606165"/>
          </a:xfrm>
          <a:prstGeom prst="rect">
            <a:avLst/>
          </a:prstGeom>
          <a:noFill/>
          <a:ln w="9525">
            <a:noFill/>
          </a:ln>
        </p:spPr>
      </p:pic>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（2021.10）杭州学军中学2021学年第一学期期中考试 </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aphicFrame>
        <p:nvGraphicFramePr>
          <p:cNvPr id="5" name="表格 4"/>
          <p:cNvGraphicFramePr/>
          <p:nvPr>
            <p:custDataLst>
              <p:tags r:id="rId3"/>
            </p:custDataLst>
          </p:nvPr>
        </p:nvGraphicFramePr>
        <p:xfrm>
          <a:off x="336550" y="835025"/>
          <a:ext cx="11577955" cy="5709285"/>
        </p:xfrm>
        <a:graphic>
          <a:graphicData uri="http://schemas.openxmlformats.org/drawingml/2006/table">
            <a:tbl>
              <a:tblPr firstRow="1" bandRow="1">
                <a:tableStyleId>{5C22544A-7EE6-4342-B048-85BDC9FD1C3A}</a:tableStyleId>
              </a:tblPr>
              <a:tblGrid>
                <a:gridCol w="1402715"/>
                <a:gridCol w="3536950"/>
                <a:gridCol w="6638290"/>
              </a:tblGrid>
              <a:tr h="484505">
                <a:tc gridSpan="3">
                  <a:txBody>
                    <a:bodyPr/>
                    <a:p>
                      <a:pPr algn="ctr">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“My Favorite English Novel”征文投稿</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txBody>
                  <a:tcPr/>
                </a:tc>
                <a:tc hMerge="1">
                  <a:tcPr/>
                </a:tc>
                <a:tc hMerge="1">
                  <a:tcPr/>
                </a:tc>
              </a:tr>
              <a:tr h="1403350">
                <a:tc>
                  <a:txBody>
                    <a:bodyPr/>
                    <a:p>
                      <a:pPr algn="ctr" fontAlgn="ctr">
                        <a:buNone/>
                      </a:pPr>
                      <a:endParaRPr lang="zh-CN" altLang="en-US" b="1"/>
                    </a:p>
                    <a:p>
                      <a:pPr algn="ctr" fontAlgn="ctr">
                        <a:buNone/>
                      </a:pPr>
                      <a:endParaRPr lang="zh-CN" altLang="en-US" b="1"/>
                    </a:p>
                    <a:p>
                      <a:pPr algn="ctr" fontAlgn="ctr">
                        <a:buNone/>
                      </a:pPr>
                      <a:r>
                        <a:rPr lang="zh-CN" altLang="en-US" b="1"/>
                        <a:t>第一</a:t>
                      </a:r>
                      <a:endParaRPr lang="zh-CN" altLang="en-US" b="1"/>
                    </a:p>
                    <a:p>
                      <a:pPr algn="ctr" fontAlgn="ctr">
                        <a:buNone/>
                      </a:pPr>
                      <a:r>
                        <a:rPr lang="zh-CN" altLang="en-US" b="1"/>
                        <a:t>层级</a:t>
                      </a:r>
                      <a:endParaRPr lang="zh-CN" altLang="en-US" b="1"/>
                    </a:p>
                    <a:p>
                      <a:pPr algn="ctr" fontAlgn="ctr">
                        <a:buNone/>
                      </a:pPr>
                      <a:r>
                        <a:rPr lang="zh-CN" altLang="en-US" b="1"/>
                        <a:t>信息</a:t>
                      </a:r>
                      <a:endParaRPr lang="zh-CN" altLang="en-US" b="1"/>
                    </a:p>
                    <a:p>
                      <a:pPr algn="ctr" fontAlgn="ctr">
                        <a:buNone/>
                      </a:pPr>
                      <a:endParaRPr lang="zh-CN" altLang="en-US" b="1"/>
                    </a:p>
                  </a:txBody>
                  <a:tcPr/>
                </a:tc>
                <a:tc>
                  <a:txBody>
                    <a:bodyPr/>
                    <a:p>
                      <a:pPr>
                        <a:buNone/>
                      </a:pPr>
                      <a:r>
                        <a:rPr lang="en-US" altLang="zh-CN" sz="2400"/>
                        <a:t>     </a:t>
                      </a:r>
                      <a:r>
                        <a:rPr lang="zh-CN" altLang="en-US" sz="2400"/>
                        <a:t>你校英语报正在举行以“My Favorite English Novel”为主题的征文活动。请你写一篇短文投稿</a:t>
                      </a:r>
                      <a:endParaRPr lang="zh-CN" altLang="en-US" sz="2400"/>
                    </a:p>
                  </a:txBody>
                  <a:tcPr/>
                </a:tc>
                <a:tc rowSpan="2">
                  <a:txBody>
                    <a:bodyPr/>
                    <a:p>
                      <a:pPr>
                        <a:buNone/>
                      </a:pPr>
                      <a:endParaRPr lang="zh-CN" altLang="en-US"/>
                    </a:p>
                  </a:txBody>
                  <a:tcPr/>
                </a:tc>
              </a:tr>
              <a:tr h="389890">
                <a:tc>
                  <a:txBody>
                    <a:bodyPr/>
                    <a:p>
                      <a:pPr algn="ctr" fontAlgn="ctr">
                        <a:buNone/>
                      </a:pPr>
                      <a:r>
                        <a:rPr lang="zh-CN" altLang="en-US" sz="1800" b="1">
                          <a:sym typeface="+mn-ea"/>
                        </a:rPr>
                        <a:t>内容要点1</a:t>
                      </a:r>
                      <a:endParaRPr lang="zh-CN" altLang="en-US" sz="1800" b="1"/>
                    </a:p>
                  </a:txBody>
                  <a:tcPr/>
                </a:tc>
                <a:tc>
                  <a:txBody>
                    <a:bodyPr/>
                    <a:p>
                      <a:pPr>
                        <a:buNone/>
                      </a:pPr>
                      <a:r>
                        <a:rPr lang="zh-CN" altLang="en-US" sz="2400"/>
                        <a:t>小说的名称；</a:t>
                      </a:r>
                      <a:endParaRPr lang="zh-CN" altLang="en-US" sz="2400"/>
                    </a:p>
                  </a:txBody>
                  <a:tcPr/>
                </a:tc>
                <a:tc vMerge="1">
                  <a:tcPr/>
                </a:tc>
              </a:tr>
              <a:tr h="640715">
                <a:tc>
                  <a:txBody>
                    <a:bodyPr/>
                    <a:p>
                      <a:pPr algn="ctr" fontAlgn="ctr">
                        <a:buNone/>
                      </a:pPr>
                      <a:r>
                        <a:rPr lang="zh-CN" altLang="en-US" sz="1800" b="1">
                          <a:sym typeface="+mn-ea"/>
                        </a:rPr>
                        <a:t>内容要点2</a:t>
                      </a:r>
                      <a:endParaRPr lang="zh-CN" altLang="en-US" sz="1800" b="1"/>
                    </a:p>
                    <a:p>
                      <a:pPr algn="ctr" fontAlgn="ctr">
                        <a:buNone/>
                      </a:pPr>
                      <a:endParaRPr lang="zh-CN" altLang="en-US" sz="1800" b="1"/>
                    </a:p>
                  </a:txBody>
                  <a:tcPr/>
                </a:tc>
                <a:tc>
                  <a:txBody>
                    <a:bodyPr/>
                    <a:p>
                      <a:pPr>
                        <a:buNone/>
                      </a:pPr>
                      <a:r>
                        <a:rPr lang="zh-CN" altLang="en-US" sz="2400"/>
                        <a:t>小说的内容；</a:t>
                      </a:r>
                      <a:endParaRPr lang="zh-CN" altLang="en-US" sz="2400"/>
                    </a:p>
                    <a:p>
                      <a:pPr>
                        <a:buNone/>
                      </a:pPr>
                      <a:endParaRPr lang="zh-CN" altLang="en-US" sz="2400"/>
                    </a:p>
                    <a:p>
                      <a:pPr>
                        <a:buNone/>
                      </a:pPr>
                      <a:endParaRPr lang="zh-CN" altLang="en-US" sz="2400"/>
                    </a:p>
                    <a:p>
                      <a:pPr>
                        <a:buNone/>
                      </a:pPr>
                      <a:endParaRPr lang="zh-CN" altLang="en-US" sz="2400"/>
                    </a:p>
                    <a:p>
                      <a:pPr fontAlgn="auto">
                        <a:lnSpc>
                          <a:spcPts val="1880"/>
                        </a:lnSpc>
                        <a:buNone/>
                      </a:pPr>
                      <a:endParaRPr lang="zh-CN" altLang="en-US" sz="2400"/>
                    </a:p>
                    <a:p>
                      <a:pPr>
                        <a:buNone/>
                      </a:pPr>
                      <a:endParaRPr lang="zh-CN" altLang="en-US" sz="2400"/>
                    </a:p>
                  </a:txBody>
                  <a:tcPr/>
                </a:tc>
                <a:tc>
                  <a:txBody>
                    <a:bodyPr/>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tc>
              </a:tr>
              <a:tr h="1109980">
                <a:tc>
                  <a:txBody>
                    <a:bodyPr/>
                    <a:p>
                      <a:pPr algn="ctr" fontAlgn="ctr">
                        <a:buNone/>
                      </a:pPr>
                      <a:r>
                        <a:rPr lang="zh-CN" altLang="en-US" b="1">
                          <a:sym typeface="+mn-ea"/>
                        </a:rPr>
                        <a:t>内容要点</a:t>
                      </a:r>
                      <a:r>
                        <a:rPr lang="en-US" altLang="zh-CN" b="1">
                          <a:sym typeface="+mn-ea"/>
                        </a:rPr>
                        <a:t>3</a:t>
                      </a:r>
                      <a:endParaRPr lang="zh-CN" altLang="en-US" sz="1800" b="1"/>
                    </a:p>
                    <a:p>
                      <a:pPr algn="ctr" fontAlgn="ctr">
                        <a:buNone/>
                      </a:pPr>
                      <a:endParaRPr lang="zh-CN" altLang="en-US" sz="1800" b="1"/>
                    </a:p>
                  </a:txBody>
                  <a:tcPr/>
                </a:tc>
                <a:tc>
                  <a:txBody>
                    <a:bodyPr/>
                    <a:p>
                      <a:pPr>
                        <a:buNone/>
                      </a:pPr>
                      <a:r>
                        <a:rPr lang="zh-CN" altLang="en-US" sz="2400"/>
                        <a:t>喜欢的理由。</a:t>
                      </a:r>
                      <a:endParaRPr lang="zh-CN" altLang="en-US" sz="2400"/>
                    </a:p>
                  </a:txBody>
                  <a:tcPr/>
                </a:tc>
                <a:tc>
                  <a:txBody>
                    <a:bodyPr/>
                    <a:p>
                      <a:pPr>
                        <a:buNone/>
                      </a:pPr>
                      <a:endParaRPr lang="zh-CN" altLang="en-US"/>
                    </a:p>
                  </a:txBody>
                  <a:tcPr/>
                </a:tc>
              </a:tr>
            </a:tbl>
          </a:graphicData>
        </a:graphic>
      </p:graphicFrame>
      <p:sp>
        <p:nvSpPr>
          <p:cNvPr id="4" name="文本框 3"/>
          <p:cNvSpPr txBox="1"/>
          <p:nvPr/>
        </p:nvSpPr>
        <p:spPr>
          <a:xfrm>
            <a:off x="5403215" y="1749425"/>
            <a:ext cx="6285865" cy="706755"/>
          </a:xfrm>
          <a:prstGeom prst="rect">
            <a:avLst/>
          </a:prstGeom>
          <a:noFill/>
        </p:spPr>
        <p:txBody>
          <a:bodyPr wrap="square" rtlCol="0" anchor="t">
            <a:spAutoFit/>
          </a:bodyPr>
          <a:p>
            <a:r>
              <a:rPr lang="en-US" altLang="zh-CN" sz="2000" b="1"/>
              <a:t>     </a:t>
            </a:r>
            <a:r>
              <a:rPr lang="zh-CN" altLang="en-US" sz="2000" b="1"/>
              <a:t>When it comes to </a:t>
            </a:r>
            <a:r>
              <a:rPr lang="zh-CN" altLang="en-US" sz="2000" b="1">
                <a:solidFill>
                  <a:srgbClr val="7030A0"/>
                </a:solidFill>
              </a:rPr>
              <a:t>my favorite novel</a:t>
            </a:r>
            <a:r>
              <a:rPr lang="zh-CN" altLang="en-US" sz="2000" b="1"/>
              <a:t>, </a:t>
            </a:r>
            <a:r>
              <a:rPr lang="zh-CN" altLang="en-US" sz="2000" b="1">
                <a:solidFill>
                  <a:srgbClr val="7030A0"/>
                </a:solidFill>
              </a:rPr>
              <a:t>David Copperfield</a:t>
            </a:r>
            <a:r>
              <a:rPr lang="zh-CN" altLang="en-US" sz="2000" b="1"/>
              <a:t> by </a:t>
            </a:r>
            <a:r>
              <a:rPr lang="zh-CN" altLang="en-US" sz="2000" b="1">
                <a:solidFill>
                  <a:srgbClr val="7030A0"/>
                </a:solidFill>
              </a:rPr>
              <a:t>Charles Dickens</a:t>
            </a:r>
            <a:r>
              <a:rPr lang="zh-CN" altLang="en-US" sz="2000" b="1"/>
              <a:t> ranks first in my heart.</a:t>
            </a:r>
            <a:endParaRPr lang="zh-CN" altLang="en-US" sz="2000" b="1"/>
          </a:p>
        </p:txBody>
      </p:sp>
      <p:sp>
        <p:nvSpPr>
          <p:cNvPr id="6" name="文本框 5"/>
          <p:cNvSpPr txBox="1"/>
          <p:nvPr/>
        </p:nvSpPr>
        <p:spPr>
          <a:xfrm>
            <a:off x="5347335" y="3576320"/>
            <a:ext cx="6420485" cy="1938020"/>
          </a:xfrm>
          <a:prstGeom prst="rect">
            <a:avLst/>
          </a:prstGeom>
          <a:noFill/>
        </p:spPr>
        <p:txBody>
          <a:bodyPr wrap="square" rtlCol="0" anchor="t">
            <a:spAutoFit/>
          </a:bodyPr>
          <a:p>
            <a:r>
              <a:rPr lang="en-US" altLang="zh-CN" sz="2000" b="1"/>
              <a:t>    </a:t>
            </a:r>
            <a:r>
              <a:rPr lang="zh-CN" altLang="en-US" sz="2000" b="1"/>
              <a:t>The main character, David Copperfield, whose father died when he was young, led a miserable life for he was badly treated by his step-father. Despite his terrible childhood, David never gave up the hope of life. Having experienced ups and downs for a long period of time, he eventually achieved his life goal.</a:t>
            </a:r>
            <a:endParaRPr lang="zh-CN" altLang="en-US" sz="2000" b="1"/>
          </a:p>
        </p:txBody>
      </p:sp>
      <p:sp>
        <p:nvSpPr>
          <p:cNvPr id="7" name="文本框 6"/>
          <p:cNvSpPr txBox="1"/>
          <p:nvPr/>
        </p:nvSpPr>
        <p:spPr>
          <a:xfrm>
            <a:off x="5347335" y="5711825"/>
            <a:ext cx="6567170" cy="1014730"/>
          </a:xfrm>
          <a:prstGeom prst="rect">
            <a:avLst/>
          </a:prstGeom>
          <a:noFill/>
        </p:spPr>
        <p:txBody>
          <a:bodyPr wrap="square" rtlCol="0" anchor="t">
            <a:spAutoFit/>
          </a:bodyPr>
          <a:p>
            <a:r>
              <a:rPr lang="en-US" altLang="zh-CN" sz="2000" b="1"/>
              <a:t>   </a:t>
            </a:r>
            <a:r>
              <a:rPr lang="zh-CN" altLang="en-US" sz="2000" b="1"/>
              <a:t>I</a:t>
            </a:r>
            <a:r>
              <a:rPr lang="en-US" altLang="zh-CN" sz="2000" b="1"/>
              <a:t>’</a:t>
            </a:r>
            <a:r>
              <a:rPr lang="zh-CN" altLang="en-US" sz="2000" b="1"/>
              <a:t>m fascinated by the charm of the plot and the distinctive writing style. Additionally, the novel gives me strength to cope with obstacles in life and pursue my dream bravely. </a:t>
            </a:r>
            <a:endParaRPr lang="zh-CN" altLang="en-US"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 grpId="0"/>
      <p:bldP spid="4" grpId="1"/>
      <p:bldP spid="6" grpId="0"/>
      <p:bldP spid="6" grpId="1"/>
      <p:bldP spid="7" grpId="0"/>
      <p:bldP spid="7"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857" y="169183"/>
            <a:ext cx="1646621"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备考建议</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42" name="淘宝网chenying0907出品 141"/>
          <p:cNvGrpSpPr/>
          <p:nvPr/>
        </p:nvGrpSpPr>
        <p:grpSpPr>
          <a:xfrm>
            <a:off x="1527613" y="2842535"/>
            <a:ext cx="9870440" cy="868362"/>
            <a:chOff x="4553343" y="2507117"/>
            <a:chExt cx="9870440" cy="868362"/>
          </a:xfrm>
        </p:grpSpPr>
        <p:grpSp>
          <p:nvGrpSpPr>
            <p:cNvPr id="143" name="淘宝网chenying0907出品 10"/>
            <p:cNvGrpSpPr/>
            <p:nvPr/>
          </p:nvGrpSpPr>
          <p:grpSpPr bwMode="auto">
            <a:xfrm>
              <a:off x="4553343" y="2507117"/>
              <a:ext cx="1906587" cy="868362"/>
              <a:chOff x="2359836" y="2583197"/>
              <a:chExt cx="1906927" cy="868230"/>
            </a:xfrm>
          </p:grpSpPr>
          <p:sp>
            <p:nvSpPr>
              <p:cNvPr id="147" name="淘宝网chenying0907出品 6"/>
              <p:cNvSpPr/>
              <p:nvPr/>
            </p:nvSpPr>
            <p:spPr>
              <a:xfrm>
                <a:off x="2359836" y="2694305"/>
                <a:ext cx="1906927" cy="757122"/>
              </a:xfrm>
              <a:custGeom>
                <a:avLst/>
                <a:gdLst/>
                <a:ahLst/>
                <a:cxnLst/>
                <a:rect l="l" t="t" r="r" b="b"/>
                <a:pathLst>
                  <a:path w="2852836" h="812079">
                    <a:moveTo>
                      <a:pt x="334026" y="0"/>
                    </a:moveTo>
                    <a:cubicBezTo>
                      <a:pt x="629853" y="114341"/>
                      <a:pt x="1009624" y="182893"/>
                      <a:pt x="1423773" y="182893"/>
                    </a:cubicBezTo>
                    <a:cubicBezTo>
                      <a:pt x="1807753" y="182893"/>
                      <a:pt x="2162182" y="123965"/>
                      <a:pt x="2447320" y="23572"/>
                    </a:cubicBezTo>
                    <a:cubicBezTo>
                      <a:pt x="2470720" y="18147"/>
                      <a:pt x="2493390" y="11141"/>
                      <a:pt x="2514376" y="1055"/>
                    </a:cubicBezTo>
                    <a:cubicBezTo>
                      <a:pt x="2679522" y="179535"/>
                      <a:pt x="2797076" y="401441"/>
                      <a:pt x="2852836" y="646891"/>
                    </a:cubicBezTo>
                    <a:cubicBezTo>
                      <a:pt x="2427255" y="752598"/>
                      <a:pt x="1941751" y="812079"/>
                      <a:pt x="1426418" y="812079"/>
                    </a:cubicBezTo>
                    <a:cubicBezTo>
                      <a:pt x="911085" y="812079"/>
                      <a:pt x="425581" y="752598"/>
                      <a:pt x="0" y="646891"/>
                    </a:cubicBezTo>
                    <a:cubicBezTo>
                      <a:pt x="55592" y="402182"/>
                      <a:pt x="172605" y="180875"/>
                      <a:pt x="334026" y="0"/>
                    </a:cubicBezTo>
                    <a:close/>
                  </a:path>
                </a:pathLst>
              </a:custGeom>
              <a:solidFill>
                <a:srgbClr val="92D050"/>
              </a:solidFill>
              <a:ln w="3175"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sz="2000">
                  <a:solidFill>
                    <a:sysClr val="windowText" lastClr="000000"/>
                  </a:solidFill>
                  <a:latin typeface="微软雅黑" panose="020B0503020204020204" pitchFamily="34" charset="-122"/>
                  <a:ea typeface="微软雅黑" panose="020B0503020204020204" pitchFamily="34" charset="-122"/>
                </a:endParaRPr>
              </a:p>
            </p:txBody>
          </p:sp>
          <p:sp>
            <p:nvSpPr>
              <p:cNvPr id="148" name="淘宝网chenying0907出品 10"/>
              <p:cNvSpPr/>
              <p:nvPr/>
            </p:nvSpPr>
            <p:spPr>
              <a:xfrm>
                <a:off x="2586888" y="2583197"/>
                <a:ext cx="1451234" cy="280944"/>
              </a:xfrm>
              <a:custGeom>
                <a:avLst/>
                <a:gdLst>
                  <a:gd name="connsiteX0" fmla="*/ 0 w 1747836"/>
                  <a:gd name="connsiteY0" fmla="*/ 99883 h 199766"/>
                  <a:gd name="connsiteX1" fmla="*/ 873918 w 1747836"/>
                  <a:gd name="connsiteY1" fmla="*/ 0 h 199766"/>
                  <a:gd name="connsiteX2" fmla="*/ 1747836 w 1747836"/>
                  <a:gd name="connsiteY2" fmla="*/ 99883 h 199766"/>
                  <a:gd name="connsiteX3" fmla="*/ 873918 w 1747836"/>
                  <a:gd name="connsiteY3" fmla="*/ 199766 h 199766"/>
                  <a:gd name="connsiteX4" fmla="*/ 0 w 1747836"/>
                  <a:gd name="connsiteY4" fmla="*/ 99883 h 199766"/>
                  <a:gd name="connsiteX0-1" fmla="*/ 93 w 1747929"/>
                  <a:gd name="connsiteY0-2" fmla="*/ 99883 h 304541"/>
                  <a:gd name="connsiteX1-3" fmla="*/ 874011 w 1747929"/>
                  <a:gd name="connsiteY1-4" fmla="*/ 0 h 304541"/>
                  <a:gd name="connsiteX2-5" fmla="*/ 1747929 w 1747929"/>
                  <a:gd name="connsiteY2-6" fmla="*/ 99883 h 304541"/>
                  <a:gd name="connsiteX3-7" fmla="*/ 833530 w 1747929"/>
                  <a:gd name="connsiteY3-8" fmla="*/ 304541 h 304541"/>
                  <a:gd name="connsiteX4-9" fmla="*/ 93 w 1747929"/>
                  <a:gd name="connsiteY4-10" fmla="*/ 99883 h 304541"/>
                  <a:gd name="connsiteX0-11" fmla="*/ 48 w 1747884"/>
                  <a:gd name="connsiteY0-12" fmla="*/ 133220 h 337878"/>
                  <a:gd name="connsiteX1-13" fmla="*/ 862060 w 1747884"/>
                  <a:gd name="connsiteY1-14" fmla="*/ 0 h 337878"/>
                  <a:gd name="connsiteX2-15" fmla="*/ 1747884 w 1747884"/>
                  <a:gd name="connsiteY2-16" fmla="*/ 133220 h 337878"/>
                  <a:gd name="connsiteX3-17" fmla="*/ 833485 w 1747884"/>
                  <a:gd name="connsiteY3-18" fmla="*/ 337878 h 337878"/>
                  <a:gd name="connsiteX4-19" fmla="*/ 48 w 1747884"/>
                  <a:gd name="connsiteY4-20" fmla="*/ 133220 h 337878"/>
                  <a:gd name="connsiteX0-21" fmla="*/ 2146 w 1749982"/>
                  <a:gd name="connsiteY0-22" fmla="*/ 133220 h 337878"/>
                  <a:gd name="connsiteX1-23" fmla="*/ 864158 w 1749982"/>
                  <a:gd name="connsiteY1-24" fmla="*/ 0 h 337878"/>
                  <a:gd name="connsiteX2-25" fmla="*/ 1749982 w 1749982"/>
                  <a:gd name="connsiteY2-26" fmla="*/ 133220 h 337878"/>
                  <a:gd name="connsiteX3-27" fmla="*/ 835583 w 1749982"/>
                  <a:gd name="connsiteY3-28" fmla="*/ 337878 h 337878"/>
                  <a:gd name="connsiteX4-29" fmla="*/ 2146 w 1749982"/>
                  <a:gd name="connsiteY4-30" fmla="*/ 133220 h 337878"/>
                  <a:gd name="connsiteX0-31" fmla="*/ 0 w 1747836"/>
                  <a:gd name="connsiteY0-32" fmla="*/ 133220 h 337878"/>
                  <a:gd name="connsiteX1-33" fmla="*/ 862012 w 1747836"/>
                  <a:gd name="connsiteY1-34" fmla="*/ 0 h 337878"/>
                  <a:gd name="connsiteX2-35" fmla="*/ 1747836 w 1747836"/>
                  <a:gd name="connsiteY2-36" fmla="*/ 133220 h 337878"/>
                  <a:gd name="connsiteX3-37" fmla="*/ 833437 w 1747836"/>
                  <a:gd name="connsiteY3-38" fmla="*/ 337878 h 337878"/>
                  <a:gd name="connsiteX4-39" fmla="*/ 0 w 1747836"/>
                  <a:gd name="connsiteY4-40" fmla="*/ 133220 h 337878"/>
                  <a:gd name="connsiteX0-41" fmla="*/ 0 w 1747836"/>
                  <a:gd name="connsiteY0-42" fmla="*/ 133220 h 337878"/>
                  <a:gd name="connsiteX1-43" fmla="*/ 862012 w 1747836"/>
                  <a:gd name="connsiteY1-44" fmla="*/ 0 h 337878"/>
                  <a:gd name="connsiteX2-45" fmla="*/ 1747836 w 1747836"/>
                  <a:gd name="connsiteY2-46" fmla="*/ 133220 h 337878"/>
                  <a:gd name="connsiteX3-47" fmla="*/ 833437 w 1747836"/>
                  <a:gd name="connsiteY3-48" fmla="*/ 337878 h 337878"/>
                  <a:gd name="connsiteX4-49" fmla="*/ 0 w 1747836"/>
                  <a:gd name="connsiteY4-50" fmla="*/ 133220 h 337878"/>
                  <a:gd name="connsiteX0-51" fmla="*/ 0 w 1747836"/>
                  <a:gd name="connsiteY0-52" fmla="*/ 133220 h 337878"/>
                  <a:gd name="connsiteX1-53" fmla="*/ 862012 w 1747836"/>
                  <a:gd name="connsiteY1-54" fmla="*/ 0 h 337878"/>
                  <a:gd name="connsiteX2-55" fmla="*/ 1747836 w 1747836"/>
                  <a:gd name="connsiteY2-56" fmla="*/ 133220 h 337878"/>
                  <a:gd name="connsiteX3-57" fmla="*/ 833437 w 1747836"/>
                  <a:gd name="connsiteY3-58" fmla="*/ 337878 h 337878"/>
                  <a:gd name="connsiteX4-59" fmla="*/ 0 w 1747836"/>
                  <a:gd name="connsiteY4-60" fmla="*/ 133220 h 337878"/>
                  <a:gd name="connsiteX0-61" fmla="*/ 0 w 1747836"/>
                  <a:gd name="connsiteY0-62" fmla="*/ 133220 h 337878"/>
                  <a:gd name="connsiteX1-63" fmla="*/ 862012 w 1747836"/>
                  <a:gd name="connsiteY1-64" fmla="*/ 0 h 337878"/>
                  <a:gd name="connsiteX2-65" fmla="*/ 1747836 w 1747836"/>
                  <a:gd name="connsiteY2-66" fmla="*/ 133220 h 337878"/>
                  <a:gd name="connsiteX3-67" fmla="*/ 833437 w 1747836"/>
                  <a:gd name="connsiteY3-68" fmla="*/ 337878 h 337878"/>
                  <a:gd name="connsiteX4-69" fmla="*/ 0 w 1747836"/>
                  <a:gd name="connsiteY4-70" fmla="*/ 133220 h 337878"/>
                  <a:gd name="connsiteX0-71" fmla="*/ 0 w 1747836"/>
                  <a:gd name="connsiteY0-72" fmla="*/ 133220 h 338503"/>
                  <a:gd name="connsiteX1-73" fmla="*/ 862012 w 1747836"/>
                  <a:gd name="connsiteY1-74" fmla="*/ 0 h 338503"/>
                  <a:gd name="connsiteX2-75" fmla="*/ 1747836 w 1747836"/>
                  <a:gd name="connsiteY2-76" fmla="*/ 133220 h 338503"/>
                  <a:gd name="connsiteX3-77" fmla="*/ 833437 w 1747836"/>
                  <a:gd name="connsiteY3-78" fmla="*/ 337878 h 338503"/>
                  <a:gd name="connsiteX4-79" fmla="*/ 0 w 1747836"/>
                  <a:gd name="connsiteY4-80" fmla="*/ 133220 h 33850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47836" h="338503">
                    <a:moveTo>
                      <a:pt x="0" y="133220"/>
                    </a:moveTo>
                    <a:cubicBezTo>
                      <a:pt x="4763" y="65001"/>
                      <a:pt x="379360" y="0"/>
                      <a:pt x="862012" y="0"/>
                    </a:cubicBezTo>
                    <a:cubicBezTo>
                      <a:pt x="1344664" y="0"/>
                      <a:pt x="1704974" y="39955"/>
                      <a:pt x="1747836" y="133220"/>
                    </a:cubicBezTo>
                    <a:cubicBezTo>
                      <a:pt x="1704974" y="188384"/>
                      <a:pt x="1306538" y="349785"/>
                      <a:pt x="833437" y="337878"/>
                    </a:cubicBezTo>
                    <a:cubicBezTo>
                      <a:pt x="350785" y="337878"/>
                      <a:pt x="35718" y="189533"/>
                      <a:pt x="0" y="133220"/>
                    </a:cubicBezTo>
                    <a:close/>
                  </a:path>
                </a:pathLst>
              </a:custGeom>
              <a:gradFill flip="none" rotWithShape="1">
                <a:gsLst>
                  <a:gs pos="43000">
                    <a:srgbClr val="92D050">
                      <a:lumMod val="60000"/>
                      <a:lumOff val="40000"/>
                    </a:srgbClr>
                  </a:gs>
                  <a:gs pos="75000">
                    <a:srgbClr val="92D050"/>
                  </a:gs>
                  <a:gs pos="100000">
                    <a:srgbClr val="92D050">
                      <a:lumMod val="75000"/>
                    </a:srgbClr>
                  </a:gs>
                  <a:gs pos="0">
                    <a:srgbClr val="92D050"/>
                  </a:gs>
                  <a:gs pos="88000">
                    <a:srgbClr val="92D050">
                      <a:lumMod val="20000"/>
                      <a:lumOff val="80000"/>
                    </a:srgbClr>
                  </a:gs>
                </a:gsLst>
                <a:lin ang="15000000" scaled="0"/>
                <a:tileRect/>
              </a:gradFill>
              <a:ln w="3175"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sz="2000">
                  <a:solidFill>
                    <a:sysClr val="windowText" lastClr="000000"/>
                  </a:solidFill>
                  <a:latin typeface="微软雅黑" panose="020B0503020204020204" pitchFamily="34" charset="-122"/>
                  <a:ea typeface="微软雅黑" panose="020B0503020204020204" pitchFamily="34" charset="-122"/>
                </a:endParaRPr>
              </a:p>
            </p:txBody>
          </p:sp>
        </p:grpSp>
        <p:cxnSp>
          <p:nvCxnSpPr>
            <p:cNvPr id="144" name="直接连接符 143"/>
            <p:cNvCxnSpPr/>
            <p:nvPr/>
          </p:nvCxnSpPr>
          <p:spPr>
            <a:xfrm>
              <a:off x="6231330" y="3268024"/>
              <a:ext cx="2853292" cy="0"/>
            </a:xfrm>
            <a:prstGeom prst="line">
              <a:avLst/>
            </a:prstGeom>
            <a:noFill/>
            <a:ln w="9525" cap="flat" cmpd="sng" algn="ctr">
              <a:solidFill>
                <a:sysClr val="windowText" lastClr="000000"/>
              </a:solidFill>
              <a:prstDash val="sysDash"/>
              <a:headEnd type="oval"/>
            </a:ln>
            <a:effectLst/>
          </p:spPr>
          <p:style>
            <a:lnRef idx="1">
              <a:srgbClr val="0070C0"/>
            </a:lnRef>
            <a:fillRef idx="0">
              <a:srgbClr val="0070C0"/>
            </a:fillRef>
            <a:effectRef idx="0">
              <a:srgbClr val="0070C0"/>
            </a:effectRef>
            <a:fontRef idx="minor">
              <a:sysClr val="windowText" lastClr="000000"/>
            </a:fontRef>
          </p:style>
        </p:cxnSp>
        <p:sp>
          <p:nvSpPr>
            <p:cNvPr id="145" name="淘宝网chenying0907出品 11"/>
            <p:cNvSpPr txBox="1">
              <a:spLocks noChangeArrowheads="1"/>
            </p:cNvSpPr>
            <p:nvPr/>
          </p:nvSpPr>
          <p:spPr bwMode="auto">
            <a:xfrm flipH="1">
              <a:off x="7302893" y="2567442"/>
              <a:ext cx="7120890" cy="706755"/>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kern="0" dirty="0">
                  <a:latin typeface="微软雅黑" panose="020B0503020204020204" pitchFamily="34" charset="-122"/>
                  <a:ea typeface="微软雅黑" panose="020B0503020204020204" pitchFamily="34" charset="-122"/>
                </a:rPr>
                <a:t>可以从人物角度、情节角度、精神角度、历史角度中等任选一个视角，紧扣引用的内容进行阐述；</a:t>
              </a:r>
              <a:endParaRPr lang="zh-CN" altLang="en-US" sz="2000" kern="0" dirty="0">
                <a:latin typeface="微软雅黑" panose="020B0503020204020204" pitchFamily="34" charset="-122"/>
                <a:ea typeface="微软雅黑" panose="020B0503020204020204" pitchFamily="34" charset="-122"/>
              </a:endParaRPr>
            </a:p>
          </p:txBody>
        </p:sp>
        <p:sp>
          <p:nvSpPr>
            <p:cNvPr id="146" name="淘宝网chenying0907出品 11"/>
            <p:cNvSpPr txBox="1">
              <a:spLocks noChangeArrowheads="1"/>
            </p:cNvSpPr>
            <p:nvPr/>
          </p:nvSpPr>
          <p:spPr bwMode="auto">
            <a:xfrm flipH="1">
              <a:off x="4923230" y="2911929"/>
              <a:ext cx="1309688" cy="460375"/>
            </a:xfrm>
            <a:prstGeom prst="rect">
              <a:avLst/>
            </a:prstGeom>
            <a:noFill/>
            <a:ln>
              <a:noFill/>
            </a:ln>
            <a:effectLst/>
          </p:spPr>
          <p:txBody>
            <a:bodyPr>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2400" b="1" kern="0" dirty="0">
                  <a:solidFill>
                    <a:schemeClr val="bg1"/>
                  </a:solidFill>
                  <a:latin typeface="微软雅黑" panose="020B0503020204020204" pitchFamily="34" charset="-122"/>
                  <a:ea typeface="微软雅黑" panose="020B0503020204020204" pitchFamily="34" charset="-122"/>
                </a:rPr>
                <a:t>议</a:t>
              </a:r>
              <a:endParaRPr lang="en-US" altLang="zh-CN" sz="2400" b="1" kern="0" dirty="0">
                <a:solidFill>
                  <a:schemeClr val="bg1"/>
                </a:solidFill>
                <a:latin typeface="微软雅黑" panose="020B0503020204020204" pitchFamily="34" charset="-122"/>
                <a:ea typeface="微软雅黑" panose="020B0503020204020204" pitchFamily="34" charset="-122"/>
              </a:endParaRPr>
            </a:p>
          </p:txBody>
        </p:sp>
      </p:grpSp>
      <p:grpSp>
        <p:nvGrpSpPr>
          <p:cNvPr id="149" name="淘宝网chenying0907出品 148"/>
          <p:cNvGrpSpPr/>
          <p:nvPr/>
        </p:nvGrpSpPr>
        <p:grpSpPr>
          <a:xfrm>
            <a:off x="1484750" y="3723597"/>
            <a:ext cx="9913620" cy="1006475"/>
            <a:chOff x="4510480" y="3388179"/>
            <a:chExt cx="9913620" cy="1006475"/>
          </a:xfrm>
        </p:grpSpPr>
        <p:grpSp>
          <p:nvGrpSpPr>
            <p:cNvPr id="150" name="淘宝网chenying0907出品 7"/>
            <p:cNvGrpSpPr/>
            <p:nvPr/>
          </p:nvGrpSpPr>
          <p:grpSpPr bwMode="auto">
            <a:xfrm>
              <a:off x="4510480" y="3388179"/>
              <a:ext cx="1997075" cy="1006475"/>
              <a:chOff x="2317398" y="3463386"/>
              <a:chExt cx="1996450" cy="1006832"/>
            </a:xfrm>
          </p:grpSpPr>
          <p:sp>
            <p:nvSpPr>
              <p:cNvPr id="154" name="淘宝网chenying0907出品 11"/>
              <p:cNvSpPr/>
              <p:nvPr/>
            </p:nvSpPr>
            <p:spPr>
              <a:xfrm>
                <a:off x="2317398" y="3604724"/>
                <a:ext cx="1996450" cy="865494"/>
              </a:xfrm>
              <a:custGeom>
                <a:avLst/>
                <a:gdLst>
                  <a:gd name="connsiteX0" fmla="*/ 38236 w 2929388"/>
                  <a:gd name="connsiteY0" fmla="*/ 0 h 928410"/>
                  <a:gd name="connsiteX1" fmla="*/ 40502 w 2929388"/>
                  <a:gd name="connsiteY1" fmla="*/ 249 h 928410"/>
                  <a:gd name="connsiteX2" fmla="*/ 1464694 w 2929388"/>
                  <a:gd name="connsiteY2" fmla="*/ 164962 h 928410"/>
                  <a:gd name="connsiteX3" fmla="*/ 2736593 w 2929388"/>
                  <a:gd name="connsiteY3" fmla="*/ 32746 h 928410"/>
                  <a:gd name="connsiteX4" fmla="*/ 2892996 w 2929388"/>
                  <a:gd name="connsiteY4" fmla="*/ 10365 h 928410"/>
                  <a:gd name="connsiteX5" fmla="*/ 2929388 w 2929388"/>
                  <a:gd name="connsiteY5" fmla="*/ 328092 h 928410"/>
                  <a:gd name="connsiteX6" fmla="*/ 2849103 w 2929388"/>
                  <a:gd name="connsiteY6" fmla="*/ 803087 h 928410"/>
                  <a:gd name="connsiteX7" fmla="*/ 1445730 w 2929388"/>
                  <a:gd name="connsiteY7" fmla="*/ 928410 h 928410"/>
                  <a:gd name="connsiteX8" fmla="*/ 80285 w 2929388"/>
                  <a:gd name="connsiteY8" fmla="*/ 803087 h 928410"/>
                  <a:gd name="connsiteX9" fmla="*/ 0 w 2929388"/>
                  <a:gd name="connsiteY9" fmla="*/ 328092 h 928410"/>
                  <a:gd name="connsiteX10" fmla="*/ 38236 w 2929388"/>
                  <a:gd name="connsiteY10" fmla="*/ 0 h 928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9388" h="928410">
                    <a:moveTo>
                      <a:pt x="38236" y="0"/>
                    </a:moveTo>
                    <a:lnTo>
                      <a:pt x="40502" y="249"/>
                    </a:lnTo>
                    <a:cubicBezTo>
                      <a:pt x="465536" y="105687"/>
                      <a:pt x="950252" y="164962"/>
                      <a:pt x="1464694" y="164962"/>
                    </a:cubicBezTo>
                    <a:cubicBezTo>
                      <a:pt x="1918892" y="164962"/>
                      <a:pt x="2349918" y="118757"/>
                      <a:pt x="2736593" y="32746"/>
                    </a:cubicBezTo>
                    <a:cubicBezTo>
                      <a:pt x="2788729" y="28638"/>
                      <a:pt x="2840843" y="21068"/>
                      <a:pt x="2892996" y="10365"/>
                    </a:cubicBezTo>
                    <a:cubicBezTo>
                      <a:pt x="2917427" y="112386"/>
                      <a:pt x="2929388" y="218843"/>
                      <a:pt x="2929388" y="328092"/>
                    </a:cubicBezTo>
                    <a:cubicBezTo>
                      <a:pt x="2929388" y="494525"/>
                      <a:pt x="2901629" y="654473"/>
                      <a:pt x="2849103" y="803087"/>
                    </a:cubicBezTo>
                    <a:cubicBezTo>
                      <a:pt x="2411952" y="866921"/>
                      <a:pt x="1927963" y="928410"/>
                      <a:pt x="1445730" y="928410"/>
                    </a:cubicBezTo>
                    <a:cubicBezTo>
                      <a:pt x="963497" y="928410"/>
                      <a:pt x="517436" y="866921"/>
                      <a:pt x="80285" y="803087"/>
                    </a:cubicBezTo>
                    <a:cubicBezTo>
                      <a:pt x="27759" y="654473"/>
                      <a:pt x="0" y="494525"/>
                      <a:pt x="0" y="328092"/>
                    </a:cubicBezTo>
                    <a:cubicBezTo>
                      <a:pt x="0" y="215192"/>
                      <a:pt x="12774" y="105274"/>
                      <a:pt x="38236" y="0"/>
                    </a:cubicBezTo>
                    <a:close/>
                  </a:path>
                </a:pathLst>
              </a:custGeom>
              <a:solidFill>
                <a:srgbClr val="00B050"/>
              </a:solidFill>
              <a:ln w="3175"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sz="2000">
                  <a:solidFill>
                    <a:sysClr val="windowText" lastClr="000000"/>
                  </a:solidFill>
                  <a:latin typeface="微软雅黑" panose="020B0503020204020204" pitchFamily="34" charset="-122"/>
                  <a:ea typeface="微软雅黑" panose="020B0503020204020204" pitchFamily="34" charset="-122"/>
                </a:endParaRPr>
              </a:p>
            </p:txBody>
          </p:sp>
          <p:sp>
            <p:nvSpPr>
              <p:cNvPr id="155" name="淘宝网chenying0907出品 10"/>
              <p:cNvSpPr/>
              <p:nvPr/>
            </p:nvSpPr>
            <p:spPr>
              <a:xfrm>
                <a:off x="2345964" y="3463386"/>
                <a:ext cx="1939318" cy="295380"/>
              </a:xfrm>
              <a:custGeom>
                <a:avLst/>
                <a:gdLst>
                  <a:gd name="connsiteX0" fmla="*/ 0 w 1747836"/>
                  <a:gd name="connsiteY0" fmla="*/ 99883 h 199766"/>
                  <a:gd name="connsiteX1" fmla="*/ 873918 w 1747836"/>
                  <a:gd name="connsiteY1" fmla="*/ 0 h 199766"/>
                  <a:gd name="connsiteX2" fmla="*/ 1747836 w 1747836"/>
                  <a:gd name="connsiteY2" fmla="*/ 99883 h 199766"/>
                  <a:gd name="connsiteX3" fmla="*/ 873918 w 1747836"/>
                  <a:gd name="connsiteY3" fmla="*/ 199766 h 199766"/>
                  <a:gd name="connsiteX4" fmla="*/ 0 w 1747836"/>
                  <a:gd name="connsiteY4" fmla="*/ 99883 h 199766"/>
                  <a:gd name="connsiteX0-1" fmla="*/ 93 w 1747929"/>
                  <a:gd name="connsiteY0-2" fmla="*/ 99883 h 304541"/>
                  <a:gd name="connsiteX1-3" fmla="*/ 874011 w 1747929"/>
                  <a:gd name="connsiteY1-4" fmla="*/ 0 h 304541"/>
                  <a:gd name="connsiteX2-5" fmla="*/ 1747929 w 1747929"/>
                  <a:gd name="connsiteY2-6" fmla="*/ 99883 h 304541"/>
                  <a:gd name="connsiteX3-7" fmla="*/ 833530 w 1747929"/>
                  <a:gd name="connsiteY3-8" fmla="*/ 304541 h 304541"/>
                  <a:gd name="connsiteX4-9" fmla="*/ 93 w 1747929"/>
                  <a:gd name="connsiteY4-10" fmla="*/ 99883 h 304541"/>
                  <a:gd name="connsiteX0-11" fmla="*/ 48 w 1747884"/>
                  <a:gd name="connsiteY0-12" fmla="*/ 133220 h 337878"/>
                  <a:gd name="connsiteX1-13" fmla="*/ 862060 w 1747884"/>
                  <a:gd name="connsiteY1-14" fmla="*/ 0 h 337878"/>
                  <a:gd name="connsiteX2-15" fmla="*/ 1747884 w 1747884"/>
                  <a:gd name="connsiteY2-16" fmla="*/ 133220 h 337878"/>
                  <a:gd name="connsiteX3-17" fmla="*/ 833485 w 1747884"/>
                  <a:gd name="connsiteY3-18" fmla="*/ 337878 h 337878"/>
                  <a:gd name="connsiteX4-19" fmla="*/ 48 w 1747884"/>
                  <a:gd name="connsiteY4-20" fmla="*/ 133220 h 337878"/>
                  <a:gd name="connsiteX0-21" fmla="*/ 2146 w 1749982"/>
                  <a:gd name="connsiteY0-22" fmla="*/ 133220 h 337878"/>
                  <a:gd name="connsiteX1-23" fmla="*/ 864158 w 1749982"/>
                  <a:gd name="connsiteY1-24" fmla="*/ 0 h 337878"/>
                  <a:gd name="connsiteX2-25" fmla="*/ 1749982 w 1749982"/>
                  <a:gd name="connsiteY2-26" fmla="*/ 133220 h 337878"/>
                  <a:gd name="connsiteX3-27" fmla="*/ 835583 w 1749982"/>
                  <a:gd name="connsiteY3-28" fmla="*/ 337878 h 337878"/>
                  <a:gd name="connsiteX4-29" fmla="*/ 2146 w 1749982"/>
                  <a:gd name="connsiteY4-30" fmla="*/ 133220 h 337878"/>
                  <a:gd name="connsiteX0-31" fmla="*/ 0 w 1747836"/>
                  <a:gd name="connsiteY0-32" fmla="*/ 133220 h 337878"/>
                  <a:gd name="connsiteX1-33" fmla="*/ 862012 w 1747836"/>
                  <a:gd name="connsiteY1-34" fmla="*/ 0 h 337878"/>
                  <a:gd name="connsiteX2-35" fmla="*/ 1747836 w 1747836"/>
                  <a:gd name="connsiteY2-36" fmla="*/ 133220 h 337878"/>
                  <a:gd name="connsiteX3-37" fmla="*/ 833437 w 1747836"/>
                  <a:gd name="connsiteY3-38" fmla="*/ 337878 h 337878"/>
                  <a:gd name="connsiteX4-39" fmla="*/ 0 w 1747836"/>
                  <a:gd name="connsiteY4-40" fmla="*/ 133220 h 337878"/>
                  <a:gd name="connsiteX0-41" fmla="*/ 0 w 1747836"/>
                  <a:gd name="connsiteY0-42" fmla="*/ 133220 h 337878"/>
                  <a:gd name="connsiteX1-43" fmla="*/ 862012 w 1747836"/>
                  <a:gd name="connsiteY1-44" fmla="*/ 0 h 337878"/>
                  <a:gd name="connsiteX2-45" fmla="*/ 1747836 w 1747836"/>
                  <a:gd name="connsiteY2-46" fmla="*/ 133220 h 337878"/>
                  <a:gd name="connsiteX3-47" fmla="*/ 833437 w 1747836"/>
                  <a:gd name="connsiteY3-48" fmla="*/ 337878 h 337878"/>
                  <a:gd name="connsiteX4-49" fmla="*/ 0 w 1747836"/>
                  <a:gd name="connsiteY4-50" fmla="*/ 133220 h 337878"/>
                  <a:gd name="connsiteX0-51" fmla="*/ 0 w 1747836"/>
                  <a:gd name="connsiteY0-52" fmla="*/ 133220 h 337878"/>
                  <a:gd name="connsiteX1-53" fmla="*/ 862012 w 1747836"/>
                  <a:gd name="connsiteY1-54" fmla="*/ 0 h 337878"/>
                  <a:gd name="connsiteX2-55" fmla="*/ 1747836 w 1747836"/>
                  <a:gd name="connsiteY2-56" fmla="*/ 133220 h 337878"/>
                  <a:gd name="connsiteX3-57" fmla="*/ 833437 w 1747836"/>
                  <a:gd name="connsiteY3-58" fmla="*/ 337878 h 337878"/>
                  <a:gd name="connsiteX4-59" fmla="*/ 0 w 1747836"/>
                  <a:gd name="connsiteY4-60" fmla="*/ 133220 h 337878"/>
                  <a:gd name="connsiteX0-61" fmla="*/ 0 w 1747836"/>
                  <a:gd name="connsiteY0-62" fmla="*/ 133220 h 337878"/>
                  <a:gd name="connsiteX1-63" fmla="*/ 862012 w 1747836"/>
                  <a:gd name="connsiteY1-64" fmla="*/ 0 h 337878"/>
                  <a:gd name="connsiteX2-65" fmla="*/ 1747836 w 1747836"/>
                  <a:gd name="connsiteY2-66" fmla="*/ 133220 h 337878"/>
                  <a:gd name="connsiteX3-67" fmla="*/ 833437 w 1747836"/>
                  <a:gd name="connsiteY3-68" fmla="*/ 337878 h 337878"/>
                  <a:gd name="connsiteX4-69" fmla="*/ 0 w 1747836"/>
                  <a:gd name="connsiteY4-70" fmla="*/ 133220 h 337878"/>
                  <a:gd name="connsiteX0-71" fmla="*/ 0 w 1747836"/>
                  <a:gd name="connsiteY0-72" fmla="*/ 133220 h 338503"/>
                  <a:gd name="connsiteX1-73" fmla="*/ 862012 w 1747836"/>
                  <a:gd name="connsiteY1-74" fmla="*/ 0 h 338503"/>
                  <a:gd name="connsiteX2-75" fmla="*/ 1747836 w 1747836"/>
                  <a:gd name="connsiteY2-76" fmla="*/ 133220 h 338503"/>
                  <a:gd name="connsiteX3-77" fmla="*/ 833437 w 1747836"/>
                  <a:gd name="connsiteY3-78" fmla="*/ 337878 h 338503"/>
                  <a:gd name="connsiteX4-79" fmla="*/ 0 w 1747836"/>
                  <a:gd name="connsiteY4-80" fmla="*/ 133220 h 338503"/>
                  <a:gd name="connsiteX0-81" fmla="*/ 0 w 1747836"/>
                  <a:gd name="connsiteY0-82" fmla="*/ 133220 h 272914"/>
                  <a:gd name="connsiteX1-83" fmla="*/ 862012 w 1747836"/>
                  <a:gd name="connsiteY1-84" fmla="*/ 0 h 272914"/>
                  <a:gd name="connsiteX2-85" fmla="*/ 1747836 w 1747836"/>
                  <a:gd name="connsiteY2-86" fmla="*/ 133220 h 272914"/>
                  <a:gd name="connsiteX3-87" fmla="*/ 833437 w 1747836"/>
                  <a:gd name="connsiteY3-88" fmla="*/ 271897 h 272914"/>
                  <a:gd name="connsiteX4-89" fmla="*/ 0 w 1747836"/>
                  <a:gd name="connsiteY4-90" fmla="*/ 133220 h 272914"/>
                  <a:gd name="connsiteX0-91" fmla="*/ 0 w 1747836"/>
                  <a:gd name="connsiteY0-92" fmla="*/ 133220 h 335514"/>
                  <a:gd name="connsiteX1-93" fmla="*/ 862012 w 1747836"/>
                  <a:gd name="connsiteY1-94" fmla="*/ 0 h 335514"/>
                  <a:gd name="connsiteX2-95" fmla="*/ 1747836 w 1747836"/>
                  <a:gd name="connsiteY2-96" fmla="*/ 133220 h 335514"/>
                  <a:gd name="connsiteX3-97" fmla="*/ 835857 w 1747836"/>
                  <a:gd name="connsiteY3-98" fmla="*/ 334878 h 335514"/>
                  <a:gd name="connsiteX4-99" fmla="*/ 0 w 1747836"/>
                  <a:gd name="connsiteY4-100" fmla="*/ 133220 h 335514"/>
                  <a:gd name="connsiteX0-101" fmla="*/ 0 w 1772041"/>
                  <a:gd name="connsiteY0-102" fmla="*/ 133575 h 336043"/>
                  <a:gd name="connsiteX1-103" fmla="*/ 862012 w 1772041"/>
                  <a:gd name="connsiteY1-104" fmla="*/ 355 h 336043"/>
                  <a:gd name="connsiteX2-105" fmla="*/ 1772041 w 1772041"/>
                  <a:gd name="connsiteY2-106" fmla="*/ 169565 h 336043"/>
                  <a:gd name="connsiteX3-107" fmla="*/ 835857 w 1772041"/>
                  <a:gd name="connsiteY3-108" fmla="*/ 335233 h 336043"/>
                  <a:gd name="connsiteX4-109" fmla="*/ 0 w 1772041"/>
                  <a:gd name="connsiteY4-110" fmla="*/ 133575 h 336043"/>
                  <a:gd name="connsiteX0-111" fmla="*/ 0 w 1784143"/>
                  <a:gd name="connsiteY0-112" fmla="*/ 160230 h 335706"/>
                  <a:gd name="connsiteX1-113" fmla="*/ 874114 w 1784143"/>
                  <a:gd name="connsiteY1-114" fmla="*/ 18 h 335706"/>
                  <a:gd name="connsiteX2-115" fmla="*/ 1784143 w 1784143"/>
                  <a:gd name="connsiteY2-116" fmla="*/ 169228 h 335706"/>
                  <a:gd name="connsiteX3-117" fmla="*/ 847959 w 1784143"/>
                  <a:gd name="connsiteY3-118" fmla="*/ 334896 h 335706"/>
                  <a:gd name="connsiteX4-119" fmla="*/ 0 w 1784143"/>
                  <a:gd name="connsiteY4-120" fmla="*/ 160230 h 335706"/>
                  <a:gd name="connsiteX0-121" fmla="*/ 0 w 1776882"/>
                  <a:gd name="connsiteY0-122" fmla="*/ 160220 h 335678"/>
                  <a:gd name="connsiteX1-123" fmla="*/ 874114 w 1776882"/>
                  <a:gd name="connsiteY1-124" fmla="*/ 8 h 335678"/>
                  <a:gd name="connsiteX2-125" fmla="*/ 1776882 w 1776882"/>
                  <a:gd name="connsiteY2-126" fmla="*/ 166219 h 335678"/>
                  <a:gd name="connsiteX3-127" fmla="*/ 847959 w 1776882"/>
                  <a:gd name="connsiteY3-128" fmla="*/ 334886 h 335678"/>
                  <a:gd name="connsiteX4-129" fmla="*/ 0 w 1776882"/>
                  <a:gd name="connsiteY4-130" fmla="*/ 160220 h 3356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76882" h="335678">
                    <a:moveTo>
                      <a:pt x="0" y="160220"/>
                    </a:moveTo>
                    <a:cubicBezTo>
                      <a:pt x="4763" y="92001"/>
                      <a:pt x="577967" y="-992"/>
                      <a:pt x="874114" y="8"/>
                    </a:cubicBezTo>
                    <a:cubicBezTo>
                      <a:pt x="1170261" y="1008"/>
                      <a:pt x="1734020" y="72954"/>
                      <a:pt x="1776882" y="166219"/>
                    </a:cubicBezTo>
                    <a:cubicBezTo>
                      <a:pt x="1734020" y="221383"/>
                      <a:pt x="1321060" y="346793"/>
                      <a:pt x="847959" y="334886"/>
                    </a:cubicBezTo>
                    <a:cubicBezTo>
                      <a:pt x="365307" y="334886"/>
                      <a:pt x="35718" y="216533"/>
                      <a:pt x="0" y="160220"/>
                    </a:cubicBezTo>
                    <a:close/>
                  </a:path>
                </a:pathLst>
              </a:custGeom>
              <a:gradFill flip="none" rotWithShape="1">
                <a:gsLst>
                  <a:gs pos="18000">
                    <a:srgbClr val="0E7C06"/>
                  </a:gs>
                  <a:gs pos="67000">
                    <a:srgbClr val="8AD53F"/>
                  </a:gs>
                  <a:gs pos="100000">
                    <a:srgbClr val="BCEB6F"/>
                  </a:gs>
                </a:gsLst>
                <a:lin ang="15600000" scaled="0"/>
                <a:tileRect/>
              </a:gradFill>
              <a:ln w="3175"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sz="2000">
                  <a:solidFill>
                    <a:sysClr val="windowText" lastClr="000000"/>
                  </a:solidFill>
                  <a:latin typeface="微软雅黑" panose="020B0503020204020204" pitchFamily="34" charset="-122"/>
                  <a:ea typeface="微软雅黑" panose="020B0503020204020204" pitchFamily="34" charset="-122"/>
                </a:endParaRPr>
              </a:p>
            </p:txBody>
          </p:sp>
        </p:grpSp>
        <p:cxnSp>
          <p:nvCxnSpPr>
            <p:cNvPr id="151" name="直接连接符 150"/>
            <p:cNvCxnSpPr/>
            <p:nvPr/>
          </p:nvCxnSpPr>
          <p:spPr>
            <a:xfrm>
              <a:off x="6313880" y="4254390"/>
              <a:ext cx="2770742" cy="0"/>
            </a:xfrm>
            <a:prstGeom prst="line">
              <a:avLst/>
            </a:prstGeom>
            <a:noFill/>
            <a:ln w="9525" cap="flat" cmpd="sng" algn="ctr">
              <a:solidFill>
                <a:sysClr val="windowText" lastClr="000000"/>
              </a:solidFill>
              <a:prstDash val="sysDash"/>
              <a:headEnd type="oval"/>
            </a:ln>
            <a:effectLst/>
          </p:spPr>
          <p:style>
            <a:lnRef idx="1">
              <a:srgbClr val="0070C0"/>
            </a:lnRef>
            <a:fillRef idx="0">
              <a:srgbClr val="0070C0"/>
            </a:fillRef>
            <a:effectRef idx="0">
              <a:srgbClr val="0070C0"/>
            </a:effectRef>
            <a:fontRef idx="minor">
              <a:sysClr val="windowText" lastClr="000000"/>
            </a:fontRef>
          </p:style>
        </p:cxnSp>
        <p:sp>
          <p:nvSpPr>
            <p:cNvPr id="152" name="淘宝网chenying0907出品 11"/>
            <p:cNvSpPr txBox="1">
              <a:spLocks noChangeArrowheads="1"/>
            </p:cNvSpPr>
            <p:nvPr/>
          </p:nvSpPr>
          <p:spPr bwMode="auto">
            <a:xfrm flipH="1">
              <a:off x="7302575" y="3610429"/>
              <a:ext cx="7121525" cy="706755"/>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kern="0" dirty="0">
                  <a:latin typeface="微软雅黑" panose="020B0503020204020204" pitchFamily="34" charset="-122"/>
                  <a:ea typeface="微软雅黑" panose="020B0503020204020204" pitchFamily="34" charset="-122"/>
                </a:rPr>
                <a:t>能自然联系生活实际，将经典与当代生活紧密结合，增添时代元素，赋予当代社会的精神价值；</a:t>
              </a:r>
              <a:endParaRPr lang="zh-CN" altLang="en-US" sz="2000" kern="0" dirty="0">
                <a:latin typeface="微软雅黑" panose="020B0503020204020204" pitchFamily="34" charset="-122"/>
                <a:ea typeface="微软雅黑" panose="020B0503020204020204" pitchFamily="34" charset="-122"/>
              </a:endParaRPr>
            </a:p>
          </p:txBody>
        </p:sp>
        <p:sp>
          <p:nvSpPr>
            <p:cNvPr id="153" name="淘宝网chenying0907出品 11"/>
            <p:cNvSpPr txBox="1">
              <a:spLocks noChangeArrowheads="1"/>
            </p:cNvSpPr>
            <p:nvPr/>
          </p:nvSpPr>
          <p:spPr bwMode="auto">
            <a:xfrm flipH="1">
              <a:off x="4923230" y="3910467"/>
              <a:ext cx="1309688" cy="460375"/>
            </a:xfrm>
            <a:prstGeom prst="rect">
              <a:avLst/>
            </a:prstGeom>
            <a:noFill/>
            <a:ln>
              <a:noFill/>
            </a:ln>
            <a:effectLst/>
          </p:spPr>
          <p:txBody>
            <a:bodyPr>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2400" b="1" kern="0" dirty="0">
                  <a:solidFill>
                    <a:schemeClr val="bg1"/>
                  </a:solidFill>
                  <a:latin typeface="微软雅黑" panose="020B0503020204020204" pitchFamily="34" charset="-122"/>
                  <a:ea typeface="微软雅黑" panose="020B0503020204020204" pitchFamily="34" charset="-122"/>
                </a:rPr>
                <a:t>联</a:t>
              </a:r>
              <a:endParaRPr lang="en-US" altLang="zh-CN" sz="2400" b="1" kern="0" dirty="0">
                <a:solidFill>
                  <a:schemeClr val="bg1"/>
                </a:solidFill>
                <a:latin typeface="微软雅黑" panose="020B0503020204020204" pitchFamily="34" charset="-122"/>
                <a:ea typeface="微软雅黑" panose="020B0503020204020204" pitchFamily="34" charset="-122"/>
              </a:endParaRPr>
            </a:p>
          </p:txBody>
        </p:sp>
      </p:grpSp>
      <p:grpSp>
        <p:nvGrpSpPr>
          <p:cNvPr id="156" name="淘宝网chenying0907出品 155"/>
          <p:cNvGrpSpPr/>
          <p:nvPr/>
        </p:nvGrpSpPr>
        <p:grpSpPr>
          <a:xfrm>
            <a:off x="1557775" y="4758647"/>
            <a:ext cx="9893935" cy="1049338"/>
            <a:chOff x="4583505" y="4423229"/>
            <a:chExt cx="9893935" cy="1049338"/>
          </a:xfrm>
        </p:grpSpPr>
        <p:grpSp>
          <p:nvGrpSpPr>
            <p:cNvPr id="157" name="淘宝网chenying0907出品 4"/>
            <p:cNvGrpSpPr/>
            <p:nvPr/>
          </p:nvGrpSpPr>
          <p:grpSpPr bwMode="auto">
            <a:xfrm>
              <a:off x="4583505" y="4423229"/>
              <a:ext cx="1851025" cy="1049338"/>
              <a:chOff x="2390105" y="4499508"/>
              <a:chExt cx="1850766" cy="1048162"/>
            </a:xfrm>
          </p:grpSpPr>
          <p:sp>
            <p:nvSpPr>
              <p:cNvPr id="161" name="淘宝网chenying0907出品 2"/>
              <p:cNvSpPr/>
              <p:nvPr/>
            </p:nvSpPr>
            <p:spPr>
              <a:xfrm>
                <a:off x="2390105" y="4624780"/>
                <a:ext cx="1850766" cy="922890"/>
              </a:xfrm>
              <a:custGeom>
                <a:avLst/>
                <a:gdLst>
                  <a:gd name="connsiteX0" fmla="*/ 0 w 2768819"/>
                  <a:gd name="connsiteY0" fmla="*/ 0 h 989699"/>
                  <a:gd name="connsiteX1" fmla="*/ 1365445 w 2768819"/>
                  <a:gd name="connsiteY1" fmla="*/ 152500 h 989699"/>
                  <a:gd name="connsiteX2" fmla="*/ 2768819 w 2768819"/>
                  <a:gd name="connsiteY2" fmla="*/ 0 h 989699"/>
                  <a:gd name="connsiteX3" fmla="*/ 1384409 w 2768819"/>
                  <a:gd name="connsiteY3" fmla="*/ 989699 h 989699"/>
                  <a:gd name="connsiteX4" fmla="*/ 0 w 2768819"/>
                  <a:gd name="connsiteY4" fmla="*/ 0 h 989699"/>
                  <a:gd name="connsiteX0-1" fmla="*/ 0 w 2768819"/>
                  <a:gd name="connsiteY0-2" fmla="*/ 0 h 989699"/>
                  <a:gd name="connsiteX1-3" fmla="*/ 1365445 w 2768819"/>
                  <a:gd name="connsiteY1-4" fmla="*/ 152500 h 989699"/>
                  <a:gd name="connsiteX2-5" fmla="*/ 2768819 w 2768819"/>
                  <a:gd name="connsiteY2-6" fmla="*/ 0 h 989699"/>
                  <a:gd name="connsiteX3-7" fmla="*/ 1384409 w 2768819"/>
                  <a:gd name="connsiteY3-8" fmla="*/ 989699 h 989699"/>
                  <a:gd name="connsiteX4-9" fmla="*/ 0 w 2768819"/>
                  <a:gd name="connsiteY4-10" fmla="*/ 0 h 989699"/>
                  <a:gd name="connsiteX0-11" fmla="*/ 0 w 2768819"/>
                  <a:gd name="connsiteY0-12" fmla="*/ 0 h 989699"/>
                  <a:gd name="connsiteX1-13" fmla="*/ 1365445 w 2768819"/>
                  <a:gd name="connsiteY1-14" fmla="*/ 152500 h 989699"/>
                  <a:gd name="connsiteX2-15" fmla="*/ 2768819 w 2768819"/>
                  <a:gd name="connsiteY2-16" fmla="*/ 0 h 989699"/>
                  <a:gd name="connsiteX3-17" fmla="*/ 1384409 w 2768819"/>
                  <a:gd name="connsiteY3-18" fmla="*/ 989699 h 989699"/>
                  <a:gd name="connsiteX4-19" fmla="*/ 0 w 2768819"/>
                  <a:gd name="connsiteY4-20" fmla="*/ 0 h 9896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68819" h="989699">
                    <a:moveTo>
                      <a:pt x="0" y="0"/>
                    </a:moveTo>
                    <a:cubicBezTo>
                      <a:pt x="380260" y="70629"/>
                      <a:pt x="883212" y="152500"/>
                      <a:pt x="1365445" y="152500"/>
                    </a:cubicBezTo>
                    <a:cubicBezTo>
                      <a:pt x="1847678" y="152500"/>
                      <a:pt x="2284258" y="91012"/>
                      <a:pt x="2768819" y="0"/>
                    </a:cubicBezTo>
                    <a:cubicBezTo>
                      <a:pt x="2572779" y="576015"/>
                      <a:pt x="2026905" y="989699"/>
                      <a:pt x="1384409" y="989699"/>
                    </a:cubicBezTo>
                    <a:cubicBezTo>
                      <a:pt x="741914" y="989699"/>
                      <a:pt x="196039" y="576015"/>
                      <a:pt x="0" y="0"/>
                    </a:cubicBezTo>
                    <a:close/>
                  </a:path>
                </a:pathLst>
              </a:custGeom>
              <a:solidFill>
                <a:srgbClr val="00B0F0"/>
              </a:solidFill>
              <a:ln w="3175"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sz="2000">
                  <a:solidFill>
                    <a:sysClr val="windowText" lastClr="000000"/>
                  </a:solidFill>
                  <a:latin typeface="微软雅黑" panose="020B0503020204020204" pitchFamily="34" charset="-122"/>
                  <a:ea typeface="微软雅黑" panose="020B0503020204020204" pitchFamily="34" charset="-122"/>
                </a:endParaRPr>
              </a:p>
            </p:txBody>
          </p:sp>
          <p:sp>
            <p:nvSpPr>
              <p:cNvPr id="162" name="淘宝网chenying0907出品 10"/>
              <p:cNvSpPr/>
              <p:nvPr/>
            </p:nvSpPr>
            <p:spPr>
              <a:xfrm>
                <a:off x="2390105" y="4499508"/>
                <a:ext cx="1850766" cy="267987"/>
              </a:xfrm>
              <a:custGeom>
                <a:avLst/>
                <a:gdLst>
                  <a:gd name="connsiteX0" fmla="*/ 0 w 1747836"/>
                  <a:gd name="connsiteY0" fmla="*/ 99883 h 199766"/>
                  <a:gd name="connsiteX1" fmla="*/ 873918 w 1747836"/>
                  <a:gd name="connsiteY1" fmla="*/ 0 h 199766"/>
                  <a:gd name="connsiteX2" fmla="*/ 1747836 w 1747836"/>
                  <a:gd name="connsiteY2" fmla="*/ 99883 h 199766"/>
                  <a:gd name="connsiteX3" fmla="*/ 873918 w 1747836"/>
                  <a:gd name="connsiteY3" fmla="*/ 199766 h 199766"/>
                  <a:gd name="connsiteX4" fmla="*/ 0 w 1747836"/>
                  <a:gd name="connsiteY4" fmla="*/ 99883 h 199766"/>
                  <a:gd name="connsiteX0-1" fmla="*/ 93 w 1747929"/>
                  <a:gd name="connsiteY0-2" fmla="*/ 99883 h 304541"/>
                  <a:gd name="connsiteX1-3" fmla="*/ 874011 w 1747929"/>
                  <a:gd name="connsiteY1-4" fmla="*/ 0 h 304541"/>
                  <a:gd name="connsiteX2-5" fmla="*/ 1747929 w 1747929"/>
                  <a:gd name="connsiteY2-6" fmla="*/ 99883 h 304541"/>
                  <a:gd name="connsiteX3-7" fmla="*/ 833530 w 1747929"/>
                  <a:gd name="connsiteY3-8" fmla="*/ 304541 h 304541"/>
                  <a:gd name="connsiteX4-9" fmla="*/ 93 w 1747929"/>
                  <a:gd name="connsiteY4-10" fmla="*/ 99883 h 304541"/>
                  <a:gd name="connsiteX0-11" fmla="*/ 48 w 1747884"/>
                  <a:gd name="connsiteY0-12" fmla="*/ 133220 h 337878"/>
                  <a:gd name="connsiteX1-13" fmla="*/ 862060 w 1747884"/>
                  <a:gd name="connsiteY1-14" fmla="*/ 0 h 337878"/>
                  <a:gd name="connsiteX2-15" fmla="*/ 1747884 w 1747884"/>
                  <a:gd name="connsiteY2-16" fmla="*/ 133220 h 337878"/>
                  <a:gd name="connsiteX3-17" fmla="*/ 833485 w 1747884"/>
                  <a:gd name="connsiteY3-18" fmla="*/ 337878 h 337878"/>
                  <a:gd name="connsiteX4-19" fmla="*/ 48 w 1747884"/>
                  <a:gd name="connsiteY4-20" fmla="*/ 133220 h 337878"/>
                  <a:gd name="connsiteX0-21" fmla="*/ 2146 w 1749982"/>
                  <a:gd name="connsiteY0-22" fmla="*/ 133220 h 337878"/>
                  <a:gd name="connsiteX1-23" fmla="*/ 864158 w 1749982"/>
                  <a:gd name="connsiteY1-24" fmla="*/ 0 h 337878"/>
                  <a:gd name="connsiteX2-25" fmla="*/ 1749982 w 1749982"/>
                  <a:gd name="connsiteY2-26" fmla="*/ 133220 h 337878"/>
                  <a:gd name="connsiteX3-27" fmla="*/ 835583 w 1749982"/>
                  <a:gd name="connsiteY3-28" fmla="*/ 337878 h 337878"/>
                  <a:gd name="connsiteX4-29" fmla="*/ 2146 w 1749982"/>
                  <a:gd name="connsiteY4-30" fmla="*/ 133220 h 337878"/>
                  <a:gd name="connsiteX0-31" fmla="*/ 0 w 1747836"/>
                  <a:gd name="connsiteY0-32" fmla="*/ 133220 h 337878"/>
                  <a:gd name="connsiteX1-33" fmla="*/ 862012 w 1747836"/>
                  <a:gd name="connsiteY1-34" fmla="*/ 0 h 337878"/>
                  <a:gd name="connsiteX2-35" fmla="*/ 1747836 w 1747836"/>
                  <a:gd name="connsiteY2-36" fmla="*/ 133220 h 337878"/>
                  <a:gd name="connsiteX3-37" fmla="*/ 833437 w 1747836"/>
                  <a:gd name="connsiteY3-38" fmla="*/ 337878 h 337878"/>
                  <a:gd name="connsiteX4-39" fmla="*/ 0 w 1747836"/>
                  <a:gd name="connsiteY4-40" fmla="*/ 133220 h 337878"/>
                  <a:gd name="connsiteX0-41" fmla="*/ 0 w 1747836"/>
                  <a:gd name="connsiteY0-42" fmla="*/ 133220 h 337878"/>
                  <a:gd name="connsiteX1-43" fmla="*/ 862012 w 1747836"/>
                  <a:gd name="connsiteY1-44" fmla="*/ 0 h 337878"/>
                  <a:gd name="connsiteX2-45" fmla="*/ 1747836 w 1747836"/>
                  <a:gd name="connsiteY2-46" fmla="*/ 133220 h 337878"/>
                  <a:gd name="connsiteX3-47" fmla="*/ 833437 w 1747836"/>
                  <a:gd name="connsiteY3-48" fmla="*/ 337878 h 337878"/>
                  <a:gd name="connsiteX4-49" fmla="*/ 0 w 1747836"/>
                  <a:gd name="connsiteY4-50" fmla="*/ 133220 h 337878"/>
                  <a:gd name="connsiteX0-51" fmla="*/ 0 w 1747836"/>
                  <a:gd name="connsiteY0-52" fmla="*/ 133220 h 337878"/>
                  <a:gd name="connsiteX1-53" fmla="*/ 862012 w 1747836"/>
                  <a:gd name="connsiteY1-54" fmla="*/ 0 h 337878"/>
                  <a:gd name="connsiteX2-55" fmla="*/ 1747836 w 1747836"/>
                  <a:gd name="connsiteY2-56" fmla="*/ 133220 h 337878"/>
                  <a:gd name="connsiteX3-57" fmla="*/ 833437 w 1747836"/>
                  <a:gd name="connsiteY3-58" fmla="*/ 337878 h 337878"/>
                  <a:gd name="connsiteX4-59" fmla="*/ 0 w 1747836"/>
                  <a:gd name="connsiteY4-60" fmla="*/ 133220 h 337878"/>
                  <a:gd name="connsiteX0-61" fmla="*/ 0 w 1747836"/>
                  <a:gd name="connsiteY0-62" fmla="*/ 133220 h 337878"/>
                  <a:gd name="connsiteX1-63" fmla="*/ 862012 w 1747836"/>
                  <a:gd name="connsiteY1-64" fmla="*/ 0 h 337878"/>
                  <a:gd name="connsiteX2-65" fmla="*/ 1747836 w 1747836"/>
                  <a:gd name="connsiteY2-66" fmla="*/ 133220 h 337878"/>
                  <a:gd name="connsiteX3-67" fmla="*/ 833437 w 1747836"/>
                  <a:gd name="connsiteY3-68" fmla="*/ 337878 h 337878"/>
                  <a:gd name="connsiteX4-69" fmla="*/ 0 w 1747836"/>
                  <a:gd name="connsiteY4-70" fmla="*/ 133220 h 337878"/>
                  <a:gd name="connsiteX0-71" fmla="*/ 0 w 1747836"/>
                  <a:gd name="connsiteY0-72" fmla="*/ 133220 h 338503"/>
                  <a:gd name="connsiteX1-73" fmla="*/ 862012 w 1747836"/>
                  <a:gd name="connsiteY1-74" fmla="*/ 0 h 338503"/>
                  <a:gd name="connsiteX2-75" fmla="*/ 1747836 w 1747836"/>
                  <a:gd name="connsiteY2-76" fmla="*/ 133220 h 338503"/>
                  <a:gd name="connsiteX3-77" fmla="*/ 833437 w 1747836"/>
                  <a:gd name="connsiteY3-78" fmla="*/ 337878 h 338503"/>
                  <a:gd name="connsiteX4-79" fmla="*/ 0 w 1747836"/>
                  <a:gd name="connsiteY4-80" fmla="*/ 133220 h 338503"/>
                  <a:gd name="connsiteX0-81" fmla="*/ 0 w 1800801"/>
                  <a:gd name="connsiteY0-82" fmla="*/ 133363 h 338739"/>
                  <a:gd name="connsiteX1-83" fmla="*/ 862012 w 1800801"/>
                  <a:gd name="connsiteY1-84" fmla="*/ 143 h 338739"/>
                  <a:gd name="connsiteX2-85" fmla="*/ 1800801 w 1800801"/>
                  <a:gd name="connsiteY2-86" fmla="*/ 155588 h 338739"/>
                  <a:gd name="connsiteX3-87" fmla="*/ 833437 w 1800801"/>
                  <a:gd name="connsiteY3-88" fmla="*/ 338021 h 338739"/>
                  <a:gd name="connsiteX4-89" fmla="*/ 0 w 1800801"/>
                  <a:gd name="connsiteY4-90" fmla="*/ 133363 h 338739"/>
                  <a:gd name="connsiteX0-91" fmla="*/ 0 w 1853766"/>
                  <a:gd name="connsiteY0-92" fmla="*/ 174606 h 338707"/>
                  <a:gd name="connsiteX1-93" fmla="*/ 914977 w 1853766"/>
                  <a:gd name="connsiteY1-94" fmla="*/ 111 h 338707"/>
                  <a:gd name="connsiteX2-95" fmla="*/ 1853766 w 1853766"/>
                  <a:gd name="connsiteY2-96" fmla="*/ 155556 h 338707"/>
                  <a:gd name="connsiteX3-97" fmla="*/ 886402 w 1853766"/>
                  <a:gd name="connsiteY3-98" fmla="*/ 337989 h 338707"/>
                  <a:gd name="connsiteX4-99" fmla="*/ 0 w 1853766"/>
                  <a:gd name="connsiteY4-100" fmla="*/ 174606 h 338707"/>
                  <a:gd name="connsiteX0-101" fmla="*/ 0 w 1869655"/>
                  <a:gd name="connsiteY0-102" fmla="*/ 174521 h 338672"/>
                  <a:gd name="connsiteX1-103" fmla="*/ 914977 w 1869655"/>
                  <a:gd name="connsiteY1-104" fmla="*/ 26 h 338672"/>
                  <a:gd name="connsiteX2-105" fmla="*/ 1869655 w 1869655"/>
                  <a:gd name="connsiteY2-106" fmla="*/ 164996 h 338672"/>
                  <a:gd name="connsiteX3-107" fmla="*/ 886402 w 1869655"/>
                  <a:gd name="connsiteY3-108" fmla="*/ 337904 h 338672"/>
                  <a:gd name="connsiteX4-109" fmla="*/ 0 w 1869655"/>
                  <a:gd name="connsiteY4-110" fmla="*/ 174521 h 338672"/>
                  <a:gd name="connsiteX0-111" fmla="*/ 0 w 1869655"/>
                  <a:gd name="connsiteY0-112" fmla="*/ 174521 h 338672"/>
                  <a:gd name="connsiteX1-113" fmla="*/ 914977 w 1869655"/>
                  <a:gd name="connsiteY1-114" fmla="*/ 26 h 338672"/>
                  <a:gd name="connsiteX2-115" fmla="*/ 1869655 w 1869655"/>
                  <a:gd name="connsiteY2-116" fmla="*/ 164996 h 338672"/>
                  <a:gd name="connsiteX3-117" fmla="*/ 886402 w 1869655"/>
                  <a:gd name="connsiteY3-118" fmla="*/ 337904 h 338672"/>
                  <a:gd name="connsiteX4-119" fmla="*/ 0 w 1869655"/>
                  <a:gd name="connsiteY4-120" fmla="*/ 174521 h 338672"/>
                  <a:gd name="connsiteX0-121" fmla="*/ 0 w 1869655"/>
                  <a:gd name="connsiteY0-122" fmla="*/ 174521 h 341829"/>
                  <a:gd name="connsiteX1-123" fmla="*/ 914977 w 1869655"/>
                  <a:gd name="connsiteY1-124" fmla="*/ 26 h 341829"/>
                  <a:gd name="connsiteX2-125" fmla="*/ 1869655 w 1869655"/>
                  <a:gd name="connsiteY2-126" fmla="*/ 164996 h 341829"/>
                  <a:gd name="connsiteX3-127" fmla="*/ 894347 w 1869655"/>
                  <a:gd name="connsiteY3-128" fmla="*/ 341079 h 341829"/>
                  <a:gd name="connsiteX4-129" fmla="*/ 0 w 1869655"/>
                  <a:gd name="connsiteY4-130" fmla="*/ 174521 h 341829"/>
                  <a:gd name="connsiteX0-131" fmla="*/ 0 w 1869655"/>
                  <a:gd name="connsiteY0-132" fmla="*/ 155479 h 322787"/>
                  <a:gd name="connsiteX1-133" fmla="*/ 896440 w 1869655"/>
                  <a:gd name="connsiteY1-134" fmla="*/ 34 h 322787"/>
                  <a:gd name="connsiteX2-135" fmla="*/ 1869655 w 1869655"/>
                  <a:gd name="connsiteY2-136" fmla="*/ 145954 h 322787"/>
                  <a:gd name="connsiteX3-137" fmla="*/ 894347 w 1869655"/>
                  <a:gd name="connsiteY3-138" fmla="*/ 322037 h 322787"/>
                  <a:gd name="connsiteX4-139" fmla="*/ 0 w 1869655"/>
                  <a:gd name="connsiteY4-140" fmla="*/ 155479 h 322787"/>
                  <a:gd name="connsiteX0-141" fmla="*/ 0 w 1869655"/>
                  <a:gd name="connsiteY0-142" fmla="*/ 155479 h 322787"/>
                  <a:gd name="connsiteX1-143" fmla="*/ 896440 w 1869655"/>
                  <a:gd name="connsiteY1-144" fmla="*/ 34 h 322787"/>
                  <a:gd name="connsiteX2-145" fmla="*/ 1869655 w 1869655"/>
                  <a:gd name="connsiteY2-146" fmla="*/ 145954 h 322787"/>
                  <a:gd name="connsiteX3-147" fmla="*/ 894347 w 1869655"/>
                  <a:gd name="connsiteY3-148" fmla="*/ 322037 h 322787"/>
                  <a:gd name="connsiteX4-149" fmla="*/ 0 w 1869655"/>
                  <a:gd name="connsiteY4-150" fmla="*/ 155479 h 322787"/>
                  <a:gd name="connsiteX0-151" fmla="*/ 0 w 1856414"/>
                  <a:gd name="connsiteY0-152" fmla="*/ 155741 h 322974"/>
                  <a:gd name="connsiteX1-153" fmla="*/ 896440 w 1856414"/>
                  <a:gd name="connsiteY1-154" fmla="*/ 296 h 322974"/>
                  <a:gd name="connsiteX2-155" fmla="*/ 1856414 w 1856414"/>
                  <a:gd name="connsiteY2-156" fmla="*/ 130341 h 322974"/>
                  <a:gd name="connsiteX3-157" fmla="*/ 894347 w 1856414"/>
                  <a:gd name="connsiteY3-158" fmla="*/ 322299 h 322974"/>
                  <a:gd name="connsiteX4-159" fmla="*/ 0 w 1856414"/>
                  <a:gd name="connsiteY4-160" fmla="*/ 155741 h 322974"/>
                  <a:gd name="connsiteX0-161" fmla="*/ 0 w 1859062"/>
                  <a:gd name="connsiteY0-162" fmla="*/ 155479 h 322787"/>
                  <a:gd name="connsiteX1-163" fmla="*/ 896440 w 1859062"/>
                  <a:gd name="connsiteY1-164" fmla="*/ 34 h 322787"/>
                  <a:gd name="connsiteX2-165" fmla="*/ 1859062 w 1859062"/>
                  <a:gd name="connsiteY2-166" fmla="*/ 145954 h 322787"/>
                  <a:gd name="connsiteX3-167" fmla="*/ 894347 w 1859062"/>
                  <a:gd name="connsiteY3-168" fmla="*/ 322037 h 322787"/>
                  <a:gd name="connsiteX4-169" fmla="*/ 0 w 1859062"/>
                  <a:gd name="connsiteY4-170" fmla="*/ 155479 h 322787"/>
                  <a:gd name="connsiteX0-171" fmla="*/ 0 w 1861710"/>
                  <a:gd name="connsiteY0-172" fmla="*/ 155445 h 322807"/>
                  <a:gd name="connsiteX1-173" fmla="*/ 896440 w 1861710"/>
                  <a:gd name="connsiteY1-174" fmla="*/ 0 h 322807"/>
                  <a:gd name="connsiteX2-175" fmla="*/ 1861710 w 1861710"/>
                  <a:gd name="connsiteY2-176" fmla="*/ 155445 h 322807"/>
                  <a:gd name="connsiteX3-177" fmla="*/ 894347 w 1861710"/>
                  <a:gd name="connsiteY3-178" fmla="*/ 322003 h 322807"/>
                  <a:gd name="connsiteX4-179" fmla="*/ 0 w 1861710"/>
                  <a:gd name="connsiteY4-180" fmla="*/ 155445 h 322807"/>
                  <a:gd name="connsiteX0-181" fmla="*/ 0 w 1861710"/>
                  <a:gd name="connsiteY0-182" fmla="*/ 155445 h 322807"/>
                  <a:gd name="connsiteX1-183" fmla="*/ 896440 w 1861710"/>
                  <a:gd name="connsiteY1-184" fmla="*/ 0 h 322807"/>
                  <a:gd name="connsiteX2-185" fmla="*/ 1861710 w 1861710"/>
                  <a:gd name="connsiteY2-186" fmla="*/ 155445 h 322807"/>
                  <a:gd name="connsiteX3-187" fmla="*/ 894347 w 1861710"/>
                  <a:gd name="connsiteY3-188" fmla="*/ 322003 h 322807"/>
                  <a:gd name="connsiteX4-189" fmla="*/ 0 w 1861710"/>
                  <a:gd name="connsiteY4-190" fmla="*/ 155445 h 322807"/>
                  <a:gd name="connsiteX0-191" fmla="*/ 0 w 1861715"/>
                  <a:gd name="connsiteY0-192" fmla="*/ 155445 h 322807"/>
                  <a:gd name="connsiteX1-193" fmla="*/ 896440 w 1861715"/>
                  <a:gd name="connsiteY1-194" fmla="*/ 0 h 322807"/>
                  <a:gd name="connsiteX2-195" fmla="*/ 1861710 w 1861715"/>
                  <a:gd name="connsiteY2-196" fmla="*/ 155445 h 322807"/>
                  <a:gd name="connsiteX3-197" fmla="*/ 894347 w 1861715"/>
                  <a:gd name="connsiteY3-198" fmla="*/ 322003 h 322807"/>
                  <a:gd name="connsiteX4-199" fmla="*/ 0 w 1861715"/>
                  <a:gd name="connsiteY4-200" fmla="*/ 155445 h 322807"/>
                  <a:gd name="connsiteX0-201" fmla="*/ 0 w 1861710"/>
                  <a:gd name="connsiteY0-202" fmla="*/ 155445 h 322807"/>
                  <a:gd name="connsiteX1-203" fmla="*/ 896440 w 1861710"/>
                  <a:gd name="connsiteY1-204" fmla="*/ 0 h 322807"/>
                  <a:gd name="connsiteX2-205" fmla="*/ 1861710 w 1861710"/>
                  <a:gd name="connsiteY2-206" fmla="*/ 155445 h 322807"/>
                  <a:gd name="connsiteX3-207" fmla="*/ 894347 w 1861710"/>
                  <a:gd name="connsiteY3-208" fmla="*/ 322003 h 322807"/>
                  <a:gd name="connsiteX4-209" fmla="*/ 0 w 1861710"/>
                  <a:gd name="connsiteY4-210" fmla="*/ 155445 h 322807"/>
                  <a:gd name="connsiteX0-211" fmla="*/ 0 w 1857737"/>
                  <a:gd name="connsiteY0-212" fmla="*/ 155448 h 322825"/>
                  <a:gd name="connsiteX1-213" fmla="*/ 896440 w 1857737"/>
                  <a:gd name="connsiteY1-214" fmla="*/ 3 h 322825"/>
                  <a:gd name="connsiteX2-215" fmla="*/ 1857737 w 1857737"/>
                  <a:gd name="connsiteY2-216" fmla="*/ 157829 h 322825"/>
                  <a:gd name="connsiteX3-217" fmla="*/ 894347 w 1857737"/>
                  <a:gd name="connsiteY3-218" fmla="*/ 322006 h 322825"/>
                  <a:gd name="connsiteX4-219" fmla="*/ 0 w 1857737"/>
                  <a:gd name="connsiteY4-220" fmla="*/ 155448 h 322825"/>
                  <a:gd name="connsiteX0-221" fmla="*/ 0 w 1853765"/>
                  <a:gd name="connsiteY0-222" fmla="*/ 155448 h 322825"/>
                  <a:gd name="connsiteX1-223" fmla="*/ 892468 w 1853765"/>
                  <a:gd name="connsiteY1-224" fmla="*/ 3 h 322825"/>
                  <a:gd name="connsiteX2-225" fmla="*/ 1853765 w 1853765"/>
                  <a:gd name="connsiteY2-226" fmla="*/ 157829 h 322825"/>
                  <a:gd name="connsiteX3-227" fmla="*/ 890375 w 1853765"/>
                  <a:gd name="connsiteY3-228" fmla="*/ 322006 h 322825"/>
                  <a:gd name="connsiteX4-229" fmla="*/ 0 w 1853765"/>
                  <a:gd name="connsiteY4-230" fmla="*/ 155448 h 322825"/>
                  <a:gd name="connsiteX0-231" fmla="*/ 0 w 1855751"/>
                  <a:gd name="connsiteY0-232" fmla="*/ 153078 h 322836"/>
                  <a:gd name="connsiteX1-233" fmla="*/ 894454 w 1855751"/>
                  <a:gd name="connsiteY1-234" fmla="*/ 14 h 322836"/>
                  <a:gd name="connsiteX2-235" fmla="*/ 1855751 w 1855751"/>
                  <a:gd name="connsiteY2-236" fmla="*/ 157840 h 322836"/>
                  <a:gd name="connsiteX3-237" fmla="*/ 892361 w 1855751"/>
                  <a:gd name="connsiteY3-238" fmla="*/ 322017 h 322836"/>
                  <a:gd name="connsiteX4-239" fmla="*/ 0 w 1855751"/>
                  <a:gd name="connsiteY4-240" fmla="*/ 153078 h 322836"/>
                  <a:gd name="connsiteX0-241" fmla="*/ 0 w 1855751"/>
                  <a:gd name="connsiteY0-242" fmla="*/ 153077 h 322835"/>
                  <a:gd name="connsiteX1-243" fmla="*/ 894454 w 1855751"/>
                  <a:gd name="connsiteY1-244" fmla="*/ 13 h 322835"/>
                  <a:gd name="connsiteX2-245" fmla="*/ 1855751 w 1855751"/>
                  <a:gd name="connsiteY2-246" fmla="*/ 157839 h 322835"/>
                  <a:gd name="connsiteX3-247" fmla="*/ 892361 w 1855751"/>
                  <a:gd name="connsiteY3-248" fmla="*/ 322016 h 322835"/>
                  <a:gd name="connsiteX4-249" fmla="*/ 0 w 1855751"/>
                  <a:gd name="connsiteY4-250" fmla="*/ 153077 h 32283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55751" h="322835">
                    <a:moveTo>
                      <a:pt x="0" y="153077"/>
                    </a:moveTo>
                    <a:cubicBezTo>
                      <a:pt x="33893" y="35645"/>
                      <a:pt x="585162" y="-781"/>
                      <a:pt x="894454" y="13"/>
                    </a:cubicBezTo>
                    <a:cubicBezTo>
                      <a:pt x="1203746" y="807"/>
                      <a:pt x="1842019" y="48699"/>
                      <a:pt x="1855751" y="157839"/>
                    </a:cubicBezTo>
                    <a:cubicBezTo>
                      <a:pt x="1812889" y="213003"/>
                      <a:pt x="1365462" y="333923"/>
                      <a:pt x="892361" y="322016"/>
                    </a:cubicBezTo>
                    <a:cubicBezTo>
                      <a:pt x="409709" y="322016"/>
                      <a:pt x="75442" y="209390"/>
                      <a:pt x="0" y="153077"/>
                    </a:cubicBezTo>
                    <a:close/>
                  </a:path>
                </a:pathLst>
              </a:custGeom>
              <a:gradFill flip="none" rotWithShape="1">
                <a:gsLst>
                  <a:gs pos="18000">
                    <a:srgbClr val="004764"/>
                  </a:gs>
                  <a:gs pos="68000">
                    <a:srgbClr val="00B0F0">
                      <a:shade val="67500"/>
                      <a:satMod val="115000"/>
                    </a:srgbClr>
                  </a:gs>
                  <a:gs pos="100000">
                    <a:srgbClr val="00B0F0">
                      <a:shade val="100000"/>
                      <a:satMod val="115000"/>
                    </a:srgbClr>
                  </a:gs>
                </a:gsLst>
                <a:lin ang="19200000" scaled="0"/>
                <a:tileRect/>
              </a:gradFill>
              <a:ln w="3175"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sz="2000">
                  <a:solidFill>
                    <a:sysClr val="windowText" lastClr="000000"/>
                  </a:solidFill>
                  <a:latin typeface="微软雅黑" panose="020B0503020204020204" pitchFamily="34" charset="-122"/>
                  <a:ea typeface="微软雅黑" panose="020B0503020204020204" pitchFamily="34" charset="-122"/>
                </a:endParaRPr>
              </a:p>
            </p:txBody>
          </p:sp>
        </p:grpSp>
        <p:cxnSp>
          <p:nvCxnSpPr>
            <p:cNvPr id="158" name="直接连接符 157"/>
            <p:cNvCxnSpPr/>
            <p:nvPr/>
          </p:nvCxnSpPr>
          <p:spPr>
            <a:xfrm>
              <a:off x="5960535" y="5307685"/>
              <a:ext cx="3219091" cy="0"/>
            </a:xfrm>
            <a:prstGeom prst="line">
              <a:avLst/>
            </a:prstGeom>
            <a:noFill/>
            <a:ln w="9525" cap="flat" cmpd="sng" algn="ctr">
              <a:solidFill>
                <a:sysClr val="windowText" lastClr="000000"/>
              </a:solidFill>
              <a:prstDash val="sysDash"/>
              <a:headEnd type="oval"/>
            </a:ln>
            <a:effectLst/>
          </p:spPr>
          <p:style>
            <a:lnRef idx="1">
              <a:srgbClr val="0070C0"/>
            </a:lnRef>
            <a:fillRef idx="0">
              <a:srgbClr val="0070C0"/>
            </a:fillRef>
            <a:effectRef idx="0">
              <a:srgbClr val="0070C0"/>
            </a:effectRef>
            <a:fontRef idx="minor">
              <a:sysClr val="windowText" lastClr="000000"/>
            </a:fontRef>
          </p:style>
        </p:cxnSp>
        <p:sp>
          <p:nvSpPr>
            <p:cNvPr id="159" name="淘宝网chenying0907出品 11"/>
            <p:cNvSpPr txBox="1">
              <a:spLocks noChangeArrowheads="1"/>
            </p:cNvSpPr>
            <p:nvPr/>
          </p:nvSpPr>
          <p:spPr bwMode="auto">
            <a:xfrm flipH="1">
              <a:off x="7302575" y="4661354"/>
              <a:ext cx="7174865" cy="706755"/>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kern="0" dirty="0">
                  <a:latin typeface="微软雅黑" panose="020B0503020204020204" pitchFamily="34" charset="-122"/>
                  <a:ea typeface="微软雅黑" panose="020B0503020204020204" pitchFamily="34" charset="-122"/>
                </a:rPr>
                <a:t>总结全文，表达内心的真实感受，提出希望、发出号召，升华主题。</a:t>
              </a:r>
              <a:endParaRPr lang="zh-CN" altLang="en-US" sz="2000" kern="0" dirty="0">
                <a:latin typeface="微软雅黑" panose="020B0503020204020204" pitchFamily="34" charset="-122"/>
                <a:ea typeface="微软雅黑" panose="020B0503020204020204" pitchFamily="34" charset="-122"/>
              </a:endParaRPr>
            </a:p>
          </p:txBody>
        </p:sp>
        <p:sp>
          <p:nvSpPr>
            <p:cNvPr id="160" name="淘宝网chenying0907出品 11"/>
            <p:cNvSpPr txBox="1">
              <a:spLocks noChangeArrowheads="1"/>
            </p:cNvSpPr>
            <p:nvPr/>
          </p:nvSpPr>
          <p:spPr bwMode="auto">
            <a:xfrm flipH="1">
              <a:off x="4923230" y="4802642"/>
              <a:ext cx="1309688" cy="460375"/>
            </a:xfrm>
            <a:prstGeom prst="rect">
              <a:avLst/>
            </a:prstGeom>
            <a:noFill/>
            <a:ln>
              <a:noFill/>
            </a:ln>
            <a:effectLst/>
          </p:spPr>
          <p:txBody>
            <a:bodyPr>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2400" b="1" kern="0" dirty="0">
                  <a:solidFill>
                    <a:schemeClr val="bg1"/>
                  </a:solidFill>
                  <a:latin typeface="微软雅黑" panose="020B0503020204020204" pitchFamily="34" charset="-122"/>
                  <a:ea typeface="微软雅黑" panose="020B0503020204020204" pitchFamily="34" charset="-122"/>
                </a:rPr>
                <a:t>结</a:t>
              </a:r>
              <a:endParaRPr lang="en-US" altLang="zh-CN" sz="2400" b="1" kern="0" dirty="0">
                <a:solidFill>
                  <a:schemeClr val="bg1"/>
                </a:solidFill>
                <a:latin typeface="微软雅黑" panose="020B0503020204020204" pitchFamily="34" charset="-122"/>
                <a:ea typeface="微软雅黑" panose="020B0503020204020204" pitchFamily="34" charset="-122"/>
              </a:endParaRPr>
            </a:p>
          </p:txBody>
        </p:sp>
      </p:grpSp>
      <p:sp>
        <p:nvSpPr>
          <p:cNvPr id="4" name="文本框 3"/>
          <p:cNvSpPr txBox="1"/>
          <p:nvPr/>
        </p:nvSpPr>
        <p:spPr>
          <a:xfrm>
            <a:off x="675005" y="963295"/>
            <a:ext cx="11239500" cy="829945"/>
          </a:xfrm>
          <a:prstGeom prst="rect">
            <a:avLst/>
          </a:prstGeom>
          <a:noFill/>
        </p:spPr>
        <p:txBody>
          <a:bodyPr wrap="square" rtlCol="0" anchor="t">
            <a:spAutoFit/>
          </a:bodyPr>
          <a:p>
            <a:pPr marL="342900" indent="-342900">
              <a:buFont typeface="Wingdings" panose="05000000000000000000" charset="0"/>
              <a:buChar char="Ø"/>
            </a:pPr>
            <a:r>
              <a:rPr lang="zh-CN" altLang="en-US" sz="2400" b="1">
                <a:solidFill>
                  <a:srgbClr val="003A1A"/>
                </a:solidFill>
                <a:latin typeface="微软雅黑" panose="020B0503020204020204" pitchFamily="34" charset="-122"/>
                <a:ea typeface="微软雅黑" panose="020B0503020204020204" pitchFamily="34" charset="-122"/>
                <a:cs typeface="微软雅黑" panose="020B0503020204020204" pitchFamily="34" charset="-122"/>
              </a:rPr>
              <a:t>任何一篇优秀的读书征文或读后感都重在“精神内核”，有感而发，真情流露，才会真正引发共鸣。</a:t>
            </a:r>
            <a:endParaRPr lang="zh-CN" altLang="en-US" sz="2400" b="1">
              <a:solidFill>
                <a:srgbClr val="003A1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35" name="淘宝网chenying0907出品 134"/>
          <p:cNvGrpSpPr/>
          <p:nvPr/>
        </p:nvGrpSpPr>
        <p:grpSpPr>
          <a:xfrm>
            <a:off x="1827530" y="2127885"/>
            <a:ext cx="9570719" cy="820322"/>
            <a:chOff x="4853380" y="1792742"/>
            <a:chExt cx="9482283" cy="817652"/>
          </a:xfrm>
        </p:grpSpPr>
        <p:grpSp>
          <p:nvGrpSpPr>
            <p:cNvPr id="136" name="淘宝网chenying0907出品 13"/>
            <p:cNvGrpSpPr/>
            <p:nvPr/>
          </p:nvGrpSpPr>
          <p:grpSpPr bwMode="auto">
            <a:xfrm>
              <a:off x="4853380" y="1938792"/>
              <a:ext cx="1304925" cy="631825"/>
              <a:chOff x="3787140" y="1484250"/>
              <a:chExt cx="1569720" cy="759442"/>
            </a:xfrm>
          </p:grpSpPr>
          <p:sp>
            <p:nvSpPr>
              <p:cNvPr id="140" name="淘宝网chenying0907出品 4"/>
              <p:cNvSpPr/>
              <p:nvPr/>
            </p:nvSpPr>
            <p:spPr>
              <a:xfrm>
                <a:off x="3787140" y="1484250"/>
                <a:ext cx="1569720" cy="759442"/>
              </a:xfrm>
              <a:custGeom>
                <a:avLst/>
                <a:gdLst>
                  <a:gd name="connsiteX0" fmla="*/ 1027019 w 2120411"/>
                  <a:gd name="connsiteY0" fmla="*/ 5 h 676678"/>
                  <a:gd name="connsiteX1" fmla="*/ 2120411 w 2120411"/>
                  <a:gd name="connsiteY1" fmla="*/ 492487 h 676678"/>
                  <a:gd name="connsiteX2" fmla="*/ 1027019 w 2120411"/>
                  <a:gd name="connsiteY2" fmla="*/ 676678 h 676678"/>
                  <a:gd name="connsiteX3" fmla="*/ 0 w 2120411"/>
                  <a:gd name="connsiteY3" fmla="*/ 485693 h 676678"/>
                  <a:gd name="connsiteX4" fmla="*/ 1027019 w 2120411"/>
                  <a:gd name="connsiteY4" fmla="*/ 5 h 676678"/>
                  <a:gd name="connsiteX0-1" fmla="*/ 1027019 w 2120411"/>
                  <a:gd name="connsiteY0-2" fmla="*/ 5 h 676678"/>
                  <a:gd name="connsiteX1-3" fmla="*/ 2120411 w 2120411"/>
                  <a:gd name="connsiteY1-4" fmla="*/ 492487 h 676678"/>
                  <a:gd name="connsiteX2-5" fmla="*/ 1027019 w 2120411"/>
                  <a:gd name="connsiteY2-6" fmla="*/ 676678 h 676678"/>
                  <a:gd name="connsiteX3-7" fmla="*/ 0 w 2120411"/>
                  <a:gd name="connsiteY3-8" fmla="*/ 485693 h 676678"/>
                  <a:gd name="connsiteX4-9" fmla="*/ 1027019 w 2120411"/>
                  <a:gd name="connsiteY4-10" fmla="*/ 5 h 676678"/>
                  <a:gd name="connsiteX0-11" fmla="*/ 1027019 w 2054038"/>
                  <a:gd name="connsiteY0-12" fmla="*/ 5 h 676678"/>
                  <a:gd name="connsiteX1-13" fmla="*/ 2054038 w 2054038"/>
                  <a:gd name="connsiteY1-14" fmla="*/ 492487 h 676678"/>
                  <a:gd name="connsiteX2-15" fmla="*/ 1027019 w 2054038"/>
                  <a:gd name="connsiteY2-16" fmla="*/ 676678 h 676678"/>
                  <a:gd name="connsiteX3-17" fmla="*/ 0 w 2054038"/>
                  <a:gd name="connsiteY3-18" fmla="*/ 485693 h 676678"/>
                  <a:gd name="connsiteX4-19" fmla="*/ 1027019 w 2054038"/>
                  <a:gd name="connsiteY4-20" fmla="*/ 5 h 676678"/>
                  <a:gd name="connsiteX0-21" fmla="*/ 1027019 w 2054038"/>
                  <a:gd name="connsiteY0-22" fmla="*/ 5 h 676678"/>
                  <a:gd name="connsiteX1-23" fmla="*/ 2054038 w 2054038"/>
                  <a:gd name="connsiteY1-24" fmla="*/ 492487 h 676678"/>
                  <a:gd name="connsiteX2-25" fmla="*/ 1027019 w 2054038"/>
                  <a:gd name="connsiteY2-26" fmla="*/ 676678 h 676678"/>
                  <a:gd name="connsiteX3-27" fmla="*/ 0 w 2054038"/>
                  <a:gd name="connsiteY3-28" fmla="*/ 485693 h 676678"/>
                  <a:gd name="connsiteX4-29" fmla="*/ 1027019 w 2054038"/>
                  <a:gd name="connsiteY4-30" fmla="*/ 5 h 676678"/>
                  <a:gd name="connsiteX0-31" fmla="*/ 1027019 w 2054038"/>
                  <a:gd name="connsiteY0-32" fmla="*/ 5 h 676678"/>
                  <a:gd name="connsiteX1-33" fmla="*/ 2054038 w 2054038"/>
                  <a:gd name="connsiteY1-34" fmla="*/ 492487 h 676678"/>
                  <a:gd name="connsiteX2-35" fmla="*/ 1027019 w 2054038"/>
                  <a:gd name="connsiteY2-36" fmla="*/ 676678 h 676678"/>
                  <a:gd name="connsiteX3-37" fmla="*/ 0 w 2054038"/>
                  <a:gd name="connsiteY3-38" fmla="*/ 485693 h 676678"/>
                  <a:gd name="connsiteX4-39" fmla="*/ 1027019 w 2054038"/>
                  <a:gd name="connsiteY4-40" fmla="*/ 5 h 676678"/>
                  <a:gd name="connsiteX0-41" fmla="*/ 1027019 w 2054038"/>
                  <a:gd name="connsiteY0-42" fmla="*/ 476 h 677149"/>
                  <a:gd name="connsiteX1-43" fmla="*/ 2054038 w 2054038"/>
                  <a:gd name="connsiteY1-44" fmla="*/ 492958 h 677149"/>
                  <a:gd name="connsiteX2-45" fmla="*/ 1027019 w 2054038"/>
                  <a:gd name="connsiteY2-46" fmla="*/ 677149 h 677149"/>
                  <a:gd name="connsiteX3-47" fmla="*/ 0 w 2054038"/>
                  <a:gd name="connsiteY3-48" fmla="*/ 486164 h 677149"/>
                  <a:gd name="connsiteX4-49" fmla="*/ 1027019 w 2054038"/>
                  <a:gd name="connsiteY4-50" fmla="*/ 476 h 6771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54038" h="677149">
                    <a:moveTo>
                      <a:pt x="1027019" y="476"/>
                    </a:moveTo>
                    <a:cubicBezTo>
                      <a:pt x="1493997" y="-11131"/>
                      <a:pt x="1853323" y="190395"/>
                      <a:pt x="2054038" y="492958"/>
                    </a:cubicBezTo>
                    <a:cubicBezTo>
                      <a:pt x="1757656" y="608038"/>
                      <a:pt x="1442853" y="677149"/>
                      <a:pt x="1027019" y="677149"/>
                    </a:cubicBezTo>
                    <a:cubicBezTo>
                      <a:pt x="611185" y="677149"/>
                      <a:pt x="296382" y="601244"/>
                      <a:pt x="0" y="486164"/>
                    </a:cubicBezTo>
                    <a:cubicBezTo>
                      <a:pt x="210197" y="190396"/>
                      <a:pt x="684679" y="-656"/>
                      <a:pt x="1027019" y="476"/>
                    </a:cubicBezTo>
                    <a:close/>
                  </a:path>
                </a:pathLst>
              </a:custGeom>
              <a:solidFill>
                <a:srgbClr val="0070C0"/>
              </a:solidFill>
              <a:ln w="3175"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sz="2000">
                  <a:solidFill>
                    <a:sysClr val="windowText" lastClr="000000"/>
                  </a:solidFill>
                  <a:latin typeface="微软雅黑" panose="020B0503020204020204" pitchFamily="34" charset="-122"/>
                  <a:ea typeface="微软雅黑" panose="020B0503020204020204" pitchFamily="34" charset="-122"/>
                </a:endParaRPr>
              </a:p>
            </p:txBody>
          </p:sp>
          <p:sp>
            <p:nvSpPr>
              <p:cNvPr id="141" name="淘宝网chenying0907出品 140"/>
              <p:cNvSpPr/>
              <p:nvPr/>
            </p:nvSpPr>
            <p:spPr>
              <a:xfrm rot="277197">
                <a:off x="4282249" y="1554131"/>
                <a:ext cx="815299" cy="564065"/>
              </a:xfrm>
              <a:prstGeom prst="ellipse">
                <a:avLst/>
              </a:prstGeom>
              <a:gradFill flip="none" rotWithShape="1">
                <a:gsLst>
                  <a:gs pos="55000">
                    <a:sysClr val="window" lastClr="FFFFFF">
                      <a:alpha val="0"/>
                    </a:sysClr>
                  </a:gs>
                  <a:gs pos="12000">
                    <a:sysClr val="window" lastClr="FFFFFF">
                      <a:alpha val="34000"/>
                    </a:sysClr>
                  </a:gs>
                </a:gsLst>
                <a:lin ang="5400000" scaled="1"/>
                <a:tileRect/>
              </a:gradFill>
              <a:ln w="3175" cap="flat" cmpd="sng" algn="ctr">
                <a:noFill/>
                <a:prstDash val="solid"/>
              </a:ln>
              <a:effectLst/>
            </p:spPr>
            <p:style>
              <a:lnRef idx="2">
                <a:srgbClr val="0070C0">
                  <a:shade val="50000"/>
                </a:srgbClr>
              </a:lnRef>
              <a:fillRef idx="1">
                <a:srgbClr val="0070C0"/>
              </a:fillRef>
              <a:effectRef idx="0">
                <a:srgbClr val="0070C0"/>
              </a:effectRef>
              <a:fontRef idx="minor">
                <a:sysClr val="window" lastClr="FFFFFF"/>
              </a:fontRef>
            </p:style>
            <p:txBody>
              <a:bodyPr anchor="ctr"/>
              <a:lstStyle/>
              <a:p>
                <a:pPr algn="ctr" fontAlgn="auto">
                  <a:spcBef>
                    <a:spcPts val="0"/>
                  </a:spcBef>
                  <a:spcAft>
                    <a:spcPts val="0"/>
                  </a:spcAft>
                  <a:defRPr/>
                </a:pPr>
                <a:endParaRPr lang="zh-CN" altLang="en-US" sz="2000">
                  <a:solidFill>
                    <a:sysClr val="windowText" lastClr="000000"/>
                  </a:solidFill>
                  <a:latin typeface="微软雅黑" panose="020B0503020204020204" pitchFamily="34" charset="-122"/>
                  <a:ea typeface="微软雅黑" panose="020B0503020204020204" pitchFamily="34" charset="-122"/>
                </a:endParaRPr>
              </a:p>
            </p:txBody>
          </p:sp>
        </p:grpSp>
        <p:cxnSp>
          <p:nvCxnSpPr>
            <p:cNvPr id="137" name="直接连接符 136"/>
            <p:cNvCxnSpPr/>
            <p:nvPr/>
          </p:nvCxnSpPr>
          <p:spPr>
            <a:xfrm>
              <a:off x="5960535" y="2439073"/>
              <a:ext cx="3124087" cy="0"/>
            </a:xfrm>
            <a:prstGeom prst="line">
              <a:avLst/>
            </a:prstGeom>
            <a:noFill/>
            <a:ln w="9525" cap="flat" cmpd="sng" algn="ctr">
              <a:solidFill>
                <a:sysClr val="windowText" lastClr="000000"/>
              </a:solidFill>
              <a:prstDash val="sysDash"/>
              <a:headEnd type="oval"/>
            </a:ln>
            <a:effectLst/>
          </p:spPr>
          <p:style>
            <a:lnRef idx="1">
              <a:srgbClr val="0070C0"/>
            </a:lnRef>
            <a:fillRef idx="0">
              <a:srgbClr val="0070C0"/>
            </a:fillRef>
            <a:effectRef idx="0">
              <a:srgbClr val="0070C0"/>
            </a:effectRef>
            <a:fontRef idx="minor">
              <a:sysClr val="windowText" lastClr="000000"/>
            </a:fontRef>
          </p:style>
        </p:cxnSp>
        <p:sp>
          <p:nvSpPr>
            <p:cNvPr id="138" name="淘宝网chenying0907出品 11"/>
            <p:cNvSpPr txBox="1">
              <a:spLocks noChangeArrowheads="1"/>
            </p:cNvSpPr>
            <p:nvPr/>
          </p:nvSpPr>
          <p:spPr bwMode="auto">
            <a:xfrm flipH="1">
              <a:off x="7302592" y="1792742"/>
              <a:ext cx="7033071" cy="704455"/>
            </a:xfrm>
            <a:prstGeom prst="rect">
              <a:avLst/>
            </a:prstGeom>
            <a:noFill/>
            <a:ln>
              <a:noFill/>
            </a:ln>
          </p:spPr>
          <p:txBody>
            <a:bodyPr wrap="square">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kern="0" dirty="0">
                  <a:latin typeface="微软雅黑" panose="020B0503020204020204" pitchFamily="34" charset="-122"/>
                  <a:ea typeface="微软雅黑" panose="020B0503020204020204" pitchFamily="34" charset="-122"/>
                </a:rPr>
                <a:t>引用你印象深刻的一个片段或一句发人深省的话，或精炼地概述全文；</a:t>
              </a:r>
              <a:endParaRPr lang="zh-CN" altLang="en-US" sz="2000" kern="0" dirty="0">
                <a:latin typeface="微软雅黑" panose="020B0503020204020204" pitchFamily="34" charset="-122"/>
                <a:ea typeface="微软雅黑" panose="020B0503020204020204" pitchFamily="34" charset="-122"/>
              </a:endParaRPr>
            </a:p>
          </p:txBody>
        </p:sp>
        <p:sp>
          <p:nvSpPr>
            <p:cNvPr id="139" name="淘宝网chenying0907出品 11"/>
            <p:cNvSpPr txBox="1">
              <a:spLocks noChangeArrowheads="1"/>
            </p:cNvSpPr>
            <p:nvPr/>
          </p:nvSpPr>
          <p:spPr bwMode="auto">
            <a:xfrm flipH="1">
              <a:off x="4923230" y="2151517"/>
              <a:ext cx="1309688" cy="458877"/>
            </a:xfrm>
            <a:prstGeom prst="rect">
              <a:avLst/>
            </a:prstGeom>
            <a:noFill/>
            <a:ln>
              <a:noFill/>
            </a:ln>
            <a:effectLst/>
          </p:spPr>
          <p:txBody>
            <a:bodyPr>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defRPr/>
              </a:pPr>
              <a:r>
                <a:rPr lang="en-US" altLang="zh-CN" sz="2400" b="1" kern="0" dirty="0">
                  <a:solidFill>
                    <a:schemeClr val="bg1"/>
                  </a:solidFill>
                  <a:latin typeface="微软雅黑" panose="020B0503020204020204" pitchFamily="34" charset="-122"/>
                  <a:ea typeface="微软雅黑" panose="020B0503020204020204" pitchFamily="34" charset="-122"/>
                </a:rPr>
                <a:t>引</a:t>
              </a:r>
              <a:endParaRPr lang="en-US" altLang="zh-CN" sz="2400" b="1" kern="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149"/>
                            </p:stCondLst>
                            <p:childTnLst>
                              <p:par>
                                <p:cTn id="14" presetID="14" presetClass="entr" presetSubtype="10" fill="hold" nodeType="afterEffect">
                                  <p:stCondLst>
                                    <p:cond delay="0"/>
                                  </p:stCondLst>
                                  <p:childTnLst>
                                    <p:set>
                                      <p:cBhvr>
                                        <p:cTn id="15" dur="1" fill="hold">
                                          <p:stCondLst>
                                            <p:cond delay="0"/>
                                          </p:stCondLst>
                                        </p:cTn>
                                        <p:tgtEl>
                                          <p:spTgt spid="135"/>
                                        </p:tgtEl>
                                        <p:attrNameLst>
                                          <p:attrName>style.visibility</p:attrName>
                                        </p:attrNameLst>
                                      </p:cBhvr>
                                      <p:to>
                                        <p:strVal val="visible"/>
                                      </p:to>
                                    </p:set>
                                    <p:animEffect transition="in" filter="randombar(horizontal)">
                                      <p:cBhvr>
                                        <p:cTn id="16" dur="250"/>
                                        <p:tgtEl>
                                          <p:spTgt spid="135"/>
                                        </p:tgtEl>
                                      </p:cBhvr>
                                    </p:animEffect>
                                  </p:childTnLst>
                                </p:cTn>
                              </p:par>
                            </p:childTnLst>
                          </p:cTn>
                        </p:par>
                        <p:par>
                          <p:cTn id="17" fill="hold">
                            <p:stCondLst>
                              <p:cond delay="1649"/>
                            </p:stCondLst>
                            <p:childTnLst>
                              <p:par>
                                <p:cTn id="18" presetID="14" presetClass="entr" presetSubtype="10" fill="hold" nodeType="afterEffect">
                                  <p:stCondLst>
                                    <p:cond delay="0"/>
                                  </p:stCondLst>
                                  <p:childTnLst>
                                    <p:set>
                                      <p:cBhvr>
                                        <p:cTn id="19" dur="1" fill="hold">
                                          <p:stCondLst>
                                            <p:cond delay="0"/>
                                          </p:stCondLst>
                                        </p:cTn>
                                        <p:tgtEl>
                                          <p:spTgt spid="142"/>
                                        </p:tgtEl>
                                        <p:attrNameLst>
                                          <p:attrName>style.visibility</p:attrName>
                                        </p:attrNameLst>
                                      </p:cBhvr>
                                      <p:to>
                                        <p:strVal val="visible"/>
                                      </p:to>
                                    </p:set>
                                    <p:animEffect transition="in" filter="randombar(horizontal)">
                                      <p:cBhvr>
                                        <p:cTn id="20" dur="250"/>
                                        <p:tgtEl>
                                          <p:spTgt spid="142"/>
                                        </p:tgtEl>
                                      </p:cBhvr>
                                    </p:animEffect>
                                  </p:childTnLst>
                                </p:cTn>
                              </p:par>
                            </p:childTnLst>
                          </p:cTn>
                        </p:par>
                        <p:par>
                          <p:cTn id="21" fill="hold">
                            <p:stCondLst>
                              <p:cond delay="2149"/>
                            </p:stCondLst>
                            <p:childTnLst>
                              <p:par>
                                <p:cTn id="22" presetID="14" presetClass="entr" presetSubtype="10" fill="hold" nodeType="afterEffect">
                                  <p:stCondLst>
                                    <p:cond delay="0"/>
                                  </p:stCondLst>
                                  <p:childTnLst>
                                    <p:set>
                                      <p:cBhvr>
                                        <p:cTn id="23" dur="1" fill="hold">
                                          <p:stCondLst>
                                            <p:cond delay="0"/>
                                          </p:stCondLst>
                                        </p:cTn>
                                        <p:tgtEl>
                                          <p:spTgt spid="149"/>
                                        </p:tgtEl>
                                        <p:attrNameLst>
                                          <p:attrName>style.visibility</p:attrName>
                                        </p:attrNameLst>
                                      </p:cBhvr>
                                      <p:to>
                                        <p:strVal val="visible"/>
                                      </p:to>
                                    </p:set>
                                    <p:animEffect transition="in" filter="randombar(horizontal)">
                                      <p:cBhvr>
                                        <p:cTn id="24" dur="250"/>
                                        <p:tgtEl>
                                          <p:spTgt spid="149"/>
                                        </p:tgtEl>
                                      </p:cBhvr>
                                    </p:animEffect>
                                  </p:childTnLst>
                                </p:cTn>
                              </p:par>
                            </p:childTnLst>
                          </p:cTn>
                        </p:par>
                        <p:par>
                          <p:cTn id="25" fill="hold">
                            <p:stCondLst>
                              <p:cond delay="2649"/>
                            </p:stCondLst>
                            <p:childTnLst>
                              <p:par>
                                <p:cTn id="26" presetID="14" presetClass="entr" presetSubtype="10" fill="hold" nodeType="afterEffect">
                                  <p:stCondLst>
                                    <p:cond delay="0"/>
                                  </p:stCondLst>
                                  <p:childTnLst>
                                    <p:set>
                                      <p:cBhvr>
                                        <p:cTn id="27" dur="1" fill="hold">
                                          <p:stCondLst>
                                            <p:cond delay="0"/>
                                          </p:stCondLst>
                                        </p:cTn>
                                        <p:tgtEl>
                                          <p:spTgt spid="156"/>
                                        </p:tgtEl>
                                        <p:attrNameLst>
                                          <p:attrName>style.visibility</p:attrName>
                                        </p:attrNameLst>
                                      </p:cBhvr>
                                      <p:to>
                                        <p:strVal val="visible"/>
                                      </p:to>
                                    </p:set>
                                    <p:animEffect transition="in" filter="randombar(horizontal)">
                                      <p:cBhvr>
                                        <p:cTn id="28" dur="25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649460"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能力迁移 —— “My Favorite Chinese Novel”征文投稿</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01</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你校英语报正在举行以“My Favorite Chinese Novel”为主题的征文活动。请你写一篇短文投稿，内容包括：</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1.小说的名称与作者；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2.小说的内容；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3.喜欢的理由。</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rgbClr val="92D05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69110"/>
            <a:ext cx="1212215"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(202110) 嘉兴市高三上学期9月基础测试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99230" y="2038350"/>
            <a:ext cx="7380605" cy="3553460"/>
          </a:xfrm>
          <a:prstGeom prst="rect">
            <a:avLst/>
          </a:prstGeom>
          <a:noFill/>
        </p:spPr>
        <p:txBody>
          <a:bodyPr wrap="square" rtlCol="0" anchor="t">
            <a:spAutoFit/>
          </a:bodyPr>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When it comes to my favorite Chinese novel, Gen Niao by Cao Wenxuan ranks first in my heart.</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The main character, Gen Niao, dreams to find a canyon dotted with lilies. Despite others’ doubt, Gen Niao starts his journey with determination. Having experienced ups and downs for about eight years, he eventually reaches his dream place.</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I’m fascinated by the charm of the plot and the distinctive writing style. Additionally, the novel gives me strength to cope with obstacles in life and pursue my dream bravely.</a:t>
            </a:r>
            <a:endParaRPr lang="zh-CN" altLang="en-US"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9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340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649460"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能力迁移 —— 感谢</a:t>
            </a:r>
            <a:r>
              <a:rPr lang="en-US" altLang="zh-CN" sz="2400" b="1" dirty="0">
                <a:solidFill>
                  <a:srgbClr val="0F3B31"/>
                </a:solidFill>
                <a:latin typeface="微软雅黑" panose="020B0503020204020204" pitchFamily="34" charset="-122"/>
                <a:ea typeface="微软雅黑" panose="020B0503020204020204" pitchFamily="34" charset="-122"/>
              </a:rPr>
              <a:t>+</a:t>
            </a:r>
            <a:r>
              <a:rPr lang="zh-CN" altLang="en-US" sz="2400" b="1" dirty="0">
                <a:solidFill>
                  <a:srgbClr val="0F3B31"/>
                </a:solidFill>
                <a:latin typeface="微软雅黑" panose="020B0503020204020204" pitchFamily="34" charset="-122"/>
                <a:ea typeface="微软雅黑" panose="020B0503020204020204" pitchFamily="34" charset="-122"/>
              </a:rPr>
              <a:t>“英语读物”阅读收获</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02</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1543844"/>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假定你是李华。你的英国朋友Philip送给你一本英语读物，你读后收获颇多。请你给他写一封email，内容包括：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1.表示感谢；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2.分享阅读收获。</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rgbClr val="0070C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69110"/>
            <a:ext cx="1212215"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2021年9月Z20名校联盟应用文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99230" y="903605"/>
            <a:ext cx="7380605" cy="5631180"/>
          </a:xfrm>
          <a:prstGeom prst="rect">
            <a:avLst/>
          </a:prstGeom>
          <a:noFill/>
        </p:spPr>
        <p:txBody>
          <a:bodyPr wrap="square" rtlCol="0" anchor="t">
            <a:spAutoFit/>
          </a:bodyPr>
          <a:p>
            <a:pPr algn="l" fontAlgn="auto">
              <a:lnSpc>
                <a:spcPts val="2700"/>
              </a:lnSpc>
            </a:pPr>
            <a:r>
              <a:rPr lang="en-US" sz="2000" b="1">
                <a:solidFill>
                  <a:srgbClr val="002060"/>
                </a:solidFill>
                <a:latin typeface="等线" panose="02010600030101010101" charset="-122"/>
                <a:ea typeface="等线" panose="02010600030101010101" charset="-122"/>
                <a:sym typeface="+mn-ea"/>
              </a:rPr>
              <a:t>Possible version1</a:t>
            </a:r>
            <a:endParaRPr lang="en-US" sz="2000" b="1">
              <a:solidFill>
                <a:srgbClr val="002060"/>
              </a:solidFill>
              <a:latin typeface="等线" panose="02010600030101010101" charset="-122"/>
              <a:ea typeface="等线" panose="02010600030101010101" charset="-122"/>
              <a:sym typeface="+mn-ea"/>
            </a:endParaRPr>
          </a:p>
          <a:p>
            <a:pPr algn="l" fontAlgn="auto">
              <a:lnSpc>
                <a:spcPts val="2700"/>
              </a:lnSpc>
            </a:pPr>
            <a:endParaRPr lang="en-US" sz="2000" b="1">
              <a:solidFill>
                <a:srgbClr val="002060"/>
              </a:solidFill>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Dear Philip,</a:t>
            </a:r>
            <a:endParaRPr lang="en-US" altLang="zh-CN"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I'm writing to express my heartfelt gratitude for the English original novel you mailed to me.</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I benefited a lot from The Little Prince, which is a fairy tale for both children and adults. I was deeply moved by the prince’s attitude towards the world, which brought my inner sincerity and pure innocence back. Moreover, this book made me well acquainted with a splendid culture of English, which laid a solid foundation for my English learning. </a:t>
            </a:r>
            <a:r>
              <a:rPr lang="zh-CN" altLang="en-US" sz="2000" b="1" baseline="-25000">
                <a:latin typeface="等线" panose="02010600030101010101" charset="-122"/>
                <a:ea typeface="等线" panose="02010600030101010101" charset="-122"/>
              </a:rPr>
              <a:t>《小王子》让我受益匪浅，这是一个老少皆宜的童话故事。王子对世界的态度深深打动了我，让我找回了内心的真诚和纯真。此外，这本书让我熟悉了灿烂的英语文化，为我的英语学习打下了坚实的基础。</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Thank you again for your generous present.  </a:t>
            </a:r>
            <a:endParaRPr lang="zh-CN" altLang="en-US" sz="2000" b="1">
              <a:latin typeface="等线" panose="02010600030101010101" charset="-122"/>
              <a:ea typeface="等线" panose="02010600030101010101" charset="-122"/>
            </a:endParaRPr>
          </a:p>
          <a:p>
            <a:pPr fontAlgn="auto">
              <a:lnSpc>
                <a:spcPts val="2700"/>
              </a:lnSpc>
            </a:pPr>
            <a:r>
              <a:rPr lang="zh-CN" altLang="en-US" sz="2000" b="1">
                <a:latin typeface="等线" panose="02010600030101010101" charset="-122"/>
                <a:ea typeface="等线" panose="02010600030101010101" charset="-122"/>
              </a:rPr>
              <a:t> </a:t>
            </a: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Yours,</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Li Hua</a:t>
            </a:r>
            <a:endParaRPr lang="zh-CN" altLang="en-US"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0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50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649460"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能力迁移 —— 感谢</a:t>
            </a:r>
            <a:r>
              <a:rPr lang="en-US" altLang="zh-CN" sz="2400" b="1" dirty="0">
                <a:solidFill>
                  <a:srgbClr val="0F3B31"/>
                </a:solidFill>
                <a:latin typeface="微软雅黑" panose="020B0503020204020204" pitchFamily="34" charset="-122"/>
                <a:ea typeface="微软雅黑" panose="020B0503020204020204" pitchFamily="34" charset="-122"/>
              </a:rPr>
              <a:t>+</a:t>
            </a:r>
            <a:r>
              <a:rPr lang="zh-CN" altLang="en-US" sz="2400" b="1" dirty="0">
                <a:solidFill>
                  <a:srgbClr val="0F3B31"/>
                </a:solidFill>
                <a:latin typeface="微软雅黑" panose="020B0503020204020204" pitchFamily="34" charset="-122"/>
                <a:ea typeface="微软雅黑" panose="020B0503020204020204" pitchFamily="34" charset="-122"/>
              </a:rPr>
              <a:t>“英语读物”阅读收获</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02</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1543844"/>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假定你是李华。你的英国朋友Philip送给你一本英语读物，你读后收获颇多。请你给他写一封email，内容包括：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1.表示感谢；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2.分享阅读收获。</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rgbClr val="0070C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69110"/>
            <a:ext cx="1212215"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2021年9月Z20名校联盟应用文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4180205" y="835025"/>
            <a:ext cx="7637780" cy="5605780"/>
          </a:xfrm>
          <a:prstGeom prst="rect">
            <a:avLst/>
          </a:prstGeom>
          <a:noFill/>
        </p:spPr>
        <p:txBody>
          <a:bodyPr wrap="square" rtlCol="0" anchor="t">
            <a:spAutoFit/>
          </a:bodyPr>
          <a:p>
            <a:pPr algn="l" fontAlgn="auto">
              <a:lnSpc>
                <a:spcPts val="2700"/>
              </a:lnSpc>
            </a:pPr>
            <a:r>
              <a:rPr lang="en-US" sz="2000" b="1">
                <a:solidFill>
                  <a:srgbClr val="002060"/>
                </a:solidFill>
                <a:latin typeface="等线" panose="02010600030101010101" charset="-122"/>
                <a:ea typeface="等线" panose="02010600030101010101" charset="-122"/>
                <a:sym typeface="+mn-ea"/>
              </a:rPr>
              <a:t>Possible version2</a:t>
            </a:r>
            <a:endParaRPr lang="en-US" sz="2000" b="1">
              <a:solidFill>
                <a:srgbClr val="002060"/>
              </a:solidFill>
              <a:latin typeface="等线" panose="02010600030101010101" charset="-122"/>
              <a:ea typeface="等线" panose="02010600030101010101" charset="-122"/>
              <a:sym typeface="+mn-ea"/>
            </a:endParaRPr>
          </a:p>
          <a:p>
            <a:pPr algn="l" fontAlgn="auto">
              <a:lnSpc>
                <a:spcPts val="2700"/>
              </a:lnSpc>
            </a:pPr>
            <a:endParaRPr lang="en-US" sz="2000" b="1">
              <a:solidFill>
                <a:srgbClr val="002060"/>
              </a:solidFill>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Dear Philip,</a:t>
            </a:r>
            <a:endParaRPr lang="en-US" altLang="zh-CN"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I’m writing to express my gratitude for the book </a:t>
            </a:r>
            <a:r>
              <a:rPr sz="2000" b="1" i="1">
                <a:latin typeface="等线" panose="02010600030101010101" charset="-122"/>
                <a:ea typeface="等线" panose="02010600030101010101" charset="-122"/>
              </a:rPr>
              <a:t>The Kite Runner</a:t>
            </a:r>
            <a:r>
              <a:rPr sz="2000" b="1" baseline="-25000">
                <a:latin typeface="等线" panose="02010600030101010101" charset="-122"/>
                <a:ea typeface="等线" panose="02010600030101010101" charset="-122"/>
              </a:rPr>
              <a:t>追风筝的人</a:t>
            </a:r>
            <a:r>
              <a:rPr sz="2000" b="1">
                <a:latin typeface="等线" panose="02010600030101010101" charset="-122"/>
                <a:ea typeface="等线" panose="02010600030101010101" charset="-122"/>
              </a:rPr>
              <a:t> you mailed me and I’d like to share my reading experience with you.  </a:t>
            </a:r>
            <a:endParaRPr sz="2000" b="1">
              <a:latin typeface="等线" panose="02010600030101010101" charset="-122"/>
              <a:ea typeface="等线" panose="02010600030101010101" charset="-122"/>
            </a:endParaRPr>
          </a:p>
          <a:p>
            <a:pPr fontAlgn="auto">
              <a:lnSpc>
                <a:spcPts val="20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instant I got the book, I found it hard to put it down. I was not only greatly impressed by the plot the author designed creatively, but the mix of two exotic cultures also kept me spellbound. And what touched my heart most was the cross-cultural bond developed between the two boys: For you, a thousand times over! </a:t>
            </a:r>
            <a:r>
              <a:rPr sz="2000" b="1" baseline="-25000">
                <a:latin typeface="等线" panose="02010600030101010101" charset="-122"/>
                <a:ea typeface="等线" panose="02010600030101010101" charset="-122"/>
              </a:rPr>
              <a:t>我一拿到这本书就爱不释手。作者创造性地设计的情节给我留下了深刻的印象，两种异域文化的融合也让我着迷。最让我感动的是两个男孩之间形成的跨文化纽带:为你，千千万万遍！ </a:t>
            </a:r>
            <a:r>
              <a:rPr sz="2000" b="1" i="1" baseline="-25000">
                <a:latin typeface="等线" panose="02010600030101010101" charset="-122"/>
                <a:ea typeface="等线" panose="02010600030101010101" charset="-122"/>
              </a:rPr>
              <a:t>exotic /ɪɡˈzɒtɪk/ 来自异国的</a:t>
            </a:r>
            <a:endParaRPr sz="2000" b="1">
              <a:latin typeface="等线" panose="02010600030101010101" charset="-122"/>
              <a:ea typeface="等线" panose="02010600030101010101" charset="-122"/>
            </a:endParaRPr>
          </a:p>
          <a:p>
            <a:pPr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Thanks again for your gift. And looking forward to more recommendations from you. </a:t>
            </a:r>
            <a:endParaRPr sz="2000" b="1">
              <a:latin typeface="等线" panose="02010600030101010101" charset="-122"/>
              <a:ea typeface="等线" panose="02010600030101010101" charset="-122"/>
            </a:endParaRPr>
          </a:p>
          <a:p>
            <a:pPr fontAlgn="auto">
              <a:lnSpc>
                <a:spcPts val="2700"/>
              </a:lnSpc>
            </a:pPr>
            <a:r>
              <a:rPr lang="zh-CN" altLang="en-US" sz="2000" b="1">
                <a:latin typeface="等线" panose="02010600030101010101" charset="-122"/>
                <a:ea typeface="等线" panose="02010600030101010101" charset="-122"/>
              </a:rPr>
              <a:t> </a:t>
            </a: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Yours,</a:t>
            </a:r>
            <a:endParaRPr lang="zh-CN" altLang="en-US" sz="2000" b="1">
              <a:latin typeface="等线" panose="02010600030101010101" charset="-122"/>
              <a:ea typeface="等线" panose="02010600030101010101" charset="-122"/>
            </a:endParaRPr>
          </a:p>
          <a:p>
            <a:pPr fontAlgn="auto">
              <a:lnSpc>
                <a:spcPts val="2700"/>
              </a:lnSpc>
            </a:pPr>
            <a:r>
              <a:rPr lang="en-US" altLang="zh-CN" sz="2000" b="1">
                <a:latin typeface="等线" panose="02010600030101010101" charset="-122"/>
                <a:ea typeface="等线" panose="02010600030101010101" charset="-122"/>
              </a:rPr>
              <a:t>                                                                                 </a:t>
            </a:r>
            <a:r>
              <a:rPr lang="zh-CN" altLang="en-US" sz="2000" b="1">
                <a:latin typeface="等线" panose="02010600030101010101" charset="-122"/>
                <a:ea typeface="等线" panose="02010600030101010101" charset="-122"/>
              </a:rPr>
              <a:t>Li Hua</a:t>
            </a:r>
            <a:endParaRPr lang="zh-CN" altLang="en-US"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0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50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649460"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能力迁移 —— “读一本英语原著”报道</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03</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1789736"/>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假定你是校英语报记者李华, 上周你校开展了“读一本英语原著”活动，请你写一篇报道，内容如下：</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 活动目的；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 活动内容； </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3. 活动成效。</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chemeClr val="bg2">
              <a:lumMod val="50000"/>
            </a:schemeClr>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69110"/>
            <a:ext cx="1212215"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（20211006）浙南名校联盟高三英语试题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51605" y="1820545"/>
            <a:ext cx="7576185" cy="4246245"/>
          </a:xfrm>
          <a:prstGeom prst="rect">
            <a:avLst/>
          </a:prstGeom>
          <a:noFill/>
        </p:spPr>
        <p:txBody>
          <a:bodyPr wrap="square" rtlCol="0" anchor="t">
            <a:spAutoFit/>
          </a:bodyPr>
          <a:p>
            <a:pPr algn="just" fontAlgn="auto">
              <a:lnSpc>
                <a:spcPts val="2700"/>
              </a:lnSpc>
            </a:pPr>
            <a:r>
              <a:rPr lang="en-US" altLang="zh-CN" sz="2000" b="1">
                <a:latin typeface="等线" panose="02010600030101010101" charset="-122"/>
                <a:ea typeface="等线" panose="02010600030101010101" charset="-122"/>
              </a:rPr>
              <a:t>    In order to stimulate students’ enthusiasm in learning English and encourage them to form the beneficial habit of reading English, the English Week was held at our school last week.</a:t>
            </a:r>
            <a:endParaRPr lang="en-US" altLang="zh-CN" sz="2000" b="1">
              <a:latin typeface="等线" panose="02010600030101010101" charset="-122"/>
              <a:ea typeface="等线" panose="02010600030101010101" charset="-122"/>
            </a:endParaRPr>
          </a:p>
          <a:p>
            <a:pPr algn="just" fontAlgn="auto">
              <a:lnSpc>
                <a:spcPts val="2700"/>
              </a:lnSpc>
            </a:pPr>
            <a:r>
              <a:rPr lang="en-US" altLang="zh-CN" sz="2000" b="1">
                <a:latin typeface="等线" panose="02010600030101010101" charset="-122"/>
                <a:ea typeface="等线" panose="02010600030101010101" charset="-122"/>
              </a:rPr>
              <a:t>    It was expected that each student read an English book, preferably an English novel in this week, write a book review and make a PowerPoint presentation of the core information of the book. Heated discussions followed the presentation, making the students deeply impressed.</a:t>
            </a:r>
            <a:endParaRPr lang="en-US" altLang="zh-CN" sz="2000" b="1">
              <a:latin typeface="等线" panose="02010600030101010101" charset="-122"/>
              <a:ea typeface="等线" panose="02010600030101010101" charset="-122"/>
            </a:endParaRPr>
          </a:p>
          <a:p>
            <a:pPr algn="just" fontAlgn="auto">
              <a:lnSpc>
                <a:spcPts val="2700"/>
              </a:lnSpc>
            </a:pPr>
            <a:r>
              <a:rPr lang="en-US" altLang="zh-CN" sz="2000" b="1">
                <a:latin typeface="等线" panose="02010600030101010101" charset="-122"/>
                <a:ea typeface="等线" panose="02010600030101010101" charset="-122"/>
              </a:rPr>
              <a:t>    The activity proved to be a complete success. Gaining dramatic popularity, it’s universally acknowledged by participants, with reflections of continuing reading English books despite the closure of the project.</a:t>
            </a:r>
            <a:endParaRPr lang="en-US" altLang="zh-CN"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89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39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1386205" y="114300"/>
            <a:ext cx="3303270"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告知新学期的计划</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U0</a:t>
            </a:r>
            <a:r>
              <a:rPr lang="zh-CN" altLang="en-US" sz="2400" b="1" baseline="-25000">
                <a:solidFill>
                  <a:schemeClr val="bg1"/>
                </a:solidFill>
              </a:rPr>
              <a:t>-①</a:t>
            </a:r>
            <a:endParaRPr lang="zh-CN" altLang="en-US" sz="2400" b="1" baseline="-25000">
              <a:solidFill>
                <a:schemeClr val="bg1"/>
              </a:solidFill>
            </a:endParaRPr>
          </a:p>
        </p:txBody>
      </p:sp>
      <p:graphicFrame>
        <p:nvGraphicFramePr>
          <p:cNvPr id="6" name="表格 5"/>
          <p:cNvGraphicFramePr/>
          <p:nvPr>
            <p:custDataLst>
              <p:tags r:id="rId3"/>
            </p:custDataLst>
          </p:nvPr>
        </p:nvGraphicFramePr>
        <p:xfrm>
          <a:off x="222885" y="749935"/>
          <a:ext cx="11814175" cy="5082540"/>
        </p:xfrm>
        <a:graphic>
          <a:graphicData uri="http://schemas.openxmlformats.org/drawingml/2006/table">
            <a:tbl>
              <a:tblPr firstRow="1" bandRow="1">
                <a:effectLst/>
                <a:tableStyleId>{5940675A-B579-460E-94D1-54222C63F5DA}</a:tableStyleId>
              </a:tblPr>
              <a:tblGrid>
                <a:gridCol w="2586355"/>
                <a:gridCol w="2213610"/>
                <a:gridCol w="2214245"/>
                <a:gridCol w="2213610"/>
                <a:gridCol w="2586355"/>
              </a:tblGrid>
              <a:tr h="62230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信息分层</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要点齐全</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合理建构</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L</a:t>
                      </a:r>
                      <a:r>
                        <a:rPr lang="zh-CN" altLang="en-US" sz="1200" b="1">
                          <a:solidFill>
                            <a:srgbClr val="C00000"/>
                          </a:solidFill>
                          <a:latin typeface="Arial" panose="020B0604020202020204" pitchFamily="34" charset="0"/>
                          <a:ea typeface="黑体" panose="02010609060101010101" charset="-122"/>
                          <a:sym typeface="黑体" panose="02010609060101010101" charset="-122"/>
                        </a:rPr>
                        <a:t>ogic</a:t>
                      </a:r>
                      <a:r>
                        <a:rPr lang="en-US" altLang="zh-CN" sz="1200" b="1">
                          <a:solidFill>
                            <a:srgbClr val="C00000"/>
                          </a:solidFill>
                          <a:latin typeface="Arial" panose="020B0604020202020204" pitchFamily="34" charset="0"/>
                          <a:ea typeface="黑体" panose="02010609060101010101" charset="-122"/>
                          <a:sym typeface="+mn-ea"/>
                        </a:rPr>
                        <a:t>  bridges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真实交际</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C00000"/>
                          </a:solidFill>
                          <a:latin typeface="Arial" panose="020B0604020202020204" pitchFamily="34" charset="0"/>
                          <a:ea typeface="黑体" panose="02010609060101010101" charset="-122"/>
                          <a:sym typeface="+mn-ea"/>
                        </a:rPr>
                        <a:t> emotions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4460240">
                <a:tc>
                  <a:txBody>
                    <a:bodyPr/>
                    <a:p>
                      <a:pPr>
                        <a:buNone/>
                      </a:pPr>
                      <a:r>
                        <a:rPr lang="zh-CN" altLang="en-US" sz="2400" b="1">
                          <a:latin typeface="Arial" panose="020B0604020202020204" pitchFamily="34" charset="0"/>
                          <a:ea typeface="黑体" panose="02010609060101010101" charset="-122"/>
                        </a:rPr>
                        <a:t>假定你是李华，你的英国好友彼得 Peter发来邮件</a:t>
                      </a:r>
                      <a:r>
                        <a:rPr lang="zh-CN" altLang="en-US" sz="2400" b="1">
                          <a:solidFill>
                            <a:srgbClr val="7030A0"/>
                          </a:solidFill>
                          <a:latin typeface="Arial" panose="020B0604020202020204" pitchFamily="34" charset="0"/>
                          <a:ea typeface="黑体" panose="02010609060101010101" charset="-122"/>
                        </a:rPr>
                        <a:t>询问你新学期的打算</a:t>
                      </a:r>
                      <a:r>
                        <a:rPr lang="zh-CN" altLang="en-US" sz="2400" b="1">
                          <a:latin typeface="Arial" panose="020B0604020202020204" pitchFamily="34" charset="0"/>
                          <a:ea typeface="黑体" panose="02010609060101010101" charset="-122"/>
                        </a:rPr>
                        <a:t>。请你给他回复一封邮件，内容包括：</a:t>
                      </a:r>
                      <a:endParaRPr lang="zh-CN" altLang="en-US" sz="2400" b="1">
                        <a:latin typeface="Arial" panose="020B0604020202020204" pitchFamily="34" charset="0"/>
                        <a:ea typeface="黑体" panose="02010609060101010101" charset="-122"/>
                      </a:endParaRPr>
                    </a:p>
                    <a:p>
                      <a:pPr>
                        <a:buNone/>
                      </a:pPr>
                      <a:r>
                        <a:rPr lang="zh-CN" altLang="en-US" sz="2400" b="1">
                          <a:latin typeface="Arial" panose="020B0604020202020204" pitchFamily="34" charset="0"/>
                          <a:ea typeface="黑体" panose="02010609060101010101" charset="-122"/>
                        </a:rPr>
                        <a:t>1．</a:t>
                      </a:r>
                      <a:r>
                        <a:rPr lang="zh-CN" altLang="en-US" sz="2400" b="1" u="sng">
                          <a:solidFill>
                            <a:srgbClr val="C00000"/>
                          </a:solidFill>
                          <a:latin typeface="Arial" panose="020B0604020202020204" pitchFamily="34" charset="0"/>
                          <a:ea typeface="黑体" panose="02010609060101010101" charset="-122"/>
                        </a:rPr>
                        <a:t>告知</a:t>
                      </a:r>
                      <a:r>
                        <a:rPr lang="zh-CN" altLang="en-US" sz="2400" b="1">
                          <a:solidFill>
                            <a:srgbClr val="C00000"/>
                          </a:solidFill>
                          <a:latin typeface="Arial" panose="020B0604020202020204" pitchFamily="34" charset="0"/>
                          <a:ea typeface="黑体" panose="02010609060101010101" charset="-122"/>
                        </a:rPr>
                        <a:t>他你新学期的计划</a:t>
                      </a:r>
                      <a:r>
                        <a:rPr lang="zh-CN" altLang="en-US" sz="2400" b="1">
                          <a:latin typeface="Arial" panose="020B0604020202020204" pitchFamily="34" charset="0"/>
                          <a:ea typeface="黑体" panose="02010609060101010101" charset="-122"/>
                        </a:rPr>
                        <a:t>；</a:t>
                      </a:r>
                      <a:endParaRPr lang="zh-CN" altLang="en-US" sz="2400" b="1">
                        <a:latin typeface="Arial" panose="020B0604020202020204" pitchFamily="34" charset="0"/>
                        <a:ea typeface="黑体" panose="02010609060101010101" charset="-122"/>
                      </a:endParaRPr>
                    </a:p>
                    <a:p>
                      <a:pPr>
                        <a:buNone/>
                      </a:pPr>
                      <a:r>
                        <a:rPr lang="zh-CN" altLang="en-US" sz="2400" b="1">
                          <a:latin typeface="Arial" panose="020B0604020202020204" pitchFamily="34" charset="0"/>
                          <a:ea typeface="黑体" panose="02010609060101010101" charset="-122"/>
                        </a:rPr>
                        <a:t>2．</a:t>
                      </a:r>
                      <a:r>
                        <a:rPr lang="zh-CN" altLang="en-US" sz="2400" b="1" u="sng">
                          <a:solidFill>
                            <a:srgbClr val="0070C0"/>
                          </a:solidFill>
                          <a:latin typeface="Arial" panose="020B0604020202020204" pitchFamily="34" charset="0"/>
                          <a:ea typeface="黑体" panose="02010609060101010101" charset="-122"/>
                        </a:rPr>
                        <a:t>询问</a:t>
                      </a:r>
                      <a:r>
                        <a:rPr lang="zh-CN" altLang="en-US" sz="2400" b="1">
                          <a:solidFill>
                            <a:srgbClr val="0070C0"/>
                          </a:solidFill>
                          <a:latin typeface="Arial" panose="020B0604020202020204" pitchFamily="34" charset="0"/>
                          <a:ea typeface="黑体" panose="02010609060101010101" charset="-122"/>
                        </a:rPr>
                        <a:t>他的计划</a:t>
                      </a:r>
                      <a:r>
                        <a:rPr lang="zh-CN" altLang="en-US" sz="2400" b="1">
                          <a:latin typeface="Arial" panose="020B0604020202020204" pitchFamily="34" charset="0"/>
                          <a:ea typeface="黑体" panose="02010609060101010101" charset="-122"/>
                        </a:rPr>
                        <a:t>。</a:t>
                      </a:r>
                      <a:endParaRPr lang="zh-CN" altLang="en-US" sz="24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fontAlgn="auto">
                        <a:lnSpc>
                          <a:spcPts val="2120"/>
                        </a:lnSpc>
                        <a:buNone/>
                      </a:pPr>
                      <a:endParaRPr lang="en-US" altLang="zh-CN" sz="1600" b="1">
                        <a:solidFill>
                          <a:srgbClr val="C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7" name="文本框 6"/>
          <p:cNvSpPr txBox="1"/>
          <p:nvPr/>
        </p:nvSpPr>
        <p:spPr>
          <a:xfrm>
            <a:off x="2847340" y="1414780"/>
            <a:ext cx="9190355" cy="4554220"/>
          </a:xfrm>
          <a:prstGeom prst="rect">
            <a:avLst/>
          </a:prstGeom>
          <a:noFill/>
        </p:spPr>
        <p:txBody>
          <a:bodyPr wrap="square" rtlCol="0" anchor="t">
            <a:spAutoFit/>
          </a:bodyPr>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Dear Peter，</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7030A0"/>
                </a:solidFill>
                <a:latin typeface="Times New Roman" panose="02020603050405020304" pitchFamily="18" charset="0"/>
                <a:cs typeface="Times New Roman" panose="02020603050405020304" pitchFamily="18" charset="0"/>
                <a:sym typeface="+mn-ea"/>
              </a:rPr>
              <a:t> I’m writing to tell you my plan for the coming new term</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C00000"/>
                </a:solidFill>
                <a:latin typeface="Times New Roman" panose="02020603050405020304" pitchFamily="18" charset="0"/>
                <a:cs typeface="Times New Roman" panose="02020603050405020304" pitchFamily="18" charset="0"/>
                <a:sym typeface="+mn-ea"/>
              </a:rPr>
              <a:t>Firstly, </a:t>
            </a:r>
            <a:r>
              <a:rPr lang="en-US" altLang="zh-CN" sz="2400" u="sng">
                <a:solidFill>
                  <a:srgbClr val="C00000"/>
                </a:solidFill>
                <a:latin typeface="Times New Roman" panose="02020603050405020304" pitchFamily="18" charset="0"/>
                <a:cs typeface="Times New Roman" panose="02020603050405020304" pitchFamily="18" charset="0"/>
                <a:sym typeface="+mn-ea"/>
              </a:rPr>
              <a:t>I will study hard to achieve good exam scores in all subjects, which guarantees me to enter my ideal university</a:t>
            </a:r>
            <a:r>
              <a:rPr lang="zh-CN" altLang="en-US" sz="2400" u="sng" baseline="-25000">
                <a:solidFill>
                  <a:srgbClr val="C00000"/>
                </a:solidFill>
                <a:latin typeface="Times New Roman" panose="02020603050405020304" pitchFamily="18" charset="0"/>
                <a:cs typeface="Times New Roman" panose="02020603050405020304" pitchFamily="18" charset="0"/>
                <a:sym typeface="+mn-ea"/>
              </a:rPr>
              <a:t>智</a:t>
            </a:r>
            <a:r>
              <a:rPr lang="en-US" altLang="zh-CN" sz="2400">
                <a:solidFill>
                  <a:srgbClr val="C00000"/>
                </a:solidFill>
                <a:latin typeface="Times New Roman" panose="02020603050405020304" pitchFamily="18" charset="0"/>
                <a:cs typeface="Times New Roman" panose="02020603050405020304" pitchFamily="18" charset="0"/>
                <a:sym typeface="+mn-ea"/>
              </a:rPr>
              <a:t>. Secondly,</a:t>
            </a:r>
            <a:r>
              <a:rPr lang="en-US" altLang="zh-CN" sz="2400" u="sng">
                <a:solidFill>
                  <a:srgbClr val="C00000"/>
                </a:solidFill>
                <a:latin typeface="Times New Roman" panose="02020603050405020304" pitchFamily="18" charset="0"/>
                <a:cs typeface="Times New Roman" panose="02020603050405020304" pitchFamily="18" charset="0"/>
                <a:sym typeface="+mn-ea"/>
              </a:rPr>
              <a:t> I’ll take exercise regularly every day to build up my body, because nothing is more important than health</a:t>
            </a:r>
            <a:r>
              <a:rPr lang="zh-CN" altLang="en-US" sz="2400" u="sng" baseline="-25000">
                <a:solidFill>
                  <a:srgbClr val="C00000"/>
                </a:solidFill>
                <a:latin typeface="Times New Roman" panose="02020603050405020304" pitchFamily="18" charset="0"/>
                <a:cs typeface="Times New Roman" panose="02020603050405020304" pitchFamily="18" charset="0"/>
                <a:sym typeface="+mn-ea"/>
              </a:rPr>
              <a:t>体</a:t>
            </a:r>
            <a:r>
              <a:rPr lang="en-US" altLang="zh-CN" sz="2400" u="sng">
                <a:solidFill>
                  <a:srgbClr val="C00000"/>
                </a:solidFill>
                <a:latin typeface="Times New Roman" panose="02020603050405020304" pitchFamily="18" charset="0"/>
                <a:cs typeface="Times New Roman" panose="02020603050405020304" pitchFamily="18" charset="0"/>
                <a:sym typeface="+mn-ea"/>
              </a:rPr>
              <a:t>.</a:t>
            </a:r>
            <a:r>
              <a:rPr lang="en-US" altLang="zh-CN" sz="2400">
                <a:solidFill>
                  <a:srgbClr val="C00000"/>
                </a:solidFill>
                <a:latin typeface="Times New Roman" panose="02020603050405020304" pitchFamily="18" charset="0"/>
                <a:cs typeface="Times New Roman" panose="02020603050405020304" pitchFamily="18" charset="0"/>
                <a:sym typeface="+mn-ea"/>
              </a:rPr>
              <a:t> Finally, </a:t>
            </a:r>
            <a:r>
              <a:rPr lang="en-US" altLang="zh-CN" sz="2400" u="sng">
                <a:solidFill>
                  <a:srgbClr val="C00000"/>
                </a:solidFill>
                <a:latin typeface="Times New Roman" panose="02020603050405020304" pitchFamily="18" charset="0"/>
                <a:cs typeface="Times New Roman" panose="02020603050405020304" pitchFamily="18" charset="0"/>
                <a:sym typeface="+mn-ea"/>
              </a:rPr>
              <a:t>taking part in some volunteer activities is part of my plan. I’ll try my best to make this world more beautiful by helping and serving others</a:t>
            </a:r>
            <a:r>
              <a:rPr lang="zh-CN" altLang="en-US" sz="2400" u="sng" baseline="-25000">
                <a:solidFill>
                  <a:srgbClr val="C00000"/>
                </a:solidFill>
                <a:latin typeface="Times New Roman" panose="02020603050405020304" pitchFamily="18" charset="0"/>
                <a:cs typeface="Times New Roman" panose="02020603050405020304" pitchFamily="18" charset="0"/>
                <a:sym typeface="+mn-ea"/>
              </a:rPr>
              <a:t>德</a:t>
            </a:r>
            <a:r>
              <a:rPr lang="en-US" altLang="zh-CN" sz="2400">
                <a:solidFill>
                  <a:srgbClr val="C00000"/>
                </a:solidFill>
                <a:latin typeface="Times New Roman" panose="02020603050405020304" pitchFamily="18" charset="0"/>
                <a:cs typeface="Times New Roman" panose="02020603050405020304" pitchFamily="18" charset="0"/>
                <a:sym typeface="+mn-ea"/>
              </a:rPr>
              <a:t>.</a:t>
            </a:r>
            <a:endParaRPr lang="en-US" altLang="zh-CN" sz="2400">
              <a:solidFill>
                <a:srgbClr val="C00000"/>
              </a:solidFill>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0070C0"/>
                </a:solidFill>
                <a:latin typeface="Times New Roman" panose="02020603050405020304" pitchFamily="18" charset="0"/>
                <a:cs typeface="Times New Roman" panose="02020603050405020304" pitchFamily="18" charset="0"/>
                <a:sym typeface="+mn-ea"/>
              </a:rPr>
              <a:t>This is my plan. What about your new term plan？I’m looking forward to hearing from you.</a:t>
            </a:r>
            <a:endParaRPr lang="en-US" altLang="zh-CN" sz="2400">
              <a:solidFill>
                <a:srgbClr val="0070C0"/>
              </a:solidFill>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Yours，</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Li Hua</a:t>
            </a:r>
            <a:endParaRPr lang="en-US" altLang="zh-CN" sz="2400">
              <a:latin typeface="Times New Roman" panose="02020603050405020304" pitchFamily="18" charset="0"/>
              <a:cs typeface="Times New Roman" panose="02020603050405020304" pitchFamily="18" charset="0"/>
              <a:sym typeface="+mn-ea"/>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94335" y="4914265"/>
            <a:ext cx="1530350" cy="2073910"/>
          </a:xfrm>
          <a:prstGeom prst="rect">
            <a:avLst/>
          </a:prstGeom>
        </p:spPr>
      </p:pic>
      <p:sp>
        <p:nvSpPr>
          <p:cNvPr id="15" name="矩形 14"/>
          <p:cNvSpPr/>
          <p:nvPr/>
        </p:nvSpPr>
        <p:spPr>
          <a:xfrm>
            <a:off x="1791335" y="5186045"/>
            <a:ext cx="10236200" cy="1529080"/>
          </a:xfrm>
          <a:prstGeom prst="rect">
            <a:avLst/>
          </a:prstGeom>
          <a:solidFill>
            <a:srgbClr val="FFFEA5"/>
          </a:solidFill>
          <a:ln w="25400" cap="flat" cmpd="sng" algn="ctr">
            <a:noFill/>
            <a:prstDash val="solid"/>
          </a:ln>
          <a:effectLst/>
        </p:spPr>
        <p:txBody>
          <a:bodyPr rtlCol="0" anchor="ctr"/>
          <a:p>
            <a:pPr algn="ctr"/>
            <a:endParaRPr lang="zh-CN" altLang="en-US"/>
          </a:p>
        </p:txBody>
      </p:sp>
      <p:sp>
        <p:nvSpPr>
          <p:cNvPr id="16" name="文本框 15"/>
          <p:cNvSpPr txBox="1"/>
          <p:nvPr/>
        </p:nvSpPr>
        <p:spPr>
          <a:xfrm>
            <a:off x="1791335" y="5266690"/>
            <a:ext cx="10146665" cy="1316990"/>
          </a:xfrm>
          <a:prstGeom prst="rect">
            <a:avLst/>
          </a:prstGeom>
          <a:noFill/>
        </p:spPr>
        <p:txBody>
          <a:bodyPr wrap="square" rtlCol="0">
            <a:noAutofit/>
          </a:bodyPr>
          <a:p>
            <a:r>
              <a:rPr lang="en-US" altLang="zh-CN" sz="2400" dirty="0" smtClean="0">
                <a:latin typeface="Times New Roman" panose="02020603050405020304" pitchFamily="18" charset="0"/>
                <a:cs typeface="Times New Roman" panose="02020603050405020304" pitchFamily="18" charset="0"/>
              </a:rPr>
              <a:t>     </a:t>
            </a:r>
            <a:r>
              <a:rPr lang="zh-CN" altLang="en-US" sz="2000" dirty="0" smtClean="0">
                <a:latin typeface="黑体" panose="02010609060101010101" charset="-122"/>
                <a:ea typeface="黑体" panose="02010609060101010101" charset="-122"/>
                <a:cs typeface="黑体" panose="02010609060101010101" charset="-122"/>
              </a:rPr>
              <a:t>告知新学期计划时，从德智体三方面，分维度讲述，体现了</a:t>
            </a:r>
            <a:r>
              <a:rPr lang="en-US" altLang="zh-CN" sz="2000" dirty="0" smtClean="0">
                <a:latin typeface="黑体" panose="02010609060101010101" charset="-122"/>
                <a:ea typeface="黑体" panose="02010609060101010101" charset="-122"/>
                <a:cs typeface="黑体" panose="02010609060101010101" charset="-122"/>
              </a:rPr>
              <a:t>“</a:t>
            </a:r>
            <a:r>
              <a:rPr lang="zh-CN" altLang="en-US" sz="2000" dirty="0" smtClean="0">
                <a:latin typeface="黑体" panose="02010609060101010101" charset="-122"/>
                <a:ea typeface="黑体" panose="02010609060101010101" charset="-122"/>
                <a:cs typeface="黑体" panose="02010609060101010101" charset="-122"/>
              </a:rPr>
              <a:t>信息分层，要点齐全</a:t>
            </a:r>
            <a:r>
              <a:rPr lang="en-US" altLang="zh-CN" sz="2000" dirty="0" smtClean="0">
                <a:latin typeface="黑体" panose="02010609060101010101" charset="-122"/>
                <a:ea typeface="黑体" panose="02010609060101010101" charset="-122"/>
                <a:cs typeface="黑体" panose="02010609060101010101" charset="-122"/>
              </a:rPr>
              <a:t>”</a:t>
            </a:r>
            <a:r>
              <a:rPr lang="zh-CN" altLang="en-US" sz="2000" dirty="0" smtClean="0">
                <a:latin typeface="黑体" panose="02010609060101010101" charset="-122"/>
                <a:ea typeface="黑体" panose="02010609060101010101" charset="-122"/>
                <a:cs typeface="黑体" panose="02010609060101010101" charset="-122"/>
              </a:rPr>
              <a:t>，每个维度展开时，按因果逻辑合理拓展，彰显了优秀的思维品质。最后一段</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This is my plan. What about your new term plan？I’m looking forward to hearing from you</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双方的互动，很好地体现了角色的真正代入和真实的交际。</a:t>
            </a:r>
            <a:endParaRPr lang="en-US" altLang="zh-CN" sz="2000" dirty="0" smtClean="0">
              <a:latin typeface="Times New Roman" panose="02020603050405020304" pitchFamily="18" charset="0"/>
              <a:ea typeface="黑体" panose="02010609060101010101" charset="-122"/>
              <a:cs typeface="Times New Roman" panose="02020603050405020304" pitchFamily="18" charset="0"/>
            </a:endParaRPr>
          </a:p>
        </p:txBody>
      </p:sp>
      <p:sp>
        <p:nvSpPr>
          <p:cNvPr id="9" name="文本框 8"/>
          <p:cNvSpPr txBox="1"/>
          <p:nvPr/>
        </p:nvSpPr>
        <p:spPr>
          <a:xfrm>
            <a:off x="1098550" y="5510530"/>
            <a:ext cx="499745" cy="829945"/>
          </a:xfrm>
          <a:prstGeom prst="rect">
            <a:avLst/>
          </a:prstGeom>
          <a:noFill/>
        </p:spPr>
        <p:txBody>
          <a:bodyPr wrap="square" rtlCol="0">
            <a:spAutoFit/>
          </a:bodyPr>
          <a:p>
            <a:r>
              <a:rPr lang="zh-CN" altLang="en-US" sz="2400" b="1">
                <a:solidFill>
                  <a:srgbClr val="C00000"/>
                </a:solidFill>
                <a:latin typeface="微软雅黑" panose="020B0503020204020204" pitchFamily="34" charset="-122"/>
                <a:ea typeface="微软雅黑" panose="020B0503020204020204" pitchFamily="34" charset="-122"/>
              </a:rPr>
              <a:t>点评</a:t>
            </a:r>
            <a:endParaRPr lang="zh-CN" altLang="en-US" sz="2400" b="1">
              <a:solidFill>
                <a:srgbClr val="C00000"/>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2938780" y="2597785"/>
            <a:ext cx="6017260" cy="301625"/>
          </a:xfrm>
          <a:prstGeom prst="roundRect">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9058275" y="3013075"/>
            <a:ext cx="2762885" cy="301625"/>
          </a:xfrm>
          <a:prstGeom prst="roundRect">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2938780" y="3377565"/>
            <a:ext cx="3343275" cy="301625"/>
          </a:xfrm>
          <a:prstGeom prst="roundRect">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6486525" y="3759200"/>
            <a:ext cx="5278755" cy="301625"/>
          </a:xfrm>
          <a:prstGeom prst="roundRect">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2938780" y="4060825"/>
            <a:ext cx="4778375" cy="301625"/>
          </a:xfrm>
          <a:prstGeom prst="roundRect">
            <a:avLst/>
          </a:prstGeom>
          <a:solidFill>
            <a:schemeClr val="accen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圆角矩形 17"/>
          <p:cNvSpPr/>
          <p:nvPr/>
        </p:nvSpPr>
        <p:spPr>
          <a:xfrm>
            <a:off x="4042410" y="2251710"/>
            <a:ext cx="7541260" cy="301625"/>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8"/>
          <p:cNvSpPr/>
          <p:nvPr/>
        </p:nvSpPr>
        <p:spPr>
          <a:xfrm>
            <a:off x="3010535" y="3005455"/>
            <a:ext cx="5945505" cy="301625"/>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圆角矩形 19"/>
          <p:cNvSpPr/>
          <p:nvPr/>
        </p:nvSpPr>
        <p:spPr>
          <a:xfrm>
            <a:off x="7646670" y="3369945"/>
            <a:ext cx="4174490" cy="301625"/>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圆角矩形 20"/>
          <p:cNvSpPr/>
          <p:nvPr/>
        </p:nvSpPr>
        <p:spPr>
          <a:xfrm>
            <a:off x="2847340" y="3719195"/>
            <a:ext cx="3434080" cy="301625"/>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圆角矩形 21"/>
          <p:cNvSpPr/>
          <p:nvPr/>
        </p:nvSpPr>
        <p:spPr>
          <a:xfrm>
            <a:off x="10566400" y="2632075"/>
            <a:ext cx="1111885" cy="301625"/>
          </a:xfrm>
          <a:prstGeom prst="round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500" fill="hold"/>
                                        <p:tgtEl>
                                          <p:spTgt spid="19"/>
                                        </p:tgtEl>
                                        <p:attrNameLst>
                                          <p:attrName>ppt_w</p:attrName>
                                        </p:attrNameLst>
                                      </p:cBhvr>
                                      <p:tavLst>
                                        <p:tav tm="0">
                                          <p:val>
                                            <p:fltVal val="0"/>
                                          </p:val>
                                        </p:tav>
                                        <p:tav tm="100000">
                                          <p:val>
                                            <p:strVal val="#ppt_w"/>
                                          </p:val>
                                        </p:tav>
                                      </p:tavLst>
                                    </p:anim>
                                    <p:anim calcmode="lin" valueType="num">
                                      <p:cBhvr>
                                        <p:cTn id="40" dur="500" fill="hold"/>
                                        <p:tgtEl>
                                          <p:spTgt spid="19"/>
                                        </p:tgtEl>
                                        <p:attrNameLst>
                                          <p:attrName>ppt_h</p:attrName>
                                        </p:attrNameLst>
                                      </p:cBhvr>
                                      <p:tavLst>
                                        <p:tav tm="0">
                                          <p:val>
                                            <p:fltVal val="0"/>
                                          </p:val>
                                        </p:tav>
                                        <p:tav tm="100000">
                                          <p:val>
                                            <p:strVal val="#ppt_h"/>
                                          </p:val>
                                        </p:tav>
                                      </p:tavLst>
                                    </p:anim>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Effect transition="in" filter="fade">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p:bldP spid="16" grpId="1"/>
      <p:bldP spid="9" grpId="0"/>
      <p:bldP spid="9" grpId="1"/>
      <p:bldP spid="18" grpId="0" animBg="1"/>
      <p:bldP spid="18" grpId="1" animBg="1"/>
      <p:bldP spid="10" grpId="0" animBg="1"/>
      <p:bldP spid="10" grpId="1" animBg="1"/>
      <p:bldP spid="22" grpId="0" animBg="1"/>
      <p:bldP spid="22" grpId="1" animBg="1"/>
      <p:bldP spid="19" grpId="0" animBg="1"/>
      <p:bldP spid="19" grpId="1" animBg="1"/>
      <p:bldP spid="11" grpId="0" animBg="1"/>
      <p:bldP spid="11" grpId="1" animBg="1"/>
      <p:bldP spid="12" grpId="0" animBg="1"/>
      <p:bldP spid="12" grpId="1" animBg="1"/>
      <p:bldP spid="20" grpId="0" animBg="1"/>
      <p:bldP spid="20" grpId="1" animBg="1"/>
      <p:bldP spid="21" grpId="0" animBg="1"/>
      <p:bldP spid="21" grpId="1" animBg="1"/>
      <p:bldP spid="13" grpId="0" animBg="1"/>
      <p:bldP spid="13" grpId="1" animBg="1"/>
      <p:bldP spid="14" grpId="0" animBg="1"/>
      <p:bldP spid="1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649460" cy="460375"/>
          </a:xfrm>
          <a:prstGeom prst="rect">
            <a:avLst/>
          </a:prstGeom>
          <a:noFill/>
        </p:spPr>
        <p:txBody>
          <a:bodyPr wrap="square" rtlCol="0">
            <a:spAutoFit/>
          </a:bodyPr>
          <a:p>
            <a:r>
              <a:rPr lang="zh-CN" altLang="en-US" sz="2400" b="1" dirty="0">
                <a:solidFill>
                  <a:srgbClr val="0F3B31"/>
                </a:solidFill>
                <a:latin typeface="微软雅黑" panose="020B0503020204020204" pitchFamily="34" charset="-122"/>
                <a:ea typeface="微软雅黑" panose="020B0503020204020204" pitchFamily="34" charset="-122"/>
              </a:rPr>
              <a:t>能力迁移 —— </a:t>
            </a:r>
            <a:r>
              <a:rPr sz="2400" b="1" dirty="0">
                <a:solidFill>
                  <a:srgbClr val="0F3B31"/>
                </a:solidFill>
                <a:latin typeface="微软雅黑" panose="020B0503020204020204" pitchFamily="34" charset="-122"/>
                <a:ea typeface="微软雅黑" panose="020B0503020204020204" pitchFamily="34" charset="-122"/>
              </a:rPr>
              <a:t>庆祝创刊十周年</a:t>
            </a:r>
            <a:r>
              <a:rPr lang="zh-CN" sz="2400" b="1" dirty="0">
                <a:solidFill>
                  <a:srgbClr val="0F3B31"/>
                </a:solidFill>
                <a:latin typeface="微软雅黑" panose="020B0503020204020204" pitchFamily="34" charset="-122"/>
                <a:ea typeface="微软雅黑" panose="020B0503020204020204" pitchFamily="34" charset="-122"/>
              </a:rPr>
              <a:t>的投稿</a:t>
            </a:r>
            <a:endParaRPr lang="zh-CN" altLang="en-US" sz="2400" b="1" dirty="0">
              <a:solidFill>
                <a:srgbClr val="0F3B31"/>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04</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1543844"/>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你校英文报Youth正在庆祝创刊十周年。请你写一篇短文投稿，内容包括：</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 读报的经历；</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 喜爱的栏目；</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3. 期望和祝福。</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rgbClr val="7030A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69110"/>
            <a:ext cx="1212215" cy="46037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(202106·全国新高考Ⅰ卷)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754755" y="1298575"/>
            <a:ext cx="8159750" cy="5349240"/>
          </a:xfrm>
          <a:prstGeom prst="rect">
            <a:avLst/>
          </a:prstGeom>
          <a:noFill/>
        </p:spPr>
        <p:txBody>
          <a:bodyPr wrap="square" rtlCol="0" anchor="t">
            <a:spAutoFit/>
          </a:bodyPr>
          <a:p>
            <a:pPr algn="ctr" fontAlgn="auto">
              <a:lnSpc>
                <a:spcPts val="2700"/>
              </a:lnSpc>
            </a:pPr>
            <a:r>
              <a:rPr lang="en-US" altLang="zh-CN" sz="2000" b="1">
                <a:latin typeface="等线" panose="02010600030101010101" charset="-122"/>
                <a:ea typeface="等线" panose="02010600030101010101" charset="-122"/>
              </a:rPr>
              <a:t>    Youth and Me</a:t>
            </a:r>
            <a:endParaRPr lang="en-US" altLang="zh-CN" sz="2000" b="1">
              <a:latin typeface="等线" panose="02010600030101010101" charset="-122"/>
              <a:ea typeface="等线" panose="02010600030101010101" charset="-122"/>
            </a:endParaRPr>
          </a:p>
          <a:p>
            <a:pPr algn="just" fontAlgn="auto">
              <a:lnSpc>
                <a:spcPts val="2700"/>
              </a:lnSpc>
            </a:pPr>
            <a:r>
              <a:rPr lang="en-US" altLang="zh-CN" sz="2000" b="1">
                <a:latin typeface="等线" panose="02010600030101010101" charset="-122"/>
                <a:ea typeface="等线" panose="02010600030101010101" charset="-122"/>
              </a:rPr>
              <a:t>    It has been 10 years since Youth was founded. In my memory, it is Youth that accompanies me through my whole high school. When feeling depressed, I often choose to enjoy the novel part which includes a lot of imaginative stories. These stories can relieve my stress and broaden my horizon. Besides, I even submitted my own fiction to Youth. Refused as I was, I still received some great encouragement, which gives me confidence to be a writer.</a:t>
            </a:r>
            <a:endParaRPr lang="en-US" altLang="zh-CN" sz="2000" b="1">
              <a:latin typeface="等线" panose="02010600030101010101" charset="-122"/>
              <a:ea typeface="等线" panose="02010600030101010101" charset="-122"/>
            </a:endParaRPr>
          </a:p>
          <a:p>
            <a:pPr algn="just" fontAlgn="auto">
              <a:lnSpc>
                <a:spcPts val="2700"/>
              </a:lnSpc>
            </a:pPr>
            <a:r>
              <a:rPr lang="en-US" altLang="zh-CN" sz="2000" b="1">
                <a:latin typeface="等线" panose="02010600030101010101" charset="-122"/>
                <a:ea typeface="等线" panose="02010600030101010101" charset="-122"/>
              </a:rPr>
              <a:t>    I do expect Youth can publish more classic works and have a promising future.</a:t>
            </a:r>
            <a:endParaRPr lang="en-US" altLang="zh-CN" sz="2000" b="1">
              <a:latin typeface="等线" panose="02010600030101010101" charset="-122"/>
              <a:ea typeface="等线" panose="02010600030101010101" charset="-122"/>
            </a:endParaRPr>
          </a:p>
          <a:p>
            <a:pPr algn="just" fontAlgn="auto">
              <a:lnSpc>
                <a:spcPts val="2000"/>
              </a:lnSpc>
            </a:pPr>
            <a:endParaRPr lang="en-US" altLang="zh-CN" sz="1000" b="1">
              <a:latin typeface="等线" panose="02010600030101010101" charset="-122"/>
              <a:ea typeface="等线" panose="02010600030101010101" charset="-122"/>
            </a:endParaRPr>
          </a:p>
          <a:p>
            <a:pPr algn="just" fontAlgn="auto">
              <a:lnSpc>
                <a:spcPts val="2000"/>
              </a:lnSpc>
            </a:pPr>
            <a:r>
              <a:rPr lang="en-US" altLang="zh-CN" sz="1000" b="1">
                <a:latin typeface="等线" panose="02010600030101010101" charset="-122"/>
                <a:ea typeface="等线" panose="02010600030101010101" charset="-122"/>
              </a:rPr>
              <a:t>新高考启示：</a:t>
            </a:r>
            <a:endParaRPr lang="en-US" altLang="zh-CN" sz="1000" b="1">
              <a:latin typeface="等线" panose="02010600030101010101" charset="-122"/>
              <a:ea typeface="等线" panose="02010600030101010101" charset="-122"/>
            </a:endParaRPr>
          </a:p>
          <a:p>
            <a:pPr algn="just" fontAlgn="auto">
              <a:lnSpc>
                <a:spcPts val="2000"/>
              </a:lnSpc>
            </a:pPr>
            <a:r>
              <a:rPr lang="en-US" altLang="zh-CN" sz="1000" b="1">
                <a:latin typeface="等线" panose="02010600030101010101" charset="-122"/>
                <a:ea typeface="等线" panose="02010600030101010101" charset="-122"/>
              </a:rPr>
              <a:t>1. 要准确审题 （部分考生偏离主题，写成了征文启事，或泛泛而谈阅读经历，或在提出期望祝福不作具体说明，还有考生写成了书信）</a:t>
            </a:r>
            <a:endParaRPr lang="en-US" altLang="zh-CN" sz="1000" b="1">
              <a:latin typeface="等线" panose="02010600030101010101" charset="-122"/>
              <a:ea typeface="等线" panose="02010600030101010101" charset="-122"/>
            </a:endParaRPr>
          </a:p>
          <a:p>
            <a:pPr algn="just" fontAlgn="auto">
              <a:lnSpc>
                <a:spcPts val="2000"/>
              </a:lnSpc>
            </a:pPr>
            <a:r>
              <a:rPr lang="en-US" altLang="zh-CN" sz="1000" b="1">
                <a:latin typeface="等线" panose="02010600030101010101" charset="-122"/>
                <a:ea typeface="等线" panose="02010600030101010101" charset="-122"/>
              </a:rPr>
              <a:t>2. 培养逻辑篇章意识以及表达能力。每一段围绕一个内容进行组织，段内层次分明。</a:t>
            </a:r>
            <a:endParaRPr lang="en-US" altLang="zh-CN" sz="1000" b="1">
              <a:latin typeface="等线" panose="02010600030101010101" charset="-122"/>
              <a:ea typeface="等线" panose="02010600030101010101" charset="-122"/>
            </a:endParaRPr>
          </a:p>
          <a:p>
            <a:pPr algn="just" fontAlgn="auto">
              <a:lnSpc>
                <a:spcPts val="2000"/>
              </a:lnSpc>
            </a:pPr>
            <a:r>
              <a:rPr lang="en-US" altLang="zh-CN" sz="1000" b="1">
                <a:latin typeface="等线" panose="02010600030101010101" charset="-122"/>
                <a:ea typeface="等线" panose="02010600030101010101" charset="-122"/>
              </a:rPr>
              <a:t>3. 培养学生的文体意识。不要刻意追求复杂句式、生僻词等。应该教会学生在什么语境说什么、怎么说。</a:t>
            </a:r>
            <a:endParaRPr lang="en-US" altLang="zh-CN" sz="1000" b="1">
              <a:latin typeface="等线" panose="02010600030101010101" charset="-122"/>
              <a:ea typeface="等线" panose="02010600030101010101" charset="-122"/>
            </a:endParaRPr>
          </a:p>
          <a:p>
            <a:pPr algn="just" fontAlgn="auto">
              <a:lnSpc>
                <a:spcPts val="2000"/>
              </a:lnSpc>
            </a:pPr>
            <a:r>
              <a:rPr lang="en-US" altLang="zh-CN" sz="1000" b="1">
                <a:latin typeface="等线" panose="02010600030101010101" charset="-122"/>
                <a:ea typeface="等线" panose="02010600030101010101" charset="-122"/>
              </a:rPr>
              <a:t>4. 衔接手段不能生搬硬套。</a:t>
            </a:r>
            <a:endParaRPr lang="en-US" altLang="zh-CN" sz="1000" b="1">
              <a:latin typeface="等线" panose="02010600030101010101" charset="-122"/>
              <a:ea typeface="等线" panose="02010600030101010101" charset="-122"/>
            </a:endParaRPr>
          </a:p>
          <a:p>
            <a:pPr algn="just" fontAlgn="auto">
              <a:lnSpc>
                <a:spcPts val="2000"/>
              </a:lnSpc>
            </a:pPr>
            <a:r>
              <a:rPr lang="en-US" altLang="zh-CN" sz="1000" b="1">
                <a:latin typeface="等线" panose="02010600030101010101" charset="-122"/>
                <a:ea typeface="等线" panose="02010600030101010101" charset="-122"/>
              </a:rPr>
              <a:t>5. 提高学生的综合语言运用能力</a:t>
            </a:r>
            <a:endParaRPr lang="en-US" altLang="zh-CN" sz="1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85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35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2340"/>
            <a:ext cx="12192000" cy="3605530"/>
          </a:xfrm>
          <a:prstGeom prst="rect">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pic>
        <p:nvPicPr>
          <p:cNvPr id="4" name="图片 3"/>
          <p:cNvPicPr>
            <a:picLocks noChangeAspect="1"/>
          </p:cNvPicPr>
          <p:nvPr/>
        </p:nvPicPr>
        <p:blipFill>
          <a:blip r:embed="rId1"/>
          <a:stretch>
            <a:fillRect/>
          </a:stretch>
        </p:blipFill>
        <p:spPr>
          <a:xfrm>
            <a:off x="5775960" y="942340"/>
            <a:ext cx="6359525" cy="3557905"/>
          </a:xfrm>
          <a:prstGeom prst="rect">
            <a:avLst/>
          </a:prstGeom>
        </p:spPr>
      </p:pic>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62635" y="3767455"/>
            <a:ext cx="5992495" cy="460375"/>
          </a:xfrm>
          <a:prstGeom prst="rect">
            <a:avLst/>
          </a:prstGeom>
          <a:noFill/>
        </p:spPr>
        <p:txBody>
          <a:bodyPr wrap="none" rtlCol="0" anchor="t">
            <a:spAutoFit/>
          </a:bodyPr>
          <a:p>
            <a:pPr algn="l"/>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3.落实“双减”，体音美劳活动促发展</a:t>
            </a:r>
            <a:endParaRPr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F3B31"/>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293225"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2021年11月稽阳联谊学校高三联考  </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F3B31"/>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aphicFrame>
        <p:nvGraphicFramePr>
          <p:cNvPr id="5" name="表格 4"/>
          <p:cNvGraphicFramePr/>
          <p:nvPr>
            <p:custDataLst>
              <p:tags r:id="rId3"/>
            </p:custDataLst>
          </p:nvPr>
        </p:nvGraphicFramePr>
        <p:xfrm>
          <a:off x="336550" y="835025"/>
          <a:ext cx="11577955" cy="5848350"/>
        </p:xfrm>
        <a:graphic>
          <a:graphicData uri="http://schemas.openxmlformats.org/drawingml/2006/table">
            <a:tbl>
              <a:tblPr firstRow="1" bandRow="1">
                <a:tableStyleId>{5C22544A-7EE6-4342-B048-85BDC9FD1C3A}</a:tableStyleId>
              </a:tblPr>
              <a:tblGrid>
                <a:gridCol w="1402715"/>
                <a:gridCol w="2952750"/>
                <a:gridCol w="7222490"/>
              </a:tblGrid>
              <a:tr h="484505">
                <a:tc gridSpan="3">
                  <a:txBody>
                    <a:bodyPr/>
                    <a:p>
                      <a:pPr algn="ctr">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英语社纳新启事</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txBody>
                  <a:tcPr/>
                </a:tc>
                <a:tc hMerge="1">
                  <a:tcPr/>
                </a:tc>
                <a:tc hMerge="1">
                  <a:tcPr/>
                </a:tc>
              </a:tr>
              <a:tr h="1281430">
                <a:tc>
                  <a:txBody>
                    <a:bodyPr/>
                    <a:p>
                      <a:pPr algn="ctr" fontAlgn="ctr">
                        <a:buNone/>
                      </a:pPr>
                      <a:endParaRPr lang="zh-CN" altLang="en-US" b="1"/>
                    </a:p>
                    <a:p>
                      <a:pPr algn="ctr" fontAlgn="ctr">
                        <a:buNone/>
                      </a:pPr>
                      <a:r>
                        <a:rPr lang="zh-CN" altLang="en-US" b="1"/>
                        <a:t>第一</a:t>
                      </a:r>
                      <a:endParaRPr lang="zh-CN" altLang="en-US" b="1"/>
                    </a:p>
                    <a:p>
                      <a:pPr algn="ctr" fontAlgn="ctr">
                        <a:buNone/>
                      </a:pPr>
                      <a:r>
                        <a:rPr lang="zh-CN" altLang="en-US" b="1"/>
                        <a:t>层级</a:t>
                      </a:r>
                      <a:endParaRPr lang="zh-CN" altLang="en-US" b="1"/>
                    </a:p>
                    <a:p>
                      <a:pPr algn="ctr" fontAlgn="ctr">
                        <a:buNone/>
                      </a:pPr>
                      <a:r>
                        <a:rPr lang="zh-CN" altLang="en-US" b="1"/>
                        <a:t>信息</a:t>
                      </a:r>
                      <a:endParaRPr lang="zh-CN" altLang="en-US" b="1"/>
                    </a:p>
                  </a:txBody>
                  <a:tcPr/>
                </a:tc>
                <a:tc>
                  <a:txBody>
                    <a:bodyPr/>
                    <a:p>
                      <a:pPr>
                        <a:buNone/>
                      </a:pPr>
                      <a:r>
                        <a:rPr lang="en-US" altLang="zh-CN" sz="2000"/>
                        <a:t>     </a:t>
                      </a:r>
                      <a:r>
                        <a:rPr lang="zh-CN" altLang="en-US" sz="2000"/>
                        <a:t>假定你是李华，校英语社社长。你社打算吸纳更多社员，请你写一份纳新启事：</a:t>
                      </a:r>
                      <a:endParaRPr lang="zh-CN" altLang="en-US" sz="2000"/>
                    </a:p>
                  </a:txBody>
                  <a:tcPr/>
                </a:tc>
                <a:tc>
                  <a:txBody>
                    <a:bodyPr/>
                    <a:p>
                      <a:pPr>
                        <a:buNone/>
                      </a:pPr>
                      <a:endParaRPr lang="zh-CN" altLang="en-US"/>
                    </a:p>
                  </a:txBody>
                  <a:tcPr/>
                </a:tc>
              </a:tr>
              <a:tr h="640715">
                <a:tc>
                  <a:txBody>
                    <a:bodyPr/>
                    <a:p>
                      <a:pPr algn="ctr" fontAlgn="ctr">
                        <a:buNone/>
                      </a:pPr>
                      <a:r>
                        <a:rPr lang="zh-CN" altLang="en-US" sz="1800" b="1">
                          <a:sym typeface="+mn-ea"/>
                        </a:rPr>
                        <a:t>内容要点1</a:t>
                      </a:r>
                      <a:endParaRPr lang="zh-CN" altLang="en-US" sz="1800" b="1"/>
                    </a:p>
                    <a:p>
                      <a:pPr algn="ctr" fontAlgn="ctr">
                        <a:buNone/>
                      </a:pPr>
                      <a:endParaRPr lang="zh-CN" altLang="en-US" sz="1800" b="1"/>
                    </a:p>
                  </a:txBody>
                  <a:tcPr/>
                </a:tc>
                <a:tc>
                  <a:txBody>
                    <a:bodyPr/>
                    <a:p>
                      <a:pPr>
                        <a:buNone/>
                      </a:pPr>
                      <a:r>
                        <a:rPr lang="zh-CN" altLang="en-US" sz="2000"/>
                        <a:t>介绍社团活动；</a:t>
                      </a:r>
                      <a:endParaRPr lang="zh-CN" altLang="en-US" sz="2000"/>
                    </a:p>
                    <a:p>
                      <a:pPr>
                        <a:buNone/>
                      </a:pPr>
                      <a:endParaRPr lang="zh-CN" altLang="en-US" sz="2000"/>
                    </a:p>
                    <a:p>
                      <a:pPr>
                        <a:buNone/>
                      </a:pPr>
                      <a:endParaRPr lang="zh-CN" altLang="en-US" sz="2000"/>
                    </a:p>
                    <a:p>
                      <a:pPr>
                        <a:buNone/>
                      </a:pPr>
                      <a:endParaRPr lang="zh-CN" altLang="en-US" sz="2000"/>
                    </a:p>
                  </a:txBody>
                  <a:tcPr/>
                </a:tc>
                <a:tc>
                  <a:txBody>
                    <a:bodyPr/>
                    <a:p>
                      <a:pPr>
                        <a:buNone/>
                      </a:pPr>
                      <a:endParaRPr lang="zh-CN" altLang="en-US"/>
                    </a:p>
                  </a:txBody>
                  <a:tcPr/>
                </a:tc>
              </a:tr>
              <a:tr h="1250315">
                <a:tc>
                  <a:txBody>
                    <a:bodyPr/>
                    <a:p>
                      <a:pPr algn="ctr" fontAlgn="ctr">
                        <a:buNone/>
                      </a:pPr>
                      <a:r>
                        <a:rPr lang="zh-CN" altLang="en-US" sz="1800" b="1">
                          <a:sym typeface="+mn-ea"/>
                        </a:rPr>
                        <a:t>内容要点2</a:t>
                      </a:r>
                      <a:endParaRPr lang="zh-CN" altLang="en-US" sz="1800" b="1"/>
                    </a:p>
                    <a:p>
                      <a:pPr algn="ctr" fontAlgn="ctr">
                        <a:buNone/>
                      </a:pPr>
                      <a:endParaRPr lang="zh-CN" altLang="en-US" sz="1800" b="1"/>
                    </a:p>
                  </a:txBody>
                  <a:tcPr/>
                </a:tc>
                <a:tc>
                  <a:txBody>
                    <a:bodyPr/>
                    <a:p>
                      <a:pPr>
                        <a:buNone/>
                      </a:pPr>
                      <a:r>
                        <a:rPr lang="zh-CN" altLang="en-US" sz="2000"/>
                        <a:t>鼓励大家入社；</a:t>
                      </a:r>
                      <a:endParaRPr lang="zh-CN" altLang="en-US" sz="2000"/>
                    </a:p>
                    <a:p>
                      <a:pPr>
                        <a:buNone/>
                      </a:pPr>
                      <a:endParaRPr lang="zh-CN" altLang="en-US" sz="2000"/>
                    </a:p>
                  </a:txBody>
                  <a:tcPr/>
                </a:tc>
                <a:tc>
                  <a:txBody>
                    <a:bodyPr/>
                    <a:p>
                      <a:pPr>
                        <a:buNone/>
                      </a:pPr>
                      <a:endParaRPr lang="zh-CN" altLang="en-US"/>
                    </a:p>
                    <a:p>
                      <a:pPr>
                        <a:buNone/>
                      </a:pPr>
                      <a:endParaRPr lang="zh-CN" altLang="en-US" sz="1800"/>
                    </a:p>
                    <a:p>
                      <a:pPr>
                        <a:buNone/>
                      </a:pPr>
                      <a:endParaRPr lang="zh-CN" altLang="en-US"/>
                    </a:p>
                    <a:p>
                      <a:pPr>
                        <a:buNone/>
                      </a:pPr>
                      <a:endParaRPr lang="zh-CN" altLang="en-US"/>
                    </a:p>
                  </a:txBody>
                  <a:tcPr/>
                </a:tc>
              </a:tr>
              <a:tr h="768350">
                <a:tc>
                  <a:txBody>
                    <a:bodyPr/>
                    <a:p>
                      <a:pPr algn="ctr" fontAlgn="ctr">
                        <a:buNone/>
                      </a:pPr>
                      <a:r>
                        <a:rPr lang="zh-CN" altLang="en-US" b="1">
                          <a:sym typeface="+mn-ea"/>
                        </a:rPr>
                        <a:t>内容要点</a:t>
                      </a:r>
                      <a:r>
                        <a:rPr lang="en-US" altLang="zh-CN" b="1">
                          <a:sym typeface="+mn-ea"/>
                        </a:rPr>
                        <a:t>3</a:t>
                      </a:r>
                      <a:endParaRPr lang="zh-CN" altLang="en-US" sz="1800" b="1"/>
                    </a:p>
                    <a:p>
                      <a:pPr algn="ctr" fontAlgn="ctr">
                        <a:buNone/>
                      </a:pPr>
                      <a:endParaRPr lang="zh-CN" altLang="en-US" sz="1800" b="1"/>
                    </a:p>
                  </a:txBody>
                  <a:tcPr/>
                </a:tc>
                <a:tc>
                  <a:txBody>
                    <a:bodyPr/>
                    <a:p>
                      <a:pPr>
                        <a:buNone/>
                      </a:pPr>
                      <a:r>
                        <a:rPr lang="zh-CN" altLang="en-US" sz="2000"/>
                        <a:t>告知报名时间、方式。</a:t>
                      </a:r>
                      <a:endParaRPr lang="zh-CN" altLang="en-US" sz="2000"/>
                    </a:p>
                  </a:txBody>
                  <a:tcPr/>
                </a:tc>
                <a:tc>
                  <a:txBody>
                    <a:bodyPr/>
                    <a:p>
                      <a:pPr>
                        <a:buNone/>
                      </a:pPr>
                      <a:endParaRPr lang="zh-CN" altLang="en-US"/>
                    </a:p>
                  </a:txBody>
                  <a:tcPr/>
                </a:tc>
              </a:tr>
              <a:tr h="511175">
                <a:tc>
                  <a:txBody>
                    <a:bodyPr/>
                    <a:p>
                      <a:pPr algn="ctr" fontAlgn="ctr">
                        <a:buNone/>
                      </a:pPr>
                      <a:r>
                        <a:rPr lang="zh-CN" altLang="en-US" b="1">
                          <a:sym typeface="+mn-ea"/>
                        </a:rPr>
                        <a:t>落款</a:t>
                      </a:r>
                      <a:endParaRPr lang="zh-CN" altLang="en-US" sz="1800" b="1"/>
                    </a:p>
                  </a:txBody>
                  <a:tcPr/>
                </a:tc>
                <a:tc>
                  <a:txBody>
                    <a:bodyPr/>
                    <a:p>
                      <a:pPr>
                        <a:buNone/>
                      </a:pPr>
                      <a:endParaRPr lang="zh-CN" altLang="en-US" sz="2000"/>
                    </a:p>
                  </a:txBody>
                  <a:tcPr/>
                </a:tc>
                <a:tc>
                  <a:txBody>
                    <a:bodyPr/>
                    <a:p>
                      <a:pPr>
                        <a:buNone/>
                      </a:pPr>
                      <a:endParaRPr lang="zh-CN" altLang="en-US"/>
                    </a:p>
                  </a:txBody>
                  <a:tcPr/>
                </a:tc>
              </a:tr>
            </a:tbl>
          </a:graphicData>
        </a:graphic>
      </p:graphicFrame>
      <p:sp>
        <p:nvSpPr>
          <p:cNvPr id="4" name="文本框 3"/>
          <p:cNvSpPr txBox="1"/>
          <p:nvPr/>
        </p:nvSpPr>
        <p:spPr>
          <a:xfrm>
            <a:off x="4866005" y="1604645"/>
            <a:ext cx="6854190" cy="706755"/>
          </a:xfrm>
          <a:prstGeom prst="rect">
            <a:avLst/>
          </a:prstGeom>
          <a:noFill/>
        </p:spPr>
        <p:txBody>
          <a:bodyPr wrap="square" rtlCol="0" anchor="t">
            <a:spAutoFit/>
          </a:bodyPr>
          <a:p>
            <a:pPr algn="ctr"/>
            <a:r>
              <a:rPr lang="en-US" altLang="zh-CN" sz="2000" b="1"/>
              <a:t> </a:t>
            </a:r>
            <a:r>
              <a:rPr sz="2000" b="1"/>
              <a:t>En</a:t>
            </a:r>
            <a:r>
              <a:rPr lang="zh-CN" altLang="en-US" sz="2000" b="1"/>
              <a:t>glish Club Members Wanted</a:t>
            </a:r>
            <a:endParaRPr lang="zh-CN" altLang="en-US" sz="2000" b="1"/>
          </a:p>
          <a:p>
            <a:r>
              <a:rPr lang="zh-CN" altLang="en-US" sz="2000" b="1"/>
              <a:t>  </a:t>
            </a:r>
            <a:r>
              <a:rPr lang="en-US" altLang="zh-CN" sz="2000" b="1"/>
              <a:t> </a:t>
            </a:r>
            <a:r>
              <a:rPr lang="zh-CN" altLang="en-US" sz="2000" b="1"/>
              <a:t>Scoop! The Englis</a:t>
            </a:r>
            <a:r>
              <a:rPr sz="2000" b="1"/>
              <a:t>h Club is recruiting new members!</a:t>
            </a:r>
            <a:endParaRPr sz="2000" b="1"/>
          </a:p>
        </p:txBody>
      </p:sp>
      <p:sp>
        <p:nvSpPr>
          <p:cNvPr id="8" name="文本框 7"/>
          <p:cNvSpPr txBox="1"/>
          <p:nvPr/>
        </p:nvSpPr>
        <p:spPr>
          <a:xfrm>
            <a:off x="4778375" y="2614295"/>
            <a:ext cx="7081520" cy="1322070"/>
          </a:xfrm>
          <a:prstGeom prst="rect">
            <a:avLst/>
          </a:prstGeom>
          <a:noFill/>
        </p:spPr>
        <p:txBody>
          <a:bodyPr wrap="square" rtlCol="0" anchor="t">
            <a:spAutoFit/>
          </a:bodyPr>
          <a:p>
            <a:r>
              <a:rPr lang="en-US" altLang="zh-CN" sz="2000" b="1"/>
              <a:t>    </a:t>
            </a:r>
            <a:r>
              <a:rPr lang="zh-CN" altLang="en-US" sz="2000" b="1"/>
              <a:t>As an club enjoying lasting popularity, we offer various appealing activities. Want to exchange ideas in learning English? Come to our regular movies, lectures and English corners, chatting and progressing with people of similar interest. </a:t>
            </a:r>
            <a:endParaRPr lang="zh-CN" altLang="en-US" sz="2000" b="1"/>
          </a:p>
        </p:txBody>
      </p:sp>
      <p:sp>
        <p:nvSpPr>
          <p:cNvPr id="9" name="文本框 8"/>
          <p:cNvSpPr txBox="1"/>
          <p:nvPr/>
        </p:nvSpPr>
        <p:spPr>
          <a:xfrm>
            <a:off x="4778375" y="4050030"/>
            <a:ext cx="6993255" cy="1014730"/>
          </a:xfrm>
          <a:prstGeom prst="rect">
            <a:avLst/>
          </a:prstGeom>
          <a:noFill/>
        </p:spPr>
        <p:txBody>
          <a:bodyPr wrap="square" rtlCol="0" anchor="t">
            <a:spAutoFit/>
          </a:bodyPr>
          <a:p>
            <a:r>
              <a:rPr lang="zh-CN" altLang="en-US" sz="2000" b="1"/>
              <a:t>Here, you</a:t>
            </a:r>
            <a:r>
              <a:rPr lang="en-US" altLang="zh-CN" sz="2000" b="1"/>
              <a:t>’</a:t>
            </a:r>
            <a:r>
              <a:rPr lang="zh-CN" altLang="en-US" sz="2000" b="1"/>
              <a:t>ll also be exposed to thrilling events from impressive speech contests to breath-taking theatrical performances, which help you explore the charm of English language and culture. </a:t>
            </a:r>
            <a:endParaRPr lang="zh-CN" altLang="en-US" sz="2000" b="1"/>
          </a:p>
        </p:txBody>
      </p:sp>
      <p:sp>
        <p:nvSpPr>
          <p:cNvPr id="10" name="文本框 9"/>
          <p:cNvSpPr txBox="1"/>
          <p:nvPr/>
        </p:nvSpPr>
        <p:spPr>
          <a:xfrm>
            <a:off x="4951730" y="5243195"/>
            <a:ext cx="6734175" cy="706755"/>
          </a:xfrm>
          <a:prstGeom prst="rect">
            <a:avLst/>
          </a:prstGeom>
          <a:noFill/>
        </p:spPr>
        <p:txBody>
          <a:bodyPr wrap="square" rtlCol="0" anchor="t">
            <a:spAutoFit/>
          </a:bodyPr>
          <a:p>
            <a:r>
              <a:rPr lang="en-US" altLang="zh-CN" sz="2000" b="1"/>
              <a:t>    </a:t>
            </a:r>
            <a:r>
              <a:rPr lang="zh-CN" altLang="en-US" sz="2000" b="1"/>
              <a:t>To have fun and more than fun, never hesitate to sign up on the School Web before Friday.   </a:t>
            </a:r>
            <a:endParaRPr lang="zh-CN" altLang="en-US" sz="2000" b="1"/>
          </a:p>
        </p:txBody>
      </p:sp>
      <p:sp>
        <p:nvSpPr>
          <p:cNvPr id="11" name="文本框 10"/>
          <p:cNvSpPr txBox="1"/>
          <p:nvPr/>
        </p:nvSpPr>
        <p:spPr>
          <a:xfrm>
            <a:off x="8634095" y="6071870"/>
            <a:ext cx="2540000" cy="398780"/>
          </a:xfrm>
          <a:prstGeom prst="rect">
            <a:avLst/>
          </a:prstGeom>
          <a:noFill/>
        </p:spPr>
        <p:txBody>
          <a:bodyPr wrap="square" rtlCol="0" anchor="t">
            <a:spAutoFit/>
          </a:bodyPr>
          <a:p>
            <a:r>
              <a:rPr lang="zh-CN" altLang="en-US" sz="2000" b="1"/>
              <a:t>English Club</a:t>
            </a:r>
            <a:endParaRPr lang="zh-CN" altLang="en-US"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 grpId="0"/>
      <p:bldP spid="4" grpId="1"/>
      <p:bldP spid="8" grpId="0"/>
      <p:bldP spid="8" grpId="1"/>
      <p:bldP spid="9" grpId="0"/>
      <p:bldP spid="9" grpId="1"/>
      <p:bldP spid="10" grpId="0"/>
      <p:bldP spid="10" grpId="1"/>
      <p:bldP spid="11" grpId="0"/>
      <p:bldP spid="11"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22325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音乐俱乐部纳新启事</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01</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2527414"/>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假定你是李华，某国际学校的音乐俱乐部(Music Club)负责人。为了提升同学们的音乐欣赏力并扩大俱乐部的影响力，该俱乐部决定招纳新成员，请你用英语写一则纳新启事，内容包括：</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1.招新时间和地点；</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2.对新成员的要求；</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3.俱乐部的活动。</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rgbClr val="92D05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69110"/>
            <a:ext cx="1212215"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(2021.12.8) 浙江强基联盟高三联考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99230" y="1894205"/>
            <a:ext cx="7380605" cy="3900170"/>
          </a:xfrm>
          <a:prstGeom prst="rect">
            <a:avLst/>
          </a:prstGeom>
          <a:noFill/>
        </p:spPr>
        <p:txBody>
          <a:bodyPr wrap="square" rtlCol="0" anchor="t">
            <a:spAutoFit/>
          </a:bodyPr>
          <a:p>
            <a:pPr algn="ctr" fontAlgn="auto">
              <a:lnSpc>
                <a:spcPts val="2700"/>
              </a:lnSpc>
            </a:pPr>
            <a:r>
              <a:rPr lang="en-US" altLang="zh-CN"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Members Wanted</a:t>
            </a:r>
            <a:endParaRPr sz="2000" b="1">
              <a:latin typeface="等线" panose="02010600030101010101" charset="-122"/>
              <a:ea typeface="等线" panose="02010600030101010101" charset="-122"/>
            </a:endParaRPr>
          </a:p>
          <a:p>
            <a:pPr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Aimed at promoting students' ability to appreciate music and expand its influence, our Music Club is intended to recruit new members this Friday after school in the music classroom.</a:t>
            </a:r>
            <a:endParaRPr sz="2000" b="1">
              <a:latin typeface="等线" panose="02010600030101010101" charset="-122"/>
              <a:ea typeface="等线" panose="02010600030101010101" charset="-122"/>
            </a:endParaRPr>
          </a:p>
          <a:p>
            <a:pPr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Whoever is fond of music and willing to get involved in music creation and performance is preferable in our club.Once admitted, you'll have the opportunities to experience various activities, ranging from lectures on music theory to high-level concerts. To provide a platform for every member to show their talent,a yearly performance will also be held.</a:t>
            </a:r>
            <a:endParaRPr sz="2000" b="1">
              <a:latin typeface="等线" panose="02010600030101010101" charset="-122"/>
              <a:ea typeface="等线" panose="02010600030101010101" charset="-122"/>
            </a:endParaRPr>
          </a:p>
          <a:p>
            <a:pPr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What are you waiting for? Join us and enjoy music</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9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29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22325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介绍社团情况</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02</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lang="zh-CN" altLang="en-US" b="1" dirty="0">
                  <a:latin typeface="微软雅黑" panose="020B0503020204020204" pitchFamily="34" charset="-122"/>
                  <a:ea typeface="微软雅黑" panose="020B0503020204020204" pitchFamily="34" charset="-122"/>
                </a:rPr>
                <a:t>假设你是李华，你本学期参加了中国国画社团，你的英国朋友Wilson想了解你的社团选择情况。请你给他写一封邮件，具体内容如下：</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1.选择结果；</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2.社团活动简介；</a:t>
              </a:r>
              <a:endParaRPr lang="zh-CN" altLang="en-US" b="1" dirty="0">
                <a:latin typeface="微软雅黑" panose="020B0503020204020204" pitchFamily="34" charset="-122"/>
                <a:ea typeface="微软雅黑" panose="020B0503020204020204" pitchFamily="34" charset="-122"/>
              </a:endParaRPr>
            </a:p>
            <a:p>
              <a:pPr algn="l" fontAlgn="auto">
                <a:lnSpc>
                  <a:spcPts val="2560"/>
                </a:lnSpc>
              </a:pPr>
              <a:r>
                <a:rPr lang="zh-CN" altLang="en-US" b="1" dirty="0">
                  <a:latin typeface="微软雅黑" panose="020B0503020204020204" pitchFamily="34" charset="-122"/>
                  <a:ea typeface="微软雅黑" panose="020B0503020204020204" pitchFamily="34" charset="-122"/>
                </a:rPr>
                <a:t>3.社团活动收获。</a:t>
              </a:r>
              <a:endParaRPr lang="zh-CN" altLang="en-US"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chemeClr val="accent6">
              <a:lumMod val="50000"/>
            </a:schemeClr>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69110"/>
            <a:ext cx="1288415"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(2021.11)宁波 2021 学年第一学期模拟考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99230" y="1423035"/>
            <a:ext cx="7380605" cy="4592320"/>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Wilson,</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Knowing that you are interested in my choice of clubs,I'm writing to tell you that I have joined Chinese Painting Club.</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I'm totally attracted to the club,because various activities are provided regularly, including training for green hands, painting outdoors and visiting art exhibitions. By joining the club, not only can I acquire basic painting skills, but also form a circle of friends with similar hobbies. Additionally, appreciating the traditional Chinese paintings offers me chances to deepen my insight into our unique culture.</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Do you have similar clubs? Hope to hear from you soon.</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 Hua</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64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14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22325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介绍运动会招募志愿者</a:t>
            </a:r>
            <a:r>
              <a:rPr lang="en-US" altLang="zh-CN" sz="2400" b="1" dirty="0">
                <a:solidFill>
                  <a:schemeClr val="accent4">
                    <a:lumMod val="75000"/>
                  </a:schemeClr>
                </a:solidFill>
                <a:latin typeface="微软雅黑" panose="020B0503020204020204" pitchFamily="34" charset="-122"/>
                <a:ea typeface="微软雅黑" panose="020B0503020204020204" pitchFamily="34" charset="-122"/>
              </a:rPr>
              <a:t>+邀请共同报名参加</a:t>
            </a:r>
            <a:endParaRPr lang="en-US" altLang="zh-CN"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03</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2281522"/>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假定你是李华，学校正在为即将举办的年度运动会招募志愿者，你打算报名，恰逢交换生 Alex 向你发电子邮件咨询相关情况，请你给他回一封邮件。内容包括：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 运动会时间和地点；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 运动会志愿者职责；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 邀请共同报名参加</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solidFill>
            <a:srgbClr val="0070C0"/>
          </a:soli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24025"/>
            <a:ext cx="1288415" cy="82994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(2021.12) 丽水市三校2021-2022学年高三12月份联考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99230" y="1423035"/>
            <a:ext cx="7380605" cy="4939030"/>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Alex,</a:t>
            </a:r>
            <a:endParaRPr sz="2000" b="1">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 </a:t>
            </a: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 had just decided to be a volunteer of the upcoming school sports meet when your email reached me. I am more than willing to inform you of some relevant information.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As scheduled, the sports meet will last from December 19th to 21st in the school playground. Its volunteers' duties will involve guarding the entrance, keeping order and assisting the judges in the field. The opportunity seldom knocks twice that we can have a good time together.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So you are cordially invited to apply as a volunteer together. I have every confidence that we will reap unforgettable memories.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 Hua</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98390"/>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29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79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60374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元旦晚会的书面通知</a:t>
            </a:r>
            <a:r>
              <a:rPr lang="en-US" altLang="zh-CN" sz="2400" b="1" dirty="0">
                <a:solidFill>
                  <a:schemeClr val="accent4">
                    <a:lumMod val="75000"/>
                  </a:schemeClr>
                </a:solidFill>
                <a:latin typeface="微软雅黑" panose="020B0503020204020204" pitchFamily="34" charset="-122"/>
                <a:ea typeface="微软雅黑" panose="020B0503020204020204" pitchFamily="34" charset="-122"/>
              </a:rPr>
              <a:t>+告知国际交换生参加</a:t>
            </a:r>
            <a:endParaRPr lang="en-US" altLang="zh-CN"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04</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假定你是学生会主席李华, 你校将组织一场元旦晚会(New Year party), 请你用英语写一则书面通知, 告知你校的国际交换生参加, 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 时间、地点；</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 晚会节目安排；</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 欢迎参加。</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9EE256"/>
              </a:gs>
              <a:gs pos="100000">
                <a:srgbClr val="52762D"/>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69110"/>
            <a:ext cx="1143000"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金华十校2021年11月高三模拟考试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99230" y="1423035"/>
            <a:ext cx="7380605" cy="4246245"/>
          </a:xfrm>
          <a:prstGeom prst="rect">
            <a:avLst/>
          </a:prstGeom>
          <a:noFill/>
        </p:spPr>
        <p:txBody>
          <a:bodyPr wrap="square" rtlCol="0" anchor="t">
            <a:spAutoFit/>
          </a:bodyPr>
          <a:p>
            <a:pPr algn="ctr" fontAlgn="auto">
              <a:lnSpc>
                <a:spcPts val="2700"/>
              </a:lnSpc>
            </a:pPr>
            <a:r>
              <a:rPr sz="2000" b="1">
                <a:latin typeface="等线" panose="02010600030101010101" charset="-122"/>
                <a:ea typeface="等线" panose="02010600030101010101" charset="-122"/>
              </a:rPr>
              <a:t>Notice</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With the New Year approaching, a New Year party is scheduled to be held by our school on January 1st, 2021 in the school music hall.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A wide variety of performances featuring traditional Chinese culture will be put on stage, including folk music, traditional Chinese operas, cross talk, lion dance and Chinese martial arts. Besides, an English drama based on British playwright Shakespeare’s masterpiece Hamlet will be performed.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All exchange students are highly welcome to attend. You can’t afford to miss it!</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Student Union</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1880235" y="492823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29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79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959215"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a:t>
            </a:r>
            <a:r>
              <a:rPr lang="en-US" altLang="zh-CN" sz="2400"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夏令营闭营晚会</a:t>
            </a:r>
            <a:r>
              <a:rPr lang="en-US" altLang="zh-CN" sz="2400"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征选英语节目的书面通知</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05</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55697" y="3227989"/>
              <a:ext cx="2202101"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假设你校英语夏令营活动将于下周举行闭营晚会，现面向全体学生征选英语节目。请你代表校学生会用英语写一则书面通知，内容包括：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1.晚会时间、地点；</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2.节目形式；</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3.报名方式。</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7B32B2"/>
              </a:gs>
              <a:gs pos="100000">
                <a:srgbClr val="401A5D"/>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24025"/>
            <a:ext cx="1217930" cy="82994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(202111) 2021学年第一学期浙七彩阳光期中联考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99230" y="1423035"/>
            <a:ext cx="7380605" cy="4592320"/>
          </a:xfrm>
          <a:prstGeom prst="rect">
            <a:avLst/>
          </a:prstGeom>
          <a:noFill/>
        </p:spPr>
        <p:txBody>
          <a:bodyPr wrap="square" rtlCol="0" anchor="t">
            <a:spAutoFit/>
          </a:bodyPr>
          <a:p>
            <a:pPr algn="ctr" fontAlgn="auto">
              <a:lnSpc>
                <a:spcPts val="2700"/>
              </a:lnSpc>
            </a:pPr>
            <a:r>
              <a:rPr sz="2000" b="1">
                <a:latin typeface="等线" panose="02010600030101010101" charset="-122"/>
                <a:ea typeface="等线" panose="02010600030101010101" charset="-122"/>
              </a:rPr>
              <a:t>Notice</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closing ceremony of the summer camp is scheduled to be held at the auditorium next Friday night.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Various forms of English performances are wanted, ranging from sweet songs and graceful dances to vivid plays and humorous talk shows. It's a good platform where you can showcase your talents and have fun at the same time.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If interested, please sign up on the school website before this Sunday. All the candidates are required to go through a careful selection process next Monday,so remember to get your performance ready in advance.</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Students' Union</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August 10</a:t>
            </a:r>
            <a:r>
              <a:rPr sz="2000" b="1" baseline="30000">
                <a:latin typeface="等线" panose="02010600030101010101" charset="-122"/>
                <a:ea typeface="等线" panose="02010600030101010101" charset="-122"/>
              </a:rPr>
              <a:t>th</a:t>
            </a:r>
            <a:r>
              <a:rPr sz="2000" b="1">
                <a:latin typeface="等线" panose="02010600030101010101" charset="-122"/>
                <a:ea typeface="等线" panose="02010600030101010101" charset="-122"/>
              </a:rPr>
              <a:t>, 2021</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1880235" y="492823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34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84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22325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介绍“中国文化冬令营活动”</a:t>
            </a:r>
            <a:r>
              <a:rPr lang="en-US" altLang="zh-CN" sz="2400"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2400" b="1" dirty="0">
                <a:solidFill>
                  <a:schemeClr val="accent4">
                    <a:lumMod val="75000"/>
                  </a:schemeClr>
                </a:solidFill>
                <a:latin typeface="微软雅黑" panose="020B0503020204020204" pitchFamily="34" charset="-122"/>
                <a:ea typeface="微软雅黑" panose="020B0503020204020204" pitchFamily="34" charset="-122"/>
                <a:sym typeface="+mn-ea"/>
              </a:rPr>
              <a:t>邀请</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sym typeface="+mn-ea"/>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06</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773307"/>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假设你是李华。你的英国笔友Tom来信说计划来杭州旅游并了解中国文化。你们学校将在12月份开展为期一周的“中国文化冬令营活动”。请你用英文写一封回信向他介绍这次冬令营活动并邀请他参加。内容包括：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1.写信目的；</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2.活动时间：</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3.活动内容。</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E30000"/>
              </a:gs>
              <a:gs pos="100000">
                <a:srgbClr val="760303"/>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101600" y="1724025"/>
            <a:ext cx="1323340" cy="82994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(2021.11)2021学年第一学期杭州地区（含周边）</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sym typeface="+mn-ea"/>
              </a:rPr>
              <a:t>期中考试</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3999230" y="1423035"/>
            <a:ext cx="7380605" cy="4939030"/>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Tom,</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Knowing that you plan to visit Hangzhou and learn more about Chinese culture, I'd like to invite you to join in a camp called“2021 Chinese Winter Camp" in our school.</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During the camp lasting a week from December 19th to 25th, we will offer two courses Everyday Chinese and Chinese Calligraphy. We'll also introduce Yue Opera and Chinese paintings. Moreover, you'll have the chance to learn and taste our Chinese cooking. As for sightseeing tours, the Lingyin Temple and the West Lake are included.</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I'm convinced that your trip to Hangzhou will be a feast for your eyes. Your coming will be warmly welcomed!</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 Hua</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1880235" y="492823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15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65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822325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a:t>
            </a:r>
            <a:r>
              <a:rPr lang="en-US" altLang="zh-CN" sz="2400"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中国传统艺术展</a:t>
            </a:r>
            <a:r>
              <a:rPr lang="en-US" altLang="zh-CN" sz="2400" b="1" dirty="0">
                <a:solidFill>
                  <a:schemeClr val="accent4">
                    <a:lumMod val="75000"/>
                  </a:schemeClr>
                </a:solidFill>
                <a:latin typeface="微软雅黑" panose="020B0503020204020204" pitchFamily="34" charset="-122"/>
                <a:ea typeface="微软雅黑" panose="020B0503020204020204" pitchFamily="34" charset="-122"/>
              </a:rPr>
              <a:t>”</a:t>
            </a:r>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的导语</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07</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你校正在为前来参加国际夏令营的外国中学生筹划中国传统艺术展。假如你负责设计，请用英语为该展览写一则导语，内容包括：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1.欢迎参观；</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2.内容简介；</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3.注意事项。</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7B32B2"/>
              </a:gs>
              <a:gs pos="100000">
                <a:srgbClr val="401A5D"/>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820545"/>
            <a:ext cx="1217930" cy="46037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(2021.12.16)嘉兴二模</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45890" y="1820545"/>
            <a:ext cx="7380605" cy="4246245"/>
          </a:xfrm>
          <a:prstGeom prst="rect">
            <a:avLst/>
          </a:prstGeom>
          <a:noFill/>
        </p:spPr>
        <p:txBody>
          <a:bodyPr wrap="square" rtlCol="0" anchor="t">
            <a:spAutoFit/>
          </a:bodyPr>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Welcome to the Chinese Traditional Art Exhibition arranged by our school.</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exhibition is presented mainly in the form of photographs, most showing numerous masterpieces of Chinese calligraphy and paintings by distinguished artists from different dynasties, which reflect the characteristics of each historical period. Other art forms, featuring paper-cutting and seal-cutting, illustrate the superb craftsmanship of folk artists. Additionally, diverse facial designs of Peking Opera are on display, each representing a unique image of opera characters.</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Please visit in an orderly manner and don’t make noise.</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1880235" y="492823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95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45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1386205" y="114300"/>
            <a:ext cx="7985760"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高一新生</a:t>
            </a:r>
            <a:r>
              <a:rPr lang="en-US" altLang="zh-CN" sz="2400" b="1" dirty="0">
                <a:solidFill>
                  <a:srgbClr val="4BACC6">
                    <a:lumMod val="75000"/>
                  </a:srgbClr>
                </a:solidFill>
                <a:latin typeface="微软雅黑" panose="020B0503020204020204" pitchFamily="34" charset="-122"/>
                <a:ea typeface="微软雅黑" panose="020B0503020204020204" pitchFamily="34" charset="-122"/>
              </a:rPr>
              <a:t> </a:t>
            </a:r>
            <a:r>
              <a:rPr lang="zh-CN" altLang="en-US" sz="2400" b="1" dirty="0">
                <a:solidFill>
                  <a:srgbClr val="4BACC6">
                    <a:lumMod val="75000"/>
                  </a:srgbClr>
                </a:solidFill>
                <a:latin typeface="微软雅黑" panose="020B0503020204020204" pitchFamily="34" charset="-122"/>
                <a:ea typeface="微软雅黑" panose="020B0503020204020204" pitchFamily="34" charset="-122"/>
              </a:rPr>
              <a:t>告知新学期的军训；新朋友;</a:t>
            </a:r>
            <a:r>
              <a:rPr lang="en-US" altLang="zh-CN" sz="2400" b="1" dirty="0">
                <a:solidFill>
                  <a:srgbClr val="4BACC6">
                    <a:lumMod val="75000"/>
                  </a:srgbClr>
                </a:solidFill>
                <a:latin typeface="微软雅黑" panose="020B0503020204020204" pitchFamily="34" charset="-122"/>
                <a:ea typeface="微软雅黑" panose="020B0503020204020204" pitchFamily="34" charset="-122"/>
              </a:rPr>
              <a:t> </a:t>
            </a:r>
            <a:r>
              <a:rPr lang="zh-CN" altLang="en-US" sz="2400" b="1" dirty="0">
                <a:solidFill>
                  <a:srgbClr val="4BACC6">
                    <a:lumMod val="75000"/>
                  </a:srgbClr>
                </a:solidFill>
                <a:latin typeface="微软雅黑" panose="020B0503020204020204" pitchFamily="34" charset="-122"/>
                <a:ea typeface="微软雅黑" panose="020B0503020204020204" pitchFamily="34" charset="-122"/>
              </a:rPr>
              <a:t>新感悟</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U0</a:t>
            </a:r>
            <a:r>
              <a:rPr lang="zh-CN" altLang="en-US" sz="2400" b="1" baseline="-25000">
                <a:solidFill>
                  <a:schemeClr val="bg1"/>
                </a:solidFill>
              </a:rPr>
              <a:t>-②</a:t>
            </a:r>
            <a:endParaRPr lang="zh-CN" altLang="en-US" sz="2400" b="1" baseline="-25000">
              <a:solidFill>
                <a:schemeClr val="bg1"/>
              </a:solidFill>
            </a:endParaRPr>
          </a:p>
        </p:txBody>
      </p:sp>
      <p:graphicFrame>
        <p:nvGraphicFramePr>
          <p:cNvPr id="6" name="表格 5"/>
          <p:cNvGraphicFramePr/>
          <p:nvPr>
            <p:custDataLst>
              <p:tags r:id="rId3"/>
            </p:custDataLst>
          </p:nvPr>
        </p:nvGraphicFramePr>
        <p:xfrm>
          <a:off x="222885" y="749935"/>
          <a:ext cx="11814175" cy="5082540"/>
        </p:xfrm>
        <a:graphic>
          <a:graphicData uri="http://schemas.openxmlformats.org/drawingml/2006/table">
            <a:tbl>
              <a:tblPr firstRow="1" bandRow="1">
                <a:effectLst/>
                <a:tableStyleId>{5940675A-B579-460E-94D1-54222C63F5DA}</a:tableStyleId>
              </a:tblPr>
              <a:tblGrid>
                <a:gridCol w="2586355"/>
                <a:gridCol w="2213610"/>
                <a:gridCol w="2214245"/>
                <a:gridCol w="2213610"/>
                <a:gridCol w="2586355"/>
              </a:tblGrid>
              <a:tr h="62230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信息分层</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要点齐全</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合理建构</a:t>
                      </a:r>
                      <a:endParaRPr lang="zh-CN" altLang="en-US">
                        <a:solidFill>
                          <a:sysClr val="windowText" lastClr="000000"/>
                        </a:solidFill>
                      </a:endParaRPr>
                    </a:p>
                    <a:p>
                      <a:pPr algn="ctr">
                        <a:buNone/>
                      </a:pPr>
                      <a:r>
                        <a:rPr lang="en-US" altLang="zh-CN" sz="1200" b="1">
                          <a:solidFill>
                            <a:srgbClr val="002060"/>
                          </a:solidFill>
                          <a:latin typeface="Arial" panose="020B0604020202020204" pitchFamily="34" charset="0"/>
                          <a:ea typeface="黑体" panose="02010609060101010101" charset="-122"/>
                          <a:sym typeface="+mn-ea"/>
                        </a:rPr>
                        <a:t>L</a:t>
                      </a:r>
                      <a:r>
                        <a:rPr lang="zh-CN" altLang="en-US" sz="1200" b="1">
                          <a:solidFill>
                            <a:srgbClr val="002060"/>
                          </a:solidFill>
                          <a:latin typeface="Arial" panose="020B0604020202020204" pitchFamily="34" charset="0"/>
                          <a:ea typeface="黑体" panose="02010609060101010101" charset="-122"/>
                          <a:sym typeface="黑体" panose="02010609060101010101" charset="-122"/>
                        </a:rPr>
                        <a:t>ogic</a:t>
                      </a:r>
                      <a:r>
                        <a:rPr lang="en-US" altLang="zh-CN" sz="1200" b="1">
                          <a:solidFill>
                            <a:srgbClr val="002060"/>
                          </a:solidFill>
                          <a:latin typeface="Arial" panose="020B0604020202020204" pitchFamily="34" charset="0"/>
                          <a:ea typeface="黑体" panose="02010609060101010101" charset="-122"/>
                          <a:sym typeface="+mn-ea"/>
                        </a:rPr>
                        <a:t>  bridges</a:t>
                      </a:r>
                      <a:endParaRPr lang="zh-CN" altLang="en-US" sz="1600" b="1">
                        <a:solidFill>
                          <a:sysClr val="windowText" lastClr="000000"/>
                        </a:solidFill>
                        <a:latin typeface="Arial" panose="020B0604020202020204" pitchFamily="34" charset="0"/>
                        <a:ea typeface="黑体" panose="02010609060101010101" charset="-122"/>
                        <a:sym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真实交际</a:t>
                      </a:r>
                      <a:endParaRPr lang="zh-CN" altLang="en-US">
                        <a:solidFill>
                          <a:sysClr val="windowText" lastClr="000000"/>
                        </a:solidFill>
                      </a:endParaRPr>
                    </a:p>
                    <a:p>
                      <a:pPr algn="ctr">
                        <a:buNone/>
                      </a:pPr>
                      <a:r>
                        <a:rPr lang="zh-CN" altLang="en-US" sz="1200" b="1">
                          <a:solidFill>
                            <a:srgbClr val="00206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002060"/>
                          </a:solidFill>
                          <a:latin typeface="Arial" panose="020B0604020202020204" pitchFamily="34" charset="0"/>
                          <a:ea typeface="黑体" panose="02010609060101010101" charset="-122"/>
                          <a:sym typeface="+mn-ea"/>
                        </a:rPr>
                        <a:t> emotions</a:t>
                      </a:r>
                      <a:endParaRPr lang="zh-CN" altLang="en-US" sz="1600"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4460240">
                <a:tc>
                  <a:txBody>
                    <a:bodyPr/>
                    <a:p>
                      <a:pPr>
                        <a:buNone/>
                      </a:pPr>
                      <a:r>
                        <a:rPr lang="zh-CN" altLang="en-US" sz="2400" b="1">
                          <a:latin typeface="Arial" panose="020B0604020202020204" pitchFamily="34" charset="0"/>
                          <a:ea typeface="黑体" panose="02010609060101010101" charset="-122"/>
                        </a:rPr>
                        <a:t>假定你是高一</a:t>
                      </a:r>
                      <a:r>
                        <a:rPr lang="zh-CN" altLang="en-US" sz="2400" b="1">
                          <a:solidFill>
                            <a:srgbClr val="7030A0"/>
                          </a:solidFill>
                          <a:latin typeface="Arial" panose="020B0604020202020204" pitchFamily="34" charset="0"/>
                          <a:ea typeface="黑体" panose="02010609060101010101" charset="-122"/>
                        </a:rPr>
                        <a:t>新生</a:t>
                      </a:r>
                      <a:r>
                        <a:rPr lang="zh-CN" altLang="en-US" sz="2400" b="1">
                          <a:latin typeface="Arial" panose="020B0604020202020204" pitchFamily="34" charset="0"/>
                          <a:ea typeface="黑体" panose="02010609060101010101" charset="-122"/>
                        </a:rPr>
                        <a:t>李华，</a:t>
                      </a:r>
                      <a:r>
                        <a:rPr lang="zh-CN" altLang="en-US" sz="2400" b="1">
                          <a:solidFill>
                            <a:srgbClr val="7030A0"/>
                          </a:solidFill>
                          <a:latin typeface="Arial" panose="020B0604020202020204" pitchFamily="34" charset="0"/>
                          <a:ea typeface="黑体" panose="02010609060101010101" charset="-122"/>
                        </a:rPr>
                        <a:t>你的美国笔友David来信询问你的近况</a:t>
                      </a:r>
                      <a:r>
                        <a:rPr lang="zh-CN" altLang="en-US" sz="2400" b="1">
                          <a:latin typeface="Arial" panose="020B0604020202020204" pitchFamily="34" charset="0"/>
                          <a:ea typeface="黑体" panose="02010609060101010101" charset="-122"/>
                        </a:rPr>
                        <a:t>，请你用英文给他写一封电子邮件，内容包括：</a:t>
                      </a:r>
                      <a:endParaRPr lang="zh-CN" altLang="en-US" sz="2400" b="1">
                        <a:latin typeface="Arial" panose="020B0604020202020204" pitchFamily="34" charset="0"/>
                        <a:ea typeface="黑体" panose="02010609060101010101" charset="-122"/>
                      </a:endParaRPr>
                    </a:p>
                    <a:p>
                      <a:pPr>
                        <a:buNone/>
                      </a:pPr>
                      <a:r>
                        <a:rPr lang="zh-CN" altLang="en-US" sz="2400" b="1">
                          <a:latin typeface="Arial" panose="020B0604020202020204" pitchFamily="34" charset="0"/>
                          <a:ea typeface="黑体" panose="02010609060101010101" charset="-122"/>
                        </a:rPr>
                        <a:t>1.</a:t>
                      </a:r>
                      <a:r>
                        <a:rPr lang="zh-CN" altLang="en-US" sz="2400" b="1">
                          <a:solidFill>
                            <a:srgbClr val="C00000"/>
                          </a:solidFill>
                          <a:latin typeface="Arial" panose="020B0604020202020204" pitchFamily="34" charset="0"/>
                          <a:ea typeface="黑体" panose="02010609060101010101" charset="-122"/>
                        </a:rPr>
                        <a:t>难忘的军训</a:t>
                      </a:r>
                      <a:r>
                        <a:rPr lang="zh-CN" altLang="en-US" sz="2400" b="1">
                          <a:latin typeface="Arial" panose="020B0604020202020204" pitchFamily="34" charset="0"/>
                          <a:ea typeface="黑体" panose="02010609060101010101" charset="-122"/>
                        </a:rPr>
                        <a:t>; </a:t>
                      </a:r>
                      <a:endParaRPr lang="zh-CN" altLang="en-US" sz="2400" b="1">
                        <a:latin typeface="Arial" panose="020B0604020202020204" pitchFamily="34" charset="0"/>
                        <a:ea typeface="黑体" panose="02010609060101010101" charset="-122"/>
                      </a:endParaRPr>
                    </a:p>
                    <a:p>
                      <a:pPr>
                        <a:buNone/>
                      </a:pPr>
                      <a:r>
                        <a:rPr lang="zh-CN" altLang="en-US" sz="2400" b="1">
                          <a:latin typeface="Arial" panose="020B0604020202020204" pitchFamily="34" charset="0"/>
                          <a:ea typeface="黑体" panose="02010609060101010101" charset="-122"/>
                        </a:rPr>
                        <a:t>2.</a:t>
                      </a:r>
                      <a:r>
                        <a:rPr lang="zh-CN" altLang="en-US" sz="2400" b="1">
                          <a:solidFill>
                            <a:srgbClr val="0070C0"/>
                          </a:solidFill>
                          <a:latin typeface="Arial" panose="020B0604020202020204" pitchFamily="34" charset="0"/>
                          <a:ea typeface="黑体" panose="02010609060101010101" charset="-122"/>
                        </a:rPr>
                        <a:t>结识的新朋友/新老师</a:t>
                      </a:r>
                      <a:r>
                        <a:rPr lang="zh-CN" altLang="en-US" sz="2400" b="1">
                          <a:latin typeface="Arial" panose="020B0604020202020204" pitchFamily="34" charset="0"/>
                          <a:ea typeface="黑体" panose="02010609060101010101" charset="-122"/>
                        </a:rPr>
                        <a:t>; </a:t>
                      </a:r>
                      <a:endParaRPr lang="zh-CN" altLang="en-US" sz="2400" b="1">
                        <a:latin typeface="Arial" panose="020B0604020202020204" pitchFamily="34" charset="0"/>
                        <a:ea typeface="黑体" panose="02010609060101010101" charset="-122"/>
                      </a:endParaRPr>
                    </a:p>
                    <a:p>
                      <a:pPr>
                        <a:buNone/>
                      </a:pPr>
                      <a:r>
                        <a:rPr lang="zh-CN" altLang="en-US" sz="2400" b="1">
                          <a:latin typeface="Arial" panose="020B0604020202020204" pitchFamily="34" charset="0"/>
                          <a:ea typeface="黑体" panose="02010609060101010101" charset="-122"/>
                        </a:rPr>
                        <a:t>3.</a:t>
                      </a:r>
                      <a:r>
                        <a:rPr lang="zh-CN" altLang="en-US" sz="2400" b="1">
                          <a:solidFill>
                            <a:schemeClr val="accent6">
                              <a:lumMod val="75000"/>
                            </a:schemeClr>
                          </a:solidFill>
                          <a:latin typeface="Arial" panose="020B0604020202020204" pitchFamily="34" charset="0"/>
                          <a:ea typeface="黑体" panose="02010609060101010101" charset="-122"/>
                        </a:rPr>
                        <a:t>个人感悟</a:t>
                      </a:r>
                      <a:r>
                        <a:rPr lang="zh-CN" altLang="en-US" sz="2400" b="1">
                          <a:latin typeface="Arial" panose="020B0604020202020204" pitchFamily="34" charset="0"/>
                          <a:ea typeface="黑体" panose="02010609060101010101" charset="-122"/>
                        </a:rPr>
                        <a:t>。</a:t>
                      </a:r>
                      <a:endParaRPr lang="zh-CN" altLang="en-US" sz="2400" b="1">
                        <a:latin typeface="Arial" panose="020B0604020202020204" pitchFamily="34" charset="0"/>
                        <a:ea typeface="黑体" panose="02010609060101010101" charset="-122"/>
                      </a:endParaRPr>
                    </a:p>
                    <a:p>
                      <a:pPr>
                        <a:buNone/>
                      </a:pPr>
                      <a:r>
                        <a:rPr lang="zh-CN" altLang="en-US" sz="1800" b="1">
                          <a:latin typeface="Arial" panose="020B0604020202020204" pitchFamily="34" charset="0"/>
                          <a:ea typeface="黑体" panose="02010609060101010101" charset="-122"/>
                        </a:rPr>
                        <a:t>参考词汇：军训 military training</a:t>
                      </a:r>
                      <a:endParaRPr lang="zh-CN" altLang="en-US" sz="24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fontAlgn="auto">
                        <a:lnSpc>
                          <a:spcPts val="2120"/>
                        </a:lnSpc>
                        <a:buNone/>
                      </a:pPr>
                      <a:endParaRPr lang="en-US" altLang="zh-CN" sz="1600" b="1">
                        <a:solidFill>
                          <a:srgbClr val="C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7" name="文本框 6"/>
          <p:cNvSpPr txBox="1"/>
          <p:nvPr/>
        </p:nvSpPr>
        <p:spPr>
          <a:xfrm>
            <a:off x="2847340" y="1414780"/>
            <a:ext cx="9190355" cy="4925695"/>
          </a:xfrm>
          <a:prstGeom prst="rect">
            <a:avLst/>
          </a:prstGeom>
          <a:noFill/>
        </p:spPr>
        <p:txBody>
          <a:bodyPr wrap="square" rtlCol="0" anchor="t">
            <a:spAutoFit/>
          </a:bodyPr>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Dear David，</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7030A0"/>
                </a:solidFill>
                <a:latin typeface="Times New Roman" panose="02020603050405020304" pitchFamily="18" charset="0"/>
                <a:cs typeface="Times New Roman" panose="02020603050405020304" pitchFamily="18" charset="0"/>
                <a:sym typeface="+mn-ea"/>
              </a:rPr>
              <a:t> I’m glad to receive your letter asking me about my high school life.</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chemeClr val="accent6">
                    <a:lumMod val="75000"/>
                  </a:schemeClr>
                </a:solidFill>
                <a:latin typeface="Times New Roman" panose="02020603050405020304" pitchFamily="18" charset="0"/>
                <a:cs typeface="Times New Roman" panose="02020603050405020304" pitchFamily="18" charset="0"/>
                <a:sym typeface="+mn-ea"/>
              </a:rPr>
              <a:t>Life for</a:t>
            </a:r>
            <a:r>
              <a:rPr lang="en-US" altLang="zh-CN" sz="2400" u="sng">
                <a:solidFill>
                  <a:schemeClr val="accent6">
                    <a:lumMod val="75000"/>
                  </a:schemeClr>
                </a:solidFill>
                <a:latin typeface="Times New Roman" panose="02020603050405020304" pitchFamily="18" charset="0"/>
                <a:cs typeface="Times New Roman" panose="02020603050405020304" pitchFamily="18" charset="0"/>
                <a:sym typeface="+mn-ea"/>
              </a:rPr>
              <a:t> a freshman</a:t>
            </a:r>
            <a:r>
              <a:rPr lang="en-US" altLang="zh-CN" sz="2400">
                <a:solidFill>
                  <a:schemeClr val="accent6">
                    <a:lumMod val="75000"/>
                  </a:schemeClr>
                </a:solidFill>
                <a:latin typeface="Times New Roman" panose="02020603050405020304" pitchFamily="18" charset="0"/>
                <a:cs typeface="Times New Roman" panose="02020603050405020304" pitchFamily="18" charset="0"/>
                <a:sym typeface="+mn-ea"/>
              </a:rPr>
              <a:t> like me is really</a:t>
            </a:r>
            <a:r>
              <a:rPr lang="en-US" altLang="zh-CN" sz="2400" b="1" u="sng">
                <a:solidFill>
                  <a:schemeClr val="accent6">
                    <a:lumMod val="75000"/>
                  </a:schemeClr>
                </a:solidFill>
                <a:latin typeface="Times New Roman" panose="02020603050405020304" pitchFamily="18" charset="0"/>
                <a:cs typeface="Times New Roman" panose="02020603050405020304" pitchFamily="18" charset="0"/>
                <a:sym typeface="+mn-ea"/>
              </a:rPr>
              <a:t> challenging </a:t>
            </a:r>
            <a:r>
              <a:rPr lang="zh-CN" altLang="en-US" sz="2400" b="1" u="sng">
                <a:solidFill>
                  <a:schemeClr val="accent6">
                    <a:lumMod val="75000"/>
                  </a:schemeClr>
                </a:solidFill>
                <a:latin typeface="Times New Roman" panose="02020603050405020304" pitchFamily="18" charset="0"/>
                <a:cs typeface="Times New Roman" panose="02020603050405020304" pitchFamily="18" charset="0"/>
                <a:sym typeface="+mn-ea"/>
              </a:rPr>
              <a:t>and excitin</a:t>
            </a:r>
            <a:r>
              <a:rPr lang="zh-CN" altLang="en-US" sz="2400">
                <a:solidFill>
                  <a:schemeClr val="accent6">
                    <a:lumMod val="75000"/>
                  </a:schemeClr>
                </a:solidFill>
                <a:latin typeface="Times New Roman" panose="02020603050405020304" pitchFamily="18" charset="0"/>
                <a:cs typeface="Times New Roman" panose="02020603050405020304" pitchFamily="18" charset="0"/>
                <a:sym typeface="+mn-ea"/>
              </a:rPr>
              <a:t>g</a:t>
            </a: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C00000"/>
                </a:solidFill>
                <a:latin typeface="Times New Roman" panose="02020603050405020304" pitchFamily="18" charset="0"/>
                <a:cs typeface="Times New Roman" panose="02020603050405020304" pitchFamily="18" charset="0"/>
                <a:sym typeface="+mn-ea"/>
              </a:rPr>
              <a:t>At the beginning of this new term, a strict but exciting seven-day military training was held.  Tired as I was, it built up my body and tested my will.</a:t>
            </a:r>
            <a:r>
              <a:rPr lang="en-US" altLang="zh-CN" sz="2400">
                <a:latin typeface="Times New Roman" panose="02020603050405020304" pitchFamily="18" charset="0"/>
                <a:cs typeface="Times New Roman" panose="02020603050405020304" pitchFamily="18" charset="0"/>
                <a:sym typeface="+mn-ea"/>
              </a:rPr>
              <a:t> </a:t>
            </a:r>
            <a:r>
              <a:rPr lang="en-US" altLang="zh-CN" sz="2400" u="sng">
                <a:solidFill>
                  <a:srgbClr val="0070C0"/>
                </a:solidFill>
                <a:latin typeface="Times New Roman" panose="02020603050405020304" pitchFamily="18" charset="0"/>
                <a:cs typeface="Times New Roman" panose="02020603050405020304" pitchFamily="18" charset="0"/>
                <a:sym typeface="+mn-ea"/>
              </a:rPr>
              <a:t>New life on campus</a:t>
            </a:r>
            <a:r>
              <a:rPr lang="en-US" altLang="zh-CN" sz="2400">
                <a:solidFill>
                  <a:srgbClr val="0070C0"/>
                </a:solidFill>
                <a:latin typeface="Times New Roman" panose="02020603050405020304" pitchFamily="18" charset="0"/>
                <a:cs typeface="Times New Roman" panose="02020603050405020304" pitchFamily="18" charset="0"/>
                <a:sym typeface="+mn-ea"/>
              </a:rPr>
              <a:t> provides opportunities to </a:t>
            </a:r>
            <a:r>
              <a:rPr lang="en-US" altLang="zh-CN" sz="2400" u="sng">
                <a:solidFill>
                  <a:srgbClr val="0070C0"/>
                </a:solidFill>
                <a:latin typeface="Times New Roman" panose="02020603050405020304" pitchFamily="18" charset="0"/>
                <a:cs typeface="Times New Roman" panose="02020603050405020304" pitchFamily="18" charset="0"/>
                <a:sym typeface="+mn-ea"/>
              </a:rPr>
              <a:t>make some new friends</a:t>
            </a:r>
            <a:r>
              <a:rPr lang="en-US" altLang="zh-CN" sz="2400">
                <a:solidFill>
                  <a:srgbClr val="0070C0"/>
                </a:solidFill>
                <a:latin typeface="Times New Roman" panose="02020603050405020304" pitchFamily="18" charset="0"/>
                <a:cs typeface="Times New Roman" panose="02020603050405020304" pitchFamily="18" charset="0"/>
                <a:sym typeface="+mn-ea"/>
              </a:rPr>
              <a:t>, with whom views can be exchanged in depth.  As for my </a:t>
            </a:r>
            <a:r>
              <a:rPr lang="en-US" altLang="zh-CN" sz="2400" u="sng">
                <a:solidFill>
                  <a:srgbClr val="0070C0"/>
                </a:solidFill>
                <a:latin typeface="Times New Roman" panose="02020603050405020304" pitchFamily="18" charset="0"/>
                <a:cs typeface="Times New Roman" panose="02020603050405020304" pitchFamily="18" charset="0"/>
                <a:sym typeface="+mn-ea"/>
              </a:rPr>
              <a:t>new teachers</a:t>
            </a:r>
            <a:r>
              <a:rPr lang="en-US" altLang="zh-CN" sz="2400">
                <a:solidFill>
                  <a:srgbClr val="0070C0"/>
                </a:solidFill>
                <a:latin typeface="Times New Roman" panose="02020603050405020304" pitchFamily="18" charset="0"/>
                <a:cs typeface="Times New Roman" panose="02020603050405020304" pitchFamily="18" charset="0"/>
                <a:sym typeface="+mn-ea"/>
              </a:rPr>
              <a:t>, it seems that every teacher can make their lessons lovely and interesting.</a:t>
            </a:r>
            <a:r>
              <a:rPr lang="en-US" altLang="zh-CN" sz="2400">
                <a:latin typeface="Times New Roman" panose="02020603050405020304" pitchFamily="18" charset="0"/>
                <a:cs typeface="Times New Roman" panose="02020603050405020304" pitchFamily="18" charset="0"/>
                <a:sym typeface="+mn-ea"/>
              </a:rPr>
              <a:t> </a:t>
            </a:r>
            <a:r>
              <a:rPr lang="en-US" altLang="zh-CN" sz="2400">
                <a:solidFill>
                  <a:schemeClr val="accent6">
                    <a:lumMod val="75000"/>
                  </a:schemeClr>
                </a:solidFill>
                <a:latin typeface="Times New Roman" panose="02020603050405020304" pitchFamily="18" charset="0"/>
                <a:cs typeface="Times New Roman" panose="02020603050405020304" pitchFamily="18" charset="0"/>
                <a:sym typeface="+mn-ea"/>
              </a:rPr>
              <a:t>There are various extra-curricular activities, which can greatly enrich my school life. As you can see, I’m adapting to </a:t>
            </a:r>
            <a:r>
              <a:rPr lang="en-US" altLang="zh-CN" sz="2400" u="sng">
                <a:solidFill>
                  <a:schemeClr val="accent6">
                    <a:lumMod val="75000"/>
                  </a:schemeClr>
                </a:solidFill>
                <a:latin typeface="Times New Roman" panose="02020603050405020304" pitchFamily="18" charset="0"/>
                <a:cs typeface="Times New Roman" panose="02020603050405020304" pitchFamily="18" charset="0"/>
                <a:sym typeface="+mn-ea"/>
              </a:rPr>
              <a:t>the fresh life</a:t>
            </a:r>
            <a:r>
              <a:rPr lang="en-US" altLang="zh-CN" sz="2400">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altLang="zh-CN" sz="2400">
                <a:solidFill>
                  <a:srgbClr val="7030A0"/>
                </a:solidFill>
                <a:latin typeface="Times New Roman" panose="02020603050405020304" pitchFamily="18" charset="0"/>
                <a:cs typeface="Times New Roman" panose="02020603050405020304" pitchFamily="18" charset="0"/>
                <a:sym typeface="+mn-ea"/>
              </a:rPr>
              <a:t>How about you?</a:t>
            </a:r>
            <a:endParaRPr lang="en-US" altLang="zh-CN" sz="2400">
              <a:solidFill>
                <a:srgbClr val="7030A0"/>
              </a:solidFill>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solidFill>
                  <a:srgbClr val="7030A0"/>
                </a:solidFill>
                <a:latin typeface="Times New Roman" panose="02020603050405020304" pitchFamily="18" charset="0"/>
                <a:cs typeface="Times New Roman" panose="02020603050405020304" pitchFamily="18" charset="0"/>
                <a:sym typeface="+mn-ea"/>
              </a:rPr>
              <a:t>     Best regards! </a:t>
            </a:r>
            <a:endParaRPr lang="en-US" altLang="zh-CN" sz="2400">
              <a:solidFill>
                <a:srgbClr val="7030A0"/>
              </a:solidFill>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Yours，</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Li Hua</a:t>
            </a:r>
            <a:endParaRPr lang="en-US" altLang="zh-CN" sz="2400">
              <a:latin typeface="Times New Roman" panose="02020603050405020304" pitchFamily="18" charset="0"/>
              <a:cs typeface="Times New Roman" panose="02020603050405020304" pitchFamily="18" charset="0"/>
              <a:sym typeface="+mn-ea"/>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4990" y="5074920"/>
            <a:ext cx="1210945" cy="2073910"/>
          </a:xfrm>
          <a:prstGeom prst="rect">
            <a:avLst/>
          </a:prstGeom>
        </p:spPr>
      </p:pic>
      <p:sp>
        <p:nvSpPr>
          <p:cNvPr id="23" name="矩形 22"/>
          <p:cNvSpPr/>
          <p:nvPr/>
        </p:nvSpPr>
        <p:spPr>
          <a:xfrm>
            <a:off x="1791335" y="5506085"/>
            <a:ext cx="10236200" cy="1209040"/>
          </a:xfrm>
          <a:prstGeom prst="rect">
            <a:avLst/>
          </a:prstGeom>
          <a:solidFill>
            <a:srgbClr val="FFFEA5"/>
          </a:solidFill>
          <a:ln w="25400" cap="flat" cmpd="sng" algn="ctr">
            <a:noFill/>
            <a:prstDash val="solid"/>
          </a:ln>
          <a:effectLst/>
        </p:spPr>
        <p:txBody>
          <a:bodyPr rtlCol="0" anchor="ctr"/>
          <a:p>
            <a:pPr algn="ctr"/>
            <a:endParaRPr lang="zh-CN" altLang="en-US"/>
          </a:p>
        </p:txBody>
      </p:sp>
      <p:sp>
        <p:nvSpPr>
          <p:cNvPr id="24" name="文本框 23"/>
          <p:cNvSpPr txBox="1"/>
          <p:nvPr/>
        </p:nvSpPr>
        <p:spPr>
          <a:xfrm>
            <a:off x="1960245" y="5594350"/>
            <a:ext cx="10067290" cy="1035685"/>
          </a:xfrm>
          <a:prstGeom prst="rect">
            <a:avLst/>
          </a:prstGeom>
          <a:noFill/>
        </p:spPr>
        <p:txBody>
          <a:bodyPr wrap="square" rtlCol="0">
            <a:noAutofit/>
          </a:bodyPr>
          <a:p>
            <a:r>
              <a:rPr lang="en-US" altLang="zh-CN" sz="2400" dirty="0" smtClean="0">
                <a:latin typeface="Times New Roman" panose="02020603050405020304" pitchFamily="18" charset="0"/>
                <a:cs typeface="Times New Roman" panose="02020603050405020304" pitchFamily="18" charset="0"/>
              </a:rPr>
              <a:t>     </a:t>
            </a:r>
            <a:r>
              <a:rPr lang="zh-CN" altLang="en-US" sz="2000" dirty="0" smtClean="0">
                <a:latin typeface="黑体" panose="02010609060101010101" charset="-122"/>
                <a:ea typeface="黑体" panose="02010609060101010101" charset="-122"/>
                <a:cs typeface="黑体" panose="02010609060101010101" charset="-122"/>
              </a:rPr>
              <a:t>本篇习作紧紧围绕新生身份和校园新生活，</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“Life for </a:t>
            </a:r>
            <a:r>
              <a:rPr lang="zh-CN" altLang="en-US" sz="2000" u="sng" dirty="0" smtClean="0">
                <a:latin typeface="Times New Roman" panose="02020603050405020304" pitchFamily="18" charset="0"/>
                <a:ea typeface="黑体" panose="02010609060101010101" charset="-122"/>
                <a:cs typeface="Times New Roman" panose="02020603050405020304" pitchFamily="18" charset="0"/>
              </a:rPr>
              <a:t>a freshman</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 like me is really </a:t>
            </a:r>
            <a:r>
              <a:rPr lang="zh-CN" altLang="en-US" sz="2000" u="sng" dirty="0" smtClean="0">
                <a:latin typeface="Times New Roman" panose="02020603050405020304" pitchFamily="18" charset="0"/>
                <a:ea typeface="黑体" panose="02010609060101010101" charset="-122"/>
                <a:cs typeface="Times New Roman" panose="02020603050405020304" pitchFamily="18" charset="0"/>
              </a:rPr>
              <a:t>challenging</a:t>
            </a:r>
            <a:r>
              <a:rPr lang="en-US" altLang="zh-CN" sz="2000" u="sng" dirty="0" smtClean="0">
                <a:latin typeface="Times New Roman" panose="02020603050405020304" pitchFamily="18" charset="0"/>
                <a:ea typeface="黑体" panose="02010609060101010101" charset="-122"/>
                <a:cs typeface="Times New Roman" panose="02020603050405020304" pitchFamily="18" charset="0"/>
              </a:rPr>
              <a:t> </a:t>
            </a:r>
            <a:r>
              <a:rPr lang="en-US" altLang="zh-CN" sz="2000" u="sng" dirty="0" smtClean="0">
                <a:latin typeface="Times New Roman" panose="02020603050405020304" pitchFamily="18" charset="0"/>
                <a:ea typeface="黑体" panose="02010609060101010101" charset="-122"/>
                <a:cs typeface="Times New Roman" panose="02020603050405020304" pitchFamily="18" charset="0"/>
                <a:sym typeface="+mn-ea"/>
              </a:rPr>
              <a:t>and exciting</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”统领全文</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a:t>
            </a:r>
            <a:r>
              <a:rPr lang="zh-CN" altLang="en-US" sz="2000" u="sng" dirty="0" smtClean="0">
                <a:latin typeface="Times New Roman" panose="02020603050405020304" pitchFamily="18" charset="0"/>
                <a:ea typeface="黑体" panose="02010609060101010101" charset="-122"/>
                <a:cs typeface="Times New Roman" panose="02020603050405020304" pitchFamily="18" charset="0"/>
              </a:rPr>
              <a:t>New life</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 on campus，As for my </a:t>
            </a:r>
            <a:r>
              <a:rPr lang="zh-CN" altLang="en-US" sz="2000" u="sng" dirty="0" smtClean="0">
                <a:latin typeface="Times New Roman" panose="02020603050405020304" pitchFamily="18" charset="0"/>
                <a:ea typeface="黑体" panose="02010609060101010101" charset="-122"/>
                <a:cs typeface="Times New Roman" panose="02020603050405020304" pitchFamily="18" charset="0"/>
              </a:rPr>
              <a:t>new teachers</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，I</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m adapting to </a:t>
            </a:r>
            <a:r>
              <a:rPr lang="zh-CN" altLang="en-US" sz="2000" u="sng" dirty="0" smtClean="0">
                <a:latin typeface="Times New Roman" panose="02020603050405020304" pitchFamily="18" charset="0"/>
                <a:ea typeface="黑体" panose="02010609060101010101" charset="-122"/>
                <a:cs typeface="Times New Roman" panose="02020603050405020304" pitchFamily="18" charset="0"/>
              </a:rPr>
              <a:t>the fresh life</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”起到了很好地衔接和连贯作用，全文一气呵成</a:t>
            </a:r>
            <a:r>
              <a:rPr lang="zh-CN" altLang="en-US" sz="2000" dirty="0" smtClean="0">
                <a:latin typeface="黑体" panose="02010609060101010101" charset="-122"/>
                <a:ea typeface="黑体" panose="02010609060101010101" charset="-122"/>
                <a:cs typeface="黑体" panose="02010609060101010101" charset="-122"/>
              </a:rPr>
              <a:t>。</a:t>
            </a:r>
            <a:endParaRPr lang="zh-CN" altLang="en-US" sz="2000" dirty="0" smtClean="0">
              <a:latin typeface="黑体" panose="02010609060101010101" charset="-122"/>
              <a:ea typeface="黑体" panose="02010609060101010101" charset="-122"/>
              <a:cs typeface="黑体" panose="02010609060101010101" charset="-122"/>
            </a:endParaRPr>
          </a:p>
        </p:txBody>
      </p:sp>
      <p:sp>
        <p:nvSpPr>
          <p:cNvPr id="25" name="文本框 24"/>
          <p:cNvSpPr txBox="1"/>
          <p:nvPr/>
        </p:nvSpPr>
        <p:spPr>
          <a:xfrm>
            <a:off x="1098550" y="5664835"/>
            <a:ext cx="499745" cy="734060"/>
          </a:xfrm>
          <a:prstGeom prst="rect">
            <a:avLst/>
          </a:prstGeom>
          <a:noFill/>
        </p:spPr>
        <p:txBody>
          <a:bodyPr wrap="square" rtlCol="0">
            <a:noAutofit/>
          </a:bodyPr>
          <a:p>
            <a:r>
              <a:rPr lang="zh-CN" altLang="en-US" sz="2400" b="1">
                <a:solidFill>
                  <a:srgbClr val="C00000"/>
                </a:solidFill>
                <a:latin typeface="微软雅黑" panose="020B0503020204020204" pitchFamily="34" charset="-122"/>
                <a:ea typeface="微软雅黑" panose="020B0503020204020204" pitchFamily="34" charset="-122"/>
              </a:rPr>
              <a:t>点评</a:t>
            </a:r>
            <a:endParaRPr lang="zh-CN" altLang="en-US" sz="2400" b="1">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3" grpId="1" animBg="1"/>
      <p:bldP spid="24" grpId="0"/>
      <p:bldP spid="24" grpId="1"/>
      <p:bldP spid="25" grpId="0"/>
      <p:bldP spid="25"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94029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a:t>
            </a:r>
            <a:r>
              <a:rPr sz="2400" b="1" dirty="0">
                <a:solidFill>
                  <a:schemeClr val="accent4">
                    <a:lumMod val="75000"/>
                  </a:schemeClr>
                </a:solidFill>
                <a:latin typeface="微软雅黑" panose="020B0503020204020204" pitchFamily="34" charset="-122"/>
                <a:ea typeface="微软雅黑" panose="020B0503020204020204" pitchFamily="34" charset="-122"/>
              </a:rPr>
              <a:t>“中国传统文化之美”为主题的首届校园文化节</a:t>
            </a:r>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的报道</a:t>
            </a:r>
            <a:endParaRPr lang="en-US" altLang="zh-CN"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08</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035629"/>
            </a:xfrm>
            <a:prstGeom prst="rect">
              <a:avLst/>
            </a:prstGeom>
            <a:noFill/>
          </p:spPr>
          <p:txBody>
            <a:bodyPr wrap="square" rtlCol="0">
              <a:spAutoFit/>
            </a:bodyPr>
            <a:p>
              <a:pPr algn="l" fontAlgn="auto">
                <a:lnSpc>
                  <a:spcPts val="2560"/>
                </a:lnSpc>
              </a:pPr>
              <a:r>
                <a:rPr b="1" dirty="0">
                  <a:latin typeface="微软雅黑" panose="020B0503020204020204" pitchFamily="34" charset="-122"/>
                  <a:ea typeface="微软雅黑" panose="020B0503020204020204" pitchFamily="34" charset="-122"/>
                </a:rPr>
                <a:t>假设你是李华，近日你校举办了以“中国传统文化之美”为主题的首届校园文化节。请你根据以下要点，给校英文报写一篇报道，内容包括：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1.举办时间；</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2.活动内容；</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3.师生反响</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FBFB11"/>
              </a:gs>
              <a:gs pos="100000">
                <a:srgbClr val="838309"/>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24025"/>
            <a:ext cx="1217930" cy="82994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a:t>
            </a:r>
            <a:r>
              <a:rPr lang="en-US" altLang="zh-CN" sz="12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0 )  2021学年第一学期五校联考高三英语试题</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15410" y="982980"/>
            <a:ext cx="7380605" cy="5285105"/>
          </a:xfrm>
          <a:prstGeom prst="rect">
            <a:avLst/>
          </a:prstGeom>
          <a:noFill/>
        </p:spPr>
        <p:txBody>
          <a:bodyPr wrap="square" rtlCol="0" anchor="t">
            <a:spAutoFit/>
          </a:bodyPr>
          <a:p>
            <a:pPr algn="l" fontAlgn="auto">
              <a:lnSpc>
                <a:spcPts val="2700"/>
              </a:lnSpc>
            </a:pPr>
            <a:r>
              <a:rPr lang="en-US" sz="2000" b="1">
                <a:solidFill>
                  <a:srgbClr val="002060"/>
                </a:solidFill>
                <a:latin typeface="等线" panose="02010600030101010101" charset="-122"/>
                <a:ea typeface="等线" panose="02010600030101010101" charset="-122"/>
                <a:sym typeface="+mn-ea"/>
              </a:rPr>
              <a:t>Possible version1</a:t>
            </a:r>
            <a:endParaRPr lang="en-US" sz="2000" b="1">
              <a:solidFill>
                <a:srgbClr val="002060"/>
              </a:solidFill>
              <a:latin typeface="等线" panose="02010600030101010101" charset="-122"/>
              <a:ea typeface="等线" panose="02010600030101010101" charset="-122"/>
              <a:sym typeface="+mn-ea"/>
            </a:endParaRPr>
          </a:p>
          <a:p>
            <a:pPr algn="l" fontAlgn="auto">
              <a:lnSpc>
                <a:spcPts val="2700"/>
              </a:lnSpc>
            </a:pPr>
            <a:endParaRPr lang="en-US" sz="2000" b="1">
              <a:solidFill>
                <a:srgbClr val="002060"/>
              </a:solidFill>
              <a:latin typeface="等线" panose="02010600030101010101" charset="-122"/>
              <a:ea typeface="等线" panose="02010600030101010101" charset="-122"/>
            </a:endParaRPr>
          </a:p>
          <a:p>
            <a:pPr algn="ctr"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First Culture Festival</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Last week witnessed the first Culture Festival themed “the Beauty of Chinese Traditional Culture” held by our school.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festival consisted of various activities, ranging from an ancient poetry recitation contest on Tuesday afternoon to a week-long exhibition, where hundreds of students’ traditional Chinese painting and calligraphy works were on display. Additionally, several celebrated actors were invited to perform Beijing Opera in the auditorium on Friday evening.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cultural feast turned out a huge success. Both the teachers and students thought highly of it and regarded it a golden chance to gain a deeper insight into Chinese traditional culture.</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1880235" y="492823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54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304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94029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a:t>
            </a:r>
            <a:r>
              <a:rPr sz="2400" b="1" dirty="0">
                <a:solidFill>
                  <a:schemeClr val="accent4">
                    <a:lumMod val="75000"/>
                  </a:schemeClr>
                </a:solidFill>
                <a:latin typeface="微软雅黑" panose="020B0503020204020204" pitchFamily="34" charset="-122"/>
                <a:ea typeface="微软雅黑" panose="020B0503020204020204" pitchFamily="34" charset="-122"/>
              </a:rPr>
              <a:t>“中国传统文化之美”为主题的首届校园文化节</a:t>
            </a:r>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的报道</a:t>
            </a:r>
            <a:endParaRPr lang="en-US" altLang="zh-CN"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08</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035629"/>
            </a:xfrm>
            <a:prstGeom prst="rect">
              <a:avLst/>
            </a:prstGeom>
            <a:noFill/>
          </p:spPr>
          <p:txBody>
            <a:bodyPr wrap="square" rtlCol="0">
              <a:spAutoFit/>
            </a:bodyPr>
            <a:p>
              <a:pPr algn="l" fontAlgn="auto">
                <a:lnSpc>
                  <a:spcPts val="2560"/>
                </a:lnSpc>
              </a:pPr>
              <a:r>
                <a:rPr b="1" dirty="0">
                  <a:latin typeface="微软雅黑" panose="020B0503020204020204" pitchFamily="34" charset="-122"/>
                  <a:ea typeface="微软雅黑" panose="020B0503020204020204" pitchFamily="34" charset="-122"/>
                </a:rPr>
                <a:t>假设你是李华，近日你校举办了以“中国传统文化之美”为主题的首届校园文化节。请你根据以下要点，给校英文报写一篇报道，内容包括：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1.举办时间；</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2.活动内容；</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3.师生反响</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FBFB11"/>
              </a:gs>
              <a:gs pos="100000">
                <a:srgbClr val="838309"/>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724025"/>
            <a:ext cx="1217930" cy="82994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a:t>
            </a:r>
            <a:r>
              <a:rPr lang="en-US" altLang="zh-CN" sz="1200"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0 )  2021学年第一学期五校联考高三英语试题</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846830" y="1061085"/>
            <a:ext cx="7925435" cy="4939030"/>
          </a:xfrm>
          <a:prstGeom prst="rect">
            <a:avLst/>
          </a:prstGeom>
          <a:noFill/>
        </p:spPr>
        <p:txBody>
          <a:bodyPr wrap="square" rtlCol="0" anchor="t">
            <a:spAutoFit/>
          </a:bodyPr>
          <a:p>
            <a:pPr algn="l" fontAlgn="auto">
              <a:lnSpc>
                <a:spcPts val="2700"/>
              </a:lnSpc>
            </a:pPr>
            <a:r>
              <a:rPr lang="en-US" sz="2000" b="1">
                <a:solidFill>
                  <a:srgbClr val="002060"/>
                </a:solidFill>
                <a:latin typeface="等线" panose="02010600030101010101" charset="-122"/>
                <a:ea typeface="等线" panose="02010600030101010101" charset="-122"/>
                <a:sym typeface="+mn-ea"/>
              </a:rPr>
              <a:t>Possible version2</a:t>
            </a:r>
            <a:endParaRPr lang="en-US" sz="2000" b="1">
              <a:solidFill>
                <a:srgbClr val="002060"/>
              </a:solidFill>
              <a:latin typeface="等线" panose="02010600030101010101" charset="-122"/>
              <a:ea typeface="等线" panose="02010600030101010101" charset="-122"/>
              <a:sym typeface="+mn-ea"/>
            </a:endParaRPr>
          </a:p>
          <a:p>
            <a:pPr algn="l" fontAlgn="auto">
              <a:lnSpc>
                <a:spcPts val="2700"/>
              </a:lnSpc>
            </a:pPr>
            <a:endParaRPr lang="en-US" sz="2000" b="1">
              <a:solidFill>
                <a:srgbClr val="002060"/>
              </a:solidFill>
              <a:latin typeface="等线" panose="02010600030101010101" charset="-122"/>
              <a:ea typeface="等线" panose="02010600030101010101" charset="-122"/>
            </a:endParaRPr>
          </a:p>
          <a:p>
            <a:pPr algn="ctr"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First Culture Festival</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To immerse students in an authentic art and culture atmosphere and diverse traditions, a well-designed activity themed “the Beauty of Chinese Traditional Culture” successfully drew its curtain down.</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From December 1</a:t>
            </a:r>
            <a:r>
              <a:rPr sz="2000" b="1" baseline="30000">
                <a:latin typeface="等线" panose="02010600030101010101" charset="-122"/>
                <a:ea typeface="等线" panose="02010600030101010101" charset="-122"/>
              </a:rPr>
              <a:t>st</a:t>
            </a:r>
            <a:r>
              <a:rPr sz="2000" b="1">
                <a:latin typeface="等线" panose="02010600030101010101" charset="-122"/>
                <a:ea typeface="等线" panose="02010600030101010101" charset="-122"/>
              </a:rPr>
              <a:t> to 7</a:t>
            </a:r>
            <a:r>
              <a:rPr sz="2000" b="1" baseline="30000">
                <a:latin typeface="等线" panose="02010600030101010101" charset="-122"/>
                <a:ea typeface="等线" panose="02010600030101010101" charset="-122"/>
              </a:rPr>
              <a:t>th</a:t>
            </a:r>
            <a:r>
              <a:rPr sz="2000" b="1">
                <a:latin typeface="等线" panose="02010600030101010101" charset="-122"/>
                <a:ea typeface="等线" panose="02010600030101010101" charset="-122"/>
              </a:rPr>
              <a:t>, various programs, performances, lectures and interactive games full of traditional Chinese elements were displayed one after another, getting us spellbound with our ancestors’ wisdom, creativity and strikingly amazing craftsmanship developed in the long history of 5000 years.</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Festival, gaining the clapping of both teachers and students, to a large extent, enhanced our confidence to expand our traditional culture overseas with much pride.</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1880235" y="492823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54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304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94029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a:t>
            </a:r>
            <a:r>
              <a:rPr sz="2400" b="1" dirty="0">
                <a:solidFill>
                  <a:schemeClr val="accent4">
                    <a:lumMod val="75000"/>
                  </a:schemeClr>
                </a:solidFill>
                <a:latin typeface="微软雅黑" panose="020B0503020204020204" pitchFamily="34" charset="-122"/>
                <a:ea typeface="微软雅黑" panose="020B0503020204020204" pitchFamily="34" charset="-122"/>
              </a:rPr>
              <a:t>“人工智能与生活”为主题的科技创新大赛</a:t>
            </a:r>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的宣传稿</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09</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281522"/>
            </a:xfrm>
            <a:prstGeom prst="rect">
              <a:avLst/>
            </a:prstGeom>
            <a:noFill/>
          </p:spPr>
          <p:txBody>
            <a:bodyPr wrap="square" rtlCol="0">
              <a:spAutoFit/>
            </a:bodyPr>
            <a:p>
              <a:pPr algn="l" fontAlgn="auto">
                <a:lnSpc>
                  <a:spcPts val="2560"/>
                </a:lnSpc>
              </a:pPr>
              <a:r>
                <a:rPr b="1" dirty="0">
                  <a:latin typeface="微软雅黑" panose="020B0503020204020204" pitchFamily="34" charset="-122"/>
                  <a:ea typeface="微软雅黑" panose="020B0503020204020204" pitchFamily="34" charset="-122"/>
                </a:rPr>
                <a:t>假如你是李华，你校将举办以“人工智能与生活”为主题的科技创新大赛</a:t>
              </a:r>
              <a:r>
                <a:rPr b="1" baseline="-25000" dirty="0">
                  <a:latin typeface="微软雅黑" panose="020B0503020204020204" pitchFamily="34" charset="-122"/>
                  <a:ea typeface="微软雅黑" panose="020B0503020204020204" pitchFamily="34" charset="-122"/>
                </a:rPr>
                <a:t>(the Science and Technology Innovation Contest)</a:t>
              </a:r>
              <a:r>
                <a:rPr b="1" dirty="0">
                  <a:latin typeface="微软雅黑" panose="020B0503020204020204" pitchFamily="34" charset="-122"/>
                  <a:ea typeface="微软雅黑" panose="020B0503020204020204" pitchFamily="34" charset="-122"/>
                </a:rPr>
                <a:t>。请你用英语为本次活动写一则宣传稿，内容包括：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1．比赛目的；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 </a:t>
              </a:r>
              <a:r>
                <a:rPr lang="en-US"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主题与内容；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3．参赛方式。</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14CD68"/>
              </a:gs>
              <a:gs pos="100000">
                <a:srgbClr val="035C7D"/>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820545"/>
            <a:ext cx="1217930" cy="645160"/>
          </a:xfrm>
          <a:prstGeom prst="rect">
            <a:avLst/>
          </a:prstGeom>
          <a:noFill/>
        </p:spPr>
        <p:txBody>
          <a:bodyPr wrap="square" rtlCol="0" anchor="t">
            <a:spAutoFit/>
          </a:bodyPr>
          <a:p>
            <a:r>
              <a:rPr sz="1200" b="1">
                <a:latin typeface="微软雅黑" panose="020B0503020204020204" pitchFamily="34" charset="-122"/>
                <a:ea typeface="微软雅黑" panose="020B0503020204020204" pitchFamily="34" charset="-122"/>
                <a:cs typeface="微软雅黑" panose="020B0503020204020204" pitchFamily="34" charset="-122"/>
              </a:rPr>
              <a:t>（2021.11）绍兴市高考科目诊断性考试</a:t>
            </a:r>
            <a:endParaRPr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832225" y="1820545"/>
            <a:ext cx="7925435" cy="3900170"/>
          </a:xfrm>
          <a:prstGeom prst="rect">
            <a:avLst/>
          </a:prstGeom>
          <a:noFill/>
        </p:spPr>
        <p:txBody>
          <a:bodyPr wrap="square" rtlCol="0" anchor="t">
            <a:spAutoFit/>
          </a:bodyPr>
          <a:p>
            <a:pPr algn="ctr" fontAlgn="auto">
              <a:lnSpc>
                <a:spcPts val="2700"/>
              </a:lnSpc>
            </a:pPr>
            <a:r>
              <a:rPr sz="2000" b="1">
                <a:latin typeface="等线" panose="02010600030101010101" charset="-122"/>
                <a:ea typeface="等线" panose="02010600030101010101" charset="-122"/>
              </a:rPr>
              <a:t>A Special Contest You Won’t Want to Miss</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To inspire us with scientific creativity in this ever-changing “smarter” world, we have a Science and Technology Innovation Contest on the way.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coming contest, with the theme of “Artificial Intelligence and Our Life”, will serve as a platform to show our talents for technological innovation. Works are welcome ranging from scientific designs to inventions facilitating our daily life with AI.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If interested, please submit your work to the Students’ Union Office before December 1st. I believe every participant will achieve something amazing.</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1880235" y="492823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5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300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1">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5">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94029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 </a:t>
            </a:r>
            <a:r>
              <a:rPr sz="2400" b="1" dirty="0">
                <a:solidFill>
                  <a:schemeClr val="accent4">
                    <a:lumMod val="75000"/>
                  </a:schemeClr>
                </a:solidFill>
                <a:latin typeface="微软雅黑" panose="020B0503020204020204" pitchFamily="34" charset="-122"/>
                <a:ea typeface="微软雅黑" panose="020B0503020204020204" pitchFamily="34" charset="-122"/>
              </a:rPr>
              <a:t>拔河比赛的报道</a:t>
            </a:r>
            <a:endParaRPr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5">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10</a:t>
              </a:r>
              <a:endParaRPr lang="en-US" altLang="zh-CN"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035629"/>
            </a:xfrm>
            <a:prstGeom prst="rect">
              <a:avLst/>
            </a:prstGeom>
            <a:noFill/>
          </p:spPr>
          <p:txBody>
            <a:bodyPr wrap="square" rtlCol="0">
              <a:spAutoFit/>
            </a:bodyPr>
            <a:p>
              <a:pPr algn="l" fontAlgn="auto">
                <a:lnSpc>
                  <a:spcPts val="2560"/>
                </a:lnSpc>
              </a:pPr>
              <a:r>
                <a:rPr lang="en-US"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假定你是校英文报记者李华，上周六你校举办了学生拔河比赛，请你为校英文报写一篇题为 “An Exciting Tug-of-war”的报道，内容包括：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 时间、地点；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 活动经过；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 活动反响。</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14CD68"/>
              </a:gs>
              <a:gs pos="100000">
                <a:srgbClr val="035C7D"/>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4" name="文本框 3"/>
          <p:cNvSpPr txBox="1"/>
          <p:nvPr/>
        </p:nvSpPr>
        <p:spPr>
          <a:xfrm>
            <a:off x="207010" y="1820545"/>
            <a:ext cx="1217930" cy="645160"/>
          </a:xfrm>
          <a:prstGeom prst="rect">
            <a:avLst/>
          </a:prstGeom>
          <a:noFill/>
        </p:spPr>
        <p:txBody>
          <a:bodyPr wrap="square" rtlCol="0" anchor="t">
            <a:spAutoFit/>
          </a:bodyPr>
          <a:p>
            <a:r>
              <a:rPr sz="1200" b="1">
                <a:latin typeface="微软雅黑" panose="020B0503020204020204" pitchFamily="34" charset="-122"/>
                <a:ea typeface="微软雅黑" panose="020B0503020204020204" pitchFamily="34" charset="-122"/>
                <a:cs typeface="微软雅黑" panose="020B0503020204020204" pitchFamily="34" charset="-122"/>
              </a:rPr>
              <a:t>(20211113 ) 浙江省十校联盟试卷 </a:t>
            </a:r>
            <a:endParaRPr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3982085" y="1595755"/>
            <a:ext cx="7607300" cy="4246245"/>
          </a:xfrm>
          <a:prstGeom prst="rect">
            <a:avLst/>
          </a:prstGeom>
          <a:noFill/>
        </p:spPr>
        <p:txBody>
          <a:bodyPr wrap="square" rtlCol="0" anchor="t">
            <a:spAutoFit/>
          </a:bodyPr>
          <a:p>
            <a:pPr algn="ctr" fontAlgn="auto">
              <a:lnSpc>
                <a:spcPts val="2700"/>
              </a:lnSpc>
            </a:pPr>
            <a:r>
              <a:rPr sz="2000" b="1">
                <a:latin typeface="等线" panose="02010600030101010101" charset="-122"/>
                <a:ea typeface="等线" panose="02010600030101010101" charset="-122"/>
              </a:rPr>
              <a:t>An Exciting Tug-of-war</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To enrich students’ school life, an exciting tug-of-war was held </a:t>
            </a: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last Saturday on the school playground.</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Ten boys and ten girls selected by each class lined beside the rope and grasped it tightly, waiting for the start. Whistle blown, the participants tried their best to pull the rope, while those standing by cheered desperately for them. Eventually, every student of the class winning the tug-of-war was awarded a delicate notebook.</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The tug-of-war was thought highly of by students. Not only did it build up their bodies, but also it greatly strengthened the cooperation among them.</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1880235" y="492823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20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strips(down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5" grpId="0"/>
      <p:bldP spid="5"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9960"/>
            <a:ext cx="12192000" cy="3605530"/>
          </a:xfrm>
          <a:prstGeom prst="rect">
            <a:avLst/>
          </a:prstGeom>
          <a:solidFill>
            <a:srgbClr val="002060"/>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pic>
        <p:nvPicPr>
          <p:cNvPr id="8" name="图片 7"/>
          <p:cNvPicPr>
            <a:picLocks noChangeAspect="1"/>
          </p:cNvPicPr>
          <p:nvPr/>
        </p:nvPicPr>
        <p:blipFill>
          <a:blip r:embed="rId1"/>
          <a:stretch>
            <a:fillRect/>
          </a:stretch>
        </p:blipFill>
        <p:spPr>
          <a:xfrm>
            <a:off x="5761990" y="950595"/>
            <a:ext cx="6430010" cy="3604260"/>
          </a:xfrm>
          <a:prstGeom prst="rect">
            <a:avLst/>
          </a:prstGeom>
        </p:spPr>
      </p:pic>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62635" y="3767455"/>
            <a:ext cx="4074160" cy="460375"/>
          </a:xfrm>
          <a:prstGeom prst="rect">
            <a:avLst/>
          </a:prstGeom>
          <a:noFill/>
        </p:spPr>
        <p:txBody>
          <a:bodyPr wrap="none" rtlCol="0" anchor="t">
            <a:spAutoFit/>
          </a:bodyPr>
          <a:p>
            <a:pPr algn="l"/>
            <a:r>
              <a:rPr lang="en-US" altLang="zh-CN"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4.告知+道歉/推荐</a:t>
            </a:r>
            <a:r>
              <a:rPr 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建议</a:t>
            </a:r>
            <a:endParaRPr lang="zh-CN" altLang="en-US" sz="2400" b="1"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642620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(2021年3月)“七彩阳光”高三下返校联考 </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aphicFrame>
        <p:nvGraphicFramePr>
          <p:cNvPr id="5" name="表格 4"/>
          <p:cNvGraphicFramePr/>
          <p:nvPr>
            <p:custDataLst>
              <p:tags r:id="rId3"/>
            </p:custDataLst>
          </p:nvPr>
        </p:nvGraphicFramePr>
        <p:xfrm>
          <a:off x="336550" y="835025"/>
          <a:ext cx="11577955" cy="5686425"/>
        </p:xfrm>
        <a:graphic>
          <a:graphicData uri="http://schemas.openxmlformats.org/drawingml/2006/table">
            <a:tbl>
              <a:tblPr firstRow="1" bandRow="1">
                <a:tableStyleId>{5C22544A-7EE6-4342-B048-85BDC9FD1C3A}</a:tableStyleId>
              </a:tblPr>
              <a:tblGrid>
                <a:gridCol w="1402715"/>
                <a:gridCol w="2952750"/>
                <a:gridCol w="7222490"/>
              </a:tblGrid>
              <a:tr h="484505">
                <a:tc gridSpan="3">
                  <a:txBody>
                    <a:bodyPr/>
                    <a:p>
                      <a:pPr algn="ctr">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告知+推荐</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txBody>
                  <a:tcPr/>
                </a:tc>
                <a:tc hMerge="1">
                  <a:tcPr/>
                </a:tc>
                <a:tc hMerge="1">
                  <a:tcPr/>
                </a:tc>
              </a:tr>
              <a:tr h="1281430">
                <a:tc>
                  <a:txBody>
                    <a:bodyPr/>
                    <a:p>
                      <a:pPr algn="ctr" fontAlgn="ctr">
                        <a:buNone/>
                      </a:pPr>
                      <a:endParaRPr lang="zh-CN" altLang="en-US" b="1"/>
                    </a:p>
                    <a:p>
                      <a:pPr algn="ctr" fontAlgn="ctr">
                        <a:buNone/>
                      </a:pPr>
                      <a:r>
                        <a:rPr lang="zh-CN" altLang="en-US" b="1"/>
                        <a:t>第一</a:t>
                      </a:r>
                      <a:endParaRPr lang="zh-CN" altLang="en-US" b="1"/>
                    </a:p>
                    <a:p>
                      <a:pPr algn="ctr" fontAlgn="ctr">
                        <a:buNone/>
                      </a:pPr>
                      <a:r>
                        <a:rPr lang="zh-CN" altLang="en-US" b="1"/>
                        <a:t>层级</a:t>
                      </a:r>
                      <a:endParaRPr lang="zh-CN" altLang="en-US" b="1"/>
                    </a:p>
                    <a:p>
                      <a:pPr algn="ctr" fontAlgn="ctr">
                        <a:buNone/>
                      </a:pPr>
                      <a:r>
                        <a:rPr lang="zh-CN" altLang="en-US" b="1"/>
                        <a:t>信息</a:t>
                      </a:r>
                      <a:endParaRPr lang="zh-CN" altLang="en-US" b="1"/>
                    </a:p>
                  </a:txBody>
                  <a:tcPr/>
                </a:tc>
                <a:tc>
                  <a:txBody>
                    <a:bodyPr/>
                    <a:p>
                      <a:pPr>
                        <a:buNone/>
                      </a:pPr>
                      <a:r>
                        <a:rPr lang="en-US" altLang="zh-CN" sz="2000"/>
                        <a:t>     </a:t>
                      </a:r>
                      <a:r>
                        <a:rPr lang="zh-CN" altLang="en-US" sz="1600"/>
                        <a:t>假如你是李华，下周你校将开展中国传统文化周活动。你已邀请交换生 Jerry 观看下周六学校古典音乐俱乐部举行的古筝表演, 但该表演因故取消。请你给他写封邮件：</a:t>
                      </a:r>
                      <a:endParaRPr lang="zh-CN" altLang="en-US" sz="1600"/>
                    </a:p>
                  </a:txBody>
                  <a:tcPr/>
                </a:tc>
                <a:tc rowSpan="2">
                  <a:txBody>
                    <a:bodyPr/>
                    <a:p>
                      <a:pPr>
                        <a:buNone/>
                      </a:pPr>
                      <a:endParaRPr lang="zh-CN" altLang="en-US"/>
                    </a:p>
                  </a:txBody>
                  <a:tcPr/>
                </a:tc>
              </a:tr>
              <a:tr h="344805">
                <a:tc>
                  <a:txBody>
                    <a:bodyPr/>
                    <a:p>
                      <a:pPr algn="ctr" fontAlgn="ctr">
                        <a:buNone/>
                      </a:pPr>
                      <a:r>
                        <a:rPr lang="zh-CN" altLang="en-US" sz="1800" b="1">
                          <a:sym typeface="+mn-ea"/>
                        </a:rPr>
                        <a:t>内容要点1</a:t>
                      </a:r>
                      <a:endParaRPr lang="zh-CN" altLang="en-US" sz="1800" b="1"/>
                    </a:p>
                  </a:txBody>
                  <a:tcPr/>
                </a:tc>
                <a:tc>
                  <a:txBody>
                    <a:bodyPr/>
                    <a:p>
                      <a:pPr>
                        <a:buNone/>
                      </a:pPr>
                      <a:r>
                        <a:rPr lang="zh-CN" altLang="en-US" sz="2000"/>
                        <a:t>告知表演取消；</a:t>
                      </a:r>
                      <a:endParaRPr lang="zh-CN" altLang="en-US" sz="2000"/>
                    </a:p>
                  </a:txBody>
                  <a:tcPr/>
                </a:tc>
                <a:tc vMerge="1">
                  <a:tcPr/>
                </a:tc>
              </a:tr>
              <a:tr h="1645285">
                <a:tc>
                  <a:txBody>
                    <a:bodyPr/>
                    <a:p>
                      <a:pPr algn="ctr" fontAlgn="ctr">
                        <a:buNone/>
                      </a:pPr>
                      <a:r>
                        <a:rPr lang="zh-CN" altLang="en-US" sz="1800" b="1">
                          <a:sym typeface="+mn-ea"/>
                        </a:rPr>
                        <a:t>内容要点2</a:t>
                      </a:r>
                      <a:endParaRPr lang="zh-CN" altLang="en-US" sz="1800" b="1"/>
                    </a:p>
                    <a:p>
                      <a:pPr algn="ctr" fontAlgn="ctr">
                        <a:buNone/>
                      </a:pPr>
                      <a:endParaRPr lang="zh-CN" altLang="en-US" sz="1800" b="1"/>
                    </a:p>
                  </a:txBody>
                  <a:tcPr/>
                </a:tc>
                <a:tc>
                  <a:txBody>
                    <a:bodyPr/>
                    <a:p>
                      <a:pPr>
                        <a:buNone/>
                      </a:pPr>
                      <a:r>
                        <a:rPr lang="zh-CN" altLang="en-US" sz="2000"/>
                        <a:t>提议参加其它活动；</a:t>
                      </a:r>
                      <a:endParaRPr lang="zh-CN" altLang="en-US" sz="2000"/>
                    </a:p>
                    <a:p>
                      <a:pPr>
                        <a:buNone/>
                      </a:pPr>
                      <a:endParaRPr lang="zh-CN" altLang="en-US" sz="2000"/>
                    </a:p>
                  </a:txBody>
                  <a:tcPr/>
                </a:tc>
                <a:tc>
                  <a:txBody>
                    <a:bodyPr/>
                    <a:p>
                      <a:pPr>
                        <a:buNone/>
                      </a:pPr>
                      <a:endParaRPr lang="zh-CN" altLang="en-US"/>
                    </a:p>
                    <a:p>
                      <a:pPr>
                        <a:buNone/>
                      </a:pPr>
                      <a:endParaRPr lang="zh-CN" altLang="en-US" sz="1800"/>
                    </a:p>
                    <a:p>
                      <a:pPr>
                        <a:buNone/>
                      </a:pPr>
                      <a:endParaRPr lang="zh-CN" altLang="en-US"/>
                    </a:p>
                    <a:p>
                      <a:pPr>
                        <a:buNone/>
                      </a:pPr>
                      <a:endParaRPr lang="zh-CN" altLang="en-US"/>
                    </a:p>
                  </a:txBody>
                  <a:tcPr/>
                </a:tc>
              </a:tr>
              <a:tr h="768350">
                <a:tc>
                  <a:txBody>
                    <a:bodyPr/>
                    <a:p>
                      <a:pPr algn="ctr" fontAlgn="ctr">
                        <a:buNone/>
                      </a:pPr>
                      <a:r>
                        <a:rPr lang="zh-CN" altLang="en-US" b="1">
                          <a:sym typeface="+mn-ea"/>
                        </a:rPr>
                        <a:t>内容要点</a:t>
                      </a:r>
                      <a:r>
                        <a:rPr lang="en-US" altLang="zh-CN" b="1">
                          <a:sym typeface="+mn-ea"/>
                        </a:rPr>
                        <a:t>3</a:t>
                      </a:r>
                      <a:endParaRPr lang="zh-CN" altLang="en-US" sz="1800" b="1"/>
                    </a:p>
                    <a:p>
                      <a:pPr algn="ctr" fontAlgn="ctr">
                        <a:buNone/>
                      </a:pPr>
                      <a:endParaRPr lang="zh-CN" altLang="en-US" sz="1800" b="1"/>
                    </a:p>
                  </a:txBody>
                  <a:tcPr/>
                </a:tc>
                <a:tc>
                  <a:txBody>
                    <a:bodyPr/>
                    <a:p>
                      <a:pPr>
                        <a:buNone/>
                      </a:pPr>
                      <a:r>
                        <a:rPr lang="zh-CN" altLang="en-US" sz="2000"/>
                        <a:t>期待回复。</a:t>
                      </a:r>
                      <a:endParaRPr lang="zh-CN" altLang="en-US" sz="2000"/>
                    </a:p>
                  </a:txBody>
                  <a:tcPr/>
                </a:tc>
                <a:tc>
                  <a:txBody>
                    <a:bodyPr/>
                    <a:p>
                      <a:pPr>
                        <a:buNone/>
                      </a:pPr>
                      <a:endParaRPr lang="zh-CN" altLang="en-US"/>
                    </a:p>
                  </a:txBody>
                  <a:tcPr/>
                </a:tc>
              </a:tr>
              <a:tr h="776605">
                <a:tc>
                  <a:txBody>
                    <a:bodyPr/>
                    <a:p>
                      <a:pPr algn="ctr" fontAlgn="ctr">
                        <a:buNone/>
                      </a:pPr>
                      <a:r>
                        <a:rPr lang="zh-CN" altLang="en-US" b="1">
                          <a:sym typeface="+mn-ea"/>
                        </a:rPr>
                        <a:t>结语</a:t>
                      </a:r>
                      <a:endParaRPr lang="zh-CN" altLang="en-US" b="1">
                        <a:sym typeface="+mn-ea"/>
                      </a:endParaRPr>
                    </a:p>
                    <a:p>
                      <a:pPr algn="ctr" fontAlgn="ctr">
                        <a:buNone/>
                      </a:pPr>
                      <a:r>
                        <a:rPr lang="zh-CN" altLang="en-US" b="1">
                          <a:sym typeface="+mn-ea"/>
                        </a:rPr>
                        <a:t>及落款</a:t>
                      </a:r>
                      <a:endParaRPr lang="zh-CN" altLang="en-US" b="1">
                        <a:sym typeface="+mn-ea"/>
                      </a:endParaRPr>
                    </a:p>
                  </a:txBody>
                  <a:tcPr/>
                </a:tc>
                <a:tc>
                  <a:txBody>
                    <a:bodyPr/>
                    <a:p>
                      <a:pPr>
                        <a:buNone/>
                      </a:pPr>
                      <a:endParaRPr lang="zh-CN" altLang="en-US" sz="2000"/>
                    </a:p>
                  </a:txBody>
                  <a:tcPr/>
                </a:tc>
                <a:tc>
                  <a:txBody>
                    <a:bodyPr/>
                    <a:p>
                      <a:pPr>
                        <a:buNone/>
                      </a:pPr>
                      <a:endParaRPr lang="zh-CN" altLang="en-US"/>
                    </a:p>
                  </a:txBody>
                  <a:tcPr/>
                </a:tc>
              </a:tr>
            </a:tbl>
          </a:graphicData>
        </a:graphic>
      </p:graphicFrame>
      <p:sp>
        <p:nvSpPr>
          <p:cNvPr id="4" name="文本框 3"/>
          <p:cNvSpPr txBox="1"/>
          <p:nvPr/>
        </p:nvSpPr>
        <p:spPr>
          <a:xfrm>
            <a:off x="4862830" y="1573530"/>
            <a:ext cx="6848475" cy="1630045"/>
          </a:xfrm>
          <a:prstGeom prst="rect">
            <a:avLst/>
          </a:prstGeom>
          <a:noFill/>
        </p:spPr>
        <p:txBody>
          <a:bodyPr wrap="square" rtlCol="0" anchor="t">
            <a:spAutoFit/>
          </a:bodyPr>
          <a:p>
            <a:r>
              <a:rPr sz="2000" b="1"/>
              <a:t>Dear Jerry,</a:t>
            </a:r>
            <a:endParaRPr sz="2000" b="1"/>
          </a:p>
          <a:p>
            <a:r>
              <a:rPr lang="en-US" sz="2000" b="1"/>
              <a:t>    </a:t>
            </a:r>
            <a:r>
              <a:rPr sz="2000" b="1"/>
              <a:t>I regret to inform you that the Chinese Zither performance scheduled at 6 P.M. next Thursday has to be canceled. It happens that some of the actors will participate in the art festival of the city at that time.</a:t>
            </a:r>
            <a:endParaRPr sz="2000" b="1"/>
          </a:p>
        </p:txBody>
      </p:sp>
      <p:sp>
        <p:nvSpPr>
          <p:cNvPr id="6" name="文本框 5"/>
          <p:cNvSpPr txBox="1"/>
          <p:nvPr/>
        </p:nvSpPr>
        <p:spPr>
          <a:xfrm>
            <a:off x="4826000" y="3357880"/>
            <a:ext cx="6885305" cy="1630045"/>
          </a:xfrm>
          <a:prstGeom prst="rect">
            <a:avLst/>
          </a:prstGeom>
          <a:noFill/>
        </p:spPr>
        <p:txBody>
          <a:bodyPr wrap="square" rtlCol="0" anchor="t">
            <a:spAutoFit/>
          </a:bodyPr>
          <a:p>
            <a:r>
              <a:rPr lang="en-US" sz="2000" b="1"/>
              <a:t>    </a:t>
            </a:r>
            <a:r>
              <a:rPr sz="2000" b="1"/>
              <a:t>It is a pity that we can’t appreciate the splendid performance by actors in traditional costumes. Would you like to attend the Chinese Classics Reciting contest on Friday instead? It provides another opportunity to explore the charm of Chinese culture. I bet it will never fail to satisfy you.</a:t>
            </a:r>
            <a:endParaRPr sz="2000" b="1"/>
          </a:p>
        </p:txBody>
      </p:sp>
      <p:sp>
        <p:nvSpPr>
          <p:cNvPr id="7" name="文本框 6"/>
          <p:cNvSpPr txBox="1"/>
          <p:nvPr/>
        </p:nvSpPr>
        <p:spPr>
          <a:xfrm>
            <a:off x="4826000" y="5064125"/>
            <a:ext cx="6855460" cy="706755"/>
          </a:xfrm>
          <a:prstGeom prst="rect">
            <a:avLst/>
          </a:prstGeom>
          <a:noFill/>
        </p:spPr>
        <p:txBody>
          <a:bodyPr wrap="square" rtlCol="0" anchor="t">
            <a:spAutoFit/>
          </a:bodyPr>
          <a:p>
            <a:r>
              <a:rPr lang="en-US" sz="2000" b="1"/>
              <a:t>    </a:t>
            </a:r>
            <a:r>
              <a:rPr sz="2000" b="1"/>
              <a:t>Sorry again! Please let me know if you can make it at your earliest convenience.</a:t>
            </a:r>
            <a:endParaRPr sz="2000" b="1"/>
          </a:p>
        </p:txBody>
      </p:sp>
      <p:sp>
        <p:nvSpPr>
          <p:cNvPr id="8" name="文本框 7"/>
          <p:cNvSpPr txBox="1"/>
          <p:nvPr/>
        </p:nvSpPr>
        <p:spPr>
          <a:xfrm>
            <a:off x="9374505" y="5770880"/>
            <a:ext cx="2540000" cy="706755"/>
          </a:xfrm>
          <a:prstGeom prst="rect">
            <a:avLst/>
          </a:prstGeom>
          <a:noFill/>
        </p:spPr>
        <p:txBody>
          <a:bodyPr wrap="square" rtlCol="0" anchor="t">
            <a:spAutoFit/>
          </a:bodyPr>
          <a:p>
            <a:r>
              <a:rPr sz="2000" b="1"/>
              <a:t>Yours,</a:t>
            </a:r>
            <a:endParaRPr sz="2000" b="1"/>
          </a:p>
          <a:p>
            <a:r>
              <a:rPr sz="2000" b="1"/>
              <a:t>Li Hua</a:t>
            </a:r>
            <a:endParaRPr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 grpId="0"/>
      <p:bldP spid="4" grpId="1"/>
      <p:bldP spid="6" grpId="0"/>
      <p:bldP spid="6" grpId="1"/>
      <p:bldP spid="7" grpId="0"/>
      <p:bldP spid="7" grpId="1"/>
      <p:bldP spid="8" grpId="0"/>
      <p:bldP spid="8"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857" y="169183"/>
            <a:ext cx="1646621"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备考建议</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4" name="淘宝网chenying0907出品 1"/>
          <p:cNvGrpSpPr/>
          <p:nvPr/>
        </p:nvGrpSpPr>
        <p:grpSpPr>
          <a:xfrm rot="21194759">
            <a:off x="3132255" y="989253"/>
            <a:ext cx="1452345" cy="1452345"/>
            <a:chOff x="4883092" y="1682340"/>
            <a:chExt cx="1944216" cy="1944216"/>
          </a:xfrm>
        </p:grpSpPr>
        <p:sp>
          <p:nvSpPr>
            <p:cNvPr id="5" name="圆角淘宝网chenying0907出品 2"/>
            <p:cNvSpPr/>
            <p:nvPr/>
          </p:nvSpPr>
          <p:spPr>
            <a:xfrm rot="19460361">
              <a:off x="4883092" y="1682340"/>
              <a:ext cx="1944216" cy="1944216"/>
            </a:xfrm>
            <a:prstGeom prst="roundRect">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dirty="0"/>
            </a:p>
          </p:txBody>
        </p:sp>
        <p:sp>
          <p:nvSpPr>
            <p:cNvPr id="6" name="淘宝网chenying0907出品 15"/>
            <p:cNvSpPr>
              <a:spLocks noEditPoints="1"/>
            </p:cNvSpPr>
            <p:nvPr/>
          </p:nvSpPr>
          <p:spPr bwMode="auto">
            <a:xfrm rot="405241">
              <a:off x="5321134" y="2057792"/>
              <a:ext cx="1080788" cy="1086431"/>
            </a:xfrm>
            <a:custGeom>
              <a:avLst/>
              <a:gdLst>
                <a:gd name="T0" fmla="*/ 192 w 383"/>
                <a:gd name="T1" fmla="*/ 64 h 385"/>
                <a:gd name="T2" fmla="*/ 336 w 383"/>
                <a:gd name="T3" fmla="*/ 224 h 385"/>
                <a:gd name="T4" fmla="*/ 336 w 383"/>
                <a:gd name="T5" fmla="*/ 385 h 385"/>
                <a:gd name="T6" fmla="*/ 239 w 383"/>
                <a:gd name="T7" fmla="*/ 385 h 385"/>
                <a:gd name="T8" fmla="*/ 239 w 383"/>
                <a:gd name="T9" fmla="*/ 264 h 385"/>
                <a:gd name="T10" fmla="*/ 236 w 383"/>
                <a:gd name="T11" fmla="*/ 253 h 385"/>
                <a:gd name="T12" fmla="*/ 227 w 383"/>
                <a:gd name="T13" fmla="*/ 244 h 385"/>
                <a:gd name="T14" fmla="*/ 215 w 383"/>
                <a:gd name="T15" fmla="*/ 241 h 385"/>
                <a:gd name="T16" fmla="*/ 168 w 383"/>
                <a:gd name="T17" fmla="*/ 241 h 385"/>
                <a:gd name="T18" fmla="*/ 156 w 383"/>
                <a:gd name="T19" fmla="*/ 244 h 385"/>
                <a:gd name="T20" fmla="*/ 146 w 383"/>
                <a:gd name="T21" fmla="*/ 253 h 385"/>
                <a:gd name="T22" fmla="*/ 144 w 383"/>
                <a:gd name="T23" fmla="*/ 264 h 385"/>
                <a:gd name="T24" fmla="*/ 144 w 383"/>
                <a:gd name="T25" fmla="*/ 385 h 385"/>
                <a:gd name="T26" fmla="*/ 48 w 383"/>
                <a:gd name="T27" fmla="*/ 385 h 385"/>
                <a:gd name="T28" fmla="*/ 48 w 383"/>
                <a:gd name="T29" fmla="*/ 224 h 385"/>
                <a:gd name="T30" fmla="*/ 192 w 383"/>
                <a:gd name="T31" fmla="*/ 64 h 385"/>
                <a:gd name="T32" fmla="*/ 312 w 383"/>
                <a:gd name="T33" fmla="*/ 24 h 385"/>
                <a:gd name="T34" fmla="*/ 360 w 383"/>
                <a:gd name="T35" fmla="*/ 24 h 385"/>
                <a:gd name="T36" fmla="*/ 360 w 383"/>
                <a:gd name="T37" fmla="*/ 129 h 385"/>
                <a:gd name="T38" fmla="*/ 312 w 383"/>
                <a:gd name="T39" fmla="*/ 74 h 385"/>
                <a:gd name="T40" fmla="*/ 312 w 383"/>
                <a:gd name="T41" fmla="*/ 24 h 385"/>
                <a:gd name="T42" fmla="*/ 168 w 383"/>
                <a:gd name="T43" fmla="*/ 0 h 385"/>
                <a:gd name="T44" fmla="*/ 215 w 383"/>
                <a:gd name="T45" fmla="*/ 0 h 385"/>
                <a:gd name="T46" fmla="*/ 383 w 383"/>
                <a:gd name="T47" fmla="*/ 193 h 385"/>
                <a:gd name="T48" fmla="*/ 336 w 383"/>
                <a:gd name="T49" fmla="*/ 193 h 385"/>
                <a:gd name="T50" fmla="*/ 192 w 383"/>
                <a:gd name="T51" fmla="*/ 27 h 385"/>
                <a:gd name="T52" fmla="*/ 48 w 383"/>
                <a:gd name="T53" fmla="*/ 193 h 385"/>
                <a:gd name="T54" fmla="*/ 0 w 383"/>
                <a:gd name="T55" fmla="*/ 193 h 385"/>
                <a:gd name="T56" fmla="*/ 168 w 383"/>
                <a:gd name="T57"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3" h="385">
                  <a:moveTo>
                    <a:pt x="192" y="64"/>
                  </a:moveTo>
                  <a:lnTo>
                    <a:pt x="336" y="224"/>
                  </a:lnTo>
                  <a:lnTo>
                    <a:pt x="336" y="385"/>
                  </a:lnTo>
                  <a:lnTo>
                    <a:pt x="239" y="385"/>
                  </a:lnTo>
                  <a:lnTo>
                    <a:pt x="239" y="264"/>
                  </a:lnTo>
                  <a:lnTo>
                    <a:pt x="236" y="253"/>
                  </a:lnTo>
                  <a:lnTo>
                    <a:pt x="227" y="244"/>
                  </a:lnTo>
                  <a:lnTo>
                    <a:pt x="215" y="241"/>
                  </a:lnTo>
                  <a:lnTo>
                    <a:pt x="168" y="241"/>
                  </a:lnTo>
                  <a:lnTo>
                    <a:pt x="156" y="244"/>
                  </a:lnTo>
                  <a:lnTo>
                    <a:pt x="146" y="253"/>
                  </a:lnTo>
                  <a:lnTo>
                    <a:pt x="144" y="264"/>
                  </a:lnTo>
                  <a:lnTo>
                    <a:pt x="144" y="385"/>
                  </a:lnTo>
                  <a:lnTo>
                    <a:pt x="48" y="385"/>
                  </a:lnTo>
                  <a:lnTo>
                    <a:pt x="48" y="224"/>
                  </a:lnTo>
                  <a:lnTo>
                    <a:pt x="192" y="64"/>
                  </a:lnTo>
                  <a:close/>
                  <a:moveTo>
                    <a:pt x="312" y="24"/>
                  </a:moveTo>
                  <a:lnTo>
                    <a:pt x="360" y="24"/>
                  </a:lnTo>
                  <a:lnTo>
                    <a:pt x="360" y="129"/>
                  </a:lnTo>
                  <a:lnTo>
                    <a:pt x="312" y="74"/>
                  </a:lnTo>
                  <a:lnTo>
                    <a:pt x="312" y="24"/>
                  </a:lnTo>
                  <a:close/>
                  <a:moveTo>
                    <a:pt x="168" y="0"/>
                  </a:moveTo>
                  <a:lnTo>
                    <a:pt x="215" y="0"/>
                  </a:lnTo>
                  <a:lnTo>
                    <a:pt x="383" y="193"/>
                  </a:lnTo>
                  <a:lnTo>
                    <a:pt x="336" y="193"/>
                  </a:lnTo>
                  <a:lnTo>
                    <a:pt x="192" y="27"/>
                  </a:lnTo>
                  <a:lnTo>
                    <a:pt x="48" y="193"/>
                  </a:lnTo>
                  <a:lnTo>
                    <a:pt x="0" y="193"/>
                  </a:lnTo>
                  <a:lnTo>
                    <a:pt x="168" y="0"/>
                  </a:lnTo>
                  <a:close/>
                </a:path>
              </a:pathLst>
            </a:custGeom>
            <a:solidFill>
              <a:srgbClr val="00B0F0"/>
            </a:solidFill>
            <a:ln w="3175"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ysClr val="window" lastClr="FFFFFF"/>
                </a:solidFill>
              </a:endParaRPr>
            </a:p>
          </p:txBody>
        </p:sp>
      </p:grpSp>
      <p:sp>
        <p:nvSpPr>
          <p:cNvPr id="7" name="淘宝网chenying0907出品 4"/>
          <p:cNvSpPr txBox="1"/>
          <p:nvPr/>
        </p:nvSpPr>
        <p:spPr>
          <a:xfrm>
            <a:off x="572247" y="2995906"/>
            <a:ext cx="3270940" cy="1076325"/>
          </a:xfrm>
          <a:prstGeom prst="rect">
            <a:avLst/>
          </a:prstGeom>
          <a:noFill/>
        </p:spPr>
        <p:txBody>
          <a:bodyPr wrap="square" rtlCol="0">
            <a:spAutoFit/>
          </a:bodyPr>
          <a:p>
            <a:pPr algn="ctr"/>
            <a:r>
              <a:rPr lang="en-US" altLang="zh-CN" sz="3200" b="1" dirty="0">
                <a:latin typeface="微软雅黑" panose="020B0503020204020204" pitchFamily="34" charset="-122"/>
                <a:ea typeface="微软雅黑" panose="020B0503020204020204" pitchFamily="34" charset="-122"/>
              </a:rPr>
              <a:t>01.</a:t>
            </a:r>
            <a:r>
              <a:rPr lang="zh-CN" altLang="en-US" sz="3200" b="1" dirty="0">
                <a:latin typeface="微软雅黑" panose="020B0503020204020204" pitchFamily="34" charset="-122"/>
                <a:ea typeface="微软雅黑" panose="020B0503020204020204" pitchFamily="34" charset="-122"/>
              </a:rPr>
              <a:t>细致审题</a:t>
            </a:r>
            <a:endParaRPr lang="zh-CN" altLang="en-US" sz="3200" b="1" dirty="0">
              <a:latin typeface="微软雅黑" panose="020B0503020204020204" pitchFamily="34" charset="-122"/>
              <a:ea typeface="微软雅黑" panose="020B0503020204020204" pitchFamily="34" charset="-122"/>
            </a:endParaRPr>
          </a:p>
          <a:p>
            <a:pPr algn="ctr"/>
            <a:endParaRPr lang="zh-CN" altLang="en-US" sz="3200" b="1" dirty="0">
              <a:latin typeface="微软雅黑" panose="020B0503020204020204" pitchFamily="34" charset="-122"/>
              <a:ea typeface="微软雅黑" panose="020B0503020204020204" pitchFamily="34" charset="-122"/>
            </a:endParaRPr>
          </a:p>
        </p:txBody>
      </p:sp>
      <p:sp>
        <p:nvSpPr>
          <p:cNvPr id="8" name="淘宝网chenying0907出品 5"/>
          <p:cNvSpPr txBox="1"/>
          <p:nvPr/>
        </p:nvSpPr>
        <p:spPr>
          <a:xfrm>
            <a:off x="4048760" y="2876550"/>
            <a:ext cx="6427470" cy="460375"/>
          </a:xfrm>
          <a:prstGeom prst="rect">
            <a:avLst/>
          </a:prstGeom>
          <a:noFill/>
        </p:spPr>
        <p:txBody>
          <a:bodyPr wrap="square" rtlCol="0">
            <a:spAutoFit/>
          </a:bodyPr>
          <a:p>
            <a:pPr marL="171450" lvl="1" indent="-171450">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rPr>
              <a:t>告知</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道歉+建议</a:t>
            </a: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三种语气结合</a:t>
            </a:r>
            <a:r>
              <a:rPr lang="en-US" altLang="zh-CN"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H="1" flipV="1">
            <a:off x="3761105" y="2995295"/>
            <a:ext cx="8255" cy="1388745"/>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sp>
        <p:nvSpPr>
          <p:cNvPr id="12" name="淘宝网chenying0907出品 4"/>
          <p:cNvSpPr txBox="1"/>
          <p:nvPr/>
        </p:nvSpPr>
        <p:spPr>
          <a:xfrm>
            <a:off x="753857" y="4877411"/>
            <a:ext cx="3270940" cy="1076325"/>
          </a:xfrm>
          <a:prstGeom prst="rect">
            <a:avLst/>
          </a:prstGeom>
          <a:noFill/>
        </p:spPr>
        <p:txBody>
          <a:bodyPr wrap="square" rtlCol="0">
            <a:spAutoFit/>
          </a:bodyPr>
          <a:p>
            <a:pPr algn="ctr"/>
            <a:r>
              <a:rPr lang="en-US" altLang="zh-CN" sz="3200" b="1" dirty="0">
                <a:latin typeface="微软雅黑" panose="020B0503020204020204" pitchFamily="34" charset="-122"/>
                <a:ea typeface="微软雅黑" panose="020B0503020204020204" pitchFamily="34" charset="-122"/>
              </a:rPr>
              <a:t>02.</a:t>
            </a:r>
            <a:r>
              <a:rPr lang="zh-CN" altLang="en-US" sz="3200" b="1" dirty="0">
                <a:latin typeface="微软雅黑" panose="020B0503020204020204" pitchFamily="34" charset="-122"/>
                <a:ea typeface="微软雅黑" panose="020B0503020204020204" pitchFamily="34" charset="-122"/>
              </a:rPr>
              <a:t>明晰结构</a:t>
            </a:r>
            <a:endParaRPr lang="zh-CN" altLang="en-US" sz="3200" b="1" dirty="0">
              <a:latin typeface="微软雅黑" panose="020B0503020204020204" pitchFamily="34" charset="-122"/>
              <a:ea typeface="微软雅黑" panose="020B0503020204020204" pitchFamily="34" charset="-122"/>
            </a:endParaRPr>
          </a:p>
          <a:p>
            <a:pPr algn="ctr"/>
            <a:endParaRPr lang="zh-CN" altLang="en-US" sz="3200" b="1" dirty="0">
              <a:latin typeface="微软雅黑" panose="020B0503020204020204" pitchFamily="34" charset="-122"/>
              <a:ea typeface="微软雅黑" panose="020B0503020204020204" pitchFamily="34" charset="-122"/>
            </a:endParaRPr>
          </a:p>
        </p:txBody>
      </p:sp>
      <p:sp>
        <p:nvSpPr>
          <p:cNvPr id="13" name="淘宝网chenying0907出品 5"/>
          <p:cNvSpPr txBox="1"/>
          <p:nvPr/>
        </p:nvSpPr>
        <p:spPr>
          <a:xfrm>
            <a:off x="4262120" y="3910965"/>
            <a:ext cx="5449570" cy="460375"/>
          </a:xfrm>
          <a:prstGeom prst="rect">
            <a:avLst/>
          </a:prstGeom>
          <a:noFill/>
        </p:spPr>
        <p:txBody>
          <a:bodyPr wrap="square" rtlCol="0">
            <a:spAutoFit/>
          </a:bodyPr>
          <a:p>
            <a:pPr marL="171450" lvl="1" indent="-171450">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rPr>
              <a:t>Para 1：告知活动取消</a:t>
            </a:r>
            <a:r>
              <a:rPr lang="zh-CN" altLang="en-US" dirty="0">
                <a:latin typeface="微软雅黑" panose="020B0503020204020204" pitchFamily="34" charset="-122"/>
                <a:ea typeface="微软雅黑" panose="020B0503020204020204" pitchFamily="34" charset="-122"/>
              </a:rPr>
              <a:t>（原因可以忽略）；</a:t>
            </a:r>
            <a:endParaRPr lang="zh-CN" altLang="en-US" dirty="0">
              <a:latin typeface="微软雅黑" panose="020B0503020204020204" pitchFamily="34" charset="-122"/>
              <a:ea typeface="微软雅黑" panose="020B0503020204020204" pitchFamily="34" charset="-122"/>
            </a:endParaRPr>
          </a:p>
        </p:txBody>
      </p:sp>
      <p:cxnSp>
        <p:nvCxnSpPr>
          <p:cNvPr id="14" name="直接连接符 13"/>
          <p:cNvCxnSpPr/>
          <p:nvPr/>
        </p:nvCxnSpPr>
        <p:spPr>
          <a:xfrm flipH="1" flipV="1">
            <a:off x="3913505" y="3989705"/>
            <a:ext cx="13970" cy="2560320"/>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sp>
        <p:nvSpPr>
          <p:cNvPr id="15" name="淘宝网chenying0907出品 5"/>
          <p:cNvSpPr txBox="1"/>
          <p:nvPr/>
        </p:nvSpPr>
        <p:spPr>
          <a:xfrm>
            <a:off x="4235450" y="4674870"/>
            <a:ext cx="7452360" cy="737235"/>
          </a:xfrm>
          <a:prstGeom prst="rect">
            <a:avLst/>
          </a:prstGeom>
          <a:noFill/>
        </p:spPr>
        <p:txBody>
          <a:bodyPr wrap="square" rtlCol="0">
            <a:spAutoFit/>
          </a:bodyPr>
          <a:p>
            <a:pPr marL="171450" lvl="1" indent="-171450">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rPr>
              <a:t>Para 2：推荐1-2项中国传统文化有关的活动</a:t>
            </a:r>
            <a:endParaRPr lang="zh-CN" altLang="en-US" dirty="0">
              <a:latin typeface="微软雅黑" panose="020B0503020204020204" pitchFamily="34" charset="-122"/>
              <a:ea typeface="微软雅黑" panose="020B0503020204020204" pitchFamily="34" charset="-122"/>
            </a:endParaRPr>
          </a:p>
          <a:p>
            <a:pPr marL="0" lvl="1" indent="0">
              <a:buFont typeface="Wingdings" panose="05000000000000000000" pitchFamily="2" charset="2"/>
              <a:buNone/>
            </a:pP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（活动名称+时间地点+推荐理由）</a:t>
            </a:r>
            <a:endParaRPr lang="zh-CN" altLang="en-US" dirty="0">
              <a:latin typeface="微软雅黑" panose="020B0503020204020204" pitchFamily="34" charset="-122"/>
              <a:ea typeface="微软雅黑" panose="020B0503020204020204" pitchFamily="34" charset="-122"/>
            </a:endParaRPr>
          </a:p>
        </p:txBody>
      </p:sp>
      <p:sp>
        <p:nvSpPr>
          <p:cNvPr id="16" name="淘宝网chenying0907出品 5"/>
          <p:cNvSpPr txBox="1"/>
          <p:nvPr/>
        </p:nvSpPr>
        <p:spPr>
          <a:xfrm>
            <a:off x="4262120" y="5715635"/>
            <a:ext cx="5328285" cy="460375"/>
          </a:xfrm>
          <a:prstGeom prst="rect">
            <a:avLst/>
          </a:prstGeom>
          <a:noFill/>
        </p:spPr>
        <p:txBody>
          <a:bodyPr wrap="square" rtlCol="0">
            <a:spAutoFit/>
          </a:bodyPr>
          <a:p>
            <a:pPr marL="171450" lvl="1" indent="-171450">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rPr>
              <a:t>para3：再次对不起+期待回复</a:t>
            </a:r>
            <a:endParaRPr lang="zh-CN" altLang="en-US" sz="2400" dirty="0">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3">
            <a:clrChange>
              <a:clrFrom>
                <a:srgbClr val="FFFFFF">
                  <a:alpha val="100000"/>
                </a:srgbClr>
              </a:clrFrom>
              <a:clrTo>
                <a:srgbClr val="FFFFFF">
                  <a:alpha val="100000"/>
                  <a:alpha val="0"/>
                </a:srgbClr>
              </a:clrTo>
            </a:clrChange>
          </a:blip>
          <a:srcRect l="23429" t="7679" r="24438" b="15358"/>
          <a:stretch>
            <a:fillRect/>
          </a:stretch>
        </p:blipFill>
        <p:spPr>
          <a:xfrm>
            <a:off x="10001885" y="1149985"/>
            <a:ext cx="2112645" cy="2037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149"/>
                            </p:stCondLst>
                            <p:childTnLst>
                              <p:par>
                                <p:cTn id="14" presetID="49"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360"/>
                                          </p:val>
                                        </p:tav>
                                        <p:tav tm="100000">
                                          <p:val>
                                            <p:fltVal val="0"/>
                                          </p:val>
                                        </p:tav>
                                      </p:tavLst>
                                    </p:anim>
                                    <p:animEffect transition="in" filter="fade">
                                      <p:cBhvr>
                                        <p:cTn id="19" dur="500"/>
                                        <p:tgtEl>
                                          <p:spTgt spid="4"/>
                                        </p:tgtEl>
                                      </p:cBhvr>
                                    </p:animEffect>
                                  </p:childTnLst>
                                </p:cTn>
                              </p:par>
                            </p:childTnLst>
                          </p:cTn>
                        </p:par>
                        <p:par>
                          <p:cTn id="20" fill="hold">
                            <p:stCondLst>
                              <p:cond delay="1649"/>
                            </p:stCondLst>
                            <p:childTnLst>
                              <p:par>
                                <p:cTn id="21" presetID="22"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2149"/>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par>
                          <p:cTn id="33" fill="hold">
                            <p:stCondLst>
                              <p:cond delay="2649"/>
                            </p:stCondLst>
                            <p:childTnLst>
                              <p:par>
                                <p:cTn id="34" presetID="22" presetClass="entr" presetSubtype="1"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par>
                          <p:cTn id="37" fill="hold">
                            <p:stCondLst>
                              <p:cond delay="3149"/>
                            </p:stCondLst>
                            <p:childTnLst>
                              <p:par>
                                <p:cTn id="38" presetID="2" presetClass="entr" presetSubtype="2"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1+#ppt_w/2"/>
                                          </p:val>
                                        </p:tav>
                                        <p:tav tm="100000">
                                          <p:val>
                                            <p:strVal val="#ppt_x"/>
                                          </p:val>
                                        </p:tav>
                                      </p:tavLst>
                                    </p:anim>
                                    <p:anim calcmode="lin" valueType="num">
                                      <p:cBhvr additive="base">
                                        <p:cTn id="41" dur="500" fill="hold"/>
                                        <p:tgtEl>
                                          <p:spTgt spid="12"/>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0-#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0-#ppt_w/2"/>
                                          </p:val>
                                        </p:tav>
                                        <p:tav tm="100000">
                                          <p:val>
                                            <p:strVal val="#ppt_x"/>
                                          </p:val>
                                        </p:tav>
                                      </p:tavLst>
                                    </p:anim>
                                    <p:anim calcmode="lin" valueType="num">
                                      <p:cBhvr additive="base">
                                        <p:cTn id="5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p:bldP spid="8" grpId="0"/>
      <p:bldP spid="12" grpId="0"/>
      <p:bldP spid="13" grpId="0"/>
      <p:bldP spid="15" grpId="0"/>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857" y="169183"/>
            <a:ext cx="1646621"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备考建议</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5" name="圆角淘宝网chenying0907出品 2"/>
          <p:cNvSpPr/>
          <p:nvPr/>
        </p:nvSpPr>
        <p:spPr>
          <a:xfrm rot="19055120">
            <a:off x="1478280" y="1134745"/>
            <a:ext cx="1452245" cy="1452245"/>
          </a:xfrm>
          <a:prstGeom prst="roundRect">
            <a:avLst/>
          </a:prstGeom>
          <a:gradFill flip="none" rotWithShape="1">
            <a:gsLst>
              <a:gs pos="0">
                <a:srgbClr val="007BD3"/>
              </a:gs>
              <a:gs pos="100000">
                <a:srgbClr val="034373"/>
              </a:gs>
            </a:gsLst>
            <a:lin ang="8100000"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dirty="0"/>
          </a:p>
        </p:txBody>
      </p:sp>
      <p:sp>
        <p:nvSpPr>
          <p:cNvPr id="7" name="淘宝网chenying0907出品 4"/>
          <p:cNvSpPr txBox="1"/>
          <p:nvPr/>
        </p:nvSpPr>
        <p:spPr>
          <a:xfrm>
            <a:off x="1178560" y="3058795"/>
            <a:ext cx="516255" cy="3692525"/>
          </a:xfrm>
          <a:prstGeom prst="rect">
            <a:avLst/>
          </a:prstGeom>
          <a:noFill/>
        </p:spPr>
        <p:txBody>
          <a:bodyPr wrap="square" rtlCol="0">
            <a:spAutoFit/>
          </a:bodyPr>
          <a:p>
            <a:pPr algn="ctr"/>
            <a:r>
              <a:rPr b="1" dirty="0">
                <a:latin typeface="微软雅黑" panose="020B0503020204020204" pitchFamily="34" charset="-122"/>
                <a:ea typeface="微软雅黑" panose="020B0503020204020204" pitchFamily="34" charset="-122"/>
              </a:rPr>
              <a:t>与中国传统文化有关的表达</a:t>
            </a:r>
            <a:endParaRPr b="1" dirty="0">
              <a:latin typeface="微软雅黑" panose="020B0503020204020204" pitchFamily="34" charset="-122"/>
              <a:ea typeface="微软雅黑" panose="020B0503020204020204" pitchFamily="34" charset="-122"/>
            </a:endParaRPr>
          </a:p>
          <a:p>
            <a:pPr algn="ctr"/>
            <a:endParaRPr lang="zh-CN" altLang="en-US" b="1" dirty="0">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H="1" flipV="1">
            <a:off x="2106930" y="3140710"/>
            <a:ext cx="11430" cy="3610610"/>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sp>
        <p:nvSpPr>
          <p:cNvPr id="8" name="文本框 7"/>
          <p:cNvSpPr txBox="1"/>
          <p:nvPr/>
        </p:nvSpPr>
        <p:spPr>
          <a:xfrm>
            <a:off x="3152140" y="908685"/>
            <a:ext cx="8437245" cy="4092575"/>
          </a:xfrm>
          <a:prstGeom prst="rect">
            <a:avLst/>
          </a:prstGeom>
          <a:noFill/>
        </p:spPr>
        <p:txBody>
          <a:bodyPr wrap="square" rtlCol="0" anchor="t">
            <a:spAutoFit/>
          </a:bodyPr>
          <a:p>
            <a:r>
              <a:rPr lang="zh-CN" altLang="en-US" sz="2000"/>
              <a:t>①你会沉浸在丰富多样的传统习俗中</a:t>
            </a:r>
            <a:endParaRPr lang="zh-CN" altLang="en-US" sz="2000"/>
          </a:p>
          <a:p>
            <a:r>
              <a:rPr lang="zh-CN" altLang="en-US" sz="2000"/>
              <a:t> </a:t>
            </a:r>
            <a:r>
              <a:rPr lang="en-US" altLang="zh-CN" sz="2000"/>
              <a:t>      </a:t>
            </a:r>
            <a:endParaRPr lang="en-US" altLang="zh-CN" sz="2000"/>
          </a:p>
          <a:p>
            <a:endParaRPr lang="zh-CN" altLang="en-US" sz="2000"/>
          </a:p>
          <a:p>
            <a:r>
              <a:rPr lang="zh-CN" altLang="en-US" sz="2000"/>
              <a:t>②</a:t>
            </a:r>
            <a:r>
              <a:rPr lang="zh-CN" altLang="en-US" sz="2000">
                <a:sym typeface="+mn-ea"/>
              </a:rPr>
              <a:t>你会被它壮观而复杂的建筑迷住的</a:t>
            </a:r>
            <a:endParaRPr lang="zh-CN" altLang="en-US" sz="2000"/>
          </a:p>
          <a:p>
            <a:r>
              <a:rPr lang="en-US" altLang="zh-CN" sz="2000"/>
              <a:t>      </a:t>
            </a:r>
            <a:endParaRPr lang="en-US" altLang="zh-CN" sz="2000"/>
          </a:p>
          <a:p>
            <a:endParaRPr lang="zh-CN" altLang="en-US" sz="2000"/>
          </a:p>
          <a:p>
            <a:r>
              <a:rPr lang="zh-CN" altLang="en-US" sz="2000"/>
              <a:t>③</a:t>
            </a:r>
            <a:r>
              <a:rPr lang="zh-CN" altLang="en-US" sz="2000">
                <a:sym typeface="+mn-ea"/>
              </a:rPr>
              <a:t>你会对…有更清楚的了解/对…有更深刻的了解/更深入的了解</a:t>
            </a:r>
            <a:endParaRPr lang="zh-CN" altLang="en-US" sz="2000"/>
          </a:p>
          <a:p>
            <a:r>
              <a:rPr lang="en-US" altLang="zh-CN" sz="2000"/>
              <a:t>      </a:t>
            </a:r>
            <a:endParaRPr lang="en-US" altLang="zh-CN" sz="2000"/>
          </a:p>
          <a:p>
            <a:endParaRPr lang="en-US" altLang="zh-CN" sz="2000"/>
          </a:p>
          <a:p>
            <a:endParaRPr lang="zh-CN" altLang="en-US" sz="2000"/>
          </a:p>
          <a:p>
            <a:r>
              <a:rPr lang="zh-CN" altLang="en-US" sz="2000"/>
              <a:t>④</a:t>
            </a:r>
            <a:r>
              <a:rPr lang="zh-CN" altLang="en-US" sz="2000">
                <a:sym typeface="+mn-ea"/>
              </a:rPr>
              <a:t>因为你是中国传统文化的爱好者，我建议你参加下周五的中国书法展，这将打开一扇了解中国书法之美和背后的故事的门。我相信这对你来说将是一场盛宴。</a:t>
            </a:r>
            <a:r>
              <a:rPr lang="zh-CN" altLang="en-US" sz="2000"/>
              <a:t> </a:t>
            </a:r>
            <a:endParaRPr lang="zh-CN" altLang="en-US" sz="2000"/>
          </a:p>
        </p:txBody>
      </p:sp>
      <p:sp>
        <p:nvSpPr>
          <p:cNvPr id="10" name="文本框 9"/>
          <p:cNvSpPr txBox="1"/>
          <p:nvPr/>
        </p:nvSpPr>
        <p:spPr>
          <a:xfrm>
            <a:off x="3483610" y="1281430"/>
            <a:ext cx="7940675" cy="398780"/>
          </a:xfrm>
          <a:prstGeom prst="rect">
            <a:avLst/>
          </a:prstGeom>
          <a:noFill/>
        </p:spPr>
        <p:txBody>
          <a:bodyPr wrap="square" rtlCol="0" anchor="t">
            <a:spAutoFit/>
          </a:bodyPr>
          <a:p>
            <a:r>
              <a:rPr lang="zh-CN" altLang="en-US" sz="2000" b="1">
                <a:solidFill>
                  <a:srgbClr val="002060"/>
                </a:solidFill>
              </a:rPr>
              <a:t>You</a:t>
            </a:r>
            <a:r>
              <a:rPr lang="en-US" altLang="zh-CN" sz="2000" b="1">
                <a:solidFill>
                  <a:srgbClr val="002060"/>
                </a:solidFill>
              </a:rPr>
              <a:t>’</a:t>
            </a:r>
            <a:r>
              <a:rPr lang="zh-CN" altLang="en-US" sz="2000" b="1">
                <a:solidFill>
                  <a:srgbClr val="002060"/>
                </a:solidFill>
              </a:rPr>
              <a:t>ll be immersed in its rich/abundant/diverse traditional customs.</a:t>
            </a:r>
            <a:endParaRPr lang="zh-CN" altLang="en-US" sz="2000" b="1">
              <a:solidFill>
                <a:srgbClr val="002060"/>
              </a:solidFill>
            </a:endParaRPr>
          </a:p>
        </p:txBody>
      </p:sp>
      <p:sp>
        <p:nvSpPr>
          <p:cNvPr id="11" name="文本框 10"/>
          <p:cNvSpPr txBox="1"/>
          <p:nvPr/>
        </p:nvSpPr>
        <p:spPr>
          <a:xfrm>
            <a:off x="3483610" y="2214880"/>
            <a:ext cx="7553960" cy="398780"/>
          </a:xfrm>
          <a:prstGeom prst="rect">
            <a:avLst/>
          </a:prstGeom>
          <a:noFill/>
        </p:spPr>
        <p:txBody>
          <a:bodyPr wrap="square" rtlCol="0" anchor="t">
            <a:spAutoFit/>
          </a:bodyPr>
          <a:p>
            <a:r>
              <a:rPr lang="zh-CN" altLang="en-US" sz="2000" b="1">
                <a:solidFill>
                  <a:srgbClr val="002060"/>
                </a:solidFill>
              </a:rPr>
              <a:t>You</a:t>
            </a:r>
            <a:r>
              <a:rPr lang="en-US" altLang="zh-CN" sz="2000" b="1">
                <a:solidFill>
                  <a:srgbClr val="002060"/>
                </a:solidFill>
              </a:rPr>
              <a:t>’</a:t>
            </a:r>
            <a:r>
              <a:rPr lang="zh-CN" altLang="en-US" sz="2000" b="1">
                <a:solidFill>
                  <a:srgbClr val="002060"/>
                </a:solidFill>
              </a:rPr>
              <a:t>ll be fascinated by its splendid and complicated architecture.</a:t>
            </a:r>
            <a:endParaRPr lang="zh-CN" altLang="en-US" sz="2000" b="1">
              <a:solidFill>
                <a:srgbClr val="002060"/>
              </a:solidFill>
            </a:endParaRPr>
          </a:p>
        </p:txBody>
      </p:sp>
      <p:sp>
        <p:nvSpPr>
          <p:cNvPr id="13" name="文本框 12"/>
          <p:cNvSpPr txBox="1"/>
          <p:nvPr/>
        </p:nvSpPr>
        <p:spPr>
          <a:xfrm>
            <a:off x="3483610" y="3148330"/>
            <a:ext cx="8244840" cy="706755"/>
          </a:xfrm>
          <a:prstGeom prst="rect">
            <a:avLst/>
          </a:prstGeom>
          <a:noFill/>
        </p:spPr>
        <p:txBody>
          <a:bodyPr wrap="square" rtlCol="0" anchor="t">
            <a:spAutoFit/>
          </a:bodyPr>
          <a:p>
            <a:r>
              <a:rPr lang="zh-CN" altLang="en-US" sz="2000" b="1">
                <a:solidFill>
                  <a:srgbClr val="002060"/>
                </a:solidFill>
              </a:rPr>
              <a:t>You</a:t>
            </a:r>
            <a:r>
              <a:rPr lang="en-US" altLang="zh-CN" sz="2000" b="1">
                <a:solidFill>
                  <a:srgbClr val="002060"/>
                </a:solidFill>
              </a:rPr>
              <a:t>’</a:t>
            </a:r>
            <a:r>
              <a:rPr lang="zh-CN" altLang="en-US" sz="2000" b="1">
                <a:solidFill>
                  <a:srgbClr val="002060"/>
                </a:solidFill>
              </a:rPr>
              <a:t>ll get a clearer picture of …/gain a deeper insight into…/take a deeper dive into… </a:t>
            </a:r>
            <a:endParaRPr lang="zh-CN" altLang="en-US" sz="2000" b="1">
              <a:solidFill>
                <a:srgbClr val="002060"/>
              </a:solidFill>
            </a:endParaRPr>
          </a:p>
        </p:txBody>
      </p:sp>
      <p:sp>
        <p:nvSpPr>
          <p:cNvPr id="14" name="文本框 13"/>
          <p:cNvSpPr txBox="1"/>
          <p:nvPr/>
        </p:nvSpPr>
        <p:spPr>
          <a:xfrm>
            <a:off x="3483610" y="5001260"/>
            <a:ext cx="8244205" cy="1630045"/>
          </a:xfrm>
          <a:prstGeom prst="rect">
            <a:avLst/>
          </a:prstGeom>
          <a:noFill/>
        </p:spPr>
        <p:txBody>
          <a:bodyPr wrap="square" rtlCol="0" anchor="t">
            <a:spAutoFit/>
          </a:bodyPr>
          <a:p>
            <a:r>
              <a:rPr lang="zh-CN" altLang="en-US" sz="2000" b="1">
                <a:solidFill>
                  <a:srgbClr val="002060"/>
                </a:solidFill>
              </a:rPr>
              <a:t>As you are an enthusiast for Chinese traditional culture, I suggest you attend the Chinese Calligraphy Show next Friday, which will open a door to understanding the beauty of Chinese calligraphy and the stories behind. I</a:t>
            </a:r>
            <a:r>
              <a:rPr lang="en-US" altLang="zh-CN" sz="2000" b="1">
                <a:solidFill>
                  <a:srgbClr val="002060"/>
                </a:solidFill>
              </a:rPr>
              <a:t>’</a:t>
            </a:r>
            <a:r>
              <a:rPr lang="zh-CN" altLang="en-US" sz="2000" b="1">
                <a:solidFill>
                  <a:srgbClr val="002060"/>
                </a:solidFill>
              </a:rPr>
              <a:t>m positive it will be a feast for you. </a:t>
            </a:r>
            <a:endParaRPr lang="zh-CN" altLang="en-US" sz="2000" b="1">
              <a:solidFill>
                <a:srgbClr val="002060"/>
              </a:solidFill>
            </a:endParaRPr>
          </a:p>
          <a:p>
            <a:r>
              <a:rPr lang="zh-CN" altLang="en-US" sz="2000" b="1">
                <a:solidFill>
                  <a:srgbClr val="002060"/>
                </a:solidFill>
              </a:rPr>
              <a:t>calligraphy /kəˈlɪɡrə</a:t>
            </a:r>
            <a:r>
              <a:rPr lang="en-US" altLang="zh-CN" sz="2000" b="1">
                <a:solidFill>
                  <a:srgbClr val="002060"/>
                </a:solidFill>
              </a:rPr>
              <a:t>/</a:t>
            </a:r>
            <a:endParaRPr lang="en-US" altLang="zh-CN" sz="2000" b="1">
              <a:solidFill>
                <a:srgbClr val="002060"/>
              </a:solidFill>
            </a:endParaRPr>
          </a:p>
        </p:txBody>
      </p:sp>
      <p:sp>
        <p:nvSpPr>
          <p:cNvPr id="15" name="淘宝网chenying0907出品 102"/>
          <p:cNvSpPr/>
          <p:nvPr/>
        </p:nvSpPr>
        <p:spPr bwMode="auto">
          <a:xfrm>
            <a:off x="1721485" y="1511300"/>
            <a:ext cx="965200" cy="698500"/>
          </a:xfrm>
          <a:custGeom>
            <a:avLst/>
            <a:gdLst>
              <a:gd name="T0" fmla="*/ 179 w 260"/>
              <a:gd name="T1" fmla="*/ 0 h 211"/>
              <a:gd name="T2" fmla="*/ 195 w 260"/>
              <a:gd name="T3" fmla="*/ 1 h 211"/>
              <a:gd name="T4" fmla="*/ 207 w 260"/>
              <a:gd name="T5" fmla="*/ 7 h 211"/>
              <a:gd name="T6" fmla="*/ 219 w 260"/>
              <a:gd name="T7" fmla="*/ 16 h 211"/>
              <a:gd name="T8" fmla="*/ 236 w 260"/>
              <a:gd name="T9" fmla="*/ 11 h 211"/>
              <a:gd name="T10" fmla="*/ 252 w 260"/>
              <a:gd name="T11" fmla="*/ 4 h 211"/>
              <a:gd name="T12" fmla="*/ 243 w 260"/>
              <a:gd name="T13" fmla="*/ 20 h 211"/>
              <a:gd name="T14" fmla="*/ 229 w 260"/>
              <a:gd name="T15" fmla="*/ 33 h 211"/>
              <a:gd name="T16" fmla="*/ 245 w 260"/>
              <a:gd name="T17" fmla="*/ 29 h 211"/>
              <a:gd name="T18" fmla="*/ 260 w 260"/>
              <a:gd name="T19" fmla="*/ 24 h 211"/>
              <a:gd name="T20" fmla="*/ 247 w 260"/>
              <a:gd name="T21" fmla="*/ 40 h 211"/>
              <a:gd name="T22" fmla="*/ 233 w 260"/>
              <a:gd name="T23" fmla="*/ 52 h 211"/>
              <a:gd name="T24" fmla="*/ 233 w 260"/>
              <a:gd name="T25" fmla="*/ 59 h 211"/>
              <a:gd name="T26" fmla="*/ 232 w 260"/>
              <a:gd name="T27" fmla="*/ 83 h 211"/>
              <a:gd name="T28" fmla="*/ 225 w 260"/>
              <a:gd name="T29" fmla="*/ 106 h 211"/>
              <a:gd name="T30" fmla="*/ 215 w 260"/>
              <a:gd name="T31" fmla="*/ 129 h 211"/>
              <a:gd name="T32" fmla="*/ 202 w 260"/>
              <a:gd name="T33" fmla="*/ 151 h 211"/>
              <a:gd name="T34" fmla="*/ 186 w 260"/>
              <a:gd name="T35" fmla="*/ 170 h 211"/>
              <a:gd name="T36" fmla="*/ 164 w 260"/>
              <a:gd name="T37" fmla="*/ 187 h 211"/>
              <a:gd name="T38" fmla="*/ 140 w 260"/>
              <a:gd name="T39" fmla="*/ 200 h 211"/>
              <a:gd name="T40" fmla="*/ 113 w 260"/>
              <a:gd name="T41" fmla="*/ 207 h 211"/>
              <a:gd name="T42" fmla="*/ 82 w 260"/>
              <a:gd name="T43" fmla="*/ 211 h 211"/>
              <a:gd name="T44" fmla="*/ 52 w 260"/>
              <a:gd name="T45" fmla="*/ 207 h 211"/>
              <a:gd name="T46" fmla="*/ 24 w 260"/>
              <a:gd name="T47" fmla="*/ 200 h 211"/>
              <a:gd name="T48" fmla="*/ 0 w 260"/>
              <a:gd name="T49" fmla="*/ 187 h 211"/>
              <a:gd name="T50" fmla="*/ 13 w 260"/>
              <a:gd name="T51" fmla="*/ 187 h 211"/>
              <a:gd name="T52" fmla="*/ 37 w 260"/>
              <a:gd name="T53" fmla="*/ 184 h 211"/>
              <a:gd name="T54" fmla="*/ 59 w 260"/>
              <a:gd name="T55" fmla="*/ 177 h 211"/>
              <a:gd name="T56" fmla="*/ 78 w 260"/>
              <a:gd name="T57" fmla="*/ 165 h 211"/>
              <a:gd name="T58" fmla="*/ 61 w 260"/>
              <a:gd name="T59" fmla="*/ 161 h 211"/>
              <a:gd name="T60" fmla="*/ 47 w 260"/>
              <a:gd name="T61" fmla="*/ 154 h 211"/>
              <a:gd name="T62" fmla="*/ 36 w 260"/>
              <a:gd name="T63" fmla="*/ 142 h 211"/>
              <a:gd name="T64" fmla="*/ 29 w 260"/>
              <a:gd name="T65" fmla="*/ 128 h 211"/>
              <a:gd name="T66" fmla="*/ 33 w 260"/>
              <a:gd name="T67" fmla="*/ 128 h 211"/>
              <a:gd name="T68" fmla="*/ 38 w 260"/>
              <a:gd name="T69" fmla="*/ 129 h 211"/>
              <a:gd name="T70" fmla="*/ 46 w 260"/>
              <a:gd name="T71" fmla="*/ 128 h 211"/>
              <a:gd name="T72" fmla="*/ 52 w 260"/>
              <a:gd name="T73" fmla="*/ 127 h 211"/>
              <a:gd name="T74" fmla="*/ 36 w 260"/>
              <a:gd name="T75" fmla="*/ 120 h 211"/>
              <a:gd name="T76" fmla="*/ 22 w 260"/>
              <a:gd name="T77" fmla="*/ 109 h 211"/>
              <a:gd name="T78" fmla="*/ 13 w 260"/>
              <a:gd name="T79" fmla="*/ 93 h 211"/>
              <a:gd name="T80" fmla="*/ 10 w 260"/>
              <a:gd name="T81" fmla="*/ 74 h 211"/>
              <a:gd name="T82" fmla="*/ 10 w 260"/>
              <a:gd name="T83" fmla="*/ 74 h 211"/>
              <a:gd name="T84" fmla="*/ 22 w 260"/>
              <a:gd name="T85" fmla="*/ 78 h 211"/>
              <a:gd name="T86" fmla="*/ 34 w 260"/>
              <a:gd name="T87" fmla="*/ 81 h 211"/>
              <a:gd name="T88" fmla="*/ 22 w 260"/>
              <a:gd name="T89" fmla="*/ 69 h 211"/>
              <a:gd name="T90" fmla="*/ 14 w 260"/>
              <a:gd name="T91" fmla="*/ 54 h 211"/>
              <a:gd name="T92" fmla="*/ 10 w 260"/>
              <a:gd name="T93" fmla="*/ 36 h 211"/>
              <a:gd name="T94" fmla="*/ 13 w 260"/>
              <a:gd name="T95" fmla="*/ 22 h 211"/>
              <a:gd name="T96" fmla="*/ 18 w 260"/>
              <a:gd name="T97" fmla="*/ 9 h 211"/>
              <a:gd name="T98" fmla="*/ 40 w 260"/>
              <a:gd name="T99" fmla="*/ 31 h 211"/>
              <a:gd name="T100" fmla="*/ 66 w 260"/>
              <a:gd name="T101" fmla="*/ 48 h 211"/>
              <a:gd name="T102" fmla="*/ 96 w 260"/>
              <a:gd name="T103" fmla="*/ 60 h 211"/>
              <a:gd name="T104" fmla="*/ 128 w 260"/>
              <a:gd name="T105" fmla="*/ 65 h 211"/>
              <a:gd name="T106" fmla="*/ 127 w 260"/>
              <a:gd name="T107" fmla="*/ 59 h 211"/>
              <a:gd name="T108" fmla="*/ 127 w 260"/>
              <a:gd name="T109" fmla="*/ 52 h 211"/>
              <a:gd name="T110" fmla="*/ 129 w 260"/>
              <a:gd name="T111" fmla="*/ 36 h 211"/>
              <a:gd name="T112" fmla="*/ 137 w 260"/>
              <a:gd name="T113" fmla="*/ 22 h 211"/>
              <a:gd name="T114" fmla="*/ 149 w 260"/>
              <a:gd name="T115" fmla="*/ 10 h 211"/>
              <a:gd name="T116" fmla="*/ 163 w 260"/>
              <a:gd name="T117" fmla="*/ 2 h 211"/>
              <a:gd name="T118" fmla="*/ 179 w 260"/>
              <a:gd name="T119"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0" h="211">
                <a:moveTo>
                  <a:pt x="179" y="0"/>
                </a:moveTo>
                <a:lnTo>
                  <a:pt x="195" y="1"/>
                </a:lnTo>
                <a:lnTo>
                  <a:pt x="207" y="7"/>
                </a:lnTo>
                <a:lnTo>
                  <a:pt x="219" y="16"/>
                </a:lnTo>
                <a:lnTo>
                  <a:pt x="236" y="11"/>
                </a:lnTo>
                <a:lnTo>
                  <a:pt x="252" y="4"/>
                </a:lnTo>
                <a:lnTo>
                  <a:pt x="243" y="20"/>
                </a:lnTo>
                <a:lnTo>
                  <a:pt x="229" y="33"/>
                </a:lnTo>
                <a:lnTo>
                  <a:pt x="245" y="29"/>
                </a:lnTo>
                <a:lnTo>
                  <a:pt x="260" y="24"/>
                </a:lnTo>
                <a:lnTo>
                  <a:pt x="247" y="40"/>
                </a:lnTo>
                <a:lnTo>
                  <a:pt x="233" y="52"/>
                </a:lnTo>
                <a:lnTo>
                  <a:pt x="233" y="59"/>
                </a:lnTo>
                <a:lnTo>
                  <a:pt x="232" y="83"/>
                </a:lnTo>
                <a:lnTo>
                  <a:pt x="225" y="106"/>
                </a:lnTo>
                <a:lnTo>
                  <a:pt x="215" y="129"/>
                </a:lnTo>
                <a:lnTo>
                  <a:pt x="202" y="151"/>
                </a:lnTo>
                <a:lnTo>
                  <a:pt x="186" y="170"/>
                </a:lnTo>
                <a:lnTo>
                  <a:pt x="164" y="187"/>
                </a:lnTo>
                <a:lnTo>
                  <a:pt x="140" y="200"/>
                </a:lnTo>
                <a:lnTo>
                  <a:pt x="113" y="207"/>
                </a:lnTo>
                <a:lnTo>
                  <a:pt x="82" y="211"/>
                </a:lnTo>
                <a:lnTo>
                  <a:pt x="52" y="207"/>
                </a:lnTo>
                <a:lnTo>
                  <a:pt x="24" y="200"/>
                </a:lnTo>
                <a:lnTo>
                  <a:pt x="0" y="187"/>
                </a:lnTo>
                <a:lnTo>
                  <a:pt x="13" y="187"/>
                </a:lnTo>
                <a:lnTo>
                  <a:pt x="37" y="184"/>
                </a:lnTo>
                <a:lnTo>
                  <a:pt x="59" y="177"/>
                </a:lnTo>
                <a:lnTo>
                  <a:pt x="78" y="165"/>
                </a:lnTo>
                <a:lnTo>
                  <a:pt x="61" y="161"/>
                </a:lnTo>
                <a:lnTo>
                  <a:pt x="47" y="154"/>
                </a:lnTo>
                <a:lnTo>
                  <a:pt x="36" y="142"/>
                </a:lnTo>
                <a:lnTo>
                  <a:pt x="29" y="128"/>
                </a:lnTo>
                <a:lnTo>
                  <a:pt x="33" y="128"/>
                </a:lnTo>
                <a:lnTo>
                  <a:pt x="38" y="129"/>
                </a:lnTo>
                <a:lnTo>
                  <a:pt x="46" y="128"/>
                </a:lnTo>
                <a:lnTo>
                  <a:pt x="52" y="127"/>
                </a:lnTo>
                <a:lnTo>
                  <a:pt x="36" y="120"/>
                </a:lnTo>
                <a:lnTo>
                  <a:pt x="22" y="109"/>
                </a:lnTo>
                <a:lnTo>
                  <a:pt x="13" y="93"/>
                </a:lnTo>
                <a:lnTo>
                  <a:pt x="10" y="74"/>
                </a:lnTo>
                <a:lnTo>
                  <a:pt x="10" y="74"/>
                </a:lnTo>
                <a:lnTo>
                  <a:pt x="22" y="78"/>
                </a:lnTo>
                <a:lnTo>
                  <a:pt x="34" y="81"/>
                </a:lnTo>
                <a:lnTo>
                  <a:pt x="22" y="69"/>
                </a:lnTo>
                <a:lnTo>
                  <a:pt x="14" y="54"/>
                </a:lnTo>
                <a:lnTo>
                  <a:pt x="10" y="36"/>
                </a:lnTo>
                <a:lnTo>
                  <a:pt x="13" y="22"/>
                </a:lnTo>
                <a:lnTo>
                  <a:pt x="18" y="9"/>
                </a:lnTo>
                <a:lnTo>
                  <a:pt x="40" y="31"/>
                </a:lnTo>
                <a:lnTo>
                  <a:pt x="66" y="48"/>
                </a:lnTo>
                <a:lnTo>
                  <a:pt x="96" y="60"/>
                </a:lnTo>
                <a:lnTo>
                  <a:pt x="128" y="65"/>
                </a:lnTo>
                <a:lnTo>
                  <a:pt x="127" y="59"/>
                </a:lnTo>
                <a:lnTo>
                  <a:pt x="127" y="52"/>
                </a:lnTo>
                <a:lnTo>
                  <a:pt x="129" y="36"/>
                </a:lnTo>
                <a:lnTo>
                  <a:pt x="137" y="22"/>
                </a:lnTo>
                <a:lnTo>
                  <a:pt x="149" y="10"/>
                </a:lnTo>
                <a:lnTo>
                  <a:pt x="163" y="2"/>
                </a:lnTo>
                <a:lnTo>
                  <a:pt x="179" y="0"/>
                </a:lnTo>
                <a:close/>
              </a:path>
            </a:pathLst>
          </a:custGeom>
          <a:solidFill>
            <a:sysClr val="window" lastClr="FFFFFF"/>
          </a:solidFill>
          <a:ln w="0">
            <a:noFill/>
            <a:prstDash val="solid"/>
            <a:round/>
          </a:ln>
        </p:spPr>
        <p:txBody>
          <a:bodyPr vert="horz" wrap="square" lIns="91440" tIns="45720" rIns="91440" bIns="45720" numCol="1" anchor="t" anchorCtr="0" compatLnSpc="1"/>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149"/>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1649"/>
                            </p:stCondLst>
                            <p:childTnLst>
                              <p:par>
                                <p:cTn id="18" presetID="2" presetClass="entr" presetSubtype="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p:bldP spid="10" grpId="0"/>
      <p:bldP spid="10" grpId="1"/>
      <p:bldP spid="11" grpId="0"/>
      <p:bldP spid="11" grpId="1"/>
      <p:bldP spid="13" grpId="0"/>
      <p:bldP spid="13" grpId="1"/>
      <p:bldP spid="14" grpId="0"/>
      <p:bldP spid="14"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857" y="169183"/>
            <a:ext cx="1646621"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备考建议</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7" name="淘宝网chenying0907出品 4"/>
          <p:cNvSpPr txBox="1"/>
          <p:nvPr/>
        </p:nvSpPr>
        <p:spPr>
          <a:xfrm>
            <a:off x="1178560" y="3058795"/>
            <a:ext cx="516255" cy="3692525"/>
          </a:xfrm>
          <a:prstGeom prst="rect">
            <a:avLst/>
          </a:prstGeom>
          <a:noFill/>
        </p:spPr>
        <p:txBody>
          <a:bodyPr wrap="square" rtlCol="0">
            <a:spAutoFit/>
          </a:bodyPr>
          <a:p>
            <a:pPr algn="ctr"/>
            <a:r>
              <a:rPr b="1" dirty="0">
                <a:latin typeface="微软雅黑" panose="020B0503020204020204" pitchFamily="34" charset="-122"/>
                <a:ea typeface="微软雅黑" panose="020B0503020204020204" pitchFamily="34" charset="-122"/>
              </a:rPr>
              <a:t>与中国传统文化有关的表达</a:t>
            </a:r>
            <a:endParaRPr b="1" dirty="0">
              <a:latin typeface="微软雅黑" panose="020B0503020204020204" pitchFamily="34" charset="-122"/>
              <a:ea typeface="微软雅黑" panose="020B0503020204020204" pitchFamily="34" charset="-122"/>
            </a:endParaRPr>
          </a:p>
          <a:p>
            <a:pPr algn="ctr"/>
            <a:endParaRPr lang="zh-CN" altLang="en-US" b="1" dirty="0">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H="1" flipV="1">
            <a:off x="2106930" y="3140710"/>
            <a:ext cx="11430" cy="3610610"/>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sp>
        <p:nvSpPr>
          <p:cNvPr id="8" name="文本框 7"/>
          <p:cNvSpPr txBox="1"/>
          <p:nvPr/>
        </p:nvSpPr>
        <p:spPr>
          <a:xfrm>
            <a:off x="3093720" y="1068070"/>
            <a:ext cx="8437245" cy="3169285"/>
          </a:xfrm>
          <a:prstGeom prst="rect">
            <a:avLst/>
          </a:prstGeom>
          <a:noFill/>
        </p:spPr>
        <p:txBody>
          <a:bodyPr wrap="square" rtlCol="0" anchor="t">
            <a:spAutoFit/>
          </a:bodyPr>
          <a:p>
            <a:r>
              <a:rPr lang="zh-CN" altLang="en-US" sz="2000"/>
              <a:t>⑤</a:t>
            </a:r>
            <a:r>
              <a:rPr lang="zh-CN" altLang="en-US" sz="2000">
                <a:sym typeface="+mn-ea"/>
              </a:rPr>
              <a:t>为了满足您对中国传统文化的渴望，我强烈建议您参观下周五在学生中心举行的中国茶展。在那里，你会更清楚地了解它的多样性和它是如何形成的。</a:t>
            </a:r>
            <a:endParaRPr lang="zh-CN" altLang="en-US" sz="2000"/>
          </a:p>
          <a:p>
            <a:endParaRPr lang="zh-CN" altLang="en-US" sz="2000"/>
          </a:p>
          <a:p>
            <a:endParaRPr lang="zh-CN" altLang="en-US" sz="2000"/>
          </a:p>
          <a:p>
            <a:endParaRPr lang="zh-CN" altLang="en-US" sz="2000"/>
          </a:p>
          <a:p>
            <a:endParaRPr lang="zh-CN" altLang="en-US" sz="2000"/>
          </a:p>
          <a:p>
            <a:r>
              <a:rPr lang="zh-CN" altLang="en-US" sz="2000"/>
              <a:t>⑥</a:t>
            </a:r>
            <a:r>
              <a:rPr lang="zh-CN" altLang="en-US" sz="2000">
                <a:sym typeface="+mn-ea"/>
              </a:rPr>
              <a:t>错过了欣赏精彩古筝表演的机会，实在是太可惜了。不过，当天还将上演越剧，这确实是另一种选择。越剧不仅可以让你接触到中国的传统文化，还可以让你耳目一新的享受。</a:t>
            </a:r>
            <a:r>
              <a:rPr lang="zh-CN" altLang="en-US" sz="2000"/>
              <a:t> </a:t>
            </a:r>
            <a:endParaRPr lang="zh-CN" altLang="en-US" sz="2000"/>
          </a:p>
        </p:txBody>
      </p:sp>
      <p:sp>
        <p:nvSpPr>
          <p:cNvPr id="10" name="圆角淘宝网chenying0907出品 2"/>
          <p:cNvSpPr/>
          <p:nvPr/>
        </p:nvSpPr>
        <p:spPr>
          <a:xfrm rot="19055120">
            <a:off x="1478280" y="1134745"/>
            <a:ext cx="1452245" cy="1452245"/>
          </a:xfrm>
          <a:prstGeom prst="roundRect">
            <a:avLst/>
          </a:prstGeom>
          <a:gradFill flip="none" rotWithShape="1">
            <a:gsLst>
              <a:gs pos="0">
                <a:srgbClr val="007BD3"/>
              </a:gs>
              <a:gs pos="100000">
                <a:srgbClr val="034373"/>
              </a:gs>
            </a:gsLst>
            <a:lin ang="8100000"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dirty="0"/>
          </a:p>
        </p:txBody>
      </p:sp>
      <p:sp>
        <p:nvSpPr>
          <p:cNvPr id="15" name="淘宝网chenying0907出品 102"/>
          <p:cNvSpPr/>
          <p:nvPr/>
        </p:nvSpPr>
        <p:spPr bwMode="auto">
          <a:xfrm>
            <a:off x="1721485" y="1511300"/>
            <a:ext cx="965200" cy="698500"/>
          </a:xfrm>
          <a:custGeom>
            <a:avLst/>
            <a:gdLst>
              <a:gd name="T0" fmla="*/ 179 w 260"/>
              <a:gd name="T1" fmla="*/ 0 h 211"/>
              <a:gd name="T2" fmla="*/ 195 w 260"/>
              <a:gd name="T3" fmla="*/ 1 h 211"/>
              <a:gd name="T4" fmla="*/ 207 w 260"/>
              <a:gd name="T5" fmla="*/ 7 h 211"/>
              <a:gd name="T6" fmla="*/ 219 w 260"/>
              <a:gd name="T7" fmla="*/ 16 h 211"/>
              <a:gd name="T8" fmla="*/ 236 w 260"/>
              <a:gd name="T9" fmla="*/ 11 h 211"/>
              <a:gd name="T10" fmla="*/ 252 w 260"/>
              <a:gd name="T11" fmla="*/ 4 h 211"/>
              <a:gd name="T12" fmla="*/ 243 w 260"/>
              <a:gd name="T13" fmla="*/ 20 h 211"/>
              <a:gd name="T14" fmla="*/ 229 w 260"/>
              <a:gd name="T15" fmla="*/ 33 h 211"/>
              <a:gd name="T16" fmla="*/ 245 w 260"/>
              <a:gd name="T17" fmla="*/ 29 h 211"/>
              <a:gd name="T18" fmla="*/ 260 w 260"/>
              <a:gd name="T19" fmla="*/ 24 h 211"/>
              <a:gd name="T20" fmla="*/ 247 w 260"/>
              <a:gd name="T21" fmla="*/ 40 h 211"/>
              <a:gd name="T22" fmla="*/ 233 w 260"/>
              <a:gd name="T23" fmla="*/ 52 h 211"/>
              <a:gd name="T24" fmla="*/ 233 w 260"/>
              <a:gd name="T25" fmla="*/ 59 h 211"/>
              <a:gd name="T26" fmla="*/ 232 w 260"/>
              <a:gd name="T27" fmla="*/ 83 h 211"/>
              <a:gd name="T28" fmla="*/ 225 w 260"/>
              <a:gd name="T29" fmla="*/ 106 h 211"/>
              <a:gd name="T30" fmla="*/ 215 w 260"/>
              <a:gd name="T31" fmla="*/ 129 h 211"/>
              <a:gd name="T32" fmla="*/ 202 w 260"/>
              <a:gd name="T33" fmla="*/ 151 h 211"/>
              <a:gd name="T34" fmla="*/ 186 w 260"/>
              <a:gd name="T35" fmla="*/ 170 h 211"/>
              <a:gd name="T36" fmla="*/ 164 w 260"/>
              <a:gd name="T37" fmla="*/ 187 h 211"/>
              <a:gd name="T38" fmla="*/ 140 w 260"/>
              <a:gd name="T39" fmla="*/ 200 h 211"/>
              <a:gd name="T40" fmla="*/ 113 w 260"/>
              <a:gd name="T41" fmla="*/ 207 h 211"/>
              <a:gd name="T42" fmla="*/ 82 w 260"/>
              <a:gd name="T43" fmla="*/ 211 h 211"/>
              <a:gd name="T44" fmla="*/ 52 w 260"/>
              <a:gd name="T45" fmla="*/ 207 h 211"/>
              <a:gd name="T46" fmla="*/ 24 w 260"/>
              <a:gd name="T47" fmla="*/ 200 h 211"/>
              <a:gd name="T48" fmla="*/ 0 w 260"/>
              <a:gd name="T49" fmla="*/ 187 h 211"/>
              <a:gd name="T50" fmla="*/ 13 w 260"/>
              <a:gd name="T51" fmla="*/ 187 h 211"/>
              <a:gd name="T52" fmla="*/ 37 w 260"/>
              <a:gd name="T53" fmla="*/ 184 h 211"/>
              <a:gd name="T54" fmla="*/ 59 w 260"/>
              <a:gd name="T55" fmla="*/ 177 h 211"/>
              <a:gd name="T56" fmla="*/ 78 w 260"/>
              <a:gd name="T57" fmla="*/ 165 h 211"/>
              <a:gd name="T58" fmla="*/ 61 w 260"/>
              <a:gd name="T59" fmla="*/ 161 h 211"/>
              <a:gd name="T60" fmla="*/ 47 w 260"/>
              <a:gd name="T61" fmla="*/ 154 h 211"/>
              <a:gd name="T62" fmla="*/ 36 w 260"/>
              <a:gd name="T63" fmla="*/ 142 h 211"/>
              <a:gd name="T64" fmla="*/ 29 w 260"/>
              <a:gd name="T65" fmla="*/ 128 h 211"/>
              <a:gd name="T66" fmla="*/ 33 w 260"/>
              <a:gd name="T67" fmla="*/ 128 h 211"/>
              <a:gd name="T68" fmla="*/ 38 w 260"/>
              <a:gd name="T69" fmla="*/ 129 h 211"/>
              <a:gd name="T70" fmla="*/ 46 w 260"/>
              <a:gd name="T71" fmla="*/ 128 h 211"/>
              <a:gd name="T72" fmla="*/ 52 w 260"/>
              <a:gd name="T73" fmla="*/ 127 h 211"/>
              <a:gd name="T74" fmla="*/ 36 w 260"/>
              <a:gd name="T75" fmla="*/ 120 h 211"/>
              <a:gd name="T76" fmla="*/ 22 w 260"/>
              <a:gd name="T77" fmla="*/ 109 h 211"/>
              <a:gd name="T78" fmla="*/ 13 w 260"/>
              <a:gd name="T79" fmla="*/ 93 h 211"/>
              <a:gd name="T80" fmla="*/ 10 w 260"/>
              <a:gd name="T81" fmla="*/ 74 h 211"/>
              <a:gd name="T82" fmla="*/ 10 w 260"/>
              <a:gd name="T83" fmla="*/ 74 h 211"/>
              <a:gd name="T84" fmla="*/ 22 w 260"/>
              <a:gd name="T85" fmla="*/ 78 h 211"/>
              <a:gd name="T86" fmla="*/ 34 w 260"/>
              <a:gd name="T87" fmla="*/ 81 h 211"/>
              <a:gd name="T88" fmla="*/ 22 w 260"/>
              <a:gd name="T89" fmla="*/ 69 h 211"/>
              <a:gd name="T90" fmla="*/ 14 w 260"/>
              <a:gd name="T91" fmla="*/ 54 h 211"/>
              <a:gd name="T92" fmla="*/ 10 w 260"/>
              <a:gd name="T93" fmla="*/ 36 h 211"/>
              <a:gd name="T94" fmla="*/ 13 w 260"/>
              <a:gd name="T95" fmla="*/ 22 h 211"/>
              <a:gd name="T96" fmla="*/ 18 w 260"/>
              <a:gd name="T97" fmla="*/ 9 h 211"/>
              <a:gd name="T98" fmla="*/ 40 w 260"/>
              <a:gd name="T99" fmla="*/ 31 h 211"/>
              <a:gd name="T100" fmla="*/ 66 w 260"/>
              <a:gd name="T101" fmla="*/ 48 h 211"/>
              <a:gd name="T102" fmla="*/ 96 w 260"/>
              <a:gd name="T103" fmla="*/ 60 h 211"/>
              <a:gd name="T104" fmla="*/ 128 w 260"/>
              <a:gd name="T105" fmla="*/ 65 h 211"/>
              <a:gd name="T106" fmla="*/ 127 w 260"/>
              <a:gd name="T107" fmla="*/ 59 h 211"/>
              <a:gd name="T108" fmla="*/ 127 w 260"/>
              <a:gd name="T109" fmla="*/ 52 h 211"/>
              <a:gd name="T110" fmla="*/ 129 w 260"/>
              <a:gd name="T111" fmla="*/ 36 h 211"/>
              <a:gd name="T112" fmla="*/ 137 w 260"/>
              <a:gd name="T113" fmla="*/ 22 h 211"/>
              <a:gd name="T114" fmla="*/ 149 w 260"/>
              <a:gd name="T115" fmla="*/ 10 h 211"/>
              <a:gd name="T116" fmla="*/ 163 w 260"/>
              <a:gd name="T117" fmla="*/ 2 h 211"/>
              <a:gd name="T118" fmla="*/ 179 w 260"/>
              <a:gd name="T119"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0" h="211">
                <a:moveTo>
                  <a:pt x="179" y="0"/>
                </a:moveTo>
                <a:lnTo>
                  <a:pt x="195" y="1"/>
                </a:lnTo>
                <a:lnTo>
                  <a:pt x="207" y="7"/>
                </a:lnTo>
                <a:lnTo>
                  <a:pt x="219" y="16"/>
                </a:lnTo>
                <a:lnTo>
                  <a:pt x="236" y="11"/>
                </a:lnTo>
                <a:lnTo>
                  <a:pt x="252" y="4"/>
                </a:lnTo>
                <a:lnTo>
                  <a:pt x="243" y="20"/>
                </a:lnTo>
                <a:lnTo>
                  <a:pt x="229" y="33"/>
                </a:lnTo>
                <a:lnTo>
                  <a:pt x="245" y="29"/>
                </a:lnTo>
                <a:lnTo>
                  <a:pt x="260" y="24"/>
                </a:lnTo>
                <a:lnTo>
                  <a:pt x="247" y="40"/>
                </a:lnTo>
                <a:lnTo>
                  <a:pt x="233" y="52"/>
                </a:lnTo>
                <a:lnTo>
                  <a:pt x="233" y="59"/>
                </a:lnTo>
                <a:lnTo>
                  <a:pt x="232" y="83"/>
                </a:lnTo>
                <a:lnTo>
                  <a:pt x="225" y="106"/>
                </a:lnTo>
                <a:lnTo>
                  <a:pt x="215" y="129"/>
                </a:lnTo>
                <a:lnTo>
                  <a:pt x="202" y="151"/>
                </a:lnTo>
                <a:lnTo>
                  <a:pt x="186" y="170"/>
                </a:lnTo>
                <a:lnTo>
                  <a:pt x="164" y="187"/>
                </a:lnTo>
                <a:lnTo>
                  <a:pt x="140" y="200"/>
                </a:lnTo>
                <a:lnTo>
                  <a:pt x="113" y="207"/>
                </a:lnTo>
                <a:lnTo>
                  <a:pt x="82" y="211"/>
                </a:lnTo>
                <a:lnTo>
                  <a:pt x="52" y="207"/>
                </a:lnTo>
                <a:lnTo>
                  <a:pt x="24" y="200"/>
                </a:lnTo>
                <a:lnTo>
                  <a:pt x="0" y="187"/>
                </a:lnTo>
                <a:lnTo>
                  <a:pt x="13" y="187"/>
                </a:lnTo>
                <a:lnTo>
                  <a:pt x="37" y="184"/>
                </a:lnTo>
                <a:lnTo>
                  <a:pt x="59" y="177"/>
                </a:lnTo>
                <a:lnTo>
                  <a:pt x="78" y="165"/>
                </a:lnTo>
                <a:lnTo>
                  <a:pt x="61" y="161"/>
                </a:lnTo>
                <a:lnTo>
                  <a:pt x="47" y="154"/>
                </a:lnTo>
                <a:lnTo>
                  <a:pt x="36" y="142"/>
                </a:lnTo>
                <a:lnTo>
                  <a:pt x="29" y="128"/>
                </a:lnTo>
                <a:lnTo>
                  <a:pt x="33" y="128"/>
                </a:lnTo>
                <a:lnTo>
                  <a:pt x="38" y="129"/>
                </a:lnTo>
                <a:lnTo>
                  <a:pt x="46" y="128"/>
                </a:lnTo>
                <a:lnTo>
                  <a:pt x="52" y="127"/>
                </a:lnTo>
                <a:lnTo>
                  <a:pt x="36" y="120"/>
                </a:lnTo>
                <a:lnTo>
                  <a:pt x="22" y="109"/>
                </a:lnTo>
                <a:lnTo>
                  <a:pt x="13" y="93"/>
                </a:lnTo>
                <a:lnTo>
                  <a:pt x="10" y="74"/>
                </a:lnTo>
                <a:lnTo>
                  <a:pt x="10" y="74"/>
                </a:lnTo>
                <a:lnTo>
                  <a:pt x="22" y="78"/>
                </a:lnTo>
                <a:lnTo>
                  <a:pt x="34" y="81"/>
                </a:lnTo>
                <a:lnTo>
                  <a:pt x="22" y="69"/>
                </a:lnTo>
                <a:lnTo>
                  <a:pt x="14" y="54"/>
                </a:lnTo>
                <a:lnTo>
                  <a:pt x="10" y="36"/>
                </a:lnTo>
                <a:lnTo>
                  <a:pt x="13" y="22"/>
                </a:lnTo>
                <a:lnTo>
                  <a:pt x="18" y="9"/>
                </a:lnTo>
                <a:lnTo>
                  <a:pt x="40" y="31"/>
                </a:lnTo>
                <a:lnTo>
                  <a:pt x="66" y="48"/>
                </a:lnTo>
                <a:lnTo>
                  <a:pt x="96" y="60"/>
                </a:lnTo>
                <a:lnTo>
                  <a:pt x="128" y="65"/>
                </a:lnTo>
                <a:lnTo>
                  <a:pt x="127" y="59"/>
                </a:lnTo>
                <a:lnTo>
                  <a:pt x="127" y="52"/>
                </a:lnTo>
                <a:lnTo>
                  <a:pt x="129" y="36"/>
                </a:lnTo>
                <a:lnTo>
                  <a:pt x="137" y="22"/>
                </a:lnTo>
                <a:lnTo>
                  <a:pt x="149" y="10"/>
                </a:lnTo>
                <a:lnTo>
                  <a:pt x="163" y="2"/>
                </a:lnTo>
                <a:lnTo>
                  <a:pt x="179" y="0"/>
                </a:lnTo>
                <a:close/>
              </a:path>
            </a:pathLst>
          </a:custGeom>
          <a:solidFill>
            <a:sysClr val="window" lastClr="FFFFFF"/>
          </a:solidFill>
          <a:ln w="0">
            <a:noFill/>
            <a:prstDash val="solid"/>
            <a:round/>
          </a:ln>
        </p:spPr>
        <p:txBody>
          <a:bodyPr vert="horz" wrap="square" lIns="91440" tIns="45720" rIns="91440" bIns="45720" numCol="1" anchor="t" anchorCtr="0" compatLnSpc="1"/>
          <a:p>
            <a:endParaRPr lang="zh-CN" altLang="en-US"/>
          </a:p>
        </p:txBody>
      </p:sp>
      <p:sp>
        <p:nvSpPr>
          <p:cNvPr id="11" name="文本框 10"/>
          <p:cNvSpPr txBox="1"/>
          <p:nvPr/>
        </p:nvSpPr>
        <p:spPr>
          <a:xfrm>
            <a:off x="3381375" y="2125980"/>
            <a:ext cx="8208010" cy="1014730"/>
          </a:xfrm>
          <a:prstGeom prst="rect">
            <a:avLst/>
          </a:prstGeom>
          <a:noFill/>
        </p:spPr>
        <p:txBody>
          <a:bodyPr wrap="square" rtlCol="0" anchor="t">
            <a:spAutoFit/>
          </a:bodyPr>
          <a:p>
            <a:r>
              <a:rPr lang="zh-CN" altLang="en-US" sz="2000" b="1">
                <a:solidFill>
                  <a:srgbClr val="002060"/>
                </a:solidFill>
                <a:sym typeface="+mn-ea"/>
              </a:rPr>
              <a:t>To satisfy your hunger for Chinese traditional culture, I strongly recommend to you a visit to the Chinese Tea Show next Friday in the Students’ center. There, you will have a clearer idea of its diversity and how it is made.</a:t>
            </a:r>
            <a:endParaRPr lang="zh-CN" altLang="en-US" sz="2000" b="1">
              <a:solidFill>
                <a:srgbClr val="002060"/>
              </a:solidFill>
              <a:sym typeface="+mn-ea"/>
            </a:endParaRPr>
          </a:p>
        </p:txBody>
      </p:sp>
      <p:sp>
        <p:nvSpPr>
          <p:cNvPr id="12" name="文本框 11"/>
          <p:cNvSpPr txBox="1"/>
          <p:nvPr/>
        </p:nvSpPr>
        <p:spPr>
          <a:xfrm>
            <a:off x="3381375" y="4370070"/>
            <a:ext cx="8208010" cy="1630045"/>
          </a:xfrm>
          <a:prstGeom prst="rect">
            <a:avLst/>
          </a:prstGeom>
          <a:noFill/>
        </p:spPr>
        <p:txBody>
          <a:bodyPr wrap="square" rtlCol="0" anchor="t">
            <a:spAutoFit/>
          </a:bodyPr>
          <a:p>
            <a:r>
              <a:rPr lang="zh-CN" altLang="en-US" sz="2000" b="1">
                <a:solidFill>
                  <a:srgbClr val="002060"/>
                </a:solidFill>
              </a:rPr>
              <a:t>It is definitely a pity that we will miss the chance to appreciate the splendid Chinese Zither show. A Yue Opera performance, however, is scheduled to be held that day, which is another alternative option indeed. Not only can Yue Opera expose you to a traditional Chinese culture, it also brings a feast for both your eyes and ears.  </a:t>
            </a:r>
            <a:endParaRPr lang="zh-CN" altLang="en-US" sz="20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149"/>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1649"/>
                            </p:stCondLst>
                            <p:childTnLst>
                              <p:par>
                                <p:cTn id="18" presetID="2" presetClass="entr" presetSubtype="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p:bldP spid="11" grpId="0"/>
      <p:bldP spid="11" grpId="1"/>
      <p:bldP spid="12" grpId="0"/>
      <p:bldP spid="12"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235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 告知+推荐</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01</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281522"/>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假如你是李华，你的外国朋友Jack对中国文化很感兴趣。你们原定本周日上午9点参观浙江省博物馆，现博物馆因故闭馆一周，请给他写一封邮件，内容要点如下:</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 告知闭馆消息;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 推荐其他活动; </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 期待回复。</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FBFB11"/>
              </a:gs>
              <a:gs pos="100000">
                <a:srgbClr val="838309"/>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07010" y="1820545"/>
            <a:ext cx="1217930" cy="46037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2020年12月学军适应性考试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930650" y="1365250"/>
            <a:ext cx="7380605" cy="4246245"/>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Jack,</a:t>
            </a:r>
            <a:endParaRPr sz="2000" b="1">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   I regret to inform you that the visit to Zhejiang Museum scheduled at 9 A.M. this Sunday has to be canceled because the museum will be closed for maintenance for a week.</a:t>
            </a:r>
            <a:endParaRPr sz="2000" b="1">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   It is a pity that we can not appreciate the splendid collection of interesting cultural artifacts. Would you like to enjoy a Yue Opera performance instead? It is a perfect alternative to explore another charming form of Chinese culture as well. I bet it will never fail to satisfy you.</a:t>
            </a:r>
            <a:endParaRPr sz="2000" b="1">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   Looking forward to your reply.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                                                                             </a:t>
            </a:r>
            <a:r>
              <a:rPr lang="en-US" sz="2000" b="1">
                <a:latin typeface="等线" panose="02010600030101010101" charset="-122"/>
                <a:ea typeface="等线" panose="02010600030101010101" charset="-122"/>
              </a:rPr>
              <a:t> </a:t>
            </a:r>
            <a:endParaRPr lang="en-US"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 Hua</a:t>
            </a:r>
            <a:endParaRPr sz="2000" b="1">
              <a:latin typeface="等线" panose="02010600030101010101" charset="-122"/>
              <a:ea typeface="等线" panose="02010600030101010101" charset="-122"/>
            </a:endParaRPr>
          </a:p>
        </p:txBody>
      </p:sp>
      <p:sp>
        <p:nvSpPr>
          <p:cNvPr id="7" name="文本框 6"/>
          <p:cNvSpPr txBox="1"/>
          <p:nvPr/>
        </p:nvSpPr>
        <p:spPr>
          <a:xfrm>
            <a:off x="3847465" y="5542915"/>
            <a:ext cx="8067040" cy="645160"/>
          </a:xfrm>
          <a:prstGeom prst="rect">
            <a:avLst/>
          </a:prstGeom>
          <a:noFill/>
        </p:spPr>
        <p:txBody>
          <a:bodyPr wrap="square" rtlCol="0" anchor="t">
            <a:spAutoFit/>
          </a:bodyPr>
          <a:p>
            <a:pPr marL="285750" indent="-285750">
              <a:buFont typeface="Arial" panose="020B0604020202020204" pitchFamily="34" charset="0"/>
              <a:buChar char="•"/>
            </a:pPr>
            <a:r>
              <a:rPr i="1"/>
              <a:t>maintenance /ˈmeɪntənəns/ n. 维护，保养</a:t>
            </a:r>
            <a:endParaRPr i="1"/>
          </a:p>
          <a:p>
            <a:pPr marL="285750" indent="-285750">
              <a:buFont typeface="Arial" panose="020B0604020202020204" pitchFamily="34" charset="0"/>
              <a:buChar char="•"/>
            </a:pPr>
            <a:r>
              <a:rPr i="1"/>
              <a:t>artifact /ˈɑːtɪfækt/ n. （尤指有文化价值或历史价值的）人工制品，历史文物</a:t>
            </a:r>
            <a:endParaRPr lang="zh-CN" altLang="en-US" i="1"/>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54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04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1232535" y="73025"/>
            <a:ext cx="7668260"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新学校的第一印象；英语课及英语学习困惑</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U0</a:t>
            </a:r>
            <a:r>
              <a:rPr lang="zh-CN" altLang="en-US" sz="2400" b="1" baseline="-25000">
                <a:solidFill>
                  <a:schemeClr val="bg1"/>
                </a:solidFill>
              </a:rPr>
              <a:t>-③</a:t>
            </a:r>
            <a:endParaRPr lang="zh-CN" altLang="en-US" sz="2400" b="1" baseline="-25000">
              <a:solidFill>
                <a:schemeClr val="bg1"/>
              </a:solidFill>
            </a:endParaRPr>
          </a:p>
        </p:txBody>
      </p:sp>
      <p:graphicFrame>
        <p:nvGraphicFramePr>
          <p:cNvPr id="6" name="表格 5"/>
          <p:cNvGraphicFramePr/>
          <p:nvPr>
            <p:custDataLst>
              <p:tags r:id="rId3"/>
            </p:custDataLst>
          </p:nvPr>
        </p:nvGraphicFramePr>
        <p:xfrm>
          <a:off x="222885" y="749935"/>
          <a:ext cx="11814175" cy="5880735"/>
        </p:xfrm>
        <a:graphic>
          <a:graphicData uri="http://schemas.openxmlformats.org/drawingml/2006/table">
            <a:tbl>
              <a:tblPr firstRow="1" bandRow="1">
                <a:effectLst/>
                <a:tableStyleId>{5940675A-B579-460E-94D1-54222C63F5DA}</a:tableStyleId>
              </a:tblPr>
              <a:tblGrid>
                <a:gridCol w="2586355"/>
                <a:gridCol w="2213610"/>
                <a:gridCol w="2214245"/>
                <a:gridCol w="2213610"/>
                <a:gridCol w="2586355"/>
              </a:tblGrid>
              <a:tr h="62230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信息分层</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要点齐全</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合理建构</a:t>
                      </a:r>
                      <a:endParaRPr lang="zh-CN" altLang="en-US">
                        <a:solidFill>
                          <a:sysClr val="windowText" lastClr="000000"/>
                        </a:solidFill>
                      </a:endParaRPr>
                    </a:p>
                    <a:p>
                      <a:pPr algn="ctr">
                        <a:buNone/>
                      </a:pPr>
                      <a:r>
                        <a:rPr lang="en-US" altLang="zh-CN" sz="1200" b="1">
                          <a:solidFill>
                            <a:srgbClr val="002060"/>
                          </a:solidFill>
                          <a:latin typeface="Arial" panose="020B0604020202020204" pitchFamily="34" charset="0"/>
                          <a:ea typeface="黑体" panose="02010609060101010101" charset="-122"/>
                          <a:sym typeface="+mn-ea"/>
                        </a:rPr>
                        <a:t>L</a:t>
                      </a:r>
                      <a:r>
                        <a:rPr lang="zh-CN" altLang="en-US" sz="1200" b="1">
                          <a:solidFill>
                            <a:srgbClr val="002060"/>
                          </a:solidFill>
                          <a:latin typeface="Arial" panose="020B0604020202020204" pitchFamily="34" charset="0"/>
                          <a:ea typeface="黑体" panose="02010609060101010101" charset="-122"/>
                          <a:sym typeface="黑体" panose="02010609060101010101" charset="-122"/>
                        </a:rPr>
                        <a:t>ogic</a:t>
                      </a:r>
                      <a:r>
                        <a:rPr lang="en-US" altLang="zh-CN" sz="1200" b="1">
                          <a:solidFill>
                            <a:srgbClr val="002060"/>
                          </a:solidFill>
                          <a:latin typeface="Arial" panose="020B0604020202020204" pitchFamily="34" charset="0"/>
                          <a:ea typeface="黑体" panose="02010609060101010101" charset="-122"/>
                          <a:sym typeface="+mn-ea"/>
                        </a:rPr>
                        <a:t>  bridges</a:t>
                      </a:r>
                      <a:endParaRPr lang="zh-CN" altLang="en-US" sz="1600" b="1">
                        <a:solidFill>
                          <a:sysClr val="windowText" lastClr="000000"/>
                        </a:solidFill>
                        <a:latin typeface="Arial" panose="020B0604020202020204" pitchFamily="34" charset="0"/>
                        <a:ea typeface="黑体" panose="02010609060101010101" charset="-122"/>
                        <a:sym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真实交际</a:t>
                      </a:r>
                      <a:endParaRPr lang="zh-CN" altLang="en-US">
                        <a:solidFill>
                          <a:sysClr val="windowText" lastClr="000000"/>
                        </a:solidFill>
                      </a:endParaRPr>
                    </a:p>
                    <a:p>
                      <a:pPr algn="ctr">
                        <a:buNone/>
                      </a:pPr>
                      <a:r>
                        <a:rPr lang="zh-CN" altLang="en-US" sz="1200" b="1">
                          <a:solidFill>
                            <a:srgbClr val="00206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002060"/>
                          </a:solidFill>
                          <a:latin typeface="Arial" panose="020B0604020202020204" pitchFamily="34" charset="0"/>
                          <a:ea typeface="黑体" panose="02010609060101010101" charset="-122"/>
                          <a:sym typeface="+mn-ea"/>
                        </a:rPr>
                        <a:t> emotions</a:t>
                      </a:r>
                      <a:endParaRPr lang="zh-CN" altLang="en-US" sz="1600"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5258435">
                <a:tc>
                  <a:txBody>
                    <a:bodyPr/>
                    <a:p>
                      <a:pPr>
                        <a:buNone/>
                      </a:pPr>
                      <a:r>
                        <a:rPr lang="zh-CN" altLang="en-US" sz="2400" b="1">
                          <a:latin typeface="Arial" panose="020B0604020202020204" pitchFamily="34" charset="0"/>
                          <a:ea typeface="黑体" panose="02010609060101010101" charset="-122"/>
                        </a:rPr>
                        <a:t>假如你是李华，</a:t>
                      </a:r>
                      <a:r>
                        <a:rPr lang="zh-CN" altLang="en-US" sz="2400" b="1">
                          <a:solidFill>
                            <a:srgbClr val="7030A0"/>
                          </a:solidFill>
                          <a:latin typeface="Arial" panose="020B0604020202020204" pitchFamily="34" charset="0"/>
                          <a:ea typeface="黑体" panose="02010609060101010101" charset="-122"/>
                        </a:rPr>
                        <a:t>开学已有两个月了</a:t>
                      </a:r>
                      <a:r>
                        <a:rPr lang="zh-CN" altLang="en-US" sz="2400" b="1">
                          <a:latin typeface="Arial" panose="020B0604020202020204" pitchFamily="34" charset="0"/>
                          <a:ea typeface="黑体" panose="02010609060101010101" charset="-122"/>
                        </a:rPr>
                        <a:t>，请你写一封电子邮件，</a:t>
                      </a:r>
                      <a:r>
                        <a:rPr lang="zh-CN" altLang="en-US" sz="2400" b="1">
                          <a:solidFill>
                            <a:srgbClr val="7030A0"/>
                          </a:solidFill>
                          <a:latin typeface="Arial" panose="020B0604020202020204" pitchFamily="34" charset="0"/>
                          <a:ea typeface="黑体" panose="02010609060101010101" charset="-122"/>
                        </a:rPr>
                        <a:t>告知你的英国网友Paul</a:t>
                      </a:r>
                      <a:r>
                        <a:rPr lang="zh-CN" altLang="en-US" sz="2400" b="1">
                          <a:latin typeface="Arial" panose="020B0604020202020204" pitchFamily="34" charset="0"/>
                          <a:ea typeface="黑体" panose="02010609060101010101" charset="-122"/>
                        </a:rPr>
                        <a:t>以下内容：</a:t>
                      </a:r>
                      <a:endParaRPr lang="zh-CN" altLang="en-US" sz="2400" b="1">
                        <a:latin typeface="Arial" panose="020B0604020202020204" pitchFamily="34" charset="0"/>
                        <a:ea typeface="黑体" panose="02010609060101010101" charset="-122"/>
                      </a:endParaRPr>
                    </a:p>
                    <a:p>
                      <a:pPr>
                        <a:buNone/>
                      </a:pPr>
                      <a:r>
                        <a:rPr lang="zh-CN" altLang="en-US" sz="2400" b="1">
                          <a:latin typeface="Arial" panose="020B0604020202020204" pitchFamily="34" charset="0"/>
                          <a:ea typeface="黑体" panose="02010609060101010101" charset="-122"/>
                        </a:rPr>
                        <a:t>1.</a:t>
                      </a:r>
                      <a:r>
                        <a:rPr lang="zh-CN" altLang="en-US" sz="2400" b="1">
                          <a:solidFill>
                            <a:srgbClr val="C00000"/>
                          </a:solidFill>
                          <a:latin typeface="Arial" panose="020B0604020202020204" pitchFamily="34" charset="0"/>
                          <a:ea typeface="黑体" panose="02010609060101010101" charset="-122"/>
                        </a:rPr>
                        <a:t>你的新学校给你留下的第一印象</a:t>
                      </a:r>
                      <a:r>
                        <a:rPr lang="zh-CN" altLang="en-US" sz="2400" b="1">
                          <a:latin typeface="Arial" panose="020B0604020202020204" pitchFamily="34" charset="0"/>
                          <a:ea typeface="黑体" panose="02010609060101010101" charset="-122"/>
                        </a:rPr>
                        <a:t>；</a:t>
                      </a:r>
                      <a:endParaRPr lang="zh-CN" altLang="en-US" sz="2400" b="1">
                        <a:latin typeface="Arial" panose="020B0604020202020204" pitchFamily="34" charset="0"/>
                        <a:ea typeface="黑体" panose="02010609060101010101" charset="-122"/>
                      </a:endParaRPr>
                    </a:p>
                    <a:p>
                      <a:pPr>
                        <a:buNone/>
                      </a:pPr>
                      <a:r>
                        <a:rPr lang="zh-CN" altLang="en-US" sz="2400" b="1">
                          <a:latin typeface="Arial" panose="020B0604020202020204" pitchFamily="34" charset="0"/>
                          <a:ea typeface="黑体" panose="02010609060101010101" charset="-122"/>
                        </a:rPr>
                        <a:t>2.</a:t>
                      </a:r>
                      <a:r>
                        <a:rPr lang="zh-CN" altLang="en-US" sz="2400" b="1">
                          <a:solidFill>
                            <a:srgbClr val="0070C0"/>
                          </a:solidFill>
                          <a:latin typeface="Arial" panose="020B0604020202020204" pitchFamily="34" charset="0"/>
                          <a:ea typeface="黑体" panose="02010609060101010101" charset="-122"/>
                        </a:rPr>
                        <a:t>你的第一节英语课</a:t>
                      </a:r>
                      <a:r>
                        <a:rPr lang="zh-CN" altLang="en-US" sz="2400" b="1">
                          <a:latin typeface="Arial" panose="020B0604020202020204" pitchFamily="34" charset="0"/>
                          <a:ea typeface="黑体" panose="02010609060101010101" charset="-122"/>
                        </a:rPr>
                        <a:t>；</a:t>
                      </a:r>
                      <a:endParaRPr lang="zh-CN" altLang="en-US" sz="2400" b="1">
                        <a:latin typeface="Arial" panose="020B0604020202020204" pitchFamily="34" charset="0"/>
                        <a:ea typeface="黑体" panose="02010609060101010101" charset="-122"/>
                      </a:endParaRPr>
                    </a:p>
                    <a:p>
                      <a:pPr>
                        <a:buNone/>
                      </a:pPr>
                      <a:r>
                        <a:rPr lang="zh-CN" altLang="en-US" sz="2400" b="1">
                          <a:latin typeface="Arial" panose="020B0604020202020204" pitchFamily="34" charset="0"/>
                          <a:ea typeface="黑体" panose="02010609060101010101" charset="-122"/>
                        </a:rPr>
                        <a:t>3.</a:t>
                      </a:r>
                      <a:r>
                        <a:rPr lang="zh-CN" altLang="en-US" sz="2400" b="1">
                          <a:solidFill>
                            <a:schemeClr val="accent6">
                              <a:lumMod val="75000"/>
                            </a:schemeClr>
                          </a:solidFill>
                          <a:latin typeface="Arial" panose="020B0604020202020204" pitchFamily="34" charset="0"/>
                          <a:ea typeface="黑体" panose="02010609060101010101" charset="-122"/>
                        </a:rPr>
                        <a:t>你英语学习的困惑</a:t>
                      </a:r>
                      <a:r>
                        <a:rPr lang="zh-CN" altLang="en-US" sz="2400" b="1">
                          <a:latin typeface="Arial" panose="020B0604020202020204" pitchFamily="34" charset="0"/>
                          <a:ea typeface="黑体" panose="02010609060101010101" charset="-122"/>
                        </a:rPr>
                        <a:t>。</a:t>
                      </a:r>
                      <a:endParaRPr lang="zh-CN" altLang="en-US" sz="24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fontAlgn="auto">
                        <a:lnSpc>
                          <a:spcPts val="2120"/>
                        </a:lnSpc>
                        <a:buNone/>
                      </a:pPr>
                      <a:endParaRPr lang="en-US" altLang="zh-CN" sz="1600" b="1">
                        <a:solidFill>
                          <a:srgbClr val="C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7" name="文本框 6"/>
          <p:cNvSpPr txBox="1"/>
          <p:nvPr/>
        </p:nvSpPr>
        <p:spPr>
          <a:xfrm>
            <a:off x="2847340" y="1414780"/>
            <a:ext cx="9190355" cy="5297805"/>
          </a:xfrm>
          <a:prstGeom prst="rect">
            <a:avLst/>
          </a:prstGeom>
          <a:noFill/>
        </p:spPr>
        <p:txBody>
          <a:bodyPr wrap="square" rtlCol="0" anchor="t">
            <a:spAutoFit/>
          </a:bodyPr>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Dear Paul,</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How is everything going? </a:t>
            </a:r>
            <a:r>
              <a:rPr lang="en-US" altLang="zh-CN" sz="2400">
                <a:solidFill>
                  <a:srgbClr val="7030A0"/>
                </a:solidFill>
                <a:latin typeface="Times New Roman" panose="02020603050405020304" pitchFamily="18" charset="0"/>
                <a:cs typeface="Times New Roman" panose="02020603050405020304" pitchFamily="18" charset="0"/>
                <a:sym typeface="+mn-ea"/>
              </a:rPr>
              <a:t>I am writing to tell you something about my life at senior high school.</a:t>
            </a:r>
            <a:endParaRPr lang="en-US" altLang="zh-CN" sz="2400">
              <a:solidFill>
                <a:srgbClr val="7030A0"/>
              </a:solidFill>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solidFill>
                  <a:srgbClr val="7030A0"/>
                </a:solidFill>
                <a:latin typeface="Times New Roman" panose="02020603050405020304" pitchFamily="18" charset="0"/>
                <a:cs typeface="Times New Roman" panose="02020603050405020304" pitchFamily="18" charset="0"/>
                <a:sym typeface="+mn-ea"/>
              </a:rPr>
              <a:t>    </a:t>
            </a:r>
            <a:r>
              <a:rPr lang="en-US" altLang="zh-CN" sz="2400" u="sng">
                <a:solidFill>
                  <a:srgbClr val="7030A0"/>
                </a:solidFill>
                <a:latin typeface="Times New Roman" panose="02020603050405020304" pitchFamily="18" charset="0"/>
                <a:cs typeface="Times New Roman" panose="02020603050405020304" pitchFamily="18" charset="0"/>
                <a:sym typeface="+mn-ea"/>
              </a:rPr>
              <a:t>I have studied in my new school for two months</a:t>
            </a:r>
            <a:r>
              <a:rPr lang="en-US" altLang="zh-CN" sz="2400">
                <a:solidFill>
                  <a:srgbClr val="7030A0"/>
                </a:solidFill>
                <a:latin typeface="Times New Roman" panose="02020603050405020304" pitchFamily="18" charset="0"/>
                <a:cs typeface="Times New Roman" panose="02020603050405020304" pitchFamily="18" charset="0"/>
                <a:sym typeface="+mn-ea"/>
              </a:rPr>
              <a:t>.</a:t>
            </a:r>
            <a:r>
              <a:rPr lang="en-US" altLang="zh-CN" sz="2400">
                <a:solidFill>
                  <a:srgbClr val="C00000"/>
                </a:solidFill>
                <a:latin typeface="Times New Roman" panose="02020603050405020304" pitchFamily="18" charset="0"/>
                <a:cs typeface="Times New Roman" panose="02020603050405020304" pitchFamily="18" charset="0"/>
                <a:sym typeface="+mn-ea"/>
              </a:rPr>
              <a:t> What the campus impresses most is that it is grand and beautiful, and the teachers and classmates here are friendly and kind.</a:t>
            </a: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0070C0"/>
                </a:solidFill>
                <a:latin typeface="Times New Roman" panose="02020603050405020304" pitchFamily="18" charset="0"/>
                <a:cs typeface="Times New Roman" panose="02020603050405020304" pitchFamily="18" charset="0"/>
                <a:sym typeface="+mn-ea"/>
              </a:rPr>
              <a:t>Now I </a:t>
            </a:r>
            <a:r>
              <a:rPr lang="en-US" altLang="zh-CN" sz="2400" u="sng">
                <a:solidFill>
                  <a:srgbClr val="0070C0"/>
                </a:solidFill>
                <a:latin typeface="Times New Roman" panose="02020603050405020304" pitchFamily="18" charset="0"/>
                <a:cs typeface="Times New Roman" panose="02020603050405020304" pitchFamily="18" charset="0"/>
                <a:sym typeface="+mn-ea"/>
              </a:rPr>
              <a:t>still remember</a:t>
            </a:r>
            <a:r>
              <a:rPr lang="en-US" altLang="zh-CN" sz="2400">
                <a:solidFill>
                  <a:srgbClr val="0070C0"/>
                </a:solidFill>
                <a:latin typeface="Times New Roman" panose="02020603050405020304" pitchFamily="18" charset="0"/>
                <a:cs typeface="Times New Roman" panose="02020603050405020304" pitchFamily="18" charset="0"/>
                <a:sym typeface="+mn-ea"/>
              </a:rPr>
              <a:t> my first class -- the English class because I challenged myself to have a self-introduction in English! Besides, the English teacher </a:t>
            </a:r>
            <a:r>
              <a:rPr lang="en-US" altLang="zh-CN" sz="2400" u="sng">
                <a:solidFill>
                  <a:srgbClr val="0070C0"/>
                </a:solidFill>
                <a:latin typeface="Times New Roman" panose="02020603050405020304" pitchFamily="18" charset="0"/>
                <a:cs typeface="Times New Roman" panose="02020603050405020304" pitchFamily="18" charset="0"/>
                <a:sym typeface="+mn-ea"/>
              </a:rPr>
              <a:t>also</a:t>
            </a:r>
            <a:r>
              <a:rPr lang="en-US" altLang="zh-CN" sz="2400">
                <a:solidFill>
                  <a:srgbClr val="0070C0"/>
                </a:solidFill>
                <a:latin typeface="Times New Roman" panose="02020603050405020304" pitchFamily="18" charset="0"/>
                <a:cs typeface="Times New Roman" panose="02020603050405020304" pitchFamily="18" charset="0"/>
                <a:sym typeface="+mn-ea"/>
              </a:rPr>
              <a:t> left a deep impression on me, who is so patient that we all like her. </a:t>
            </a:r>
            <a:r>
              <a:rPr lang="en-US" altLang="zh-CN" sz="2400" u="sng">
                <a:solidFill>
                  <a:schemeClr val="accent6">
                    <a:lumMod val="75000"/>
                  </a:schemeClr>
                </a:solidFill>
                <a:latin typeface="Times New Roman" panose="02020603050405020304" pitchFamily="18" charset="0"/>
                <a:cs typeface="Times New Roman" panose="02020603050405020304" pitchFamily="18" charset="0"/>
                <a:sym typeface="+mn-ea"/>
              </a:rPr>
              <a:t>However</a:t>
            </a:r>
            <a:r>
              <a:rPr lang="en-US" altLang="zh-CN" sz="2400">
                <a:solidFill>
                  <a:schemeClr val="accent6">
                    <a:lumMod val="75000"/>
                  </a:schemeClr>
                </a:solidFill>
                <a:latin typeface="Times New Roman" panose="02020603050405020304" pitchFamily="18" charset="0"/>
                <a:cs typeface="Times New Roman" panose="02020603050405020304" pitchFamily="18" charset="0"/>
                <a:sym typeface="+mn-ea"/>
              </a:rPr>
              <a:t>, I </a:t>
            </a:r>
            <a:r>
              <a:rPr lang="en-US" altLang="zh-CN" sz="2400" u="sng">
                <a:solidFill>
                  <a:schemeClr val="accent6">
                    <a:lumMod val="75000"/>
                  </a:schemeClr>
                </a:solidFill>
                <a:latin typeface="Times New Roman" panose="02020603050405020304" pitchFamily="18" charset="0"/>
                <a:cs typeface="Times New Roman" panose="02020603050405020304" pitchFamily="18" charset="0"/>
                <a:sym typeface="+mn-ea"/>
              </a:rPr>
              <a:t>still find</a:t>
            </a:r>
            <a:r>
              <a:rPr lang="en-US" altLang="zh-CN" sz="2400">
                <a:solidFill>
                  <a:schemeClr val="accent6">
                    <a:lumMod val="75000"/>
                  </a:schemeClr>
                </a:solidFill>
                <a:latin typeface="Times New Roman" panose="02020603050405020304" pitchFamily="18" charset="0"/>
                <a:cs typeface="Times New Roman" panose="02020603050405020304" pitchFamily="18" charset="0"/>
                <a:sym typeface="+mn-ea"/>
              </a:rPr>
              <a:t> that I have trouble in understanding the grammar, which makes me confused. </a:t>
            </a:r>
            <a:r>
              <a:rPr lang="en-US" altLang="zh-CN" sz="2400" u="sng">
                <a:solidFill>
                  <a:schemeClr val="accent6">
                    <a:lumMod val="75000"/>
                  </a:schemeClr>
                </a:solidFill>
                <a:latin typeface="Times New Roman" panose="02020603050405020304" pitchFamily="18" charset="0"/>
                <a:cs typeface="Times New Roman" panose="02020603050405020304" pitchFamily="18" charset="0"/>
                <a:sym typeface="+mn-ea"/>
              </a:rPr>
              <a:t>If possible</a:t>
            </a:r>
            <a:r>
              <a:rPr lang="en-US" altLang="zh-CN" sz="2400">
                <a:solidFill>
                  <a:schemeClr val="accent6">
                    <a:lumMod val="75000"/>
                  </a:schemeClr>
                </a:solidFill>
                <a:latin typeface="Times New Roman" panose="02020603050405020304" pitchFamily="18" charset="0"/>
                <a:cs typeface="Times New Roman" panose="02020603050405020304" pitchFamily="18" charset="0"/>
                <a:sym typeface="+mn-ea"/>
              </a:rPr>
              <a:t>, I sincerely hope you can give me a hand</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Looking forward to your reply. Best wishes!</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Yours,</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Li Hua   </a:t>
            </a:r>
            <a:endParaRPr lang="en-US" altLang="zh-CN" sz="2400">
              <a:latin typeface="Times New Roman" panose="02020603050405020304" pitchFamily="18" charset="0"/>
              <a:cs typeface="Times New Roman" panose="02020603050405020304" pitchFamily="18" charset="0"/>
              <a:sym typeface="+mn-ea"/>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53745" y="5273675"/>
            <a:ext cx="814070" cy="2073910"/>
          </a:xfrm>
          <a:prstGeom prst="rect">
            <a:avLst/>
          </a:prstGeom>
        </p:spPr>
      </p:pic>
      <p:sp>
        <p:nvSpPr>
          <p:cNvPr id="23" name="矩形 22"/>
          <p:cNvSpPr/>
          <p:nvPr/>
        </p:nvSpPr>
        <p:spPr>
          <a:xfrm>
            <a:off x="1791335" y="5902325"/>
            <a:ext cx="10236200" cy="812800"/>
          </a:xfrm>
          <a:prstGeom prst="rect">
            <a:avLst/>
          </a:prstGeom>
          <a:solidFill>
            <a:srgbClr val="FFFEA5"/>
          </a:solidFill>
          <a:ln w="25400" cap="flat" cmpd="sng" algn="ctr">
            <a:noFill/>
            <a:prstDash val="solid"/>
          </a:ln>
          <a:effectLst/>
        </p:spPr>
        <p:txBody>
          <a:bodyPr rtlCol="0" anchor="ctr"/>
          <a:p>
            <a:pPr algn="ctr"/>
            <a:endParaRPr lang="zh-CN" altLang="en-US"/>
          </a:p>
        </p:txBody>
      </p:sp>
      <p:sp>
        <p:nvSpPr>
          <p:cNvPr id="24" name="文本框 23"/>
          <p:cNvSpPr txBox="1"/>
          <p:nvPr/>
        </p:nvSpPr>
        <p:spPr>
          <a:xfrm>
            <a:off x="1960245" y="5934075"/>
            <a:ext cx="10067290" cy="695960"/>
          </a:xfrm>
          <a:prstGeom prst="rect">
            <a:avLst/>
          </a:prstGeom>
          <a:noFill/>
        </p:spPr>
        <p:txBody>
          <a:bodyPr wrap="square" rtlCol="0">
            <a:noAutofit/>
          </a:bodyPr>
          <a:p>
            <a:r>
              <a:rPr lang="en-US" altLang="zh-CN" sz="2400" dirty="0" smtClean="0">
                <a:latin typeface="Times New Roman" panose="02020603050405020304" pitchFamily="18" charset="0"/>
                <a:cs typeface="Times New Roman" panose="02020603050405020304" pitchFamily="18" charset="0"/>
              </a:rPr>
              <a:t>     </a:t>
            </a:r>
            <a:r>
              <a:rPr lang="zh-CN" altLang="en-US" sz="2000" dirty="0" smtClean="0">
                <a:latin typeface="黑体" panose="02010609060101010101" charset="-122"/>
                <a:ea typeface="黑体" panose="02010609060101010101" charset="-122"/>
                <a:cs typeface="黑体" panose="02010609060101010101" charset="-122"/>
              </a:rPr>
              <a:t>本篇习作过渡词句很自然流畅，</a:t>
            </a:r>
            <a:r>
              <a:rPr lang="en-US" altLang="zh-CN" sz="2000" dirty="0" smtClean="0">
                <a:latin typeface="黑体" panose="02010609060101010101" charset="-122"/>
                <a:ea typeface="黑体" panose="02010609060101010101" charset="-122"/>
                <a:cs typeface="黑体" panose="02010609060101010101" charset="-122"/>
              </a:rPr>
              <a:t>“</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I have studied in my new school for two months</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承上启下，</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“still</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，also，However,</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 </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If possible</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的衔接合理，结构紧凑</a:t>
            </a:r>
            <a:r>
              <a:rPr lang="zh-CN" altLang="en-US" sz="2000" dirty="0" smtClean="0">
                <a:latin typeface="黑体" panose="02010609060101010101" charset="-122"/>
                <a:ea typeface="黑体" panose="02010609060101010101" charset="-122"/>
                <a:cs typeface="黑体" panose="02010609060101010101" charset="-122"/>
              </a:rPr>
              <a:t>。</a:t>
            </a:r>
            <a:endParaRPr lang="zh-CN" altLang="en-US" sz="2000" dirty="0" smtClean="0">
              <a:latin typeface="黑体" panose="02010609060101010101" charset="-122"/>
              <a:ea typeface="黑体" panose="02010609060101010101" charset="-122"/>
              <a:cs typeface="黑体" panose="02010609060101010101" charset="-122"/>
            </a:endParaRPr>
          </a:p>
        </p:txBody>
      </p:sp>
      <p:sp>
        <p:nvSpPr>
          <p:cNvPr id="25" name="文本框 24"/>
          <p:cNvSpPr txBox="1"/>
          <p:nvPr/>
        </p:nvSpPr>
        <p:spPr>
          <a:xfrm>
            <a:off x="1098550" y="5904865"/>
            <a:ext cx="499745" cy="494030"/>
          </a:xfrm>
          <a:prstGeom prst="rect">
            <a:avLst/>
          </a:prstGeom>
          <a:noFill/>
        </p:spPr>
        <p:txBody>
          <a:bodyPr wrap="square" rtlCol="0">
            <a:noAutofit/>
          </a:bodyPr>
          <a:p>
            <a:r>
              <a:rPr lang="zh-CN" altLang="en-US" sz="2400" b="1">
                <a:solidFill>
                  <a:srgbClr val="C00000"/>
                </a:solidFill>
                <a:latin typeface="微软雅黑" panose="020B0503020204020204" pitchFamily="34" charset="-122"/>
                <a:ea typeface="微软雅黑" panose="020B0503020204020204" pitchFamily="34" charset="-122"/>
              </a:rPr>
              <a:t>点评</a:t>
            </a:r>
            <a:endParaRPr lang="zh-CN" altLang="en-US" sz="2400" b="1">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3" grpId="1" animBg="1"/>
      <p:bldP spid="24" grpId="0"/>
      <p:bldP spid="24" grpId="1"/>
      <p:bldP spid="25" grpId="0"/>
      <p:bldP spid="25"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235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 忘记寄书的道歉信</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02</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假定你是李华，应美国朋友George请求，帮他购买了学习汉语的教科书，但是忘记及时寄出。请根据以下要点用英语给他写一封电子邮件：</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1.表示歉意；</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2.解释原因；</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3.弥补措施。</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007BD3"/>
              </a:gs>
              <a:gs pos="100000">
                <a:srgbClr val="034373"/>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07010" y="1820545"/>
            <a:ext cx="1217930" cy="46037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20210303名校协作联考</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930650" y="1365250"/>
            <a:ext cx="7380605" cy="4246245"/>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George,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I’m terribly sorry to tell you I’ve forgotten to send you the Chinese textbook you asked to buy this Friday as promised.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I’ve been super busy preparing for the final exams the whole week. My mind was so preoccupied</a:t>
            </a: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with all the mathematical formulas and English grammar items that it totally slipped my mind. Plus, my grandpa suddenly fell ill last week and I had to attend him after class.</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 have my word that I’ll go to the post office first thing tomorrow morning.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 faithfully,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 Hua</a:t>
            </a:r>
            <a:endParaRPr sz="2000" b="1">
              <a:latin typeface="等线" panose="02010600030101010101" charset="-122"/>
              <a:ea typeface="等线" panose="02010600030101010101" charset="-122"/>
            </a:endParaRPr>
          </a:p>
        </p:txBody>
      </p:sp>
      <p:sp>
        <p:nvSpPr>
          <p:cNvPr id="7" name="文本框 6"/>
          <p:cNvSpPr txBox="1"/>
          <p:nvPr/>
        </p:nvSpPr>
        <p:spPr>
          <a:xfrm>
            <a:off x="4014470" y="5550535"/>
            <a:ext cx="5452110" cy="922020"/>
          </a:xfrm>
          <a:prstGeom prst="rect">
            <a:avLst/>
          </a:prstGeom>
          <a:noFill/>
        </p:spPr>
        <p:txBody>
          <a:bodyPr wrap="square" rtlCol="0" anchor="t">
            <a:spAutoFit/>
          </a:bodyPr>
          <a:p>
            <a:pPr marL="285750" indent="-285750">
              <a:buFont typeface="Arial" panose="020B0604020202020204" pitchFamily="34" charset="0"/>
              <a:buChar char="•"/>
            </a:pPr>
            <a:r>
              <a:rPr lang="zh-CN" altLang="en-US" i="1"/>
              <a:t>preoccupied</a:t>
            </a:r>
            <a:r>
              <a:rPr lang="en-US" altLang="zh-CN" i="1"/>
              <a:t> </a:t>
            </a:r>
            <a:r>
              <a:rPr lang="zh-CN" altLang="en-US" i="1"/>
              <a:t>/priˈɒkjupaɪd/</a:t>
            </a:r>
            <a:r>
              <a:rPr lang="en-US" altLang="zh-CN" i="1"/>
              <a:t>    </a:t>
            </a:r>
            <a:r>
              <a:rPr lang="zh-CN" altLang="en-US" i="1"/>
              <a:t>adj.全神贯注的</a:t>
            </a:r>
            <a:endParaRPr lang="zh-CN" altLang="en-US" i="1"/>
          </a:p>
          <a:p>
            <a:pPr marL="285750" indent="-285750">
              <a:buFont typeface="Arial" panose="020B0604020202020204" pitchFamily="34" charset="0"/>
              <a:buChar char="•"/>
            </a:pPr>
            <a:r>
              <a:rPr lang="zh-CN" altLang="en-US" i="1"/>
              <a:t>formulas</a:t>
            </a:r>
            <a:r>
              <a:rPr lang="en-US" altLang="zh-CN" i="1"/>
              <a:t>  </a:t>
            </a:r>
            <a:r>
              <a:rPr lang="zh-CN" altLang="en-US" i="1"/>
              <a:t>/ˈfɔːmjələ/</a:t>
            </a:r>
            <a:r>
              <a:rPr lang="en-US" altLang="zh-CN" i="1"/>
              <a:t>  </a:t>
            </a:r>
            <a:r>
              <a:rPr lang="zh-CN" altLang="en-US" i="1"/>
              <a:t>n.公式</a:t>
            </a:r>
            <a:endParaRPr lang="zh-CN" altLang="en-US" i="1"/>
          </a:p>
          <a:p>
            <a:pPr marL="285750" indent="-285750">
              <a:buFont typeface="Arial" panose="020B0604020202020204" pitchFamily="34" charset="0"/>
              <a:buChar char="•"/>
            </a:pPr>
            <a:r>
              <a:rPr lang="zh-CN" altLang="en-US" i="1"/>
              <a:t>it</a:t>
            </a:r>
            <a:r>
              <a:rPr lang="en-US" altLang="zh-CN" i="1"/>
              <a:t> </a:t>
            </a:r>
            <a:r>
              <a:rPr lang="zh-CN" altLang="en-US" i="1"/>
              <a:t>totally slipped my mind我完全忘了</a:t>
            </a:r>
            <a:endParaRPr lang="zh-CN" altLang="en-US" i="1"/>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20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P spid="7" grpId="0"/>
      <p:bldP spid="7"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632460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备考建议</a:t>
            </a:r>
            <a:r>
              <a:rPr lang="en-US" altLang="zh-CN" sz="2400" b="1" dirty="0">
                <a:solidFill>
                  <a:srgbClr val="002060"/>
                </a:solidFill>
                <a:latin typeface="微软雅黑" panose="020B0503020204020204" pitchFamily="34" charset="-122"/>
                <a:ea typeface="微软雅黑" panose="020B0503020204020204" pitchFamily="34" charset="-122"/>
              </a:rPr>
              <a:t> —— </a:t>
            </a:r>
            <a:r>
              <a:rPr lang="zh-CN" altLang="en-US" sz="2400" b="1" dirty="0">
                <a:solidFill>
                  <a:srgbClr val="002060"/>
                </a:solidFill>
                <a:latin typeface="微软雅黑" panose="020B0503020204020204" pitchFamily="34" charset="-122"/>
                <a:ea typeface="微软雅黑" panose="020B0503020204020204" pitchFamily="34" charset="-122"/>
              </a:rPr>
              <a:t>道歉信写作指导</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54" name="淘宝网chenying0907出品 3"/>
          <p:cNvSpPr>
            <a:spLocks noChangeArrowheads="1"/>
          </p:cNvSpPr>
          <p:nvPr/>
        </p:nvSpPr>
        <p:spPr bwMode="auto">
          <a:xfrm>
            <a:off x="4887595" y="2660650"/>
            <a:ext cx="702691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ysClr val="windowText" lastClr="000000"/>
                </a:solidFill>
                <a:latin typeface="Arial" panose="020B0604020202020204" pitchFamily="34" charset="0"/>
              </a:defRPr>
            </a:lvl1pPr>
            <a:lvl2pPr>
              <a:defRPr>
                <a:solidFill>
                  <a:sysClr val="windowText" lastClr="000000"/>
                </a:solidFill>
                <a:latin typeface="Arial" panose="020B0604020202020204" pitchFamily="34" charset="0"/>
              </a:defRPr>
            </a:lvl2pPr>
            <a:lvl3pPr>
              <a:defRPr>
                <a:solidFill>
                  <a:sysClr val="windowText" lastClr="000000"/>
                </a:solidFill>
                <a:latin typeface="Arial" panose="020B0604020202020204" pitchFamily="34" charset="0"/>
              </a:defRPr>
            </a:lvl3pPr>
            <a:lvl4pPr>
              <a:defRPr>
                <a:solidFill>
                  <a:sysClr val="windowText" lastClr="000000"/>
                </a:solidFill>
                <a:latin typeface="Arial" panose="020B0604020202020204" pitchFamily="34" charset="0"/>
              </a:defRPr>
            </a:lvl4pPr>
            <a:lvl5pPr>
              <a:defRPr>
                <a:solidFill>
                  <a:sysClr val="windowText" lastClr="000000"/>
                </a:solidFill>
                <a:latin typeface="Arial" panose="020B0604020202020204" pitchFamily="34" charset="0"/>
              </a:defRPr>
            </a:lvl5pPr>
            <a:lvl6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6pPr>
            <a:lvl7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7pPr>
            <a:lvl8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8pPr>
            <a:lvl9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9pPr>
          </a:lstStyle>
          <a:p>
            <a:pPr>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2. 我不能遵守诺言的原因是我正忙着参加英语演讲比赛考试，以至忘记我们的约定。</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a:p>
            <a:pPr>
              <a:buFont typeface="Arial" panose="020B0604020202020204" pitchFamily="34" charset="0"/>
              <a:buChar char="•"/>
            </a:pPr>
            <a:r>
              <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rPr>
              <a:t>The reason why I cannot keep my promise is that I am so busy with an English Speech Competition that I forget to remember our appointment.</a:t>
            </a:r>
            <a:endPar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endParaRPr>
          </a:p>
          <a:p>
            <a:pPr marL="0" indent="0" fontAlgn="auto">
              <a:lnSpc>
                <a:spcPts val="1080"/>
              </a:lnSpc>
              <a:buFont typeface="Arial" panose="020B0604020202020204" pitchFamily="34" charset="0"/>
              <a:buNone/>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a:p>
            <a:pPr>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3. 碰上了一个重要的考试，我上星期把日程安排得满满的。不知怎么的，我太忙而完全忘记你的书，直到上周日才被寄出，应在一周后到。</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a:p>
            <a:pPr>
              <a:buFont typeface="Arial" panose="020B0604020202020204" pitchFamily="34" charset="0"/>
              <a:buChar char="•"/>
            </a:pPr>
            <a:r>
              <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rPr>
              <a:t>Bumping up against a crucial exam, I've had a hectic</a:t>
            </a:r>
            <a:r>
              <a:rPr lang="zh-CN" altLang="en-US" sz="1400" b="1" baseline="-25000" dirty="0">
                <a:noFill/>
                <a:latin typeface="微软雅黑" panose="020B0503020204020204" pitchFamily="34" charset="-122"/>
                <a:ea typeface="微软雅黑" panose="020B0503020204020204" pitchFamily="34" charset="-122"/>
                <a:sym typeface="微软雅黑" panose="020B0503020204020204" pitchFamily="34" charset="-122"/>
              </a:rPr>
              <a:t> /ˈhektɪk/adj. 紧张忙碌的</a:t>
            </a:r>
            <a:r>
              <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rPr>
              <a:t> schedule last week to prepare for it. Somehow, I was too busy to entirely forget about your book, which has not been expressed until last Sunday, and it's due to arrive a week later. </a:t>
            </a:r>
            <a:endPar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淘宝网chenying0907出品 4"/>
          <p:cNvSpPr>
            <a:spLocks noChangeArrowheads="1"/>
          </p:cNvSpPr>
          <p:nvPr/>
        </p:nvSpPr>
        <p:spPr bwMode="auto">
          <a:xfrm>
            <a:off x="2613660" y="5084445"/>
            <a:ext cx="9225915" cy="152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ysClr val="windowText" lastClr="000000"/>
                </a:solidFill>
                <a:latin typeface="Arial" panose="020B0604020202020204" pitchFamily="34" charset="0"/>
              </a:defRPr>
            </a:lvl1pPr>
            <a:lvl2pPr>
              <a:defRPr>
                <a:solidFill>
                  <a:sysClr val="windowText" lastClr="000000"/>
                </a:solidFill>
                <a:latin typeface="Arial" panose="020B0604020202020204" pitchFamily="34" charset="0"/>
              </a:defRPr>
            </a:lvl2pPr>
            <a:lvl3pPr>
              <a:defRPr>
                <a:solidFill>
                  <a:sysClr val="windowText" lastClr="000000"/>
                </a:solidFill>
                <a:latin typeface="Arial" panose="020B0604020202020204" pitchFamily="34" charset="0"/>
              </a:defRPr>
            </a:lvl3pPr>
            <a:lvl4pPr>
              <a:defRPr>
                <a:solidFill>
                  <a:sysClr val="windowText" lastClr="000000"/>
                </a:solidFill>
                <a:latin typeface="Arial" panose="020B0604020202020204" pitchFamily="34" charset="0"/>
              </a:defRPr>
            </a:lvl4pPr>
            <a:lvl5pPr>
              <a:defRPr>
                <a:solidFill>
                  <a:sysClr val="windowText" lastClr="000000"/>
                </a:solidFill>
                <a:latin typeface="Arial" panose="020B0604020202020204" pitchFamily="34" charset="0"/>
              </a:defRPr>
            </a:lvl5pPr>
            <a:lvl6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6pPr>
            <a:lvl7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7pPr>
            <a:lvl8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8pPr>
            <a:lvl9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9pPr>
          </a:lstStyle>
          <a:p>
            <a:pPr>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4.为了弥补我愚蠢的错误，我决定现在就把它发给你。同时，我希望附上的中国结能传达我真诚的歉意。</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a:p>
            <a:pPr>
              <a:buFont typeface="Arial" panose="020B0604020202020204" pitchFamily="34" charset="0"/>
              <a:buChar char="•"/>
            </a:pPr>
            <a:r>
              <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rPr>
              <a:t> In order to make up my stupid mistake, I decide to send it to you right now. Meanwhile, I hope the attached Chinese knot can convey my sincere apology. </a:t>
            </a:r>
            <a:endPar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endParaRPr>
          </a:p>
          <a:p>
            <a:pPr marL="0" indent="0" fontAlgn="auto">
              <a:lnSpc>
                <a:spcPts val="1080"/>
              </a:lnSpc>
              <a:buFont typeface="Arial" panose="020B0604020202020204" pitchFamily="34" charset="0"/>
              <a:buNone/>
            </a:pP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a:p>
            <a:pPr>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5.请原谅我的过错。我还送你一个精致的瓷器茶杯，以弥补给你带来的不便。</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a:p>
            <a:pPr>
              <a:buFont typeface="Arial" panose="020B0604020202020204" pitchFamily="34" charset="0"/>
              <a:buChar char="•"/>
            </a:pPr>
            <a:r>
              <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rPr>
              <a:t>Please forgive me for my fault. I also send you a delicate chinese tea cup to make up for any inconvenience caused. </a:t>
            </a:r>
            <a:endPar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淘宝网chenying0907出品 5"/>
          <p:cNvSpPr>
            <a:spLocks noChangeArrowheads="1"/>
          </p:cNvSpPr>
          <p:nvPr/>
        </p:nvSpPr>
        <p:spPr bwMode="auto">
          <a:xfrm>
            <a:off x="7275195" y="1114425"/>
            <a:ext cx="431419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ysClr val="windowText" lastClr="000000"/>
                </a:solidFill>
                <a:latin typeface="Arial" panose="020B0604020202020204" pitchFamily="34" charset="0"/>
              </a:defRPr>
            </a:lvl1pPr>
            <a:lvl2pPr>
              <a:defRPr>
                <a:solidFill>
                  <a:sysClr val="windowText" lastClr="000000"/>
                </a:solidFill>
                <a:latin typeface="Arial" panose="020B0604020202020204" pitchFamily="34" charset="0"/>
              </a:defRPr>
            </a:lvl2pPr>
            <a:lvl3pPr>
              <a:defRPr>
                <a:solidFill>
                  <a:sysClr val="windowText" lastClr="000000"/>
                </a:solidFill>
                <a:latin typeface="Arial" panose="020B0604020202020204" pitchFamily="34" charset="0"/>
              </a:defRPr>
            </a:lvl3pPr>
            <a:lvl4pPr>
              <a:defRPr>
                <a:solidFill>
                  <a:sysClr val="windowText" lastClr="000000"/>
                </a:solidFill>
                <a:latin typeface="Arial" panose="020B0604020202020204" pitchFamily="34" charset="0"/>
              </a:defRPr>
            </a:lvl4pPr>
            <a:lvl5pPr>
              <a:defRPr>
                <a:solidFill>
                  <a:sysClr val="windowText" lastClr="000000"/>
                </a:solidFill>
                <a:latin typeface="Arial" panose="020B0604020202020204" pitchFamily="34" charset="0"/>
              </a:defRPr>
            </a:lvl5pPr>
            <a:lvl6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6pPr>
            <a:lvl7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7pPr>
            <a:lvl8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8pPr>
            <a:lvl9pPr fontAlgn="base">
              <a:spcBef>
                <a:spcPct val="0"/>
              </a:spcBef>
              <a:spcAft>
                <a:spcPct val="0"/>
              </a:spcAft>
              <a:buFont typeface="Arial" panose="020B0604020202020204" pitchFamily="34" charset="0"/>
              <a:defRPr>
                <a:solidFill>
                  <a:sysClr val="windowText" lastClr="000000"/>
                </a:solidFill>
                <a:latin typeface="Arial" panose="020B0604020202020204" pitchFamily="34" charset="0"/>
              </a:defRPr>
            </a:lvl9pPr>
          </a:lstStyle>
          <a:p>
            <a:pPr>
              <a:buFont typeface="Arial" panose="020B0604020202020204" pitchFamily="34" charset="0"/>
              <a:buChar char="•"/>
            </a:pP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我写信是为了表达最深的歉意，没有及时把汉语的教科书邮发给你。</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a:p>
            <a:pPr marL="0" indent="0">
              <a:buFont typeface="Arial" panose="020B0604020202020204" pitchFamily="34" charset="0"/>
              <a:buNone/>
            </a:pPr>
            <a:r>
              <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rPr>
              <a:t>I'm writing to convey my deepest apology for my not timely posting out the Chinese textbook for you.  </a:t>
            </a:r>
            <a:endParaRPr lang="zh-CN" altLang="en-US" sz="1400" b="1" dirty="0">
              <a:no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7" name="Group 5"/>
          <p:cNvGrpSpPr/>
          <p:nvPr/>
        </p:nvGrpSpPr>
        <p:grpSpPr bwMode="auto">
          <a:xfrm>
            <a:off x="-82314" y="2600441"/>
            <a:ext cx="2799715" cy="3551233"/>
            <a:chOff x="-96848" y="0"/>
            <a:chExt cx="2113868" cy="2681281"/>
          </a:xfrm>
          <a:solidFill>
            <a:srgbClr val="00B050"/>
          </a:solidFill>
        </p:grpSpPr>
        <p:sp>
          <p:nvSpPr>
            <p:cNvPr id="58" name="淘宝网chenying0907出品​​ 2"/>
            <p:cNvSpPr>
              <a:spLocks noChangeArrowheads="1"/>
            </p:cNvSpPr>
            <p:nvPr/>
          </p:nvSpPr>
          <p:spPr bwMode="auto">
            <a:xfrm>
              <a:off x="-96848" y="0"/>
              <a:ext cx="2113868" cy="2448035"/>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华文细黑" panose="02010600040101010101" pitchFamily="2" charset="-122"/>
                <a:sym typeface="Arial" panose="020B0604020202020204" pitchFamily="34" charset="0"/>
              </a:endParaRPr>
            </a:p>
          </p:txBody>
        </p:sp>
        <p:sp>
          <p:nvSpPr>
            <p:cNvPr id="59" name="淘宝网chenying0907出品​​ 6"/>
            <p:cNvSpPr>
              <a:spLocks noChangeArrowheads="1"/>
            </p:cNvSpPr>
            <p:nvPr/>
          </p:nvSpPr>
          <p:spPr bwMode="auto">
            <a:xfrm>
              <a:off x="216198" y="2530160"/>
              <a:ext cx="1512168" cy="15112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b="1">
                <a:sym typeface="宋体" panose="02010600030101010101" pitchFamily="2" charset="-122"/>
              </a:endParaRPr>
            </a:p>
          </p:txBody>
        </p:sp>
        <p:sp>
          <p:nvSpPr>
            <p:cNvPr id="60" name="淘宝网chenying0907出品​​ 16"/>
            <p:cNvSpPr>
              <a:spLocks noChangeArrowheads="1"/>
            </p:cNvSpPr>
            <p:nvPr/>
          </p:nvSpPr>
          <p:spPr bwMode="auto">
            <a:xfrm>
              <a:off x="68963" y="510708"/>
              <a:ext cx="1783531" cy="5288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4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3</a:t>
              </a:r>
              <a:r>
                <a:rPr lang="en-US" altLang="zh-CN" sz="24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a:t>
              </a:r>
              <a:r>
                <a:rPr lang="zh-CN" altLang="en-US" sz="24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弥补措施</a:t>
              </a:r>
              <a:endParaRPr lang="zh-CN" altLang="en-US" sz="24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endParaRPr>
            </a:p>
            <a:p>
              <a:pPr algn="ctr"/>
              <a:r>
                <a:rPr lang="zh-CN" altLang="en-US" sz="2400" b="1" baseline="-25000"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（敢于担当，付诸行动）</a:t>
              </a:r>
              <a:endParaRPr lang="zh-CN" altLang="en-US" sz="2400" b="1" baseline="-25000" dirty="0">
                <a:solidFill>
                  <a:sysClr val="window" lastClr="FFFFFF"/>
                </a:solidFill>
                <a:latin typeface="微软雅黑" panose="020B0503020204020204" pitchFamily="34" charset="-122"/>
                <a:ea typeface="微软雅黑" panose="020B0503020204020204" pitchFamily="34" charset="-122"/>
                <a:sym typeface="Arial Unicode MS" pitchFamily="34" charset="-122"/>
              </a:endParaRPr>
            </a:p>
          </p:txBody>
        </p:sp>
      </p:grpSp>
      <p:grpSp>
        <p:nvGrpSpPr>
          <p:cNvPr id="61" name="Group 9"/>
          <p:cNvGrpSpPr/>
          <p:nvPr/>
        </p:nvGrpSpPr>
        <p:grpSpPr bwMode="auto">
          <a:xfrm>
            <a:off x="2442874" y="1545415"/>
            <a:ext cx="2505075" cy="2577746"/>
            <a:chOff x="-270818" y="0"/>
            <a:chExt cx="1891406" cy="1946260"/>
          </a:xfrm>
          <a:solidFill>
            <a:srgbClr val="00B0F0"/>
          </a:solidFill>
        </p:grpSpPr>
        <p:sp>
          <p:nvSpPr>
            <p:cNvPr id="62" name="淘宝网chenying0907出品​​ 2"/>
            <p:cNvSpPr>
              <a:spLocks noChangeArrowheads="1"/>
            </p:cNvSpPr>
            <p:nvPr/>
          </p:nvSpPr>
          <p:spPr bwMode="auto">
            <a:xfrm>
              <a:off x="-270818" y="0"/>
              <a:ext cx="1891406" cy="1812763"/>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华文细黑" panose="02010600040101010101" pitchFamily="2" charset="-122"/>
                <a:sym typeface="Arial" panose="020B0604020202020204" pitchFamily="34" charset="0"/>
              </a:endParaRPr>
            </a:p>
          </p:txBody>
        </p:sp>
        <p:sp>
          <p:nvSpPr>
            <p:cNvPr id="63" name="淘宝网chenying0907出品​​ 9"/>
            <p:cNvSpPr>
              <a:spLocks noChangeArrowheads="1"/>
            </p:cNvSpPr>
            <p:nvPr/>
          </p:nvSpPr>
          <p:spPr bwMode="auto">
            <a:xfrm>
              <a:off x="127074" y="1851416"/>
              <a:ext cx="1116000" cy="9484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b="1">
                <a:sym typeface="宋体" panose="02010600030101010101" pitchFamily="2" charset="-122"/>
              </a:endParaRPr>
            </a:p>
          </p:txBody>
        </p:sp>
        <p:sp>
          <p:nvSpPr>
            <p:cNvPr id="64" name="淘宝网chenying0907出品​​ 17"/>
            <p:cNvSpPr>
              <a:spLocks noChangeArrowheads="1"/>
            </p:cNvSpPr>
            <p:nvPr/>
          </p:nvSpPr>
          <p:spPr bwMode="auto">
            <a:xfrm>
              <a:off x="-63698" y="326679"/>
              <a:ext cx="1509289" cy="4521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0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2</a:t>
              </a:r>
              <a:r>
                <a:rPr lang="en-US" altLang="zh-CN" sz="20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a:t>
              </a:r>
              <a:r>
                <a:rPr lang="zh-CN" altLang="en-US" sz="20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解释原因</a:t>
              </a:r>
              <a:endParaRPr lang="zh-CN" altLang="en-US" sz="20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endParaRPr>
            </a:p>
            <a:p>
              <a:pPr algn="ctr"/>
              <a:r>
                <a:rPr lang="zh-CN" altLang="en-US" sz="2000" b="1" baseline="-25000"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（陈述错误，尊重事实）</a:t>
              </a:r>
              <a:endParaRPr lang="zh-CN" altLang="en-US" sz="2000" b="1" baseline="-25000" dirty="0">
                <a:solidFill>
                  <a:sysClr val="window" lastClr="FFFFFF"/>
                </a:solidFill>
                <a:latin typeface="微软雅黑" panose="020B0503020204020204" pitchFamily="34" charset="-122"/>
                <a:ea typeface="微软雅黑" panose="020B0503020204020204" pitchFamily="34" charset="-122"/>
                <a:sym typeface="Arial Unicode MS" pitchFamily="34" charset="-122"/>
              </a:endParaRPr>
            </a:p>
          </p:txBody>
        </p:sp>
      </p:grpSp>
      <p:grpSp>
        <p:nvGrpSpPr>
          <p:cNvPr id="65" name="Group 13"/>
          <p:cNvGrpSpPr/>
          <p:nvPr/>
        </p:nvGrpSpPr>
        <p:grpSpPr bwMode="auto">
          <a:xfrm>
            <a:off x="4887260" y="717478"/>
            <a:ext cx="1979930" cy="1797694"/>
            <a:chOff x="-236081" y="0"/>
            <a:chExt cx="1494906" cy="1357676"/>
          </a:xfrm>
          <a:solidFill>
            <a:srgbClr val="0070C0"/>
          </a:solidFill>
        </p:grpSpPr>
        <p:sp>
          <p:nvSpPr>
            <p:cNvPr id="66" name="淘宝网chenying0907出品​​ 2"/>
            <p:cNvSpPr>
              <a:spLocks noChangeArrowheads="1"/>
            </p:cNvSpPr>
            <p:nvPr/>
          </p:nvSpPr>
          <p:spPr bwMode="auto">
            <a:xfrm>
              <a:off x="-236081" y="0"/>
              <a:ext cx="1494906" cy="1274703"/>
            </a:xfrm>
            <a:custGeom>
              <a:avLst/>
              <a:gdLst>
                <a:gd name="T0" fmla="*/ 0 w 1944132"/>
                <a:gd name="T1" fmla="*/ 0 h 2448272"/>
                <a:gd name="T2" fmla="*/ 1944132 w 1944132"/>
                <a:gd name="T3" fmla="*/ 2448272 h 2448272"/>
              </a:gdLst>
              <a:ahLst/>
              <a:cxnLst/>
              <a:rect l="T0" t="T1" r="T2" b="T3"/>
              <a:pathLst>
                <a:path w="1944132" h="2448272">
                  <a:moveTo>
                    <a:pt x="972066" y="0"/>
                  </a:moveTo>
                  <a:cubicBezTo>
                    <a:pt x="1508923" y="0"/>
                    <a:pt x="1944132" y="435209"/>
                    <a:pt x="1944132" y="972066"/>
                  </a:cubicBezTo>
                  <a:cubicBezTo>
                    <a:pt x="1944132" y="1465344"/>
                    <a:pt x="1576711" y="1872807"/>
                    <a:pt x="1100480" y="1934684"/>
                  </a:cubicBezTo>
                  <a:lnTo>
                    <a:pt x="972066" y="2448272"/>
                  </a:lnTo>
                  <a:lnTo>
                    <a:pt x="843652" y="1934684"/>
                  </a:lnTo>
                  <a:cubicBezTo>
                    <a:pt x="367421" y="1872807"/>
                    <a:pt x="0" y="1465344"/>
                    <a:pt x="0" y="972066"/>
                  </a:cubicBezTo>
                  <a:cubicBezTo>
                    <a:pt x="0" y="435209"/>
                    <a:pt x="435209" y="0"/>
                    <a:pt x="972066" y="0"/>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ea typeface="华文细黑" panose="02010600040101010101" pitchFamily="2" charset="-122"/>
                <a:sym typeface="Arial" panose="020B0604020202020204" pitchFamily="34" charset="0"/>
              </a:endParaRPr>
            </a:p>
          </p:txBody>
        </p:sp>
        <p:sp>
          <p:nvSpPr>
            <p:cNvPr id="67" name="淘宝网chenying0907出品​​ 10"/>
            <p:cNvSpPr>
              <a:spLocks noChangeArrowheads="1"/>
            </p:cNvSpPr>
            <p:nvPr/>
          </p:nvSpPr>
          <p:spPr bwMode="auto">
            <a:xfrm>
              <a:off x="144145" y="1262832"/>
              <a:ext cx="720000" cy="9484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b="1">
                <a:sym typeface="宋体" panose="02010600030101010101" pitchFamily="2" charset="-122"/>
              </a:endParaRPr>
            </a:p>
          </p:txBody>
        </p:sp>
        <p:sp>
          <p:nvSpPr>
            <p:cNvPr id="68" name="淘宝网chenying0907出品​​ 18"/>
            <p:cNvSpPr>
              <a:spLocks noChangeArrowheads="1"/>
            </p:cNvSpPr>
            <p:nvPr/>
          </p:nvSpPr>
          <p:spPr bwMode="auto">
            <a:xfrm>
              <a:off x="-111905" y="210633"/>
              <a:ext cx="1235048" cy="37550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16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1</a:t>
              </a:r>
              <a:r>
                <a:rPr lang="en-US" altLang="zh-CN" sz="16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a:t>
              </a:r>
              <a:r>
                <a:rPr lang="zh-CN" altLang="en-US" sz="16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表示歉意</a:t>
              </a:r>
              <a:endParaRPr lang="zh-CN" altLang="en-US" sz="1600" b="1" dirty="0">
                <a:solidFill>
                  <a:sysClr val="window" lastClr="FFFFFF"/>
                </a:solidFill>
                <a:latin typeface="微软雅黑" panose="020B0503020204020204" pitchFamily="34" charset="-122"/>
                <a:ea typeface="微软雅黑" panose="020B0503020204020204" pitchFamily="34" charset="-122"/>
                <a:sym typeface="Arial Unicode MS" pitchFamily="34" charset="-122"/>
              </a:endParaRPr>
            </a:p>
            <a:p>
              <a:pPr algn="ctr"/>
              <a:r>
                <a:rPr lang="zh-CN" altLang="en-US" sz="1600" b="1" baseline="-25000" dirty="0">
                  <a:solidFill>
                    <a:sysClr val="window" lastClr="FFFFFF"/>
                  </a:solidFill>
                  <a:latin typeface="微软雅黑" panose="020B0503020204020204" pitchFamily="34" charset="-122"/>
                  <a:ea typeface="微软雅黑" panose="020B0503020204020204" pitchFamily="34" charset="-122"/>
                  <a:sym typeface="Arial Unicode MS" pitchFamily="34" charset="-122"/>
                </a:rPr>
                <a:t>（背景信息，因果拓展）</a:t>
              </a:r>
              <a:endParaRPr lang="zh-CN" altLang="en-US" sz="1600" b="1" baseline="-25000" dirty="0">
                <a:solidFill>
                  <a:sysClr val="window" lastClr="FFFFFF"/>
                </a:solidFill>
                <a:latin typeface="微软雅黑" panose="020B0503020204020204" pitchFamily="34" charset="-122"/>
                <a:ea typeface="微软雅黑" panose="020B0503020204020204" pitchFamily="34" charset="-122"/>
                <a:sym typeface="Arial Unicode MS" pitchFamily="34" charset="-122"/>
              </a:endParaRPr>
            </a:p>
          </p:txBody>
        </p:sp>
      </p:grpSp>
      <p:sp>
        <p:nvSpPr>
          <p:cNvPr id="19" name="文本框 18"/>
          <p:cNvSpPr txBox="1"/>
          <p:nvPr/>
        </p:nvSpPr>
        <p:spPr>
          <a:xfrm>
            <a:off x="7202805" y="1590675"/>
            <a:ext cx="4636770" cy="737235"/>
          </a:xfrm>
          <a:prstGeom prst="rect">
            <a:avLst/>
          </a:prstGeom>
          <a:noFill/>
        </p:spPr>
        <p:txBody>
          <a:bodyPr wrap="square" rtlCol="0" anchor="t">
            <a:spAutoFit/>
          </a:bodyPr>
          <a:p>
            <a:pPr marL="285750" indent="-285750">
              <a:buFont typeface="Wingdings" panose="05000000000000000000" charset="0"/>
              <a:buChar char="Ø"/>
            </a:pPr>
            <a:r>
              <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I'm writing to convey my deepest apology for my not timely posting out the Chinese textbook for you. </a:t>
            </a:r>
            <a:endPar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19"/>
          <p:cNvSpPr txBox="1"/>
          <p:nvPr/>
        </p:nvSpPr>
        <p:spPr>
          <a:xfrm>
            <a:off x="4917440" y="2913380"/>
            <a:ext cx="6967220" cy="521970"/>
          </a:xfrm>
          <a:prstGeom prst="rect">
            <a:avLst/>
          </a:prstGeom>
          <a:noFill/>
        </p:spPr>
        <p:txBody>
          <a:bodyPr wrap="square" rtlCol="0" anchor="t">
            <a:spAutoFit/>
          </a:bodyPr>
          <a:p>
            <a:pPr marL="285750" indent="-285750">
              <a:buFont typeface="Wingdings" panose="05000000000000000000" charset="0"/>
              <a:buChar char="Ø"/>
            </a:pPr>
            <a:r>
              <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The reason why I cannot keep my promise is that I am so busy with an English Speech Competition that I forget to remember our appointment. </a:t>
            </a:r>
            <a:endPar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文本框 20"/>
          <p:cNvSpPr txBox="1"/>
          <p:nvPr/>
        </p:nvSpPr>
        <p:spPr>
          <a:xfrm>
            <a:off x="4886960" y="3943350"/>
            <a:ext cx="6952615" cy="953135"/>
          </a:xfrm>
          <a:prstGeom prst="rect">
            <a:avLst/>
          </a:prstGeom>
          <a:noFill/>
        </p:spPr>
        <p:txBody>
          <a:bodyPr wrap="square" rtlCol="0" anchor="t">
            <a:spAutoFit/>
          </a:bodyPr>
          <a:p>
            <a:pPr marL="285750" indent="-285750" algn="l">
              <a:buFont typeface="Wingdings" panose="05000000000000000000" charset="0"/>
              <a:buChar char="Ø"/>
            </a:pPr>
            <a:r>
              <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Bumping up against a crucial exam, I've had a hectic</a:t>
            </a:r>
            <a:r>
              <a:rPr lang="zh-CN" altLang="en-US" sz="1400" b="1" baseline="-25000"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/ˈhektɪk/adj. 紧张忙碌的</a:t>
            </a:r>
            <a:r>
              <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schedule last week to prepare for it. Somehow, I was too busy to entirely forget about your book, which has not been expressed until last Sunday, and it's due to arrive a week later. </a:t>
            </a:r>
            <a:endPar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文本框 21"/>
          <p:cNvSpPr txBox="1"/>
          <p:nvPr/>
        </p:nvSpPr>
        <p:spPr>
          <a:xfrm>
            <a:off x="2613660" y="5320665"/>
            <a:ext cx="9225915" cy="521970"/>
          </a:xfrm>
          <a:prstGeom prst="rect">
            <a:avLst/>
          </a:prstGeom>
          <a:noFill/>
        </p:spPr>
        <p:txBody>
          <a:bodyPr wrap="square" rtlCol="0" anchor="t">
            <a:spAutoFit/>
          </a:bodyPr>
          <a:p>
            <a:pPr marL="342900" indent="-342900" algn="l">
              <a:buFont typeface="Wingdings" panose="05000000000000000000" charset="0"/>
              <a:buChar char="Ø"/>
            </a:pPr>
            <a:r>
              <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In order to make up my stupid mistake, I decide to send it to you right now. Meanwhile, I hope the attached Chinese knot can convey my sincere apology. </a:t>
            </a:r>
            <a:endPar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文本框 23"/>
          <p:cNvSpPr txBox="1"/>
          <p:nvPr/>
        </p:nvSpPr>
        <p:spPr>
          <a:xfrm>
            <a:off x="2613660" y="6151880"/>
            <a:ext cx="9123045" cy="521970"/>
          </a:xfrm>
          <a:prstGeom prst="rect">
            <a:avLst/>
          </a:prstGeom>
          <a:noFill/>
        </p:spPr>
        <p:txBody>
          <a:bodyPr wrap="square" rtlCol="0" anchor="t">
            <a:spAutoFit/>
          </a:bodyPr>
          <a:p>
            <a:pPr marL="342900" indent="-342900" algn="l">
              <a:buFont typeface="Wingdings" panose="05000000000000000000" charset="0"/>
              <a:buChar char="Ø"/>
            </a:pPr>
            <a:r>
              <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Please forgive me for my fault. I also send you a delicate chinese tea cup to make up for any inconvenience caused. </a:t>
            </a:r>
            <a:endParaRPr lang="zh-CN" altLang="en-US" sz="14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00"/>
                            </p:stCondLst>
                            <p:childTnLst>
                              <p:par>
                                <p:cTn id="14" presetID="26" presetClass="entr" presetSubtype="0" fill="hold" nodeType="afterEffect">
                                  <p:stCondLst>
                                    <p:cond delay="0"/>
                                  </p:stCondLst>
                                  <p:childTnLst>
                                    <p:set>
                                      <p:cBhvr>
                                        <p:cTn id="15" dur="1" fill="hold">
                                          <p:stCondLst>
                                            <p:cond delay="0"/>
                                          </p:stCondLst>
                                        </p:cTn>
                                        <p:tgtEl>
                                          <p:spTgt spid="57"/>
                                        </p:tgtEl>
                                        <p:attrNameLst>
                                          <p:attrName>style.visibility</p:attrName>
                                        </p:attrNameLst>
                                      </p:cBhvr>
                                      <p:to>
                                        <p:strVal val="visible"/>
                                      </p:to>
                                    </p:set>
                                    <p:animEffect>
                                      <p:cBhvr>
                                        <p:cTn id="16" dur="362">
                                          <p:stCondLst>
                                            <p:cond delay="0"/>
                                          </p:stCondLst>
                                        </p:cTn>
                                        <p:tgtEl>
                                          <p:spTgt spid="57"/>
                                        </p:tgtEl>
                                      </p:cBhvr>
                                    </p:animEffect>
                                    <p:anim calcmode="lin" valueType="num">
                                      <p:cBhvr>
                                        <p:cTn id="17" dur="1139"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18" dur="415"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9" dur="415" tmFilter="0, 0; 0.125,0.2665; 0.25,0.4; 0.375,0.465; 0.5,0.5;  0.625,0.535; 0.75,0.6; 0.875,0.7335; 1,1">
                                          <p:stCondLst>
                                            <p:cond delay="415"/>
                                          </p:stCondLst>
                                        </p:cTn>
                                        <p:tgtEl>
                                          <p:spTgt spid="57"/>
                                        </p:tgtEl>
                                        <p:attrNameLst>
                                          <p:attrName>ppt_y</p:attrName>
                                        </p:attrNameLst>
                                      </p:cBhvr>
                                      <p:tavLst>
                                        <p:tav tm="0" fmla="#ppt_y-sin(pi*$)/9">
                                          <p:val>
                                            <p:fltVal val="0"/>
                                          </p:val>
                                        </p:tav>
                                        <p:tav tm="100000">
                                          <p:val>
                                            <p:fltVal val="1"/>
                                          </p:val>
                                        </p:tav>
                                      </p:tavLst>
                                    </p:anim>
                                    <p:anim calcmode="lin" valueType="num">
                                      <p:cBhvr>
                                        <p:cTn id="20" dur="207" tmFilter="0, 0; 0.125,0.2665; 0.25,0.4; 0.375,0.465; 0.5,0.5;  0.625,0.535; 0.75,0.6; 0.875,0.7335; 1,1">
                                          <p:stCondLst>
                                            <p:cond delay="828"/>
                                          </p:stCondLst>
                                        </p:cTn>
                                        <p:tgtEl>
                                          <p:spTgt spid="57"/>
                                        </p:tgtEl>
                                        <p:attrNameLst>
                                          <p:attrName>ppt_y</p:attrName>
                                        </p:attrNameLst>
                                      </p:cBhvr>
                                      <p:tavLst>
                                        <p:tav tm="0" fmla="#ppt_y-sin(pi*$)/27">
                                          <p:val>
                                            <p:fltVal val="0"/>
                                          </p:val>
                                        </p:tav>
                                        <p:tav tm="100000">
                                          <p:val>
                                            <p:fltVal val="1"/>
                                          </p:val>
                                        </p:tav>
                                      </p:tavLst>
                                    </p:anim>
                                    <p:anim calcmode="lin" valueType="num">
                                      <p:cBhvr>
                                        <p:cTn id="21" dur="103" tmFilter="0, 0; 0.125,0.2665; 0.25,0.4; 0.375,0.465; 0.5,0.5;  0.625,0.535; 0.75,0.6; 0.875,0.7335; 1,1">
                                          <p:stCondLst>
                                            <p:cond delay="1035"/>
                                          </p:stCondLst>
                                        </p:cTn>
                                        <p:tgtEl>
                                          <p:spTgt spid="57"/>
                                        </p:tgtEl>
                                        <p:attrNameLst>
                                          <p:attrName>ppt_y</p:attrName>
                                        </p:attrNameLst>
                                      </p:cBhvr>
                                      <p:tavLst>
                                        <p:tav tm="0" fmla="#ppt_y-sin(pi*$)/81">
                                          <p:val>
                                            <p:fltVal val="0"/>
                                          </p:val>
                                        </p:tav>
                                        <p:tav tm="100000">
                                          <p:val>
                                            <p:fltVal val="1"/>
                                          </p:val>
                                        </p:tav>
                                      </p:tavLst>
                                    </p:anim>
                                    <p:animScale>
                                      <p:cBhvr>
                                        <p:cTn id="22" dur="16">
                                          <p:stCondLst>
                                            <p:cond delay="406"/>
                                          </p:stCondLst>
                                        </p:cTn>
                                        <p:tgtEl>
                                          <p:spTgt spid="57"/>
                                        </p:tgtEl>
                                      </p:cBhvr>
                                      <p:to x="100000" y="60000"/>
                                    </p:animScale>
                                    <p:animScale>
                                      <p:cBhvr>
                                        <p:cTn id="23" dur="104" decel="50000">
                                          <p:stCondLst>
                                            <p:cond delay="423"/>
                                          </p:stCondLst>
                                        </p:cTn>
                                        <p:tgtEl>
                                          <p:spTgt spid="57"/>
                                        </p:tgtEl>
                                      </p:cBhvr>
                                      <p:to x="100000" y="100000"/>
                                    </p:animScale>
                                    <p:animScale>
                                      <p:cBhvr>
                                        <p:cTn id="24" dur="16">
                                          <p:stCondLst>
                                            <p:cond delay="820"/>
                                          </p:stCondLst>
                                        </p:cTn>
                                        <p:tgtEl>
                                          <p:spTgt spid="57"/>
                                        </p:tgtEl>
                                      </p:cBhvr>
                                      <p:to x="100000" y="80000"/>
                                    </p:animScale>
                                    <p:animScale>
                                      <p:cBhvr>
                                        <p:cTn id="25" dur="104" decel="50000">
                                          <p:stCondLst>
                                            <p:cond delay="836"/>
                                          </p:stCondLst>
                                        </p:cTn>
                                        <p:tgtEl>
                                          <p:spTgt spid="57"/>
                                        </p:tgtEl>
                                      </p:cBhvr>
                                      <p:to x="100000" y="100000"/>
                                    </p:animScale>
                                    <p:animScale>
                                      <p:cBhvr>
                                        <p:cTn id="26" dur="16">
                                          <p:stCondLst>
                                            <p:cond delay="1026"/>
                                          </p:stCondLst>
                                        </p:cTn>
                                        <p:tgtEl>
                                          <p:spTgt spid="57"/>
                                        </p:tgtEl>
                                      </p:cBhvr>
                                      <p:to x="100000" y="90000"/>
                                    </p:animScale>
                                    <p:animScale>
                                      <p:cBhvr>
                                        <p:cTn id="27" dur="104" decel="50000">
                                          <p:stCondLst>
                                            <p:cond delay="1042"/>
                                          </p:stCondLst>
                                        </p:cTn>
                                        <p:tgtEl>
                                          <p:spTgt spid="57"/>
                                        </p:tgtEl>
                                      </p:cBhvr>
                                      <p:to x="100000" y="100000"/>
                                    </p:animScale>
                                    <p:animScale>
                                      <p:cBhvr>
                                        <p:cTn id="28" dur="16">
                                          <p:stCondLst>
                                            <p:cond delay="1130"/>
                                          </p:stCondLst>
                                        </p:cTn>
                                        <p:tgtEl>
                                          <p:spTgt spid="57"/>
                                        </p:tgtEl>
                                      </p:cBhvr>
                                      <p:to x="100000" y="95000"/>
                                    </p:animScale>
                                    <p:animScale>
                                      <p:cBhvr>
                                        <p:cTn id="29" dur="104" decel="50000">
                                          <p:stCondLst>
                                            <p:cond delay="1146"/>
                                          </p:stCondLst>
                                        </p:cTn>
                                        <p:tgtEl>
                                          <p:spTgt spid="57"/>
                                        </p:tgtEl>
                                      </p:cBhvr>
                                      <p:to x="100000" y="100000"/>
                                    </p:animScale>
                                  </p:childTnLst>
                                </p:cTn>
                              </p:par>
                              <p:par>
                                <p:cTn id="30" presetID="26" presetClass="entr" presetSubtype="0" fill="hold" nodeType="withEffect">
                                  <p:stCondLst>
                                    <p:cond delay="250"/>
                                  </p:stCondLst>
                                  <p:childTnLst>
                                    <p:set>
                                      <p:cBhvr>
                                        <p:cTn id="31" dur="1" fill="hold">
                                          <p:stCondLst>
                                            <p:cond delay="0"/>
                                          </p:stCondLst>
                                        </p:cTn>
                                        <p:tgtEl>
                                          <p:spTgt spid="61"/>
                                        </p:tgtEl>
                                        <p:attrNameLst>
                                          <p:attrName>style.visibility</p:attrName>
                                        </p:attrNameLst>
                                      </p:cBhvr>
                                      <p:to>
                                        <p:strVal val="visible"/>
                                      </p:to>
                                    </p:set>
                                    <p:animEffect>
                                      <p:cBhvr>
                                        <p:cTn id="32" dur="362">
                                          <p:stCondLst>
                                            <p:cond delay="0"/>
                                          </p:stCondLst>
                                        </p:cTn>
                                        <p:tgtEl>
                                          <p:spTgt spid="61"/>
                                        </p:tgtEl>
                                      </p:cBhvr>
                                    </p:animEffect>
                                    <p:anim calcmode="lin" valueType="num">
                                      <p:cBhvr>
                                        <p:cTn id="33" dur="1139" tmFilter="0,0; 0.14,0.36; 0.43,0.73; 0.71,0.91; 1.0,1.0">
                                          <p:stCondLst>
                                            <p:cond delay="0"/>
                                          </p:stCondLst>
                                        </p:cTn>
                                        <p:tgtEl>
                                          <p:spTgt spid="61"/>
                                        </p:tgtEl>
                                        <p:attrNameLst>
                                          <p:attrName>ppt_x</p:attrName>
                                        </p:attrNameLst>
                                      </p:cBhvr>
                                      <p:tavLst>
                                        <p:tav tm="0">
                                          <p:val>
                                            <p:strVal val="#ppt_x-0.25"/>
                                          </p:val>
                                        </p:tav>
                                        <p:tav tm="100000">
                                          <p:val>
                                            <p:strVal val="#ppt_x"/>
                                          </p:val>
                                        </p:tav>
                                      </p:tavLst>
                                    </p:anim>
                                    <p:anim calcmode="lin" valueType="num">
                                      <p:cBhvr>
                                        <p:cTn id="34" dur="415" tmFilter="0.0,0.0; 0.25,0.07; 0.50,0.2; 0.75,0.467; 1.0,1.0">
                                          <p:stCondLst>
                                            <p:cond delay="0"/>
                                          </p:stCondLst>
                                        </p:cTn>
                                        <p:tgtEl>
                                          <p:spTgt spid="61"/>
                                        </p:tgtEl>
                                        <p:attrNameLst>
                                          <p:attrName>ppt_y</p:attrName>
                                        </p:attrNameLst>
                                      </p:cBhvr>
                                      <p:tavLst>
                                        <p:tav tm="0" fmla="#ppt_y-sin(pi*$)/3">
                                          <p:val>
                                            <p:fltVal val="0.5"/>
                                          </p:val>
                                        </p:tav>
                                        <p:tav tm="100000">
                                          <p:val>
                                            <p:fltVal val="1"/>
                                          </p:val>
                                        </p:tav>
                                      </p:tavLst>
                                    </p:anim>
                                    <p:anim calcmode="lin" valueType="num">
                                      <p:cBhvr>
                                        <p:cTn id="35" dur="415" tmFilter="0, 0; 0.125,0.2665; 0.25,0.4; 0.375,0.465; 0.5,0.5;  0.625,0.535; 0.75,0.6; 0.875,0.7335; 1,1">
                                          <p:stCondLst>
                                            <p:cond delay="415"/>
                                          </p:stCondLst>
                                        </p:cTn>
                                        <p:tgtEl>
                                          <p:spTgt spid="61"/>
                                        </p:tgtEl>
                                        <p:attrNameLst>
                                          <p:attrName>ppt_y</p:attrName>
                                        </p:attrNameLst>
                                      </p:cBhvr>
                                      <p:tavLst>
                                        <p:tav tm="0" fmla="#ppt_y-sin(pi*$)/9">
                                          <p:val>
                                            <p:fltVal val="0"/>
                                          </p:val>
                                        </p:tav>
                                        <p:tav tm="100000">
                                          <p:val>
                                            <p:fltVal val="1"/>
                                          </p:val>
                                        </p:tav>
                                      </p:tavLst>
                                    </p:anim>
                                    <p:anim calcmode="lin" valueType="num">
                                      <p:cBhvr>
                                        <p:cTn id="36" dur="207" tmFilter="0, 0; 0.125,0.2665; 0.25,0.4; 0.375,0.465; 0.5,0.5;  0.625,0.535; 0.75,0.6; 0.875,0.7335; 1,1">
                                          <p:stCondLst>
                                            <p:cond delay="828"/>
                                          </p:stCondLst>
                                        </p:cTn>
                                        <p:tgtEl>
                                          <p:spTgt spid="61"/>
                                        </p:tgtEl>
                                        <p:attrNameLst>
                                          <p:attrName>ppt_y</p:attrName>
                                        </p:attrNameLst>
                                      </p:cBhvr>
                                      <p:tavLst>
                                        <p:tav tm="0" fmla="#ppt_y-sin(pi*$)/27">
                                          <p:val>
                                            <p:fltVal val="0"/>
                                          </p:val>
                                        </p:tav>
                                        <p:tav tm="100000">
                                          <p:val>
                                            <p:fltVal val="1"/>
                                          </p:val>
                                        </p:tav>
                                      </p:tavLst>
                                    </p:anim>
                                    <p:anim calcmode="lin" valueType="num">
                                      <p:cBhvr>
                                        <p:cTn id="37" dur="103" tmFilter="0, 0; 0.125,0.2665; 0.25,0.4; 0.375,0.465; 0.5,0.5;  0.625,0.535; 0.75,0.6; 0.875,0.7335; 1,1">
                                          <p:stCondLst>
                                            <p:cond delay="1035"/>
                                          </p:stCondLst>
                                        </p:cTn>
                                        <p:tgtEl>
                                          <p:spTgt spid="61"/>
                                        </p:tgtEl>
                                        <p:attrNameLst>
                                          <p:attrName>ppt_y</p:attrName>
                                        </p:attrNameLst>
                                      </p:cBhvr>
                                      <p:tavLst>
                                        <p:tav tm="0" fmla="#ppt_y-sin(pi*$)/81">
                                          <p:val>
                                            <p:fltVal val="0"/>
                                          </p:val>
                                        </p:tav>
                                        <p:tav tm="100000">
                                          <p:val>
                                            <p:fltVal val="1"/>
                                          </p:val>
                                        </p:tav>
                                      </p:tavLst>
                                    </p:anim>
                                    <p:animScale>
                                      <p:cBhvr>
                                        <p:cTn id="38" dur="16">
                                          <p:stCondLst>
                                            <p:cond delay="406"/>
                                          </p:stCondLst>
                                        </p:cTn>
                                        <p:tgtEl>
                                          <p:spTgt spid="61"/>
                                        </p:tgtEl>
                                      </p:cBhvr>
                                      <p:to x="100000" y="60000"/>
                                    </p:animScale>
                                    <p:animScale>
                                      <p:cBhvr>
                                        <p:cTn id="39" dur="104" decel="50000">
                                          <p:stCondLst>
                                            <p:cond delay="423"/>
                                          </p:stCondLst>
                                        </p:cTn>
                                        <p:tgtEl>
                                          <p:spTgt spid="61"/>
                                        </p:tgtEl>
                                      </p:cBhvr>
                                      <p:to x="100000" y="100000"/>
                                    </p:animScale>
                                    <p:animScale>
                                      <p:cBhvr>
                                        <p:cTn id="40" dur="16">
                                          <p:stCondLst>
                                            <p:cond delay="820"/>
                                          </p:stCondLst>
                                        </p:cTn>
                                        <p:tgtEl>
                                          <p:spTgt spid="61"/>
                                        </p:tgtEl>
                                      </p:cBhvr>
                                      <p:to x="100000" y="80000"/>
                                    </p:animScale>
                                    <p:animScale>
                                      <p:cBhvr>
                                        <p:cTn id="41" dur="104" decel="50000">
                                          <p:stCondLst>
                                            <p:cond delay="836"/>
                                          </p:stCondLst>
                                        </p:cTn>
                                        <p:tgtEl>
                                          <p:spTgt spid="61"/>
                                        </p:tgtEl>
                                      </p:cBhvr>
                                      <p:to x="100000" y="100000"/>
                                    </p:animScale>
                                    <p:animScale>
                                      <p:cBhvr>
                                        <p:cTn id="42" dur="16">
                                          <p:stCondLst>
                                            <p:cond delay="1026"/>
                                          </p:stCondLst>
                                        </p:cTn>
                                        <p:tgtEl>
                                          <p:spTgt spid="61"/>
                                        </p:tgtEl>
                                      </p:cBhvr>
                                      <p:to x="100000" y="90000"/>
                                    </p:animScale>
                                    <p:animScale>
                                      <p:cBhvr>
                                        <p:cTn id="43" dur="104" decel="50000">
                                          <p:stCondLst>
                                            <p:cond delay="1042"/>
                                          </p:stCondLst>
                                        </p:cTn>
                                        <p:tgtEl>
                                          <p:spTgt spid="61"/>
                                        </p:tgtEl>
                                      </p:cBhvr>
                                      <p:to x="100000" y="100000"/>
                                    </p:animScale>
                                    <p:animScale>
                                      <p:cBhvr>
                                        <p:cTn id="44" dur="16">
                                          <p:stCondLst>
                                            <p:cond delay="1130"/>
                                          </p:stCondLst>
                                        </p:cTn>
                                        <p:tgtEl>
                                          <p:spTgt spid="61"/>
                                        </p:tgtEl>
                                      </p:cBhvr>
                                      <p:to x="100000" y="95000"/>
                                    </p:animScale>
                                    <p:animScale>
                                      <p:cBhvr>
                                        <p:cTn id="45" dur="104" decel="50000">
                                          <p:stCondLst>
                                            <p:cond delay="1146"/>
                                          </p:stCondLst>
                                        </p:cTn>
                                        <p:tgtEl>
                                          <p:spTgt spid="61"/>
                                        </p:tgtEl>
                                      </p:cBhvr>
                                      <p:to x="100000" y="100000"/>
                                    </p:animScale>
                                  </p:childTnLst>
                                </p:cTn>
                              </p:par>
                              <p:par>
                                <p:cTn id="46" presetID="26" presetClass="entr" presetSubtype="0" fill="hold" nodeType="withEffect">
                                  <p:stCondLst>
                                    <p:cond delay="500"/>
                                  </p:stCondLst>
                                  <p:childTnLst>
                                    <p:set>
                                      <p:cBhvr>
                                        <p:cTn id="47" dur="1" fill="hold">
                                          <p:stCondLst>
                                            <p:cond delay="0"/>
                                          </p:stCondLst>
                                        </p:cTn>
                                        <p:tgtEl>
                                          <p:spTgt spid="65"/>
                                        </p:tgtEl>
                                        <p:attrNameLst>
                                          <p:attrName>style.visibility</p:attrName>
                                        </p:attrNameLst>
                                      </p:cBhvr>
                                      <p:to>
                                        <p:strVal val="visible"/>
                                      </p:to>
                                    </p:set>
                                    <p:animEffect>
                                      <p:cBhvr>
                                        <p:cTn id="48" dur="362">
                                          <p:stCondLst>
                                            <p:cond delay="0"/>
                                          </p:stCondLst>
                                        </p:cTn>
                                        <p:tgtEl>
                                          <p:spTgt spid="65"/>
                                        </p:tgtEl>
                                      </p:cBhvr>
                                    </p:animEffect>
                                    <p:anim calcmode="lin" valueType="num">
                                      <p:cBhvr>
                                        <p:cTn id="49" dur="1139" tmFilter="0,0; 0.14,0.36; 0.43,0.73; 0.71,0.91; 1.0,1.0">
                                          <p:stCondLst>
                                            <p:cond delay="0"/>
                                          </p:stCondLst>
                                        </p:cTn>
                                        <p:tgtEl>
                                          <p:spTgt spid="65"/>
                                        </p:tgtEl>
                                        <p:attrNameLst>
                                          <p:attrName>ppt_x</p:attrName>
                                        </p:attrNameLst>
                                      </p:cBhvr>
                                      <p:tavLst>
                                        <p:tav tm="0">
                                          <p:val>
                                            <p:strVal val="#ppt_x-0.25"/>
                                          </p:val>
                                        </p:tav>
                                        <p:tav tm="100000">
                                          <p:val>
                                            <p:strVal val="#ppt_x"/>
                                          </p:val>
                                        </p:tav>
                                      </p:tavLst>
                                    </p:anim>
                                    <p:anim calcmode="lin" valueType="num">
                                      <p:cBhvr>
                                        <p:cTn id="50" dur="415" tmFilter="0.0,0.0; 0.25,0.07; 0.50,0.2; 0.75,0.467; 1.0,1.0">
                                          <p:stCondLst>
                                            <p:cond delay="0"/>
                                          </p:stCondLst>
                                        </p:cTn>
                                        <p:tgtEl>
                                          <p:spTgt spid="65"/>
                                        </p:tgtEl>
                                        <p:attrNameLst>
                                          <p:attrName>ppt_y</p:attrName>
                                        </p:attrNameLst>
                                      </p:cBhvr>
                                      <p:tavLst>
                                        <p:tav tm="0" fmla="#ppt_y-sin(pi*$)/3">
                                          <p:val>
                                            <p:fltVal val="0.5"/>
                                          </p:val>
                                        </p:tav>
                                        <p:tav tm="100000">
                                          <p:val>
                                            <p:fltVal val="1"/>
                                          </p:val>
                                        </p:tav>
                                      </p:tavLst>
                                    </p:anim>
                                    <p:anim calcmode="lin" valueType="num">
                                      <p:cBhvr>
                                        <p:cTn id="51" dur="415" tmFilter="0, 0; 0.125,0.2665; 0.25,0.4; 0.375,0.465; 0.5,0.5;  0.625,0.535; 0.75,0.6; 0.875,0.7335; 1,1">
                                          <p:stCondLst>
                                            <p:cond delay="415"/>
                                          </p:stCondLst>
                                        </p:cTn>
                                        <p:tgtEl>
                                          <p:spTgt spid="65"/>
                                        </p:tgtEl>
                                        <p:attrNameLst>
                                          <p:attrName>ppt_y</p:attrName>
                                        </p:attrNameLst>
                                      </p:cBhvr>
                                      <p:tavLst>
                                        <p:tav tm="0" fmla="#ppt_y-sin(pi*$)/9">
                                          <p:val>
                                            <p:fltVal val="0"/>
                                          </p:val>
                                        </p:tav>
                                        <p:tav tm="100000">
                                          <p:val>
                                            <p:fltVal val="1"/>
                                          </p:val>
                                        </p:tav>
                                      </p:tavLst>
                                    </p:anim>
                                    <p:anim calcmode="lin" valueType="num">
                                      <p:cBhvr>
                                        <p:cTn id="52" dur="207" tmFilter="0, 0; 0.125,0.2665; 0.25,0.4; 0.375,0.465; 0.5,0.5;  0.625,0.535; 0.75,0.6; 0.875,0.7335; 1,1">
                                          <p:stCondLst>
                                            <p:cond delay="828"/>
                                          </p:stCondLst>
                                        </p:cTn>
                                        <p:tgtEl>
                                          <p:spTgt spid="65"/>
                                        </p:tgtEl>
                                        <p:attrNameLst>
                                          <p:attrName>ppt_y</p:attrName>
                                        </p:attrNameLst>
                                      </p:cBhvr>
                                      <p:tavLst>
                                        <p:tav tm="0" fmla="#ppt_y-sin(pi*$)/27">
                                          <p:val>
                                            <p:fltVal val="0"/>
                                          </p:val>
                                        </p:tav>
                                        <p:tav tm="100000">
                                          <p:val>
                                            <p:fltVal val="1"/>
                                          </p:val>
                                        </p:tav>
                                      </p:tavLst>
                                    </p:anim>
                                    <p:anim calcmode="lin" valueType="num">
                                      <p:cBhvr>
                                        <p:cTn id="53" dur="103" tmFilter="0, 0; 0.125,0.2665; 0.25,0.4; 0.375,0.465; 0.5,0.5;  0.625,0.535; 0.75,0.6; 0.875,0.7335; 1,1">
                                          <p:stCondLst>
                                            <p:cond delay="1035"/>
                                          </p:stCondLst>
                                        </p:cTn>
                                        <p:tgtEl>
                                          <p:spTgt spid="65"/>
                                        </p:tgtEl>
                                        <p:attrNameLst>
                                          <p:attrName>ppt_y</p:attrName>
                                        </p:attrNameLst>
                                      </p:cBhvr>
                                      <p:tavLst>
                                        <p:tav tm="0" fmla="#ppt_y-sin(pi*$)/81">
                                          <p:val>
                                            <p:fltVal val="0"/>
                                          </p:val>
                                        </p:tav>
                                        <p:tav tm="100000">
                                          <p:val>
                                            <p:fltVal val="1"/>
                                          </p:val>
                                        </p:tav>
                                      </p:tavLst>
                                    </p:anim>
                                    <p:animScale>
                                      <p:cBhvr>
                                        <p:cTn id="54" dur="16">
                                          <p:stCondLst>
                                            <p:cond delay="406"/>
                                          </p:stCondLst>
                                        </p:cTn>
                                        <p:tgtEl>
                                          <p:spTgt spid="65"/>
                                        </p:tgtEl>
                                      </p:cBhvr>
                                      <p:to x="100000" y="60000"/>
                                    </p:animScale>
                                    <p:animScale>
                                      <p:cBhvr>
                                        <p:cTn id="55" dur="104" decel="50000">
                                          <p:stCondLst>
                                            <p:cond delay="423"/>
                                          </p:stCondLst>
                                        </p:cTn>
                                        <p:tgtEl>
                                          <p:spTgt spid="65"/>
                                        </p:tgtEl>
                                      </p:cBhvr>
                                      <p:to x="100000" y="100000"/>
                                    </p:animScale>
                                    <p:animScale>
                                      <p:cBhvr>
                                        <p:cTn id="56" dur="16">
                                          <p:stCondLst>
                                            <p:cond delay="820"/>
                                          </p:stCondLst>
                                        </p:cTn>
                                        <p:tgtEl>
                                          <p:spTgt spid="65"/>
                                        </p:tgtEl>
                                      </p:cBhvr>
                                      <p:to x="100000" y="80000"/>
                                    </p:animScale>
                                    <p:animScale>
                                      <p:cBhvr>
                                        <p:cTn id="57" dur="104" decel="50000">
                                          <p:stCondLst>
                                            <p:cond delay="836"/>
                                          </p:stCondLst>
                                        </p:cTn>
                                        <p:tgtEl>
                                          <p:spTgt spid="65"/>
                                        </p:tgtEl>
                                      </p:cBhvr>
                                      <p:to x="100000" y="100000"/>
                                    </p:animScale>
                                    <p:animScale>
                                      <p:cBhvr>
                                        <p:cTn id="58" dur="16">
                                          <p:stCondLst>
                                            <p:cond delay="1026"/>
                                          </p:stCondLst>
                                        </p:cTn>
                                        <p:tgtEl>
                                          <p:spTgt spid="65"/>
                                        </p:tgtEl>
                                      </p:cBhvr>
                                      <p:to x="100000" y="90000"/>
                                    </p:animScale>
                                    <p:animScale>
                                      <p:cBhvr>
                                        <p:cTn id="59" dur="104" decel="50000">
                                          <p:stCondLst>
                                            <p:cond delay="1042"/>
                                          </p:stCondLst>
                                        </p:cTn>
                                        <p:tgtEl>
                                          <p:spTgt spid="65"/>
                                        </p:tgtEl>
                                      </p:cBhvr>
                                      <p:to x="100000" y="100000"/>
                                    </p:animScale>
                                    <p:animScale>
                                      <p:cBhvr>
                                        <p:cTn id="60" dur="16">
                                          <p:stCondLst>
                                            <p:cond delay="1130"/>
                                          </p:stCondLst>
                                        </p:cTn>
                                        <p:tgtEl>
                                          <p:spTgt spid="65"/>
                                        </p:tgtEl>
                                      </p:cBhvr>
                                      <p:to x="100000" y="95000"/>
                                    </p:animScale>
                                    <p:animScale>
                                      <p:cBhvr>
                                        <p:cTn id="61" dur="104" decel="50000">
                                          <p:stCondLst>
                                            <p:cond delay="1146"/>
                                          </p:stCondLst>
                                        </p:cTn>
                                        <p:tgtEl>
                                          <p:spTgt spid="65"/>
                                        </p:tgtEl>
                                      </p:cBhvr>
                                      <p:to x="100000" y="100000"/>
                                    </p:animScale>
                                  </p:childTnLst>
                                </p:cTn>
                              </p:par>
                            </p:childTnLst>
                          </p:cTn>
                        </p:par>
                        <p:par>
                          <p:cTn id="62" fill="hold">
                            <p:stCondLst>
                              <p:cond delay="3200"/>
                            </p:stCondLst>
                            <p:childTnLst>
                              <p:par>
                                <p:cTn id="63" presetID="22" presetClass="entr" presetSubtype="2" fill="hold" grpId="0" nodeType="afterEffect">
                                  <p:stCondLst>
                                    <p:cond delay="0"/>
                                  </p:stCondLst>
                                  <p:childTnLst>
                                    <p:set>
                                      <p:cBhvr>
                                        <p:cTn id="64" dur="1" fill="hold">
                                          <p:stCondLst>
                                            <p:cond delay="0"/>
                                          </p:stCondLst>
                                        </p:cTn>
                                        <p:tgtEl>
                                          <p:spTgt spid="56"/>
                                        </p:tgtEl>
                                        <p:attrNameLst>
                                          <p:attrName>style.visibility</p:attrName>
                                        </p:attrNameLst>
                                      </p:cBhvr>
                                      <p:to>
                                        <p:strVal val="visible"/>
                                      </p:to>
                                    </p:set>
                                    <p:animEffect>
                                      <p:cBhvr>
                                        <p:cTn id="65" dur="250"/>
                                        <p:tgtEl>
                                          <p:spTgt spid="56"/>
                                        </p:tgtEl>
                                      </p:cBhvr>
                                    </p:animEffect>
                                  </p:childTnLst>
                                </p:cTn>
                              </p:par>
                              <p:par>
                                <p:cTn id="66" presetID="22" presetClass="entr" presetSubtype="2" fill="hold" grpId="0" nodeType="withEffect">
                                  <p:stCondLst>
                                    <p:cond delay="250"/>
                                  </p:stCondLst>
                                  <p:childTnLst>
                                    <p:set>
                                      <p:cBhvr>
                                        <p:cTn id="67" dur="1" fill="hold">
                                          <p:stCondLst>
                                            <p:cond delay="0"/>
                                          </p:stCondLst>
                                        </p:cTn>
                                        <p:tgtEl>
                                          <p:spTgt spid="54"/>
                                        </p:tgtEl>
                                        <p:attrNameLst>
                                          <p:attrName>style.visibility</p:attrName>
                                        </p:attrNameLst>
                                      </p:cBhvr>
                                      <p:to>
                                        <p:strVal val="visible"/>
                                      </p:to>
                                    </p:set>
                                    <p:animEffect>
                                      <p:cBhvr>
                                        <p:cTn id="68" dur="250"/>
                                        <p:tgtEl>
                                          <p:spTgt spid="54"/>
                                        </p:tgtEl>
                                      </p:cBhvr>
                                    </p:animEffect>
                                  </p:childTnLst>
                                </p:cTn>
                              </p:par>
                              <p:par>
                                <p:cTn id="69" presetID="22" presetClass="entr" presetSubtype="2" fill="hold" grpId="0" nodeType="withEffect">
                                  <p:stCondLst>
                                    <p:cond delay="500"/>
                                  </p:stCondLst>
                                  <p:childTnLst>
                                    <p:set>
                                      <p:cBhvr>
                                        <p:cTn id="70" dur="1" fill="hold">
                                          <p:stCondLst>
                                            <p:cond delay="0"/>
                                          </p:stCondLst>
                                        </p:cTn>
                                        <p:tgtEl>
                                          <p:spTgt spid="55"/>
                                        </p:tgtEl>
                                        <p:attrNameLst>
                                          <p:attrName>style.visibility</p:attrName>
                                        </p:attrNameLst>
                                      </p:cBhvr>
                                      <p:to>
                                        <p:strVal val="visible"/>
                                      </p:to>
                                    </p:set>
                                    <p:animEffect>
                                      <p:cBhvr>
                                        <p:cTn id="71" dur="250"/>
                                        <p:tgtEl>
                                          <p:spTgt spid="55"/>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additive="base">
                                        <p:cTn id="76" dur="500" fill="hold"/>
                                        <p:tgtEl>
                                          <p:spTgt spid="19"/>
                                        </p:tgtEl>
                                        <p:attrNameLst>
                                          <p:attrName>ppt_x</p:attrName>
                                        </p:attrNameLst>
                                      </p:cBhvr>
                                      <p:tavLst>
                                        <p:tav tm="0">
                                          <p:val>
                                            <p:strVal val="#ppt_x"/>
                                          </p:val>
                                        </p:tav>
                                        <p:tav tm="100000">
                                          <p:val>
                                            <p:strVal val="#ppt_x"/>
                                          </p:val>
                                        </p:tav>
                                      </p:tavLst>
                                    </p:anim>
                                    <p:anim calcmode="lin" valueType="num">
                                      <p:cBhvr additive="base">
                                        <p:cTn id="7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additive="base">
                                        <p:cTn id="82" dur="500" fill="hold"/>
                                        <p:tgtEl>
                                          <p:spTgt spid="20"/>
                                        </p:tgtEl>
                                        <p:attrNameLst>
                                          <p:attrName>ppt_x</p:attrName>
                                        </p:attrNameLst>
                                      </p:cBhvr>
                                      <p:tavLst>
                                        <p:tav tm="0">
                                          <p:val>
                                            <p:strVal val="#ppt_x"/>
                                          </p:val>
                                        </p:tav>
                                        <p:tav tm="100000">
                                          <p:val>
                                            <p:strVal val="#ppt_x"/>
                                          </p:val>
                                        </p:tav>
                                      </p:tavLst>
                                    </p:anim>
                                    <p:anim calcmode="lin" valueType="num">
                                      <p:cBhvr additive="base">
                                        <p:cTn id="8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additive="base">
                                        <p:cTn id="88" dur="500" fill="hold"/>
                                        <p:tgtEl>
                                          <p:spTgt spid="21"/>
                                        </p:tgtEl>
                                        <p:attrNameLst>
                                          <p:attrName>ppt_x</p:attrName>
                                        </p:attrNameLst>
                                      </p:cBhvr>
                                      <p:tavLst>
                                        <p:tav tm="0">
                                          <p:val>
                                            <p:strVal val="#ppt_x"/>
                                          </p:val>
                                        </p:tav>
                                        <p:tav tm="100000">
                                          <p:val>
                                            <p:strVal val="#ppt_x"/>
                                          </p:val>
                                        </p:tav>
                                      </p:tavLst>
                                    </p:anim>
                                    <p:anim calcmode="lin" valueType="num">
                                      <p:cBhvr additive="base">
                                        <p:cTn id="8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additive="base">
                                        <p:cTn id="94" dur="500" fill="hold"/>
                                        <p:tgtEl>
                                          <p:spTgt spid="22"/>
                                        </p:tgtEl>
                                        <p:attrNameLst>
                                          <p:attrName>ppt_x</p:attrName>
                                        </p:attrNameLst>
                                      </p:cBhvr>
                                      <p:tavLst>
                                        <p:tav tm="0">
                                          <p:val>
                                            <p:strVal val="#ppt_x"/>
                                          </p:val>
                                        </p:tav>
                                        <p:tav tm="100000">
                                          <p:val>
                                            <p:strVal val="#ppt_x"/>
                                          </p:val>
                                        </p:tav>
                                      </p:tavLst>
                                    </p:anim>
                                    <p:anim calcmode="lin" valueType="num">
                                      <p:cBhvr additive="base">
                                        <p:cTn id="9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additive="base">
                                        <p:cTn id="100" dur="500" fill="hold"/>
                                        <p:tgtEl>
                                          <p:spTgt spid="24"/>
                                        </p:tgtEl>
                                        <p:attrNameLst>
                                          <p:attrName>ppt_x</p:attrName>
                                        </p:attrNameLst>
                                      </p:cBhvr>
                                      <p:tavLst>
                                        <p:tav tm="0">
                                          <p:val>
                                            <p:strVal val="#ppt_x"/>
                                          </p:val>
                                        </p:tav>
                                        <p:tav tm="100000">
                                          <p:val>
                                            <p:strVal val="#ppt_x"/>
                                          </p:val>
                                        </p:tav>
                                      </p:tavLst>
                                    </p:anim>
                                    <p:anim calcmode="lin" valueType="num">
                                      <p:cBhvr additive="base">
                                        <p:cTn id="10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54" grpId="0" bldLvl="0" autoUpdateAnimBg="0"/>
      <p:bldP spid="55" grpId="0" bldLvl="0" autoUpdateAnimBg="0"/>
      <p:bldP spid="56" grpId="0" bldLvl="0" autoUpdateAnimBg="0"/>
      <p:bldP spid="19" grpId="0"/>
      <p:bldP spid="19" grpId="1"/>
      <p:bldP spid="20" grpId="0"/>
      <p:bldP spid="20" grpId="1"/>
      <p:bldP spid="21" grpId="0"/>
      <p:bldP spid="21" grpId="1"/>
      <p:bldP spid="22" grpId="0"/>
      <p:bldP spid="22" grpId="1"/>
      <p:bldP spid="24" grpId="0"/>
      <p:bldP spid="24"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235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 道歉+告知</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03</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65373" y="3052012"/>
              <a:ext cx="2202101" cy="2281522"/>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假如你是李华，上学期你向外教Alex借了一本书，未及时归还。现在Alex已经回到美国，请你给他写一封邮件表达歉意并告知归还事宜。邮件内容包括：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 表达歉意；</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 说明原因；</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 告知归还事宜。</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FE4444"/>
              </a:gs>
              <a:gs pos="100000">
                <a:srgbClr val="832B2B"/>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07010" y="1724025"/>
            <a:ext cx="1217930" cy="82994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(2021.11) 2021 学年第一学期 9+1 高中联盟期中考试</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930650" y="1365250"/>
            <a:ext cx="7659370" cy="4246245"/>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Alex,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 hope you had a safe journey home. I am writing to say that I’m sorry for not giving you back the book </a:t>
            </a:r>
            <a:r>
              <a:rPr sz="2000" b="1" i="1">
                <a:latin typeface="等线" panose="02010600030101010101" charset="-122"/>
                <a:ea typeface="等线" panose="02010600030101010101" charset="-122"/>
              </a:rPr>
              <a:t>Contemporary American Literature</a:t>
            </a:r>
            <a:r>
              <a:rPr sz="2000" b="1">
                <a:latin typeface="等线" panose="02010600030101010101" charset="-122"/>
                <a:ea typeface="等线" panose="02010600030101010101" charset="-122"/>
              </a:rPr>
              <a:t>, which I borrowed from you last term.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Interested in American literature as I have long been, the coming college entrance examination has left me no time to indulge my passion. To be honest, I barely finished the book several days ago. I will mail it to you tomorrow and hopefully, it will reach you next Friday.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Sorry again for all the trouble I have caused. Best wishes!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 Li Hua</a:t>
            </a:r>
            <a:endParaRPr sz="2000" b="1">
              <a:latin typeface="等线" panose="02010600030101010101" charset="-122"/>
              <a:ea typeface="等线" panose="02010600030101010101" charset="-122"/>
            </a:endParaRPr>
          </a:p>
        </p:txBody>
      </p:sp>
      <p:sp>
        <p:nvSpPr>
          <p:cNvPr id="7" name="文本框 6"/>
          <p:cNvSpPr txBox="1"/>
          <p:nvPr/>
        </p:nvSpPr>
        <p:spPr>
          <a:xfrm>
            <a:off x="4006850" y="5281295"/>
            <a:ext cx="6452870" cy="1322070"/>
          </a:xfrm>
          <a:prstGeom prst="rect">
            <a:avLst/>
          </a:prstGeom>
          <a:noFill/>
        </p:spPr>
        <p:txBody>
          <a:bodyPr wrap="square" rtlCol="0" anchor="t">
            <a:spAutoFit/>
          </a:bodyPr>
          <a:p>
            <a:pPr marL="285750" indent="-285750">
              <a:buFont typeface="Arial" panose="020B0604020202020204" pitchFamily="34" charset="0"/>
              <a:buChar char="•"/>
            </a:pPr>
            <a:r>
              <a:rPr lang="en-US" sz="1600" i="1"/>
              <a:t>c</a:t>
            </a:r>
            <a:r>
              <a:rPr sz="1600" i="1"/>
              <a:t>ontemporary /kənˈtemprəri/ adj. 当代的，现代的</a:t>
            </a:r>
            <a:endParaRPr sz="1600" i="1"/>
          </a:p>
          <a:p>
            <a:pPr marL="285750" indent="-285750">
              <a:buFont typeface="Arial" panose="020B0604020202020204" pitchFamily="34" charset="0"/>
              <a:buChar char="•"/>
            </a:pPr>
            <a:r>
              <a:rPr sz="1600" i="1"/>
              <a:t>Interested in American literature as I have long been</a:t>
            </a:r>
            <a:endParaRPr sz="1600" i="1"/>
          </a:p>
          <a:p>
            <a:pPr indent="0">
              <a:buFont typeface="Arial" panose="020B0604020202020204" pitchFamily="34" charset="0"/>
              <a:buNone/>
            </a:pPr>
            <a:r>
              <a:rPr lang="en-US" sz="1600" i="1"/>
              <a:t>       </a:t>
            </a:r>
            <a:r>
              <a:rPr lang="zh-CN" altLang="en-US" sz="1600" i="1"/>
              <a:t>尽管</a:t>
            </a:r>
            <a:r>
              <a:rPr sz="1600" i="1"/>
              <a:t>我一直对美国文学很感兴趣</a:t>
            </a:r>
            <a:r>
              <a:rPr lang="zh-CN" sz="1600" i="1"/>
              <a:t>（</a:t>
            </a:r>
            <a:r>
              <a:rPr lang="en-US" altLang="zh-CN" sz="1600" i="1"/>
              <a:t>as</a:t>
            </a:r>
            <a:r>
              <a:rPr lang="zh-CN" sz="1600" i="1"/>
              <a:t>引导的让步状语从句）</a:t>
            </a:r>
            <a:endParaRPr sz="1600" i="1"/>
          </a:p>
          <a:p>
            <a:pPr marL="285750" indent="-285750">
              <a:buFont typeface="Arial" panose="020B0604020202020204" pitchFamily="34" charset="0"/>
              <a:buChar char="•"/>
            </a:pPr>
            <a:r>
              <a:rPr sz="1600" i="1"/>
              <a:t>indulge</a:t>
            </a:r>
            <a:r>
              <a:rPr lang="en-US" sz="1600" i="1"/>
              <a:t> </a:t>
            </a:r>
            <a:r>
              <a:rPr sz="1600" i="1"/>
              <a:t>/ɪnˈdʌldʒ/ 满足（欲望、兴趣等）</a:t>
            </a:r>
            <a:endParaRPr sz="1600" i="1"/>
          </a:p>
          <a:p>
            <a:pPr indent="0">
              <a:buFont typeface="Arial" panose="020B0604020202020204" pitchFamily="34" charset="0"/>
              <a:buNone/>
            </a:pPr>
            <a:r>
              <a:rPr lang="en-US" sz="1600" i="1"/>
              <a:t>      </a:t>
            </a:r>
            <a:r>
              <a:rPr sz="1600" i="1"/>
              <a:t>indulge my passion尽情投入热爱</a:t>
            </a:r>
            <a:endParaRPr sz="1600" i="1"/>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54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04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P spid="7" grpId="0"/>
      <p:bldP spid="7"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235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 告知+建议：肢体语言的异同(文化差异)</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508375" cy="5768340"/>
            <a:chOff x="2068615" y="1696036"/>
            <a:chExt cx="2429920"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04</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22271" y="3006829"/>
              <a:ext cx="2376264"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假定你是李华，你的英国笔友Chris下学期将作为交换生到你校学习，现向你询问两国日常生活中一些肢体语言的异同。请你给他回信，内容包括：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1.表示欢迎；</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2.告知一些常见肢体语言的异同；</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 建议其它学习途径。</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7B32B2"/>
              </a:gs>
              <a:gs pos="100000">
                <a:srgbClr val="401A5D"/>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07010" y="1724025"/>
            <a:ext cx="1217930"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2021学年第一学期浙江省名校协作体试题</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930650" y="1365250"/>
            <a:ext cx="7659370" cy="4246245"/>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Peter,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Welcome to join us! Since you want to learn about Chinese body language in our daily life, let me tell you some.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Like Britons, we usually greet others by nodding, smiling or shaking hands. But different from your culture, Chinese people tend to stay closer to each other. In class, students are supposed to sit straight and raise their hands if they have questions.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It’s hard to list all the things I want you to know, so I downloaded an article introducing the topic. I suggest you reading it before coming to China.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 Hua</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225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75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740410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拓展资料：肢体语言的中美文化异同 </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7" name="淘宝网chenying0907出品 4"/>
          <p:cNvSpPr txBox="1"/>
          <p:nvPr/>
        </p:nvSpPr>
        <p:spPr>
          <a:xfrm>
            <a:off x="450215" y="3810000"/>
            <a:ext cx="516255" cy="1568450"/>
          </a:xfrm>
          <a:prstGeom prst="rect">
            <a:avLst/>
          </a:prstGeom>
          <a:noFill/>
        </p:spPr>
        <p:txBody>
          <a:bodyPr wrap="square" rtlCol="0">
            <a:spAutoFit/>
          </a:bodyPr>
          <a:p>
            <a:pPr algn="ctr"/>
            <a:r>
              <a:rPr sz="2400" b="1" dirty="0">
                <a:latin typeface="微软雅黑" panose="020B0503020204020204" pitchFamily="34" charset="-122"/>
                <a:ea typeface="微软雅黑" panose="020B0503020204020204" pitchFamily="34" charset="-122"/>
              </a:rPr>
              <a:t>文化差异</a:t>
            </a:r>
            <a:endParaRPr sz="2400" b="1" dirty="0">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H="1" flipV="1">
            <a:off x="1370965" y="3064510"/>
            <a:ext cx="11430" cy="3610610"/>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sp>
        <p:nvSpPr>
          <p:cNvPr id="8" name="文本框 7"/>
          <p:cNvSpPr txBox="1"/>
          <p:nvPr/>
        </p:nvSpPr>
        <p:spPr>
          <a:xfrm>
            <a:off x="2145665" y="931545"/>
            <a:ext cx="9855200" cy="3784600"/>
          </a:xfrm>
          <a:prstGeom prst="rect">
            <a:avLst/>
          </a:prstGeom>
          <a:noFill/>
        </p:spPr>
        <p:txBody>
          <a:bodyPr wrap="square" rtlCol="0" anchor="t">
            <a:spAutoFit/>
          </a:bodyPr>
          <a:p>
            <a:r>
              <a:rPr lang="zh-CN" altLang="en-US" sz="2000">
                <a:sym typeface="+mn-ea"/>
              </a:rPr>
              <a:t>这是一个美国人的习惯, 双方看对方当他们说话的时候, 但他们讨厌注视对方, 因为在他们看来这是一个非常粗鲁的行为。然而，在中国凝视别人，有时只是一种好奇和惊讶。</a:t>
            </a:r>
            <a:endParaRPr lang="zh-CN" altLang="en-US" sz="2000">
              <a:sym typeface="+mn-ea"/>
            </a:endParaRPr>
          </a:p>
          <a:p>
            <a:endParaRPr lang="zh-CN" altLang="en-US" sz="2000"/>
          </a:p>
          <a:p>
            <a:endParaRPr lang="zh-CN" altLang="en-US" sz="2000"/>
          </a:p>
          <a:p>
            <a:endParaRPr lang="zh-CN" altLang="en-US" sz="2000"/>
          </a:p>
          <a:p>
            <a:endParaRPr lang="zh-CN" altLang="en-US" sz="2000"/>
          </a:p>
          <a:p>
            <a:endParaRPr lang="zh-CN" altLang="en-US" sz="2000"/>
          </a:p>
          <a:p>
            <a:r>
              <a:rPr lang="zh-CN" altLang="en-US" sz="2000"/>
              <a:t>当美国人谈话时，双方面对对方，在他们看来，这是正直和诚实的标志。美国人民有一句古老的谚语:永远不要相信一个不能直视你眼睛的人。而中国人在交谈时，双方不一定不时地看对方一眼，有些人还故意避免持续的目光接触，以表示谦逊、服从或尊重。</a:t>
            </a:r>
            <a:endParaRPr lang="zh-CN" altLang="en-US" sz="2000"/>
          </a:p>
          <a:p>
            <a:endParaRPr lang="zh-CN" altLang="en-US" sz="2000"/>
          </a:p>
          <a:p>
            <a:endParaRPr lang="zh-CN" altLang="en-US" sz="2000"/>
          </a:p>
        </p:txBody>
      </p:sp>
      <p:sp>
        <p:nvSpPr>
          <p:cNvPr id="11" name="文本框 10"/>
          <p:cNvSpPr txBox="1"/>
          <p:nvPr/>
        </p:nvSpPr>
        <p:spPr>
          <a:xfrm>
            <a:off x="2635885" y="1680210"/>
            <a:ext cx="9064625" cy="1322070"/>
          </a:xfrm>
          <a:prstGeom prst="rect">
            <a:avLst/>
          </a:prstGeom>
          <a:noFill/>
        </p:spPr>
        <p:txBody>
          <a:bodyPr wrap="square" rtlCol="0" anchor="t">
            <a:spAutoFit/>
          </a:bodyPr>
          <a:p>
            <a:pPr marL="342900" indent="-342900">
              <a:buFont typeface="Wingdings" panose="05000000000000000000" charset="0"/>
              <a:buChar char="Ø"/>
            </a:pPr>
            <a:r>
              <a:rPr lang="zh-CN" altLang="en-US" sz="2000" b="1">
                <a:solidFill>
                  <a:srgbClr val="002060"/>
                </a:solidFill>
                <a:sym typeface="+mn-ea"/>
              </a:rPr>
              <a:t>It is a habit of American people that the two sides look at each other while they are talking, but they hate eye-gazing (staring), because in their view this is a very rude behavior. However, to gaze at people in China, sometimes means only a curiosity and surprise.</a:t>
            </a:r>
            <a:endParaRPr lang="zh-CN" altLang="en-US" sz="2000" b="1">
              <a:solidFill>
                <a:srgbClr val="002060"/>
              </a:solidFill>
              <a:sym typeface="+mn-ea"/>
            </a:endParaRPr>
          </a:p>
        </p:txBody>
      </p:sp>
      <p:sp>
        <p:nvSpPr>
          <p:cNvPr id="12" name="文本框 11"/>
          <p:cNvSpPr txBox="1"/>
          <p:nvPr/>
        </p:nvSpPr>
        <p:spPr>
          <a:xfrm>
            <a:off x="2226945" y="4134485"/>
            <a:ext cx="9473565" cy="1630045"/>
          </a:xfrm>
          <a:prstGeom prst="rect">
            <a:avLst/>
          </a:prstGeom>
          <a:noFill/>
        </p:spPr>
        <p:txBody>
          <a:bodyPr wrap="square" rtlCol="0" anchor="t">
            <a:spAutoFit/>
          </a:bodyPr>
          <a:p>
            <a:pPr marL="342900" indent="-342900">
              <a:buFont typeface="Wingdings" panose="05000000000000000000" charset="0"/>
              <a:buChar char="Ø"/>
            </a:pPr>
            <a:r>
              <a:rPr lang="zh-CN" altLang="en-US" sz="2000" b="1">
                <a:solidFill>
                  <a:srgbClr val="002060"/>
                </a:solidFill>
              </a:rPr>
              <a:t>When American talks, the two sides face each other, which is a sign of integrity and honesty. American people have an old proverb: Never trust a person who can't look you in the eyes. While the Chinese people in conversation, the two sides are not necessarily time to time to look at each other, and some people have also deliberately avoided continued eye contact to show humility, obedience or respect.</a:t>
            </a:r>
            <a:endParaRPr lang="zh-CN" altLang="en-US" sz="2000" b="1">
              <a:solidFill>
                <a:srgbClr val="002060"/>
              </a:solidFill>
            </a:endParaRPr>
          </a:p>
        </p:txBody>
      </p:sp>
      <p:sp>
        <p:nvSpPr>
          <p:cNvPr id="10" name="圆角淘宝网chenying0907出品 2"/>
          <p:cNvSpPr/>
          <p:nvPr/>
        </p:nvSpPr>
        <p:spPr>
          <a:xfrm rot="19055120">
            <a:off x="650875" y="1081405"/>
            <a:ext cx="1452245" cy="1452245"/>
          </a:xfrm>
          <a:prstGeom prst="roundRect">
            <a:avLst/>
          </a:prstGeom>
          <a:gradFill flip="none" rotWithShape="1">
            <a:gsLst>
              <a:gs pos="0">
                <a:srgbClr val="9EE256"/>
              </a:gs>
              <a:gs pos="100000">
                <a:srgbClr val="52762D"/>
              </a:gs>
            </a:gsLst>
            <a:lin ang="8100000"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dirty="0"/>
          </a:p>
        </p:txBody>
      </p:sp>
      <p:sp>
        <p:nvSpPr>
          <p:cNvPr id="31" name="淘宝网chenying0907出品 203"/>
          <p:cNvSpPr>
            <a:spLocks noChangeAspect="1" noEditPoints="1"/>
          </p:cNvSpPr>
          <p:nvPr/>
        </p:nvSpPr>
        <p:spPr bwMode="auto">
          <a:xfrm>
            <a:off x="1049655" y="1304925"/>
            <a:ext cx="691515" cy="820420"/>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bg1"/>
          </a:solidFill>
          <a:ln>
            <a:noFill/>
          </a:ln>
        </p:spPr>
        <p:txBody>
          <a:bodyPr lIns="162560" tIns="81280" rIns="162560" bIns="81280"/>
          <a:p>
            <a:pPr defTabSz="1219200">
              <a:defRPr/>
            </a:pPr>
            <a:endParaRPr lang="zh-CN" altLang="en-US" sz="332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文本框 4"/>
          <p:cNvSpPr txBox="1"/>
          <p:nvPr/>
        </p:nvSpPr>
        <p:spPr>
          <a:xfrm>
            <a:off x="2451735" y="5764530"/>
            <a:ext cx="8032115" cy="737235"/>
          </a:xfrm>
          <a:prstGeom prst="rect">
            <a:avLst/>
          </a:prstGeom>
          <a:noFill/>
        </p:spPr>
        <p:txBody>
          <a:bodyPr wrap="square" rtlCol="0" anchor="t">
            <a:spAutoFit/>
          </a:bodyPr>
          <a:p>
            <a:pPr marL="285750" indent="-285750">
              <a:buFont typeface="Arial" panose="020B0604020202020204" pitchFamily="34" charset="0"/>
              <a:buChar char="•"/>
            </a:pPr>
            <a:r>
              <a:rPr lang="zh-CN" altLang="en-US" sz="1400" i="1"/>
              <a:t>integrity /ɪnˈteɡrəti/ n. 正直，诚实          </a:t>
            </a:r>
            <a:endParaRPr lang="zh-CN" altLang="en-US" sz="1400" i="1"/>
          </a:p>
          <a:p>
            <a:pPr marL="285750" indent="-285750">
              <a:buFont typeface="Arial" panose="020B0604020202020204" pitchFamily="34" charset="0"/>
              <a:buChar char="•"/>
            </a:pPr>
            <a:r>
              <a:rPr lang="zh-CN" altLang="en-US" sz="1400" i="1"/>
              <a:t>humility /hjuːˈmɪləti/ n. 谦卑，谦逊  </a:t>
            </a:r>
            <a:endParaRPr lang="zh-CN" altLang="en-US" sz="1400" i="1"/>
          </a:p>
          <a:p>
            <a:pPr marL="285750" indent="-285750">
              <a:buFont typeface="Arial" panose="020B0604020202020204" pitchFamily="34" charset="0"/>
              <a:buChar char="•"/>
            </a:pPr>
            <a:r>
              <a:rPr lang="zh-CN" altLang="en-US" sz="1400" i="1"/>
              <a:t>obedience /əˈbiːdiəns/ n. 服从，遵从   </a:t>
            </a:r>
            <a:endParaRPr lang="zh-CN" altLang="en-US" sz="1400" i="1"/>
          </a:p>
        </p:txBody>
      </p:sp>
      <p:pic>
        <p:nvPicPr>
          <p:cNvPr id="13" name="图片 12"/>
          <p:cNvPicPr>
            <a:picLocks noChangeAspect="1"/>
          </p:cNvPicPr>
          <p:nvPr/>
        </p:nvPicPr>
        <p:blipFill>
          <a:blip r:embed="rId3">
            <a:clrChange>
              <a:clrFrom>
                <a:srgbClr val="FFFFFF">
                  <a:alpha val="100000"/>
                </a:srgbClr>
              </a:clrFrom>
              <a:clrTo>
                <a:srgbClr val="FFFFFF">
                  <a:alpha val="100000"/>
                  <a:alpha val="0"/>
                </a:srgbClr>
              </a:clrTo>
            </a:clrChange>
          </a:blip>
          <a:srcRect l="23429" t="7679" r="24438" b="15358"/>
          <a:stretch>
            <a:fillRect/>
          </a:stretch>
        </p:blipFill>
        <p:spPr>
          <a:xfrm>
            <a:off x="693420" y="4900930"/>
            <a:ext cx="2112645" cy="2037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99"/>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2299"/>
                            </p:stCondLst>
                            <p:childTnLst>
                              <p:par>
                                <p:cTn id="18" presetID="2" presetClass="entr" presetSubtype="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down)">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p:bldP spid="11" grpId="0"/>
      <p:bldP spid="11" grpId="1"/>
      <p:bldP spid="12" grpId="0"/>
      <p:bldP spid="12" grpId="1"/>
      <p:bldP spid="5" grpId="0"/>
      <p:bldP spid="5"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7404100"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拓展资料：肢体语言的中美文化异同 </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sp>
        <p:nvSpPr>
          <p:cNvPr id="7" name="淘宝网chenying0907出品 4"/>
          <p:cNvSpPr txBox="1"/>
          <p:nvPr/>
        </p:nvSpPr>
        <p:spPr>
          <a:xfrm>
            <a:off x="450215" y="3810000"/>
            <a:ext cx="516255" cy="1568450"/>
          </a:xfrm>
          <a:prstGeom prst="rect">
            <a:avLst/>
          </a:prstGeom>
          <a:noFill/>
        </p:spPr>
        <p:txBody>
          <a:bodyPr wrap="square" rtlCol="0">
            <a:spAutoFit/>
          </a:bodyPr>
          <a:p>
            <a:pPr algn="ctr"/>
            <a:r>
              <a:rPr sz="2400" b="1" dirty="0">
                <a:latin typeface="微软雅黑" panose="020B0503020204020204" pitchFamily="34" charset="-122"/>
                <a:ea typeface="微软雅黑" panose="020B0503020204020204" pitchFamily="34" charset="-122"/>
              </a:rPr>
              <a:t>文化差异</a:t>
            </a:r>
            <a:endParaRPr sz="2400" b="1" dirty="0">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H="1" flipV="1">
            <a:off x="1370965" y="3064510"/>
            <a:ext cx="11430" cy="3610610"/>
          </a:xfrm>
          <a:prstGeom prst="line">
            <a:avLst/>
          </a:prstGeom>
          <a:noFill/>
          <a:ln w="12700" cap="flat" cmpd="sng" algn="ctr">
            <a:solidFill>
              <a:sysClr val="windowText" lastClr="000000"/>
            </a:solidFill>
            <a:prstDash val="dash"/>
          </a:ln>
          <a:effectLst/>
        </p:spPr>
        <p:style>
          <a:lnRef idx="1">
            <a:srgbClr val="0070C0"/>
          </a:lnRef>
          <a:fillRef idx="0">
            <a:srgbClr val="0070C0"/>
          </a:fillRef>
          <a:effectRef idx="0">
            <a:srgbClr val="0070C0"/>
          </a:effectRef>
          <a:fontRef idx="minor">
            <a:sysClr val="windowText" lastClr="000000"/>
          </a:fontRef>
        </p:style>
      </p:cxnSp>
      <p:sp>
        <p:nvSpPr>
          <p:cNvPr id="8" name="文本框 7"/>
          <p:cNvSpPr txBox="1"/>
          <p:nvPr/>
        </p:nvSpPr>
        <p:spPr>
          <a:xfrm>
            <a:off x="2517140" y="1060450"/>
            <a:ext cx="8437245" cy="4399915"/>
          </a:xfrm>
          <a:prstGeom prst="rect">
            <a:avLst/>
          </a:prstGeom>
          <a:noFill/>
        </p:spPr>
        <p:txBody>
          <a:bodyPr wrap="square" rtlCol="0" anchor="t">
            <a:spAutoFit/>
          </a:bodyPr>
          <a:p>
            <a:r>
              <a:rPr lang="zh-CN" altLang="en-US" sz="2000">
                <a:sym typeface="+mn-ea"/>
              </a:rPr>
              <a:t>由于文化的多样性，身体语言表达的意义因民族而异，这种差异带来了许多障碍、误解和冲突。因此，了解跨文化交际中的体态语是非常重要的。</a:t>
            </a:r>
            <a:endParaRPr lang="zh-CN" altLang="en-US" sz="2000">
              <a:sym typeface="+mn-ea"/>
            </a:endParaRPr>
          </a:p>
          <a:p>
            <a:endParaRPr lang="zh-CN" altLang="en-US" sz="2000"/>
          </a:p>
          <a:p>
            <a:endParaRPr lang="zh-CN" altLang="en-US" sz="2000"/>
          </a:p>
          <a:p>
            <a:endParaRPr lang="zh-CN" altLang="en-US" sz="2000"/>
          </a:p>
          <a:p>
            <a:endParaRPr lang="zh-CN" altLang="en-US" sz="2000"/>
          </a:p>
          <a:p>
            <a:endParaRPr lang="zh-CN" altLang="en-US" sz="2000"/>
          </a:p>
          <a:p>
            <a:endParaRPr lang="zh-CN" altLang="en-US" sz="2000"/>
          </a:p>
          <a:p>
            <a:r>
              <a:rPr lang="zh-CN" altLang="en-US" sz="2000"/>
              <a:t>西方人表示怀疑或无奈时，喜欢耸肩、摊开双手，而中国人只是简单地挥挥手。在美国文化中，中国人喜欢用中指来指不礼貌和轻视的东西。手势的不当使用会带来很多麻烦和嘲笑。</a:t>
            </a:r>
            <a:endParaRPr lang="zh-CN" altLang="en-US" sz="2000"/>
          </a:p>
          <a:p>
            <a:endParaRPr lang="zh-CN" altLang="en-US" sz="2000"/>
          </a:p>
          <a:p>
            <a:endParaRPr lang="zh-CN" altLang="en-US" sz="2000"/>
          </a:p>
          <a:p>
            <a:endParaRPr lang="zh-CN" altLang="en-US" sz="2000"/>
          </a:p>
        </p:txBody>
      </p:sp>
      <p:sp>
        <p:nvSpPr>
          <p:cNvPr id="11" name="文本框 10"/>
          <p:cNvSpPr txBox="1"/>
          <p:nvPr/>
        </p:nvSpPr>
        <p:spPr>
          <a:xfrm>
            <a:off x="2631440" y="1902460"/>
            <a:ext cx="8208010" cy="1322070"/>
          </a:xfrm>
          <a:prstGeom prst="rect">
            <a:avLst/>
          </a:prstGeom>
          <a:noFill/>
        </p:spPr>
        <p:txBody>
          <a:bodyPr wrap="square" rtlCol="0" anchor="t">
            <a:spAutoFit/>
          </a:bodyPr>
          <a:p>
            <a:pPr marL="342900" indent="-342900">
              <a:buFont typeface="Wingdings" panose="05000000000000000000" charset="0"/>
              <a:buChar char="Ø"/>
            </a:pPr>
            <a:r>
              <a:rPr lang="zh-CN" altLang="en-US" sz="2000" b="1">
                <a:solidFill>
                  <a:srgbClr val="002060"/>
                </a:solidFill>
                <a:sym typeface="+mn-ea"/>
              </a:rPr>
              <a:t>The meaning body language expresses differs from nation to nation due to cultural diversity and the differences bring about a lot of obstacles, misunderstanding and conflicts. Therefore,it is of great importance for us to understand the body language in intercultural communication.</a:t>
            </a:r>
            <a:endParaRPr lang="zh-CN" altLang="en-US" sz="2000" b="1">
              <a:solidFill>
                <a:srgbClr val="002060"/>
              </a:solidFill>
              <a:sym typeface="+mn-ea"/>
            </a:endParaRPr>
          </a:p>
        </p:txBody>
      </p:sp>
      <p:sp>
        <p:nvSpPr>
          <p:cNvPr id="12" name="文本框 11"/>
          <p:cNvSpPr txBox="1"/>
          <p:nvPr/>
        </p:nvSpPr>
        <p:spPr>
          <a:xfrm>
            <a:off x="2746375" y="4566920"/>
            <a:ext cx="8208010" cy="1938020"/>
          </a:xfrm>
          <a:prstGeom prst="rect">
            <a:avLst/>
          </a:prstGeom>
          <a:noFill/>
        </p:spPr>
        <p:txBody>
          <a:bodyPr wrap="square" rtlCol="0" anchor="t">
            <a:spAutoFit/>
          </a:bodyPr>
          <a:p>
            <a:pPr marL="342900" indent="-342900">
              <a:buFont typeface="Wingdings" panose="05000000000000000000" charset="0"/>
              <a:buChar char="Ø"/>
            </a:pPr>
            <a:r>
              <a:rPr lang="zh-CN" altLang="en-US" sz="2000" b="1">
                <a:solidFill>
                  <a:srgbClr val="002060"/>
                </a:solidFill>
              </a:rPr>
              <a:t>When expressing doubt or helplessness, westerners like to shrug their shoulders and spread out hands, but Chinese people only wave their hands simply. Chinese people like to use the middle finger to point something that is an impolite and slighting presentation in American culture. The improper use of gestures will bring about much trouble and jeer. </a:t>
            </a:r>
            <a:endParaRPr lang="zh-CN" altLang="en-US" sz="2000" b="1">
              <a:solidFill>
                <a:srgbClr val="002060"/>
              </a:solidFill>
            </a:endParaRPr>
          </a:p>
        </p:txBody>
      </p:sp>
      <p:sp>
        <p:nvSpPr>
          <p:cNvPr id="10" name="圆角淘宝网chenying0907出品 2"/>
          <p:cNvSpPr/>
          <p:nvPr/>
        </p:nvSpPr>
        <p:spPr>
          <a:xfrm rot="19055120">
            <a:off x="650875" y="1081405"/>
            <a:ext cx="1452245" cy="1452245"/>
          </a:xfrm>
          <a:prstGeom prst="roundRect">
            <a:avLst/>
          </a:prstGeom>
          <a:gradFill flip="none" rotWithShape="1">
            <a:gsLst>
              <a:gs pos="0">
                <a:srgbClr val="9EE256"/>
              </a:gs>
              <a:gs pos="100000">
                <a:srgbClr val="52762D"/>
              </a:gs>
            </a:gsLst>
            <a:lin ang="8100000"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dirty="0"/>
          </a:p>
        </p:txBody>
      </p:sp>
      <p:sp>
        <p:nvSpPr>
          <p:cNvPr id="31" name="淘宝网chenying0907出品 203"/>
          <p:cNvSpPr>
            <a:spLocks noChangeAspect="1" noEditPoints="1"/>
          </p:cNvSpPr>
          <p:nvPr/>
        </p:nvSpPr>
        <p:spPr bwMode="auto">
          <a:xfrm>
            <a:off x="1049655" y="1304925"/>
            <a:ext cx="691515" cy="820420"/>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chemeClr val="bg1"/>
          </a:solidFill>
          <a:ln>
            <a:noFill/>
          </a:ln>
        </p:spPr>
        <p:txBody>
          <a:bodyPr lIns="162560" tIns="81280" rIns="162560" bIns="81280"/>
          <a:p>
            <a:pPr defTabSz="1219200">
              <a:defRPr/>
            </a:pPr>
            <a:endParaRPr lang="zh-CN" altLang="en-US" sz="332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pic>
        <p:nvPicPr>
          <p:cNvPr id="4" name="图片 3"/>
          <p:cNvPicPr>
            <a:picLocks noChangeAspect="1"/>
          </p:cNvPicPr>
          <p:nvPr/>
        </p:nvPicPr>
        <p:blipFill>
          <a:blip r:embed="rId3">
            <a:clrChange>
              <a:clrFrom>
                <a:srgbClr val="FFFFFF">
                  <a:alpha val="100000"/>
                </a:srgbClr>
              </a:clrFrom>
              <a:clrTo>
                <a:srgbClr val="FFFFFF">
                  <a:alpha val="100000"/>
                  <a:alpha val="0"/>
                </a:srgbClr>
              </a:clrTo>
            </a:clrChange>
          </a:blip>
          <a:srcRect l="23429" t="7679" r="24438" b="15358"/>
          <a:stretch>
            <a:fillRect/>
          </a:stretch>
        </p:blipFill>
        <p:spPr>
          <a:xfrm>
            <a:off x="966470" y="4820920"/>
            <a:ext cx="2112645" cy="2037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99"/>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2299"/>
                            </p:stCondLst>
                            <p:childTnLst>
                              <p:par>
                                <p:cTn id="18" presetID="2" presetClass="entr" presetSubtype="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7" grpId="0"/>
      <p:bldP spid="11" grpId="0"/>
      <p:bldP spid="11" grpId="1"/>
      <p:bldP spid="12" grpId="0"/>
      <p:bldP spid="12"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235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 告知</a:t>
            </a:r>
            <a:r>
              <a:rPr lang="en-US" altLang="zh-CN" sz="2400" b="1" dirty="0">
                <a:solidFill>
                  <a:srgbClr val="002060"/>
                </a:solidFill>
                <a:latin typeface="微软雅黑" panose="020B0503020204020204" pitchFamily="34" charset="-122"/>
                <a:ea typeface="微软雅黑" panose="020B0503020204020204" pitchFamily="34" charset="-122"/>
              </a:rPr>
              <a:t>”</a:t>
            </a:r>
            <a:r>
              <a:rPr lang="zh-CN" altLang="en-US" sz="2400" b="1" dirty="0">
                <a:solidFill>
                  <a:srgbClr val="002060"/>
                </a:solidFill>
                <a:latin typeface="微软雅黑" panose="020B0503020204020204" pitchFamily="34" charset="-122"/>
                <a:ea typeface="微软雅黑" panose="020B0503020204020204" pitchFamily="34" charset="-122"/>
              </a:rPr>
              <a:t>学唱中文歌</a:t>
            </a:r>
            <a:r>
              <a:rPr lang="en-US" altLang="zh-CN" sz="2400" b="1" dirty="0">
                <a:solidFill>
                  <a:srgbClr val="002060"/>
                </a:solidFill>
                <a:latin typeface="微软雅黑" panose="020B0503020204020204" pitchFamily="34" charset="-122"/>
                <a:ea typeface="微软雅黑" panose="020B0503020204020204" pitchFamily="34" charset="-122"/>
              </a:rPr>
              <a:t>”</a:t>
            </a:r>
            <a:r>
              <a:rPr lang="zh-CN" altLang="en-US" sz="2400" b="1" dirty="0">
                <a:solidFill>
                  <a:srgbClr val="002060"/>
                </a:solidFill>
                <a:latin typeface="微软雅黑" panose="020B0503020204020204" pitchFamily="34" charset="-122"/>
                <a:ea typeface="微软雅黑" panose="020B0503020204020204" pitchFamily="34" charset="-122"/>
              </a:rPr>
              <a:t>上课计划</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05</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16993" y="2983524"/>
              <a:ext cx="2279067"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 假定你是李华，近期你在教英国朋友Alex学唱中文歌。请你写封邮件告知下周上课的计划。内容包括：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1.时间和地点；</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2.学习内容：学唱《茉莉花》；</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3.课前准备：简要了解歌曲的文化背景。</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007BD3"/>
              </a:gs>
              <a:gs pos="100000">
                <a:srgbClr val="034373"/>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07010" y="1724025"/>
            <a:ext cx="1217930" cy="82994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 台州市2021年11月高三年级教学质量评估试题</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930650" y="1365250"/>
            <a:ext cx="7659370" cy="4592320"/>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Alex,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Glad to see your progress in singing Chinese songs! I am writing to tell you about our next lesson.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It is scheduled at 2:00 P.M. on Sunday and we will meet in the Music Classroom. In this class, I will teach you to sing Jasmine Flower, which is a typical Chinese folk song and popular among students worldwide. I hope you will like its beautiful melody and unique Chinese features. To gain a better understanding of it, you are expected to listen to it and surf the Internet for its cultural background in advance.</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Looking forward to meeting you.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                                                                                </a:t>
            </a:r>
            <a:r>
              <a:rPr lang="en-US" sz="2000" b="1">
                <a:latin typeface="等线" panose="02010600030101010101" charset="-122"/>
                <a:ea typeface="等线" panose="02010600030101010101" charset="-122"/>
              </a:rPr>
              <a:t> </a:t>
            </a:r>
            <a:endParaRPr lang="en-US"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 Hua</a:t>
            </a:r>
            <a:endParaRPr sz="2000" b="1">
              <a:latin typeface="等线" panose="02010600030101010101" charset="-122"/>
              <a:ea typeface="等线" panose="02010600030101010101" charset="-122"/>
            </a:endParaRPr>
          </a:p>
        </p:txBody>
      </p:sp>
      <p:sp>
        <p:nvSpPr>
          <p:cNvPr id="4" name="文本框 3"/>
          <p:cNvSpPr txBox="1"/>
          <p:nvPr/>
        </p:nvSpPr>
        <p:spPr>
          <a:xfrm>
            <a:off x="4074795" y="5779135"/>
            <a:ext cx="4405630" cy="306705"/>
          </a:xfrm>
          <a:prstGeom prst="rect">
            <a:avLst/>
          </a:prstGeom>
          <a:noFill/>
        </p:spPr>
        <p:txBody>
          <a:bodyPr wrap="square" rtlCol="0" anchor="t">
            <a:spAutoFit/>
          </a:bodyPr>
          <a:p>
            <a:r>
              <a:rPr lang="zh-CN" altLang="en-US" sz="1400" i="1"/>
              <a:t>melody /ˈmelədi/</a:t>
            </a:r>
            <a:r>
              <a:rPr lang="en-US" altLang="zh-CN" sz="1400" i="1"/>
              <a:t> </a:t>
            </a:r>
            <a:r>
              <a:rPr lang="zh-CN" altLang="en-US" sz="1400" i="1"/>
              <a:t>n . 主旋律，曲调</a:t>
            </a:r>
            <a:endParaRPr lang="zh-CN" altLang="en-US" sz="1400" i="1"/>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95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45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P spid="4" grpId="0"/>
      <p:bldP spid="4" grpId="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rgbClr val="002060"/>
            </a:solidFill>
            <a:prstDash val="solid"/>
          </a:ln>
          <a:effectLst/>
        </p:spPr>
      </p:cxnSp>
      <p:sp>
        <p:nvSpPr>
          <p:cNvPr id="3" name="流程图: 延期 2"/>
          <p:cNvSpPr/>
          <p:nvPr/>
        </p:nvSpPr>
        <p:spPr>
          <a:xfrm>
            <a:off x="0" y="81280"/>
            <a:ext cx="622300" cy="636270"/>
          </a:xfrm>
          <a:prstGeom prst="flowChartDelay">
            <a:avLst/>
          </a:prstGeom>
          <a:solidFill>
            <a:srgbClr val="002060"/>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423525" cy="460375"/>
          </a:xfrm>
          <a:prstGeom prst="rect">
            <a:avLst/>
          </a:prstGeom>
          <a:noFill/>
        </p:spPr>
        <p:txBody>
          <a:bodyPr wrap="square" rtlCol="0">
            <a:spAutoFit/>
          </a:bodyPr>
          <a:p>
            <a:r>
              <a:rPr lang="zh-CN" altLang="en-US" sz="2400" b="1" dirty="0">
                <a:solidFill>
                  <a:srgbClr val="002060"/>
                </a:solidFill>
                <a:latin typeface="微软雅黑" panose="020B0503020204020204" pitchFamily="34" charset="-122"/>
                <a:ea typeface="微软雅黑" panose="020B0503020204020204" pitchFamily="34" charset="-122"/>
              </a:rPr>
              <a:t>能力迁移—— 推荐二胡老师</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rgbClr val="002060"/>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06</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17433" y="3194221"/>
              <a:ext cx="2279067" cy="2035629"/>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 假定你是李华。你的外国朋友 George 打算学习中国传统乐器二胡(erhu)，请给他写 一封邮件，推荐你校王老师。内容包括：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1.写信目的；</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2.推荐理由；</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3.表达祝愿。</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007BD3"/>
              </a:gs>
              <a:gs pos="100000">
                <a:srgbClr val="034373"/>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07010" y="1724025"/>
            <a:ext cx="1217930" cy="82994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(202111)湖州、衢州、丽水三地市教学质量检测试卷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930650" y="1357630"/>
            <a:ext cx="7983855" cy="3900170"/>
          </a:xfrm>
          <a:prstGeom prst="rect">
            <a:avLst/>
          </a:prstGeom>
          <a:noFill/>
        </p:spPr>
        <p:txBody>
          <a:bodyPr wrap="square" rtlCol="0" anchor="t">
            <a:spAutoFit/>
          </a:bodyPr>
          <a:p>
            <a:pPr algn="l" fontAlgn="auto">
              <a:lnSpc>
                <a:spcPts val="2700"/>
              </a:lnSpc>
            </a:pPr>
            <a:r>
              <a:rPr sz="2000" b="1">
                <a:latin typeface="等线" panose="02010600030101010101" charset="-122"/>
                <a:ea typeface="等线" panose="02010600030101010101" charset="-122"/>
              </a:rPr>
              <a:t>Dear George,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Knowing that you intend to learn erhu, I’m more than delighted to recommend Mr. Wang to you.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Mr.Wang was listed as a successor of the Provincial Non-Material Culture Heritage. Having been teaching erhu for decades, he knows what to expect and how to deal with the potential problems in the process. More importantly, he has a good command of English, making it easy for you to communicate.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 hope you’ll find his guidance rewarding.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Yours,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Li Hua</a:t>
            </a:r>
            <a:endParaRPr sz="2000" b="1">
              <a:latin typeface="等线" panose="02010600030101010101" charset="-122"/>
              <a:ea typeface="等线" panose="02010600030101010101" charset="-122"/>
            </a:endParaRPr>
          </a:p>
        </p:txBody>
      </p:sp>
      <p:sp>
        <p:nvSpPr>
          <p:cNvPr id="4" name="文本框 3"/>
          <p:cNvSpPr txBox="1"/>
          <p:nvPr/>
        </p:nvSpPr>
        <p:spPr>
          <a:xfrm>
            <a:off x="4074795" y="5611495"/>
            <a:ext cx="4405630" cy="521970"/>
          </a:xfrm>
          <a:prstGeom prst="rect">
            <a:avLst/>
          </a:prstGeom>
          <a:noFill/>
        </p:spPr>
        <p:txBody>
          <a:bodyPr wrap="square" rtlCol="0" anchor="t">
            <a:spAutoFit/>
          </a:bodyPr>
          <a:p>
            <a:r>
              <a:rPr sz="1400" i="1"/>
              <a:t>successor /səkˈsesə/ </a:t>
            </a:r>
            <a:r>
              <a:rPr lang="en-US" sz="1400" i="1"/>
              <a:t> </a:t>
            </a:r>
            <a:r>
              <a:rPr sz="1400" i="1"/>
              <a:t>n. 继承者</a:t>
            </a:r>
            <a:endParaRPr sz="1400" i="1"/>
          </a:p>
          <a:p>
            <a:r>
              <a:rPr lang="en-US" sz="1400" i="1"/>
              <a:t>h</a:t>
            </a:r>
            <a:r>
              <a:rPr sz="1400" i="1"/>
              <a:t>eritage</a:t>
            </a:r>
            <a:r>
              <a:rPr lang="en-US" sz="1400" i="1"/>
              <a:t> </a:t>
            </a:r>
            <a:r>
              <a:rPr sz="1400" i="1"/>
              <a:t>/ˈherɪtɪdʒ/ n. 遗产，传统</a:t>
            </a:r>
            <a:endParaRPr sz="1400" i="1"/>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6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10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P spid="4" grpId="0"/>
      <p:bldP spid="4"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2340"/>
            <a:ext cx="12192000" cy="3605530"/>
          </a:xfrm>
          <a:prstGeom prst="rect">
            <a:avLst/>
          </a:prstGeom>
          <a:solidFill>
            <a:schemeClr val="accent4">
              <a:lumMod val="5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6" name="文本框 5"/>
          <p:cNvSpPr txBox="1"/>
          <p:nvPr/>
        </p:nvSpPr>
        <p:spPr>
          <a:xfrm>
            <a:off x="762635" y="3767455"/>
            <a:ext cx="3323590" cy="460375"/>
          </a:xfrm>
          <a:prstGeom prst="rect">
            <a:avLst/>
          </a:prstGeom>
          <a:noFill/>
        </p:spPr>
        <p:txBody>
          <a:bodyPr wrap="none" rtlCol="0" anchor="t">
            <a:spAutoFit/>
          </a:bodyPr>
          <a:p>
            <a:pPr algn="l"/>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5.演讲/发言/致辞</a:t>
            </a:r>
            <a:endParaRPr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6"/>
          <p:cNvPicPr>
            <a:picLocks noChangeAspect="1"/>
          </p:cNvPicPr>
          <p:nvPr/>
        </p:nvPicPr>
        <p:blipFill>
          <a:blip r:embed="rId1"/>
          <a:srcRect t="21937"/>
          <a:stretch>
            <a:fillRect/>
          </a:stretch>
        </p:blipFill>
        <p:spPr>
          <a:xfrm>
            <a:off x="5730240" y="942975"/>
            <a:ext cx="6461760" cy="3587750"/>
          </a:xfrm>
          <a:prstGeom prst="rect">
            <a:avLst/>
          </a:prstGeom>
        </p:spPr>
      </p:pic>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25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4">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4">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5446395"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2021年全国高考乙卷</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aphicFrame>
        <p:nvGraphicFramePr>
          <p:cNvPr id="5" name="表格 4"/>
          <p:cNvGraphicFramePr/>
          <p:nvPr>
            <p:custDataLst>
              <p:tags r:id="rId3"/>
            </p:custDataLst>
          </p:nvPr>
        </p:nvGraphicFramePr>
        <p:xfrm>
          <a:off x="336550" y="835025"/>
          <a:ext cx="11577955" cy="5814060"/>
        </p:xfrm>
        <a:graphic>
          <a:graphicData uri="http://schemas.openxmlformats.org/drawingml/2006/table">
            <a:tbl>
              <a:tblPr firstRow="1" bandRow="1">
                <a:tableStyleId>{5C22544A-7EE6-4342-B048-85BDC9FD1C3A}</a:tableStyleId>
              </a:tblPr>
              <a:tblGrid>
                <a:gridCol w="1402715"/>
                <a:gridCol w="2952750"/>
                <a:gridCol w="7222490"/>
              </a:tblGrid>
              <a:tr h="484505">
                <a:tc gridSpan="3">
                  <a:txBody>
                    <a:bodyPr/>
                    <a:p>
                      <a:pPr algn="ctr">
                        <a:buNone/>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英语演讲比赛</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Be smart online learners</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发言稿</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txBody>
                  <a:tcPr/>
                </a:tc>
                <a:tc hMerge="1">
                  <a:tcPr/>
                </a:tc>
                <a:tc hMerge="1">
                  <a:tcPr/>
                </a:tc>
              </a:tr>
              <a:tr h="1281430">
                <a:tc>
                  <a:txBody>
                    <a:bodyPr/>
                    <a:p>
                      <a:pPr algn="ctr" fontAlgn="ctr">
                        <a:buNone/>
                      </a:pPr>
                      <a:endParaRPr lang="zh-CN" altLang="en-US" b="1"/>
                    </a:p>
                    <a:p>
                      <a:pPr algn="ctr" fontAlgn="ctr">
                        <a:buNone/>
                      </a:pPr>
                      <a:r>
                        <a:rPr lang="zh-CN" altLang="en-US" b="1"/>
                        <a:t>第一</a:t>
                      </a:r>
                      <a:endParaRPr lang="zh-CN" altLang="en-US" b="1"/>
                    </a:p>
                    <a:p>
                      <a:pPr algn="ctr" fontAlgn="ctr">
                        <a:buNone/>
                      </a:pPr>
                      <a:r>
                        <a:rPr lang="zh-CN" altLang="en-US" b="1"/>
                        <a:t>层级</a:t>
                      </a:r>
                      <a:endParaRPr lang="zh-CN" altLang="en-US" b="1"/>
                    </a:p>
                    <a:p>
                      <a:pPr algn="ctr" fontAlgn="ctr">
                        <a:buNone/>
                      </a:pPr>
                      <a:r>
                        <a:rPr lang="zh-CN" altLang="en-US" b="1"/>
                        <a:t>信息</a:t>
                      </a:r>
                      <a:endParaRPr lang="zh-CN" altLang="en-US" b="1"/>
                    </a:p>
                  </a:txBody>
                  <a:tcPr/>
                </a:tc>
                <a:tc>
                  <a:txBody>
                    <a:bodyPr/>
                    <a:p>
                      <a:pPr>
                        <a:buNone/>
                      </a:pPr>
                      <a:r>
                        <a:rPr lang="en-US" altLang="zh-CN" sz="2000"/>
                        <a:t>    </a:t>
                      </a:r>
                      <a:r>
                        <a:rPr sz="2000"/>
                        <a:t>你校将举办英语演讲比赛。请你以Be smart online learners为题写一篇发言稿参赛：</a:t>
                      </a:r>
                      <a:endParaRPr sz="2000"/>
                    </a:p>
                  </a:txBody>
                  <a:tcPr/>
                </a:tc>
                <a:tc>
                  <a:txBody>
                    <a:bodyPr/>
                    <a:p>
                      <a:pPr>
                        <a:buNone/>
                      </a:pPr>
                      <a:endParaRPr lang="zh-CN" altLang="en-US"/>
                    </a:p>
                  </a:txBody>
                  <a:tcPr/>
                </a:tc>
              </a:tr>
              <a:tr h="2336165">
                <a:tc>
                  <a:txBody>
                    <a:bodyPr/>
                    <a:p>
                      <a:pPr algn="ctr" fontAlgn="ctr">
                        <a:buNone/>
                      </a:pPr>
                      <a:r>
                        <a:rPr lang="zh-CN" altLang="en-US" sz="1800" b="1">
                          <a:sym typeface="+mn-ea"/>
                        </a:rPr>
                        <a:t>内容要点</a:t>
                      </a:r>
                      <a:r>
                        <a:rPr lang="en-US" altLang="zh-CN" sz="1800" b="1">
                          <a:sym typeface="+mn-ea"/>
                        </a:rPr>
                        <a:t>1</a:t>
                      </a:r>
                      <a:endParaRPr lang="zh-CN" altLang="en-US" sz="1800" b="1"/>
                    </a:p>
                    <a:p>
                      <a:pPr algn="ctr" fontAlgn="ctr">
                        <a:buNone/>
                      </a:pPr>
                      <a:endParaRPr lang="zh-CN" altLang="en-US" sz="1800" b="1"/>
                    </a:p>
                  </a:txBody>
                  <a:tcPr/>
                </a:tc>
                <a:tc>
                  <a:txBody>
                    <a:bodyPr/>
                    <a:p>
                      <a:pPr>
                        <a:buNone/>
                      </a:pPr>
                      <a:r>
                        <a:rPr lang="zh-CN" altLang="en-US" sz="2000"/>
                        <a:t>分析优势与不足；</a:t>
                      </a:r>
                      <a:endParaRPr lang="zh-CN" altLang="en-US" sz="2000"/>
                    </a:p>
                    <a:p>
                      <a:pPr>
                        <a:buNone/>
                      </a:pPr>
                      <a:endParaRPr lang="zh-CN" altLang="en-US" sz="2000"/>
                    </a:p>
                  </a:txBody>
                  <a:tcPr/>
                </a:tc>
                <a:tc>
                  <a:txBody>
                    <a:bodyPr/>
                    <a:p>
                      <a:pPr>
                        <a:buNone/>
                      </a:pPr>
                      <a:endParaRPr lang="zh-CN" altLang="en-US"/>
                    </a:p>
                    <a:p>
                      <a:pPr>
                        <a:buNone/>
                      </a:pPr>
                      <a:endParaRPr lang="zh-CN" altLang="en-US" sz="1800"/>
                    </a:p>
                    <a:p>
                      <a:pPr>
                        <a:buNone/>
                      </a:pPr>
                      <a:endParaRPr lang="zh-CN" altLang="en-US"/>
                    </a:p>
                    <a:p>
                      <a:pPr>
                        <a:buNone/>
                      </a:pPr>
                      <a:endParaRPr lang="zh-CN" altLang="en-US"/>
                    </a:p>
                  </a:txBody>
                  <a:tcPr/>
                </a:tc>
              </a:tr>
              <a:tr h="1682750">
                <a:tc>
                  <a:txBody>
                    <a:bodyPr/>
                    <a:p>
                      <a:pPr algn="ctr" fontAlgn="ctr">
                        <a:buNone/>
                      </a:pPr>
                      <a:r>
                        <a:rPr lang="zh-CN" altLang="en-US" b="1">
                          <a:sym typeface="+mn-ea"/>
                        </a:rPr>
                        <a:t>内容要点</a:t>
                      </a:r>
                      <a:r>
                        <a:rPr lang="en-US" altLang="zh-CN" b="1">
                          <a:sym typeface="+mn-ea"/>
                        </a:rPr>
                        <a:t>2</a:t>
                      </a:r>
                      <a:endParaRPr lang="zh-CN" altLang="en-US" sz="1800" b="1"/>
                    </a:p>
                    <a:p>
                      <a:pPr algn="ctr" fontAlgn="ctr">
                        <a:buNone/>
                      </a:pPr>
                      <a:endParaRPr lang="zh-CN" altLang="en-US" sz="1800" b="1"/>
                    </a:p>
                  </a:txBody>
                  <a:tcPr/>
                </a:tc>
                <a:tc>
                  <a:txBody>
                    <a:bodyPr/>
                    <a:p>
                      <a:pPr>
                        <a:buNone/>
                      </a:pPr>
                      <a:r>
                        <a:rPr lang="zh-CN" altLang="en-US" sz="2000"/>
                        <a:t>提出学习建议。</a:t>
                      </a:r>
                      <a:endParaRPr lang="zh-CN" altLang="en-US" sz="2000"/>
                    </a:p>
                    <a:p>
                      <a:pPr>
                        <a:buNone/>
                      </a:pPr>
                      <a:endParaRPr lang="zh-CN" altLang="en-US" sz="2000"/>
                    </a:p>
                    <a:p>
                      <a:pPr>
                        <a:buNone/>
                      </a:pPr>
                      <a:endParaRPr lang="zh-CN" altLang="en-US" sz="2000"/>
                    </a:p>
                    <a:p>
                      <a:pPr>
                        <a:buNone/>
                      </a:pPr>
                      <a:endParaRPr lang="zh-CN" altLang="en-US" sz="2000"/>
                    </a:p>
                  </a:txBody>
                  <a:tcPr/>
                </a:tc>
                <a:tc>
                  <a:txBody>
                    <a:bodyPr/>
                    <a:p>
                      <a:pPr>
                        <a:buNone/>
                      </a:pPr>
                      <a:endParaRPr lang="zh-CN" altLang="en-US"/>
                    </a:p>
                  </a:txBody>
                  <a:tcPr/>
                </a:tc>
              </a:tr>
            </a:tbl>
          </a:graphicData>
        </a:graphic>
      </p:graphicFrame>
      <p:sp>
        <p:nvSpPr>
          <p:cNvPr id="4" name="文本框 3"/>
          <p:cNvSpPr txBox="1"/>
          <p:nvPr/>
        </p:nvSpPr>
        <p:spPr>
          <a:xfrm>
            <a:off x="4871720" y="1480820"/>
            <a:ext cx="6962775" cy="1014730"/>
          </a:xfrm>
          <a:prstGeom prst="rect">
            <a:avLst/>
          </a:prstGeom>
          <a:noFill/>
        </p:spPr>
        <p:txBody>
          <a:bodyPr wrap="square" rtlCol="0" anchor="t">
            <a:spAutoFit/>
          </a:bodyPr>
          <a:p>
            <a:pPr algn="ctr"/>
            <a:r>
              <a:rPr lang="zh-CN" altLang="en-US" sz="2000" b="1"/>
              <a:t>Be smart online learners</a:t>
            </a:r>
            <a:endParaRPr lang="zh-CN" altLang="en-US" sz="2000" b="1"/>
          </a:p>
          <a:p>
            <a:r>
              <a:rPr lang="zh-CN" altLang="en-US" sz="2000" b="1"/>
              <a:t> </a:t>
            </a:r>
            <a:r>
              <a:rPr lang="en-US" altLang="zh-CN" sz="2000" b="1"/>
              <a:t>    </a:t>
            </a:r>
            <a:r>
              <a:rPr lang="zh-CN" altLang="en-US" sz="2000" b="1"/>
              <a:t>Online learning is an important way to study recently. But how to become smart learners should become our high priority.</a:t>
            </a:r>
            <a:endParaRPr lang="zh-CN" altLang="en-US" sz="2000" b="1"/>
          </a:p>
        </p:txBody>
      </p:sp>
      <p:sp>
        <p:nvSpPr>
          <p:cNvPr id="6" name="文本框 5"/>
          <p:cNvSpPr txBox="1"/>
          <p:nvPr/>
        </p:nvSpPr>
        <p:spPr>
          <a:xfrm>
            <a:off x="4732655" y="2718435"/>
            <a:ext cx="7181850" cy="2245360"/>
          </a:xfrm>
          <a:prstGeom prst="rect">
            <a:avLst/>
          </a:prstGeom>
          <a:noFill/>
        </p:spPr>
        <p:txBody>
          <a:bodyPr wrap="square" rtlCol="0" anchor="t">
            <a:spAutoFit/>
          </a:bodyPr>
          <a:p>
            <a:r>
              <a:rPr lang="en-US" altLang="zh-CN" sz="2000" b="1"/>
              <a:t>    </a:t>
            </a:r>
            <a:r>
              <a:rPr lang="zh-CN" altLang="en-US" sz="2000" b="1"/>
              <a:t>Undoubtedly, online learning can become mainstreamed for its obvious advantages such as easily resources, the low cost and great convenience, which contribute to high study efficiency. Besides, current pandemic necessitates online learning when necessary.</a:t>
            </a:r>
            <a:r>
              <a:rPr lang="en-US" altLang="zh-CN" sz="2000" b="1"/>
              <a:t> </a:t>
            </a:r>
            <a:r>
              <a:rPr lang="zh-CN" altLang="en-US" sz="2000" b="1"/>
              <a:t>However, long screen time can do much harm to our eyesight, not to mention many online distractions especially for those lacking self-control.</a:t>
            </a:r>
            <a:endParaRPr lang="zh-CN" altLang="en-US" sz="2000" b="1"/>
          </a:p>
        </p:txBody>
      </p:sp>
      <p:sp>
        <p:nvSpPr>
          <p:cNvPr id="7" name="文本框 6"/>
          <p:cNvSpPr txBox="1"/>
          <p:nvPr/>
        </p:nvSpPr>
        <p:spPr>
          <a:xfrm>
            <a:off x="4871720" y="5106670"/>
            <a:ext cx="6962775" cy="1322070"/>
          </a:xfrm>
          <a:prstGeom prst="rect">
            <a:avLst/>
          </a:prstGeom>
          <a:noFill/>
        </p:spPr>
        <p:txBody>
          <a:bodyPr wrap="square" rtlCol="0" anchor="t">
            <a:spAutoFit/>
          </a:bodyPr>
          <a:p>
            <a:r>
              <a:rPr lang="en-US" altLang="zh-CN" sz="2000" b="1"/>
              <a:t>     </a:t>
            </a:r>
            <a:r>
              <a:rPr lang="zh-CN" altLang="en-US" sz="2000" b="1"/>
              <a:t>Therefore, we are expected to be smart online learners by sensibly managing our time online and doing eye-exercises regularly. Most importantly, it takes self-discipline to resist all the online distractions towards a smart online learner. </a:t>
            </a:r>
            <a:endParaRPr lang="zh-CN" altLang="en-US"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 grpId="0"/>
      <p:bldP spid="4" grpId="1"/>
      <p:bldP spid="6" grpId="0"/>
      <p:bldP spid="6" grpId="1"/>
      <p:bldP spid="7" grpId="0"/>
      <p:bldP spid="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1386205" y="114300"/>
            <a:ext cx="3303270"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社团应聘</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U0</a:t>
            </a:r>
            <a:r>
              <a:rPr lang="zh-CN" altLang="en-US" sz="2400" b="1" baseline="-25000">
                <a:solidFill>
                  <a:schemeClr val="bg1"/>
                </a:solidFill>
              </a:rPr>
              <a:t>-④</a:t>
            </a:r>
            <a:endParaRPr lang="zh-CN" altLang="en-US" sz="2400" b="1" baseline="-25000">
              <a:solidFill>
                <a:schemeClr val="bg1"/>
              </a:solidFill>
            </a:endParaRPr>
          </a:p>
        </p:txBody>
      </p:sp>
      <p:graphicFrame>
        <p:nvGraphicFramePr>
          <p:cNvPr id="6" name="表格 5"/>
          <p:cNvGraphicFramePr/>
          <p:nvPr>
            <p:custDataLst>
              <p:tags r:id="rId3"/>
            </p:custDataLst>
          </p:nvPr>
        </p:nvGraphicFramePr>
        <p:xfrm>
          <a:off x="222885" y="749935"/>
          <a:ext cx="11814175" cy="5082540"/>
        </p:xfrm>
        <a:graphic>
          <a:graphicData uri="http://schemas.openxmlformats.org/drawingml/2006/table">
            <a:tbl>
              <a:tblPr firstRow="1" bandRow="1">
                <a:effectLst/>
                <a:tableStyleId>{5940675A-B579-460E-94D1-54222C63F5DA}</a:tableStyleId>
              </a:tblPr>
              <a:tblGrid>
                <a:gridCol w="2586355"/>
                <a:gridCol w="2213610"/>
                <a:gridCol w="2214245"/>
                <a:gridCol w="2213610"/>
                <a:gridCol w="2586355"/>
              </a:tblGrid>
              <a:tr h="62230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信息分层</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要点齐全</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合理建构</a:t>
                      </a:r>
                      <a:endParaRPr lang="zh-CN" altLang="en-US">
                        <a:solidFill>
                          <a:sysClr val="windowText" lastClr="000000"/>
                        </a:solidFill>
                      </a:endParaRPr>
                    </a:p>
                    <a:p>
                      <a:pPr algn="ctr">
                        <a:buNone/>
                      </a:pPr>
                      <a:r>
                        <a:rPr lang="en-US" altLang="zh-CN" sz="1200" b="1">
                          <a:solidFill>
                            <a:srgbClr val="002060"/>
                          </a:solidFill>
                          <a:latin typeface="Arial" panose="020B0604020202020204" pitchFamily="34" charset="0"/>
                          <a:ea typeface="黑体" panose="02010609060101010101" charset="-122"/>
                          <a:sym typeface="+mn-ea"/>
                        </a:rPr>
                        <a:t>L</a:t>
                      </a:r>
                      <a:r>
                        <a:rPr lang="zh-CN" altLang="en-US" sz="1200" b="1">
                          <a:solidFill>
                            <a:srgbClr val="002060"/>
                          </a:solidFill>
                          <a:latin typeface="Arial" panose="020B0604020202020204" pitchFamily="34" charset="0"/>
                          <a:ea typeface="黑体" panose="02010609060101010101" charset="-122"/>
                          <a:sym typeface="黑体" panose="02010609060101010101" charset="-122"/>
                        </a:rPr>
                        <a:t>ogic</a:t>
                      </a:r>
                      <a:r>
                        <a:rPr lang="en-US" altLang="zh-CN" sz="1200" b="1">
                          <a:solidFill>
                            <a:srgbClr val="002060"/>
                          </a:solidFill>
                          <a:latin typeface="Arial" panose="020B0604020202020204" pitchFamily="34" charset="0"/>
                          <a:ea typeface="黑体" panose="02010609060101010101" charset="-122"/>
                          <a:sym typeface="+mn-ea"/>
                        </a:rPr>
                        <a:t>  bridges</a:t>
                      </a:r>
                      <a:endParaRPr lang="zh-CN" altLang="en-US" sz="1600" b="1">
                        <a:solidFill>
                          <a:sysClr val="windowText" lastClr="000000"/>
                        </a:solidFill>
                        <a:latin typeface="Arial" panose="020B0604020202020204" pitchFamily="34" charset="0"/>
                        <a:ea typeface="黑体" panose="02010609060101010101" charset="-122"/>
                        <a:sym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真实交际</a:t>
                      </a:r>
                      <a:endParaRPr lang="zh-CN" altLang="en-US">
                        <a:solidFill>
                          <a:sysClr val="windowText" lastClr="000000"/>
                        </a:solidFill>
                      </a:endParaRPr>
                    </a:p>
                    <a:p>
                      <a:pPr algn="ctr">
                        <a:buNone/>
                      </a:pPr>
                      <a:r>
                        <a:rPr lang="zh-CN" altLang="en-US" sz="1200" b="1">
                          <a:solidFill>
                            <a:srgbClr val="00206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002060"/>
                          </a:solidFill>
                          <a:latin typeface="Arial" panose="020B0604020202020204" pitchFamily="34" charset="0"/>
                          <a:ea typeface="黑体" panose="02010609060101010101" charset="-122"/>
                          <a:sym typeface="+mn-ea"/>
                        </a:rPr>
                        <a:t> emotions</a:t>
                      </a:r>
                      <a:endParaRPr lang="zh-CN" altLang="en-US" sz="1600"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4460240">
                <a:tc>
                  <a:txBody>
                    <a:bodyPr/>
                    <a:p>
                      <a:pPr>
                        <a:buNone/>
                      </a:pPr>
                      <a:r>
                        <a:rPr lang="zh-CN" altLang="en-US" sz="2000" b="1">
                          <a:latin typeface="Arial" panose="020B0604020202020204" pitchFamily="34" charset="0"/>
                          <a:ea typeface="黑体" panose="02010609060101010101" charset="-122"/>
                        </a:rPr>
                        <a:t>假定你是某校</a:t>
                      </a:r>
                      <a:r>
                        <a:rPr lang="zh-CN" altLang="en-US" sz="2000" b="1">
                          <a:solidFill>
                            <a:srgbClr val="7030A0"/>
                          </a:solidFill>
                          <a:latin typeface="Arial" panose="020B0604020202020204" pitchFamily="34" charset="0"/>
                          <a:ea typeface="黑体" panose="02010609060101010101" charset="-122"/>
                        </a:rPr>
                        <a:t>高一(六)班学生李萍，学校英语社团(the English club)现在要招募新成员，你有意参加该社团</a:t>
                      </a:r>
                      <a:r>
                        <a:rPr lang="zh-CN" altLang="en-US" sz="2000" b="1">
                          <a:latin typeface="Arial" panose="020B0604020202020204" pitchFamily="34" charset="0"/>
                          <a:ea typeface="黑体" panose="02010609060101010101" charset="-122"/>
                        </a:rPr>
                        <a:t>。请用英文给社长Johnson写一封信，简单介绍一下自己。 内容提示如下：</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a:t>
                      </a:r>
                      <a:r>
                        <a:rPr lang="zh-CN" altLang="en-US" sz="2000" b="1">
                          <a:solidFill>
                            <a:srgbClr val="C00000"/>
                          </a:solidFill>
                          <a:latin typeface="Arial" panose="020B0604020202020204" pitchFamily="34" charset="0"/>
                          <a:ea typeface="黑体" panose="02010609060101010101" charset="-122"/>
                        </a:rPr>
                        <a:t>写信的目的(愿意参加)</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2．个人情况介绍(</a:t>
                      </a:r>
                      <a:r>
                        <a:rPr lang="zh-CN" altLang="en-US" sz="2000" b="1">
                          <a:solidFill>
                            <a:srgbClr val="0070C0"/>
                          </a:solidFill>
                          <a:latin typeface="Arial" panose="020B0604020202020204" pitchFamily="34" charset="0"/>
                          <a:ea typeface="黑体" panose="02010609060101010101" charset="-122"/>
                        </a:rPr>
                        <a:t>兴趣</a:t>
                      </a:r>
                      <a:r>
                        <a:rPr lang="zh-CN" altLang="en-US" sz="2000" b="1">
                          <a:latin typeface="Arial" panose="020B0604020202020204" pitchFamily="34" charset="0"/>
                          <a:ea typeface="黑体" panose="02010609060101010101" charset="-122"/>
                        </a:rPr>
                        <a:t>、</a:t>
                      </a:r>
                      <a:r>
                        <a:rPr lang="zh-CN" altLang="en-US" sz="2000" b="1">
                          <a:solidFill>
                            <a:srgbClr val="0070C0"/>
                          </a:solidFill>
                          <a:latin typeface="Arial" panose="020B0604020202020204" pitchFamily="34" charset="0"/>
                          <a:ea typeface="黑体" panose="02010609060101010101" charset="-122"/>
                        </a:rPr>
                        <a:t>英语情况</a:t>
                      </a:r>
                      <a:r>
                        <a:rPr lang="zh-CN" altLang="en-US" sz="2000" b="1">
                          <a:latin typeface="Arial" panose="020B0604020202020204" pitchFamily="34" charset="0"/>
                          <a:ea typeface="黑体" panose="02010609060101010101" charset="-122"/>
                        </a:rPr>
                        <a:t>、</a:t>
                      </a:r>
                      <a:r>
                        <a:rPr lang="zh-CN" altLang="en-US" sz="2000" b="1">
                          <a:solidFill>
                            <a:schemeClr val="accent6">
                              <a:lumMod val="75000"/>
                            </a:schemeClr>
                          </a:solidFill>
                          <a:latin typeface="Arial" panose="020B0604020202020204" pitchFamily="34" charset="0"/>
                          <a:ea typeface="黑体" panose="02010609060101010101" charset="-122"/>
                        </a:rPr>
                        <a:t>技能</a:t>
                      </a:r>
                      <a:r>
                        <a:rPr lang="zh-CN" altLang="en-US" sz="2000" b="1">
                          <a:latin typeface="Arial" panose="020B0604020202020204" pitchFamily="34" charset="0"/>
                          <a:ea typeface="黑体" panose="02010609060101010101" charset="-122"/>
                        </a:rPr>
                        <a:t>以及</a:t>
                      </a:r>
                      <a:r>
                        <a:rPr lang="zh-CN" altLang="en-US" sz="2000" b="1">
                          <a:solidFill>
                            <a:srgbClr val="DCA600"/>
                          </a:solidFill>
                          <a:latin typeface="Arial" panose="020B0604020202020204" pitchFamily="34" charset="0"/>
                          <a:ea typeface="黑体" panose="02010609060101010101" charset="-122"/>
                        </a:rPr>
                        <a:t>性格</a:t>
                      </a:r>
                      <a:r>
                        <a:rPr lang="zh-CN" altLang="en-US" sz="2000" b="1">
                          <a:latin typeface="Arial" panose="020B0604020202020204" pitchFamily="34" charset="0"/>
                          <a:ea typeface="黑体" panose="02010609060101010101" charset="-122"/>
                        </a:rPr>
                        <a:t>等)。</a:t>
                      </a:r>
                      <a:endParaRPr lang="zh-CN" altLang="en-US" sz="20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fontAlgn="auto">
                        <a:lnSpc>
                          <a:spcPts val="2120"/>
                        </a:lnSpc>
                        <a:buNone/>
                      </a:pPr>
                      <a:endParaRPr lang="en-US" altLang="zh-CN" sz="1600" b="1">
                        <a:solidFill>
                          <a:srgbClr val="C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7" name="文本框 6"/>
          <p:cNvSpPr txBox="1"/>
          <p:nvPr/>
        </p:nvSpPr>
        <p:spPr>
          <a:xfrm>
            <a:off x="2847340" y="1414780"/>
            <a:ext cx="9190355" cy="4925695"/>
          </a:xfrm>
          <a:prstGeom prst="rect">
            <a:avLst/>
          </a:prstGeom>
          <a:noFill/>
        </p:spPr>
        <p:txBody>
          <a:bodyPr wrap="square" rtlCol="0" anchor="t">
            <a:spAutoFit/>
          </a:bodyPr>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Dear Johnson，</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7030A0"/>
                </a:solidFill>
                <a:latin typeface="Times New Roman" panose="02020603050405020304" pitchFamily="18" charset="0"/>
                <a:cs typeface="Times New Roman" panose="02020603050405020304" pitchFamily="18" charset="0"/>
                <a:sym typeface="+mn-ea"/>
              </a:rPr>
              <a:t>I’m Li Ping from Class 6, Grade 1. I’m glad to hear that new members are wanted in the English club and</a:t>
            </a:r>
            <a:r>
              <a:rPr lang="en-US" altLang="zh-CN" sz="2400">
                <a:solidFill>
                  <a:srgbClr val="C00000"/>
                </a:solidFill>
                <a:latin typeface="Times New Roman" panose="02020603050405020304" pitchFamily="18" charset="0"/>
                <a:cs typeface="Times New Roman" panose="02020603050405020304" pitchFamily="18" charset="0"/>
                <a:sym typeface="+mn-ea"/>
              </a:rPr>
              <a:t> I’m willing to join it.</a:t>
            </a:r>
            <a:endParaRPr lang="en-US" altLang="zh-CN" sz="2400">
              <a:solidFill>
                <a:srgbClr val="7030A0"/>
              </a:solidFill>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0070C0"/>
                </a:solidFill>
                <a:latin typeface="Times New Roman" panose="02020603050405020304" pitchFamily="18" charset="0"/>
                <a:cs typeface="Times New Roman" panose="02020603050405020304" pitchFamily="18" charset="0"/>
                <a:sym typeface="+mn-ea"/>
              </a:rPr>
              <a:t> I’m interested in English and </a:t>
            </a:r>
            <a:r>
              <a:rPr lang="en-US" altLang="zh-CN" sz="2400" u="sng">
                <a:solidFill>
                  <a:srgbClr val="0070C0"/>
                </a:solidFill>
                <a:latin typeface="Times New Roman" panose="02020603050405020304" pitchFamily="18" charset="0"/>
                <a:cs typeface="Times New Roman" panose="02020603050405020304" pitchFamily="18" charset="0"/>
                <a:sym typeface="+mn-ea"/>
              </a:rPr>
              <a:t>have a good knowledge of</a:t>
            </a:r>
            <a:r>
              <a:rPr lang="en-US" altLang="zh-CN" sz="2400">
                <a:solidFill>
                  <a:srgbClr val="0070C0"/>
                </a:solidFill>
                <a:latin typeface="Times New Roman" panose="02020603050405020304" pitchFamily="18" charset="0"/>
                <a:cs typeface="Times New Roman" panose="02020603050405020304" pitchFamily="18" charset="0"/>
                <a:sym typeface="+mn-ea"/>
              </a:rPr>
              <a:t> it. Last year, I </a:t>
            </a:r>
            <a:r>
              <a:rPr lang="en-US" altLang="zh-CN" sz="2400" u="sng">
                <a:solidFill>
                  <a:srgbClr val="0070C0"/>
                </a:solidFill>
                <a:latin typeface="Times New Roman" panose="02020603050405020304" pitchFamily="18" charset="0"/>
                <a:cs typeface="Times New Roman" panose="02020603050405020304" pitchFamily="18" charset="0"/>
                <a:sym typeface="+mn-ea"/>
              </a:rPr>
              <a:t>won the </a:t>
            </a:r>
            <a:r>
              <a:rPr lang="en-US" altLang="zh-CN" sz="2400" b="1" u="sng">
                <a:solidFill>
                  <a:srgbClr val="0070C0"/>
                </a:solidFill>
                <a:latin typeface="Times New Roman" panose="02020603050405020304" pitchFamily="18" charset="0"/>
                <a:cs typeface="Times New Roman" panose="02020603050405020304" pitchFamily="18" charset="0"/>
                <a:sym typeface="+mn-ea"/>
              </a:rPr>
              <a:t>first</a:t>
            </a:r>
            <a:r>
              <a:rPr lang="en-US" altLang="zh-CN" sz="2400" u="sng">
                <a:solidFill>
                  <a:srgbClr val="0070C0"/>
                </a:solidFill>
                <a:latin typeface="Times New Roman" panose="02020603050405020304" pitchFamily="18" charset="0"/>
                <a:cs typeface="Times New Roman" panose="02020603050405020304" pitchFamily="18" charset="0"/>
                <a:sym typeface="+mn-ea"/>
              </a:rPr>
              <a:t> prize in the </a:t>
            </a:r>
            <a:r>
              <a:rPr lang="en-US" altLang="zh-CN" sz="2400" b="1" u="sng">
                <a:solidFill>
                  <a:srgbClr val="0070C0"/>
                </a:solidFill>
                <a:latin typeface="Times New Roman" panose="02020603050405020304" pitchFamily="18" charset="0"/>
                <a:cs typeface="Times New Roman" panose="02020603050405020304" pitchFamily="18" charset="0"/>
                <a:sym typeface="+mn-ea"/>
              </a:rPr>
              <a:t>National</a:t>
            </a:r>
            <a:r>
              <a:rPr lang="en-US" altLang="zh-CN" sz="2400" u="sng">
                <a:solidFill>
                  <a:srgbClr val="0070C0"/>
                </a:solidFill>
                <a:latin typeface="Times New Roman" panose="02020603050405020304" pitchFamily="18" charset="0"/>
                <a:cs typeface="Times New Roman" panose="02020603050405020304" pitchFamily="18" charset="0"/>
                <a:sym typeface="+mn-ea"/>
              </a:rPr>
              <a:t> English competition</a:t>
            </a:r>
            <a:r>
              <a:rPr lang="en-US" altLang="zh-CN" sz="2400">
                <a:solidFill>
                  <a:srgbClr val="0070C0"/>
                </a:solidFill>
                <a:latin typeface="Times New Roman" panose="02020603050405020304" pitchFamily="18" charset="0"/>
                <a:cs typeface="Times New Roman" panose="02020603050405020304" pitchFamily="18" charset="0"/>
                <a:sym typeface="+mn-ea"/>
              </a:rPr>
              <a:t>. </a:t>
            </a:r>
            <a:r>
              <a:rPr lang="en-US" altLang="zh-CN" sz="2400" u="sng">
                <a:solidFill>
                  <a:srgbClr val="0070C0"/>
                </a:solidFill>
                <a:latin typeface="Times New Roman" panose="02020603050405020304" pitchFamily="18" charset="0"/>
                <a:cs typeface="Times New Roman" panose="02020603050405020304" pitchFamily="18" charset="0"/>
                <a:sym typeface="+mn-ea"/>
              </a:rPr>
              <a:t>Having learnt English for more than </a:t>
            </a:r>
            <a:r>
              <a:rPr lang="en-US" altLang="zh-CN" sz="2400" b="1" u="sng">
                <a:solidFill>
                  <a:srgbClr val="0070C0"/>
                </a:solidFill>
                <a:latin typeface="Times New Roman" panose="02020603050405020304" pitchFamily="18" charset="0"/>
                <a:cs typeface="Times New Roman" panose="02020603050405020304" pitchFamily="18" charset="0"/>
                <a:sym typeface="+mn-ea"/>
              </a:rPr>
              <a:t>ten years</a:t>
            </a:r>
            <a:r>
              <a:rPr lang="en-US" altLang="zh-CN" sz="2400">
                <a:solidFill>
                  <a:srgbClr val="0070C0"/>
                </a:solidFill>
                <a:latin typeface="Times New Roman" panose="02020603050405020304" pitchFamily="18" charset="0"/>
                <a:cs typeface="Times New Roman" panose="02020603050405020304" pitchFamily="18" charset="0"/>
                <a:sym typeface="+mn-ea"/>
              </a:rPr>
              <a:t>, I can communicate </a:t>
            </a:r>
            <a:r>
              <a:rPr lang="en-US" altLang="zh-CN" sz="2400" u="sng">
                <a:solidFill>
                  <a:srgbClr val="0070C0"/>
                </a:solidFill>
                <a:latin typeface="Times New Roman" panose="02020603050405020304" pitchFamily="18" charset="0"/>
                <a:cs typeface="Times New Roman" panose="02020603050405020304" pitchFamily="18" charset="0"/>
                <a:sym typeface="+mn-ea"/>
              </a:rPr>
              <a:t>with </a:t>
            </a:r>
            <a:r>
              <a:rPr lang="en-US" altLang="zh-CN" sz="2400" b="1" u="sng">
                <a:solidFill>
                  <a:srgbClr val="0070C0"/>
                </a:solidFill>
                <a:latin typeface="Times New Roman" panose="02020603050405020304" pitchFamily="18" charset="0"/>
                <a:cs typeface="Times New Roman" panose="02020603050405020304" pitchFamily="18" charset="0"/>
                <a:sym typeface="+mn-ea"/>
              </a:rPr>
              <a:t>foreigners</a:t>
            </a:r>
            <a:r>
              <a:rPr lang="en-US" altLang="zh-CN" sz="2400">
                <a:solidFill>
                  <a:srgbClr val="0070C0"/>
                </a:solidFill>
                <a:latin typeface="Times New Roman" panose="02020603050405020304" pitchFamily="18" charset="0"/>
                <a:cs typeface="Times New Roman" panose="02020603050405020304" pitchFamily="18" charset="0"/>
                <a:sym typeface="+mn-ea"/>
              </a:rPr>
              <a:t> in English fluently. </a:t>
            </a:r>
            <a:r>
              <a:rPr lang="en-US" altLang="zh-CN" sz="2400">
                <a:solidFill>
                  <a:schemeClr val="accent6">
                    <a:lumMod val="75000"/>
                  </a:schemeClr>
                </a:solidFill>
                <a:latin typeface="Times New Roman" panose="02020603050405020304" pitchFamily="18" charset="0"/>
                <a:cs typeface="Times New Roman" panose="02020603050405020304" pitchFamily="18" charset="0"/>
                <a:sym typeface="+mn-ea"/>
              </a:rPr>
              <a:t>What’s more, I have </a:t>
            </a:r>
            <a:r>
              <a:rPr lang="en-US" altLang="zh-CN" sz="2400" u="sng">
                <a:solidFill>
                  <a:schemeClr val="accent6">
                    <a:lumMod val="75000"/>
                  </a:schemeClr>
                </a:solidFill>
                <a:latin typeface="Times New Roman" panose="02020603050405020304" pitchFamily="18" charset="0"/>
                <a:cs typeface="Times New Roman" panose="02020603050405020304" pitchFamily="18" charset="0"/>
                <a:sym typeface="+mn-ea"/>
              </a:rPr>
              <a:t>some special skills</a:t>
            </a:r>
            <a:r>
              <a:rPr lang="en-US" altLang="zh-CN" sz="2400">
                <a:solidFill>
                  <a:schemeClr val="accent6">
                    <a:lumMod val="75000"/>
                  </a:schemeClr>
                </a:solidFill>
                <a:latin typeface="Times New Roman" panose="02020603050405020304" pitchFamily="18" charset="0"/>
                <a:cs typeface="Times New Roman" panose="02020603050405020304" pitchFamily="18" charset="0"/>
                <a:sym typeface="+mn-ea"/>
              </a:rPr>
              <a:t>, such as </a:t>
            </a:r>
            <a:r>
              <a:rPr lang="en-US" altLang="zh-CN" sz="2400" u="sng">
                <a:solidFill>
                  <a:schemeClr val="accent6">
                    <a:lumMod val="75000"/>
                  </a:schemeClr>
                </a:solidFill>
                <a:latin typeface="Times New Roman" panose="02020603050405020304" pitchFamily="18" charset="0"/>
                <a:cs typeface="Times New Roman" panose="02020603050405020304" pitchFamily="18" charset="0"/>
                <a:sym typeface="+mn-ea"/>
              </a:rPr>
              <a:t>singing </a:t>
            </a:r>
            <a:r>
              <a:rPr lang="en-US" altLang="zh-CN" sz="2400" b="1" u="sng">
                <a:solidFill>
                  <a:schemeClr val="accent6">
                    <a:lumMod val="75000"/>
                  </a:schemeClr>
                </a:solidFill>
                <a:latin typeface="Times New Roman" panose="02020603050405020304" pitchFamily="18" charset="0"/>
                <a:cs typeface="Times New Roman" panose="02020603050405020304" pitchFamily="18" charset="0"/>
                <a:sym typeface="+mn-ea"/>
              </a:rPr>
              <a:t>English</a:t>
            </a:r>
            <a:r>
              <a:rPr lang="en-US" altLang="zh-CN" sz="2400" u="sng">
                <a:solidFill>
                  <a:schemeClr val="accent6">
                    <a:lumMod val="75000"/>
                  </a:schemeClr>
                </a:solidFill>
                <a:latin typeface="Times New Roman" panose="02020603050405020304" pitchFamily="18" charset="0"/>
                <a:cs typeface="Times New Roman" panose="02020603050405020304" pitchFamily="18" charset="0"/>
                <a:sym typeface="+mn-ea"/>
              </a:rPr>
              <a:t> songs</a:t>
            </a:r>
            <a:r>
              <a:rPr lang="en-US" altLang="zh-CN" sz="2400">
                <a:solidFill>
                  <a:schemeClr val="accent6">
                    <a:lumMod val="75000"/>
                  </a:schemeClr>
                </a:solidFill>
                <a:latin typeface="Times New Roman" panose="02020603050405020304" pitchFamily="18" charset="0"/>
                <a:cs typeface="Times New Roman" panose="02020603050405020304" pitchFamily="18" charset="0"/>
                <a:sym typeface="+mn-ea"/>
              </a:rPr>
              <a:t>, telling stories and making speeches. I’m sure I can play an active part in the future activities of the society.</a:t>
            </a:r>
            <a:r>
              <a:rPr lang="en-US" altLang="zh-CN" sz="2400">
                <a:latin typeface="Times New Roman" panose="02020603050405020304" pitchFamily="18" charset="0"/>
                <a:cs typeface="Times New Roman" panose="02020603050405020304" pitchFamily="18" charset="0"/>
                <a:sym typeface="+mn-ea"/>
              </a:rPr>
              <a:t> Above all, </a:t>
            </a:r>
            <a:r>
              <a:rPr lang="en-US" altLang="zh-CN" sz="2400">
                <a:solidFill>
                  <a:srgbClr val="DCA600"/>
                </a:solidFill>
                <a:latin typeface="Times New Roman" panose="02020603050405020304" pitchFamily="18" charset="0"/>
                <a:cs typeface="Times New Roman" panose="02020603050405020304" pitchFamily="18" charset="0"/>
                <a:sym typeface="+mn-ea"/>
              </a:rPr>
              <a:t>I’m </a:t>
            </a:r>
            <a:r>
              <a:rPr lang="en-US" altLang="zh-CN" sz="2400" u="sng">
                <a:solidFill>
                  <a:srgbClr val="DCA600"/>
                </a:solidFill>
                <a:latin typeface="Times New Roman" panose="02020603050405020304" pitchFamily="18" charset="0"/>
                <a:cs typeface="Times New Roman" panose="02020603050405020304" pitchFamily="18" charset="0"/>
                <a:sym typeface="+mn-ea"/>
              </a:rPr>
              <a:t>easy-going and </a:t>
            </a:r>
            <a:r>
              <a:rPr lang="en-US" altLang="zh-CN" sz="2400" b="1" u="sng">
                <a:solidFill>
                  <a:srgbClr val="DCA600"/>
                </a:solidFill>
                <a:latin typeface="Times New Roman" panose="02020603050405020304" pitchFamily="18" charset="0"/>
                <a:cs typeface="Times New Roman" panose="02020603050405020304" pitchFamily="18" charset="0"/>
                <a:sym typeface="+mn-ea"/>
              </a:rPr>
              <a:t>enjoy working with others</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7030A0"/>
                </a:solidFill>
                <a:latin typeface="Times New Roman" panose="02020603050405020304" pitchFamily="18" charset="0"/>
                <a:cs typeface="Times New Roman" panose="02020603050405020304" pitchFamily="18" charset="0"/>
                <a:sym typeface="+mn-ea"/>
              </a:rPr>
              <a:t> I’m looking forward to being accepted.</a:t>
            </a:r>
            <a:endParaRPr lang="en-US" altLang="zh-CN" sz="2400">
              <a:solidFill>
                <a:srgbClr val="7030A0"/>
              </a:solidFill>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Yours，</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Li Ping                                                                                           </a:t>
            </a:r>
            <a:endParaRPr lang="en-US" altLang="zh-CN" sz="2400">
              <a:latin typeface="Times New Roman" panose="02020603050405020304" pitchFamily="18" charset="0"/>
              <a:cs typeface="Times New Roman" panose="02020603050405020304" pitchFamily="18" charset="0"/>
              <a:sym typeface="+mn-ea"/>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67055" y="5045075"/>
            <a:ext cx="1369060" cy="2073910"/>
          </a:xfrm>
          <a:prstGeom prst="rect">
            <a:avLst/>
          </a:prstGeom>
        </p:spPr>
      </p:pic>
      <p:sp>
        <p:nvSpPr>
          <p:cNvPr id="15" name="矩形 14"/>
          <p:cNvSpPr/>
          <p:nvPr/>
        </p:nvSpPr>
        <p:spPr>
          <a:xfrm>
            <a:off x="1692910" y="5399405"/>
            <a:ext cx="10236200" cy="1367155"/>
          </a:xfrm>
          <a:prstGeom prst="rect">
            <a:avLst/>
          </a:prstGeom>
          <a:solidFill>
            <a:srgbClr val="FFFEA5"/>
          </a:solidFill>
          <a:ln w="25400" cap="flat" cmpd="sng" algn="ctr">
            <a:noFill/>
            <a:prstDash val="solid"/>
          </a:ln>
          <a:effectLst/>
        </p:spPr>
        <p:txBody>
          <a:bodyPr rtlCol="0" anchor="ctr"/>
          <a:p>
            <a:pPr algn="ctr"/>
            <a:endParaRPr lang="zh-CN" altLang="en-US"/>
          </a:p>
        </p:txBody>
      </p:sp>
      <p:sp>
        <p:nvSpPr>
          <p:cNvPr id="16" name="文本框 15"/>
          <p:cNvSpPr txBox="1"/>
          <p:nvPr/>
        </p:nvSpPr>
        <p:spPr>
          <a:xfrm>
            <a:off x="1861820" y="5622290"/>
            <a:ext cx="10067290" cy="920115"/>
          </a:xfrm>
          <a:prstGeom prst="rect">
            <a:avLst/>
          </a:prstGeom>
          <a:noFill/>
        </p:spPr>
        <p:txBody>
          <a:bodyPr wrap="square" rtlCol="0">
            <a:noAutofit/>
          </a:bodyPr>
          <a:p>
            <a:r>
              <a:rPr lang="en-US" altLang="zh-CN" sz="2000" dirty="0" smtClean="0">
                <a:latin typeface="黑体" panose="02010609060101010101" charset="-122"/>
                <a:ea typeface="黑体" panose="02010609060101010101" charset="-122"/>
                <a:cs typeface="Times New Roman" panose="02020603050405020304" pitchFamily="18" charset="0"/>
              </a:rPr>
              <a:t>     个人情况介绍切忌抽象化，大众化，而本篇习作</a:t>
            </a:r>
            <a:r>
              <a:rPr lang="zh-CN" altLang="en-US" sz="2000" dirty="0" smtClean="0">
                <a:latin typeface="黑体" panose="02010609060101010101" charset="-122"/>
                <a:ea typeface="黑体" panose="02010609060101010101" charset="-122"/>
                <a:cs typeface="Times New Roman" panose="02020603050405020304" pitchFamily="18" charset="0"/>
              </a:rPr>
              <a:t>能够用具象化的语言和数字，反映个人情况，给人真诚坦诚，真实可信的印象，实现有效交际</a:t>
            </a:r>
            <a:r>
              <a:rPr lang="zh-CN" altLang="en-US" sz="2000" dirty="0" smtClean="0">
                <a:latin typeface="黑体" panose="02010609060101010101" charset="-122"/>
                <a:ea typeface="黑体" panose="02010609060101010101" charset="-122"/>
                <a:cs typeface="黑体" panose="02010609060101010101" charset="-122"/>
              </a:rPr>
              <a:t>。</a:t>
            </a:r>
            <a:endParaRPr lang="zh-CN" altLang="en-US" sz="2000" b="1" dirty="0" smtClean="0">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108710" y="5618480"/>
            <a:ext cx="499745" cy="829945"/>
          </a:xfrm>
          <a:prstGeom prst="rect">
            <a:avLst/>
          </a:prstGeom>
          <a:noFill/>
        </p:spPr>
        <p:txBody>
          <a:bodyPr wrap="square" rtlCol="0">
            <a:spAutoFit/>
          </a:bodyPr>
          <a:p>
            <a:r>
              <a:rPr lang="zh-CN" altLang="en-US" sz="2400" b="1">
                <a:solidFill>
                  <a:srgbClr val="C00000"/>
                </a:solidFill>
                <a:latin typeface="微软雅黑" panose="020B0503020204020204" pitchFamily="34" charset="-122"/>
                <a:ea typeface="微软雅黑" panose="020B0503020204020204" pitchFamily="34" charset="-122"/>
              </a:rPr>
              <a:t>点评</a:t>
            </a:r>
            <a:endParaRPr lang="zh-CN" altLang="en-US" sz="2400" b="1">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p:bldP spid="16" grpId="1"/>
      <p:bldP spid="9" grpId="0"/>
      <p:bldP spid="9"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4">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4">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589407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备考建议 —— 发言稿写作指导</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5" name="淘宝网chenying0907出品 4"/>
          <p:cNvGrpSpPr/>
          <p:nvPr/>
        </p:nvGrpSpPr>
        <p:grpSpPr>
          <a:xfrm>
            <a:off x="2993765" y="851959"/>
            <a:ext cx="1677906" cy="1291458"/>
            <a:chOff x="5027106" y="2345386"/>
            <a:chExt cx="1172844" cy="902720"/>
          </a:xfrm>
        </p:grpSpPr>
        <p:grpSp>
          <p:nvGrpSpPr>
            <p:cNvPr id="6" name="淘宝网chenying0907出品 5"/>
            <p:cNvGrpSpPr/>
            <p:nvPr/>
          </p:nvGrpSpPr>
          <p:grpSpPr>
            <a:xfrm rot="5400000">
              <a:off x="5162168" y="2210324"/>
              <a:ext cx="902720" cy="1172844"/>
              <a:chOff x="4020870" y="2194485"/>
              <a:chExt cx="1102258" cy="1432090"/>
            </a:xfrm>
            <a:effectLst>
              <a:outerShdw blurRad="444500" dist="254000" dir="8100000" algn="tr" rotWithShape="0">
                <a:prstClr val="black">
                  <a:alpha val="50000"/>
                </a:prstClr>
              </a:outerShdw>
            </a:effectLst>
          </p:grpSpPr>
          <p:sp>
            <p:nvSpPr>
              <p:cNvPr id="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ysClr val="window" lastClr="FFFFFF"/>
                  </a:gs>
                  <a:gs pos="55000">
                    <a:sysClr val="window" lastClr="FFFFFF">
                      <a:lumMod val="95000"/>
                    </a:sysClr>
                  </a:gs>
                  <a:gs pos="100000">
                    <a:sysClr val="window" lastClr="FFFFFF">
                      <a:lumMod val="65000"/>
                    </a:sysClr>
                  </a:gs>
                </a:gsLst>
                <a:lin ang="2700000" scaled="0"/>
              </a:gradFill>
              <a:ln w="25400" cap="flat" cmpd="sng" algn="ctr">
                <a:noFill/>
                <a:prstDash val="solid"/>
              </a:ln>
              <a:effectLst/>
            </p:spPr>
            <p:txBody>
              <a:bodyPr rtlCol="0" anchor="ctr"/>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9" name="等腰三角形 42"/>
              <p:cNvSpPr/>
              <p:nvPr/>
            </p:nvSpPr>
            <p:spPr>
              <a:xfrm>
                <a:off x="4044925" y="2251925"/>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ysClr val="window" lastClr="FFFFFF"/>
                  </a:gs>
                  <a:gs pos="43000">
                    <a:sysClr val="window" lastClr="FFFFFF">
                      <a:lumMod val="95000"/>
                    </a:sysClr>
                  </a:gs>
                  <a:gs pos="100000">
                    <a:sysClr val="window" lastClr="FFFFFF">
                      <a:lumMod val="75000"/>
                    </a:sysClr>
                  </a:gs>
                </a:gsLst>
                <a:lin ang="14100000" scaled="0"/>
              </a:gradFill>
              <a:ln w="25400" cap="flat" cmpd="sng" algn="ctr">
                <a:noFill/>
                <a:prstDash val="solid"/>
              </a:ln>
              <a:effectLst/>
            </p:spPr>
            <p:txBody>
              <a:bodyPr rtlCol="0" anchor="ctr"/>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grpSp>
        <p:sp>
          <p:nvSpPr>
            <p:cNvPr id="7" name="淘宝网chenying0907出品 33"/>
            <p:cNvSpPr>
              <a:spLocks noChangeArrowheads="1"/>
            </p:cNvSpPr>
            <p:nvPr/>
          </p:nvSpPr>
          <p:spPr bwMode="auto">
            <a:xfrm>
              <a:off x="5141166" y="2640365"/>
              <a:ext cx="678823" cy="25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称呼</a:t>
              </a:r>
              <a:endParaRPr kumimoji="0" lang="zh-CN" altLang="en-US"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pSp>
      <p:grpSp>
        <p:nvGrpSpPr>
          <p:cNvPr id="10" name="淘宝网chenying0907出品 9"/>
          <p:cNvGrpSpPr/>
          <p:nvPr/>
        </p:nvGrpSpPr>
        <p:grpSpPr>
          <a:xfrm>
            <a:off x="4522704" y="834758"/>
            <a:ext cx="1677906" cy="1291458"/>
            <a:chOff x="5027106" y="2345385"/>
            <a:chExt cx="1172844" cy="902720"/>
          </a:xfrm>
        </p:grpSpPr>
        <p:grpSp>
          <p:nvGrpSpPr>
            <p:cNvPr id="11" name="淘宝网chenying0907出品 10"/>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1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ysClr val="window" lastClr="FFFFFF"/>
                  </a:gs>
                  <a:gs pos="55000">
                    <a:sysClr val="window" lastClr="FFFFFF">
                      <a:lumMod val="95000"/>
                    </a:sysClr>
                  </a:gs>
                  <a:gs pos="100000">
                    <a:sysClr val="window" lastClr="FFFFFF">
                      <a:lumMod val="65000"/>
                    </a:sysClr>
                  </a:gs>
                </a:gsLst>
                <a:lin ang="2700000" scaled="0"/>
              </a:gradFill>
              <a:ln w="25400" cap="flat" cmpd="sng" algn="ctr">
                <a:noFill/>
                <a:prstDash val="solid"/>
              </a:ln>
              <a:effectLst/>
            </p:spPr>
            <p:txBody>
              <a:bodyPr rtlCol="0" anchor="ctr"/>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14"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ysClr val="window" lastClr="FFFFFF"/>
                  </a:gs>
                  <a:gs pos="43000">
                    <a:sysClr val="window" lastClr="FFFFFF">
                      <a:lumMod val="95000"/>
                    </a:sysClr>
                  </a:gs>
                  <a:gs pos="100000">
                    <a:sysClr val="window" lastClr="FFFFFF">
                      <a:lumMod val="75000"/>
                    </a:sysClr>
                  </a:gs>
                </a:gsLst>
                <a:lin ang="14100000" scaled="0"/>
              </a:gradFill>
              <a:ln w="25400" cap="flat" cmpd="sng" algn="ctr">
                <a:noFill/>
                <a:prstDash val="solid"/>
              </a:ln>
              <a:effectLst/>
            </p:spPr>
            <p:txBody>
              <a:bodyPr rtlCol="0" anchor="ctr"/>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grpSp>
        <p:sp>
          <p:nvSpPr>
            <p:cNvPr id="12" name="淘宝网chenying0907出品 33"/>
            <p:cNvSpPr>
              <a:spLocks noChangeArrowheads="1"/>
            </p:cNvSpPr>
            <p:nvPr/>
          </p:nvSpPr>
          <p:spPr bwMode="auto">
            <a:xfrm>
              <a:off x="5141166" y="2640364"/>
              <a:ext cx="678823" cy="25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lvl="0" algn="ctr" fontAlgn="base">
                <a:spcBef>
                  <a:spcPct val="0"/>
                </a:spcBef>
                <a:spcAft>
                  <a:spcPct val="0"/>
                </a:spcAft>
                <a:defRPr/>
              </a:pPr>
              <a:r>
                <a:rPr lang="zh-CN" altLang="en-US" sz="2400" b="1" kern="0" dirty="0">
                  <a:latin typeface="微软雅黑" panose="020B0503020204020204" pitchFamily="34" charset="-122"/>
                  <a:ea typeface="微软雅黑" panose="020B0503020204020204" pitchFamily="34" charset="-122"/>
                </a:rPr>
                <a:t>开头句</a:t>
              </a:r>
              <a:endParaRPr lang="zh-CN" altLang="en-US" sz="2400" b="1" kern="0" dirty="0">
                <a:latin typeface="微软雅黑" panose="020B0503020204020204" pitchFamily="34" charset="-122"/>
                <a:ea typeface="微软雅黑" panose="020B0503020204020204" pitchFamily="34" charset="-122"/>
              </a:endParaRPr>
            </a:p>
          </p:txBody>
        </p:sp>
      </p:grpSp>
      <p:grpSp>
        <p:nvGrpSpPr>
          <p:cNvPr id="15" name="淘宝网chenying0907出品 14"/>
          <p:cNvGrpSpPr/>
          <p:nvPr/>
        </p:nvGrpSpPr>
        <p:grpSpPr>
          <a:xfrm>
            <a:off x="6051643" y="864854"/>
            <a:ext cx="1677906" cy="1291458"/>
            <a:chOff x="5027106" y="2345385"/>
            <a:chExt cx="1172844" cy="902720"/>
          </a:xfrm>
        </p:grpSpPr>
        <p:grpSp>
          <p:nvGrpSpPr>
            <p:cNvPr id="16" name="淘宝网chenying0907出品 15"/>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1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ysClr val="window" lastClr="FFFFFF"/>
                  </a:gs>
                  <a:gs pos="55000">
                    <a:sysClr val="window" lastClr="FFFFFF">
                      <a:lumMod val="95000"/>
                    </a:sysClr>
                  </a:gs>
                  <a:gs pos="100000">
                    <a:sysClr val="window" lastClr="FFFFFF">
                      <a:lumMod val="65000"/>
                    </a:sysClr>
                  </a:gs>
                </a:gsLst>
                <a:lin ang="2700000" scaled="0"/>
              </a:gradFill>
              <a:ln w="25400" cap="flat" cmpd="sng" algn="ctr">
                <a:noFill/>
                <a:prstDash val="solid"/>
              </a:ln>
              <a:effectLst/>
            </p:spPr>
            <p:txBody>
              <a:bodyPr rtlCol="0" anchor="ctr"/>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9D90A0">
                      <a:lumMod val="50000"/>
                    </a:srgbClr>
                  </a:solidFill>
                  <a:effectLst/>
                  <a:uLnTx/>
                  <a:uFillTx/>
                  <a:latin typeface="微软雅黑" panose="020B0503020204020204" pitchFamily="34" charset="-122"/>
                  <a:ea typeface="微软雅黑" panose="020B0503020204020204" pitchFamily="34" charset="-122"/>
                </a:endParaRPr>
              </a:p>
            </p:txBody>
          </p:sp>
          <p:sp>
            <p:nvSpPr>
              <p:cNvPr id="19"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ysClr val="window" lastClr="FFFFFF"/>
                  </a:gs>
                  <a:gs pos="43000">
                    <a:sysClr val="window" lastClr="FFFFFF">
                      <a:lumMod val="95000"/>
                    </a:sysClr>
                  </a:gs>
                  <a:gs pos="100000">
                    <a:sysClr val="window" lastClr="FFFFFF">
                      <a:lumMod val="75000"/>
                    </a:sysClr>
                  </a:gs>
                </a:gsLst>
                <a:lin ang="14100000" scaled="0"/>
              </a:gradFill>
              <a:ln w="25400" cap="flat" cmpd="sng" algn="ctr">
                <a:noFill/>
                <a:prstDash val="solid"/>
              </a:ln>
              <a:effectLst/>
            </p:spPr>
            <p:txBody>
              <a:bodyPr rtlCol="0" anchor="ctr"/>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9D90A0">
                      <a:lumMod val="50000"/>
                    </a:srgbClr>
                  </a:solidFill>
                  <a:effectLst/>
                  <a:uLnTx/>
                  <a:uFillTx/>
                  <a:latin typeface="微软雅黑" panose="020B0503020204020204" pitchFamily="34" charset="-122"/>
                  <a:ea typeface="微软雅黑" panose="020B0503020204020204" pitchFamily="34" charset="-122"/>
                </a:endParaRPr>
              </a:p>
            </p:txBody>
          </p:sp>
        </p:grpSp>
        <p:sp>
          <p:nvSpPr>
            <p:cNvPr id="17" name="淘宝网chenying0907出品 33"/>
            <p:cNvSpPr>
              <a:spLocks noChangeArrowheads="1"/>
            </p:cNvSpPr>
            <p:nvPr/>
          </p:nvSpPr>
          <p:spPr bwMode="auto">
            <a:xfrm>
              <a:off x="5046808" y="2656266"/>
              <a:ext cx="842495" cy="25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lvl="0" algn="ctr" fontAlgn="base">
                <a:spcBef>
                  <a:spcPct val="0"/>
                </a:spcBef>
                <a:spcAft>
                  <a:spcPct val="0"/>
                </a:spcAft>
                <a:defRPr/>
              </a:pPr>
              <a:r>
                <a:rPr lang="zh-CN" altLang="en-US" sz="2400" b="1" kern="0" dirty="0">
                  <a:latin typeface="微软雅黑" panose="020B0503020204020204" pitchFamily="34" charset="-122"/>
                  <a:ea typeface="微软雅黑" panose="020B0503020204020204" pitchFamily="34" charset="-122"/>
                </a:rPr>
                <a:t>正文</a:t>
              </a:r>
              <a:endParaRPr lang="zh-CN" altLang="en-US" sz="2400" b="1" kern="0" dirty="0">
                <a:latin typeface="微软雅黑" panose="020B0503020204020204" pitchFamily="34" charset="-122"/>
                <a:ea typeface="微软雅黑" panose="020B0503020204020204" pitchFamily="34" charset="-122"/>
              </a:endParaRPr>
            </a:p>
          </p:txBody>
        </p:sp>
      </p:grpSp>
      <p:grpSp>
        <p:nvGrpSpPr>
          <p:cNvPr id="20" name="淘宝网chenying0907出品 19"/>
          <p:cNvGrpSpPr/>
          <p:nvPr/>
        </p:nvGrpSpPr>
        <p:grpSpPr>
          <a:xfrm>
            <a:off x="7615893" y="876417"/>
            <a:ext cx="1677906" cy="1291458"/>
            <a:chOff x="5027106" y="2345385"/>
            <a:chExt cx="1172844" cy="902720"/>
          </a:xfrm>
        </p:grpSpPr>
        <p:grpSp>
          <p:nvGrpSpPr>
            <p:cNvPr id="21" name="淘宝网chenying0907出品 20"/>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2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ysClr val="window" lastClr="FFFFFF"/>
                  </a:gs>
                  <a:gs pos="55000">
                    <a:sysClr val="window" lastClr="FFFFFF">
                      <a:lumMod val="95000"/>
                    </a:sysClr>
                  </a:gs>
                  <a:gs pos="100000">
                    <a:sysClr val="window" lastClr="FFFFFF">
                      <a:lumMod val="65000"/>
                    </a:sysClr>
                  </a:gs>
                </a:gsLst>
                <a:lin ang="2700000" scaled="0"/>
              </a:gradFill>
              <a:ln w="25400" cap="flat" cmpd="sng" algn="ctr">
                <a:noFill/>
                <a:prstDash val="solid"/>
              </a:ln>
              <a:effectLst/>
            </p:spPr>
            <p:txBody>
              <a:bodyPr rtlCol="0" anchor="ctr"/>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9D90A0">
                      <a:lumMod val="50000"/>
                    </a:srgbClr>
                  </a:solidFill>
                  <a:effectLst/>
                  <a:uLnTx/>
                  <a:uFillTx/>
                  <a:latin typeface="微软雅黑" panose="020B0503020204020204" pitchFamily="34" charset="-122"/>
                  <a:ea typeface="微软雅黑" panose="020B0503020204020204" pitchFamily="34" charset="-122"/>
                </a:endParaRPr>
              </a:p>
            </p:txBody>
          </p:sp>
          <p:sp>
            <p:nvSpPr>
              <p:cNvPr id="24"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ysClr val="window" lastClr="FFFFFF"/>
                  </a:gs>
                  <a:gs pos="43000">
                    <a:sysClr val="window" lastClr="FFFFFF">
                      <a:lumMod val="95000"/>
                    </a:sysClr>
                  </a:gs>
                  <a:gs pos="100000">
                    <a:sysClr val="window" lastClr="FFFFFF">
                      <a:lumMod val="75000"/>
                    </a:sysClr>
                  </a:gs>
                </a:gsLst>
                <a:lin ang="14100000" scaled="0"/>
              </a:gradFill>
              <a:ln w="25400" cap="flat" cmpd="sng" algn="ctr">
                <a:noFill/>
                <a:prstDash val="solid"/>
              </a:ln>
              <a:effectLst/>
            </p:spPr>
            <p:txBody>
              <a:bodyPr rtlCol="0" anchor="ctr"/>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9D90A0">
                      <a:lumMod val="50000"/>
                    </a:srgbClr>
                  </a:solidFill>
                  <a:effectLst/>
                  <a:uLnTx/>
                  <a:uFillTx/>
                  <a:latin typeface="微软雅黑" panose="020B0503020204020204" pitchFamily="34" charset="-122"/>
                  <a:ea typeface="微软雅黑" panose="020B0503020204020204" pitchFamily="34" charset="-122"/>
                </a:endParaRPr>
              </a:p>
            </p:txBody>
          </p:sp>
        </p:grpSp>
        <p:sp>
          <p:nvSpPr>
            <p:cNvPr id="22" name="淘宝网chenying0907出品 33"/>
            <p:cNvSpPr>
              <a:spLocks noChangeArrowheads="1"/>
            </p:cNvSpPr>
            <p:nvPr/>
          </p:nvSpPr>
          <p:spPr bwMode="auto">
            <a:xfrm>
              <a:off x="5125264" y="2667663"/>
              <a:ext cx="678823" cy="25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lvl="0" algn="ctr" fontAlgn="base">
                <a:spcBef>
                  <a:spcPct val="0"/>
                </a:spcBef>
                <a:spcAft>
                  <a:spcPct val="0"/>
                </a:spcAft>
                <a:defRPr/>
              </a:pPr>
              <a:r>
                <a:rPr lang="zh-CN" altLang="en-US" sz="2400" b="1" kern="0" dirty="0">
                  <a:latin typeface="微软雅黑" panose="020B0503020204020204" pitchFamily="34" charset="-122"/>
                  <a:ea typeface="微软雅黑" panose="020B0503020204020204" pitchFamily="34" charset="-122"/>
                </a:rPr>
                <a:t>结尾句</a:t>
              </a:r>
              <a:endParaRPr lang="zh-CN" altLang="en-US" sz="2400" b="1" kern="0" dirty="0">
                <a:latin typeface="微软雅黑" panose="020B0503020204020204" pitchFamily="34" charset="-122"/>
                <a:ea typeface="微软雅黑" panose="020B0503020204020204" pitchFamily="34" charset="-122"/>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420" y="629285"/>
            <a:ext cx="3112770" cy="6335395"/>
          </a:xfrm>
          <a:prstGeom prst="rect">
            <a:avLst/>
          </a:prstGeom>
        </p:spPr>
      </p:pic>
      <p:sp>
        <p:nvSpPr>
          <p:cNvPr id="4" name="文本框 3"/>
          <p:cNvSpPr txBox="1"/>
          <p:nvPr/>
        </p:nvSpPr>
        <p:spPr>
          <a:xfrm>
            <a:off x="2614295" y="2392045"/>
            <a:ext cx="9158605" cy="4092575"/>
          </a:xfrm>
          <a:prstGeom prst="rect">
            <a:avLst/>
          </a:prstGeom>
          <a:noFill/>
        </p:spPr>
        <p:txBody>
          <a:bodyPr wrap="square" rtlCol="0" anchor="t">
            <a:spAutoFit/>
          </a:bodyPr>
          <a:p>
            <a:pPr marL="342900" indent="-342900">
              <a:buFont typeface="Wingdings" panose="05000000000000000000" charset="0"/>
              <a:buChar char="Ø"/>
            </a:pPr>
            <a:r>
              <a:rPr lang="zh-CN" altLang="en-US" sz="2000" b="1"/>
              <a:t>发言稿是参加者为了在会议上或活动上发表自己的 意见、看法\等事先准备好的文稿。发言稿要观点鲜明、条理清楚、语言简洁明快。</a:t>
            </a:r>
            <a:endParaRPr lang="zh-CN" altLang="en-US" sz="2000" b="1"/>
          </a:p>
          <a:p>
            <a:pPr marL="342900" indent="-342900">
              <a:buFont typeface="Arial" panose="020B0604020202020204" pitchFamily="34" charset="0"/>
              <a:buChar char="•"/>
            </a:pPr>
            <a:r>
              <a:rPr lang="zh-CN" altLang="en-US" sz="2000" b="1"/>
              <a:t>称呼:  </a:t>
            </a:r>
            <a:endParaRPr lang="zh-CN" altLang="en-US" sz="2000" b="1"/>
          </a:p>
          <a:p>
            <a:r>
              <a:rPr lang="zh-CN" altLang="en-US" sz="2000" b="1">
                <a:solidFill>
                  <a:srgbClr val="002060"/>
                </a:solidFill>
              </a:rPr>
              <a:t>Dear American friends,/Dear fellow students,/Ladies and gentlemen,/Dear teachers and fellow students, good morning!</a:t>
            </a:r>
            <a:endParaRPr lang="zh-CN" altLang="en-US" sz="2000" b="1">
              <a:solidFill>
                <a:srgbClr val="002060"/>
              </a:solidFill>
            </a:endParaRPr>
          </a:p>
          <a:p>
            <a:pPr marL="342900" indent="-342900">
              <a:buFont typeface="Arial" panose="020B0604020202020204" pitchFamily="34" charset="0"/>
              <a:buChar char="•"/>
            </a:pPr>
            <a:r>
              <a:rPr lang="zh-CN" altLang="en-US" sz="2000" b="1"/>
              <a:t>开头句:</a:t>
            </a:r>
            <a:endParaRPr lang="zh-CN" altLang="en-US" sz="2000" b="1"/>
          </a:p>
          <a:p>
            <a:r>
              <a:rPr lang="zh-CN" altLang="en-US" sz="2000" b="1">
                <a:solidFill>
                  <a:srgbClr val="002060"/>
                </a:solidFill>
              </a:rPr>
              <a:t>Good morning,everyone. I’m Li Hua. Today, I’m very glad to have the opportunity to make this presentation. / I’m honored to have a chance to speak to you./ It’s my great honor to share with you my opinions on. . . </a:t>
            </a:r>
            <a:endParaRPr lang="zh-CN" altLang="en-US" sz="2000" b="1">
              <a:solidFill>
                <a:srgbClr val="002060"/>
              </a:solidFill>
            </a:endParaRPr>
          </a:p>
          <a:p>
            <a:pPr marL="342900" indent="-342900">
              <a:buFont typeface="Arial" panose="020B0604020202020204" pitchFamily="34" charset="0"/>
              <a:buChar char="•"/>
            </a:pPr>
            <a:r>
              <a:rPr lang="zh-CN" altLang="en-US" sz="2000" b="1"/>
              <a:t>结尾句:</a:t>
            </a:r>
            <a:endParaRPr lang="zh-CN" altLang="en-US" sz="2000" b="1"/>
          </a:p>
          <a:p>
            <a:r>
              <a:rPr lang="zh-CN" altLang="en-US" sz="2000" b="1">
                <a:solidFill>
                  <a:srgbClr val="002060"/>
                </a:solidFill>
              </a:rPr>
              <a:t>①Thank you for listening. I hope I have made myself understood. </a:t>
            </a:r>
            <a:endParaRPr lang="zh-CN" altLang="en-US" sz="2000" b="1">
              <a:solidFill>
                <a:srgbClr val="002060"/>
              </a:solidFill>
            </a:endParaRPr>
          </a:p>
          <a:p>
            <a:r>
              <a:rPr lang="zh-CN" altLang="en-US" sz="2000" b="1">
                <a:solidFill>
                  <a:srgbClr val="002060"/>
                </a:solidFill>
              </a:rPr>
              <a:t>②Thank you from the bottom of my heart for giving me this chance to speak to you today.</a:t>
            </a:r>
            <a:endParaRPr lang="zh-CN" altLang="en-US" sz="2000"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700"/>
                            </p:stCondLst>
                            <p:childTnLst>
                              <p:par>
                                <p:cTn id="14" presetID="12" presetClass="entr" presetSubtype="2"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ppt_x</p:attrName>
                                        </p:attrNameLst>
                                      </p:cBhvr>
                                      <p:tavLst>
                                        <p:tav tm="0">
                                          <p:val>
                                            <p:strVal val="#ppt_x+#ppt_w*1.125000"/>
                                          </p:val>
                                        </p:tav>
                                        <p:tav tm="100000">
                                          <p:val>
                                            <p:strVal val="#ppt_x"/>
                                          </p:val>
                                        </p:tav>
                                      </p:tavLst>
                                    </p:anim>
                                    <p:animEffect transition="in" filter="wipe(left)">
                                      <p:cBhvr>
                                        <p:cTn id="17" dur="500"/>
                                        <p:tgtEl>
                                          <p:spTgt spid="5"/>
                                        </p:tgtEl>
                                      </p:cBhvr>
                                    </p:animEffect>
                                  </p:childTnLst>
                                </p:cTn>
                              </p:par>
                              <p:par>
                                <p:cTn id="18" presetID="12" presetClass="entr" presetSubtype="2" fill="hold" nodeType="withEffect">
                                  <p:stCondLst>
                                    <p:cond delay="2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ppt_x</p:attrName>
                                        </p:attrNameLst>
                                      </p:cBhvr>
                                      <p:tavLst>
                                        <p:tav tm="0">
                                          <p:val>
                                            <p:strVal val="#ppt_x+#ppt_w*1.125000"/>
                                          </p:val>
                                        </p:tav>
                                        <p:tav tm="100000">
                                          <p:val>
                                            <p:strVal val="#ppt_x"/>
                                          </p:val>
                                        </p:tav>
                                      </p:tavLst>
                                    </p:anim>
                                    <p:animEffect transition="in" filter="wipe(left)">
                                      <p:cBhvr>
                                        <p:cTn id="21" dur="500"/>
                                        <p:tgtEl>
                                          <p:spTgt spid="10"/>
                                        </p:tgtEl>
                                      </p:cBhvr>
                                    </p:animEffect>
                                  </p:childTnLst>
                                </p:cTn>
                              </p:par>
                              <p:par>
                                <p:cTn id="22" presetID="12" presetClass="entr" presetSubtype="2" fill="hold" nodeType="withEffect">
                                  <p:stCondLst>
                                    <p:cond delay="40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p:tgtEl>
                                          <p:spTgt spid="15"/>
                                        </p:tgtEl>
                                        <p:attrNameLst>
                                          <p:attrName>ppt_x</p:attrName>
                                        </p:attrNameLst>
                                      </p:cBhvr>
                                      <p:tavLst>
                                        <p:tav tm="0">
                                          <p:val>
                                            <p:strVal val="#ppt_x+#ppt_w*1.125000"/>
                                          </p:val>
                                        </p:tav>
                                        <p:tav tm="100000">
                                          <p:val>
                                            <p:strVal val="#ppt_x"/>
                                          </p:val>
                                        </p:tav>
                                      </p:tavLst>
                                    </p:anim>
                                    <p:animEffect transition="in" filter="wipe(left)">
                                      <p:cBhvr>
                                        <p:cTn id="25" dur="500"/>
                                        <p:tgtEl>
                                          <p:spTgt spid="15"/>
                                        </p:tgtEl>
                                      </p:cBhvr>
                                    </p:animEffect>
                                  </p:childTnLst>
                                </p:cTn>
                              </p:par>
                              <p:par>
                                <p:cTn id="26" presetID="12" presetClass="entr" presetSubtype="2" fill="hold" nodeType="withEffect">
                                  <p:stCondLst>
                                    <p:cond delay="60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p:tgtEl>
                                          <p:spTgt spid="20"/>
                                        </p:tgtEl>
                                        <p:attrNameLst>
                                          <p:attrName>ppt_x</p:attrName>
                                        </p:attrNameLst>
                                      </p:cBhvr>
                                      <p:tavLst>
                                        <p:tav tm="0">
                                          <p:val>
                                            <p:strVal val="#ppt_x+#ppt_w*1.125000"/>
                                          </p:val>
                                        </p:tav>
                                        <p:tav tm="100000">
                                          <p:val>
                                            <p:strVal val="#ppt_x"/>
                                          </p:val>
                                        </p:tav>
                                      </p:tavLst>
                                    </p:anim>
                                    <p:animEffect transition="in" filter="wipe(left)">
                                      <p:cBhvr>
                                        <p:cTn id="29" dur="500"/>
                                        <p:tgtEl>
                                          <p:spTgt spid="20"/>
                                        </p:tgtEl>
                                      </p:cBhvr>
                                    </p:animEffect>
                                  </p:childTnLst>
                                </p:cTn>
                              </p:par>
                            </p:childTnLst>
                          </p:cTn>
                        </p:par>
                        <p:par>
                          <p:cTn id="30" fill="hold">
                            <p:stCondLst>
                              <p:cond delay="2200"/>
                            </p:stCondLst>
                            <p:childTnLst>
                              <p:par>
                                <p:cTn id="31" presetID="53" presetClass="entr" presetSubtype="16"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strips(down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4" grpId="0"/>
      <p:bldP spid="4"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4">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4">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40562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新西兰学生来访的欢迎辞</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01</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17433" y="3194221"/>
              <a:ext cx="2279067" cy="1789736"/>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 假如你是李华，下周新西兰学生访问你校，你将作为学生代表致欢迎辞。请为此写一篇发言稿，内容包括：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  1.表示欢迎；</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  2.介绍活动安排；</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  3.表达祝愿。</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007BD3"/>
              </a:gs>
              <a:gs pos="100000">
                <a:srgbClr val="034373"/>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77495" y="1820545"/>
            <a:ext cx="1217930" cy="46037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2021年1月</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浙江高考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930650" y="1061085"/>
            <a:ext cx="7983855" cy="4592320"/>
          </a:xfrm>
          <a:prstGeom prst="rect">
            <a:avLst/>
          </a:prstGeom>
          <a:noFill/>
        </p:spPr>
        <p:txBody>
          <a:bodyPr wrap="square" rtlCol="0" anchor="t">
            <a:spAutoFit/>
          </a:bodyPr>
          <a:p>
            <a:pPr algn="l" fontAlgn="auto">
              <a:lnSpc>
                <a:spcPts val="2700"/>
              </a:lnSpc>
            </a:pPr>
            <a:r>
              <a:rPr sz="2000" b="1">
                <a:solidFill>
                  <a:srgbClr val="002060"/>
                </a:solidFill>
                <a:latin typeface="等线" panose="02010600030101010101" charset="-122"/>
                <a:ea typeface="等线" panose="02010600030101010101" charset="-122"/>
              </a:rPr>
              <a:t>Possible version1</a:t>
            </a:r>
            <a:endParaRPr sz="2000" b="1">
              <a:solidFill>
                <a:srgbClr val="002060"/>
              </a:solidFill>
              <a:latin typeface="等线" panose="02010600030101010101" charset="-122"/>
              <a:ea typeface="等线" panose="02010600030101010101" charset="-122"/>
            </a:endParaRPr>
          </a:p>
          <a:p>
            <a:pPr algn="l" fontAlgn="auto">
              <a:lnSpc>
                <a:spcPts val="2700"/>
              </a:lnSpc>
            </a:pPr>
            <a:endParaRPr sz="2000" b="1">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Dear friends, good morning!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My name is Li Hua. First of all, I'd like to give you a warm welcome on behalf of my fellow students. We are happy to have you here.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During your visit, we will do a lot of interesting things together, including watching kungfu, visiting a tea museum, learning ink painting, and trying different kinds of Chinese food. We will also take you to an ancient town, where you will learn about the local culture. Finally, we really look forward to interacting with you and wish you have a good time here!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Thank you. </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85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35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4">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4">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40562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新西兰学生来访的欢迎辞</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01</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17433" y="3194221"/>
              <a:ext cx="2279067" cy="1789736"/>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 假如你是李华，下周新西兰学生访问你校，你将作为学生代表致欢迎辞。请为此写一篇发言稿，内容包括：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  1.表示欢迎；</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  2.介绍活动安排；</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  3.表达祝愿。</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007BD3"/>
              </a:gs>
              <a:gs pos="100000">
                <a:srgbClr val="034373"/>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77495" y="1820545"/>
            <a:ext cx="1217930" cy="460375"/>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2021年1月</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浙江高考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808730" y="1056005"/>
            <a:ext cx="7983855" cy="4246245"/>
          </a:xfrm>
          <a:prstGeom prst="rect">
            <a:avLst/>
          </a:prstGeom>
          <a:noFill/>
        </p:spPr>
        <p:txBody>
          <a:bodyPr wrap="square" rtlCol="0" anchor="t">
            <a:spAutoFit/>
          </a:bodyPr>
          <a:p>
            <a:pPr algn="l" fontAlgn="auto">
              <a:lnSpc>
                <a:spcPts val="2700"/>
              </a:lnSpc>
            </a:pPr>
            <a:r>
              <a:rPr lang="en-US" sz="2000" b="1">
                <a:solidFill>
                  <a:srgbClr val="002060"/>
                </a:solidFill>
                <a:latin typeface="等线" panose="02010600030101010101" charset="-122"/>
                <a:ea typeface="等线" panose="02010600030101010101" charset="-122"/>
              </a:rPr>
              <a:t>Possible version2</a:t>
            </a:r>
            <a:endParaRPr lang="en-US" sz="2000" b="1">
              <a:solidFill>
                <a:srgbClr val="002060"/>
              </a:solidFill>
              <a:latin typeface="等线" panose="02010600030101010101" charset="-122"/>
              <a:ea typeface="等线" panose="02010600030101010101" charset="-122"/>
            </a:endParaRPr>
          </a:p>
          <a:p>
            <a:pPr algn="l" fontAlgn="auto">
              <a:lnSpc>
                <a:spcPts val="2700"/>
              </a:lnSpc>
            </a:pPr>
            <a:endParaRPr lang="en-US" sz="2000" b="1">
              <a:solidFill>
                <a:srgbClr val="002060"/>
              </a:solidFill>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Good morning, ladies and gentlemen. </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 feel greatly honored to be here and express our warmest welcome to all of you coming from New Zealand.       </a:t>
            </a:r>
            <a:endParaRPr sz="2000" b="1">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 </a:t>
            </a: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After the welcome meeting, we will show you around the school so that you can be more familiar with it. Then you will attend a Chinese class where you can savour a dip of the beauty of Chinese. At noon, you can enjoy some traditional Chinese delicacies. The following hours you will experience paper cutting, exploring the magic of Chinese art. </a:t>
            </a:r>
            <a:endParaRPr sz="2000" b="1">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  </a:t>
            </a: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May your visit in our school be full of joy. </a:t>
            </a:r>
            <a:endParaRPr sz="2000" b="1">
              <a:latin typeface="等线" panose="02010600030101010101" charset="-122"/>
              <a:ea typeface="等线" panose="02010600030101010101" charset="-122"/>
            </a:endParaRPr>
          </a:p>
        </p:txBody>
      </p:sp>
      <p:sp>
        <p:nvSpPr>
          <p:cNvPr id="7" name="文本框 6"/>
          <p:cNvSpPr txBox="1"/>
          <p:nvPr/>
        </p:nvSpPr>
        <p:spPr>
          <a:xfrm>
            <a:off x="4074795" y="5611495"/>
            <a:ext cx="4405630" cy="521970"/>
          </a:xfrm>
          <a:prstGeom prst="rect">
            <a:avLst/>
          </a:prstGeom>
          <a:noFill/>
        </p:spPr>
        <p:txBody>
          <a:bodyPr wrap="square" rtlCol="0" anchor="t">
            <a:spAutoFit/>
          </a:bodyPr>
          <a:p>
            <a:r>
              <a:rPr sz="1400" i="1"/>
              <a:t>savour</a:t>
            </a:r>
            <a:r>
              <a:rPr lang="en-US" sz="1400" i="1"/>
              <a:t> </a:t>
            </a:r>
            <a:r>
              <a:rPr sz="1400" i="1"/>
              <a:t>/ˈseɪvə(r)/ 品味；细品；体会</a:t>
            </a:r>
            <a:endParaRPr sz="1400" i="1"/>
          </a:p>
          <a:p>
            <a:r>
              <a:rPr sz="1400" i="1"/>
              <a:t>delicacy</a:t>
            </a:r>
            <a:r>
              <a:rPr lang="en-US" sz="1400" i="1"/>
              <a:t> </a:t>
            </a:r>
            <a:r>
              <a:rPr sz="1400" i="1"/>
              <a:t>/ˈdelɪkəsi/ n. 美味，佳肴</a:t>
            </a:r>
            <a:endParaRPr sz="1400" i="1"/>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185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235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strips(downLeft)">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P spid="7" grpId="0"/>
      <p:bldP spid="7" grpId="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4">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4">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1020699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 “How to be a better self”英语沙龙活动的发言稿</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02</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16993" y="3034890"/>
              <a:ext cx="2279067" cy="1789736"/>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 假定你是李华，你校将举办主题为“How to be a better self”的英语沙龙活动，请你为此准备一份发言稿，谈谈自己的看法。内容包括：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1.对a better self的理解；</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2.具体做法。</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FE4444"/>
              </a:gs>
              <a:gs pos="100000">
                <a:srgbClr val="832B2B"/>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07010" y="1820545"/>
            <a:ext cx="1217930"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（2021.12）金丽衢十二校高三联考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808730" y="958215"/>
            <a:ext cx="7983855" cy="4592320"/>
          </a:xfrm>
          <a:prstGeom prst="rect">
            <a:avLst/>
          </a:prstGeom>
          <a:noFill/>
        </p:spPr>
        <p:txBody>
          <a:bodyPr wrap="square" rtlCol="0" anchor="t">
            <a:spAutoFit/>
          </a:bodyPr>
          <a:p>
            <a:pPr algn="l" fontAlgn="auto">
              <a:lnSpc>
                <a:spcPts val="2700"/>
              </a:lnSpc>
            </a:pPr>
            <a:r>
              <a:rPr lang="en-US" sz="2000" b="1">
                <a:solidFill>
                  <a:srgbClr val="002060"/>
                </a:solidFill>
                <a:latin typeface="等线" panose="02010600030101010101" charset="-122"/>
                <a:ea typeface="等线" panose="02010600030101010101" charset="-122"/>
              </a:rPr>
              <a:t>Possible version1</a:t>
            </a:r>
            <a:endParaRPr lang="en-US" sz="2000" b="1">
              <a:solidFill>
                <a:srgbClr val="002060"/>
              </a:solidFill>
              <a:latin typeface="等线" panose="02010600030101010101" charset="-122"/>
              <a:ea typeface="等线" panose="02010600030101010101" charset="-122"/>
            </a:endParaRPr>
          </a:p>
          <a:p>
            <a:pPr algn="l" fontAlgn="auto">
              <a:lnSpc>
                <a:spcPts val="2700"/>
              </a:lnSpc>
            </a:pPr>
            <a:endParaRPr lang="en-US"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Hello, everyone! It is my honor to share my opinions on how to be a better self. For me, to be a better self means working harder, improving our study and getting admitted to our dream college. And how?</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 think we should be positive. Needless to say, we are undergoing increasing pressure because of the approaching college entrance exams. But succeeding in the exams doesn't just call for wisdom.We also need to keep a good state of mind and believe ourselves.</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Let's strive with our utmost efforts. I'm convinced that you can, and I can, be a better self. Thank you!</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
        <p:nvSpPr>
          <p:cNvPr id="4" name="文本框 3"/>
          <p:cNvSpPr txBox="1"/>
          <p:nvPr/>
        </p:nvSpPr>
        <p:spPr>
          <a:xfrm>
            <a:off x="3808730" y="5550535"/>
            <a:ext cx="7921625" cy="922020"/>
          </a:xfrm>
          <a:prstGeom prst="rect">
            <a:avLst/>
          </a:prstGeom>
          <a:noFill/>
        </p:spPr>
        <p:txBody>
          <a:bodyPr wrap="square" rtlCol="0" anchor="t">
            <a:spAutoFit/>
          </a:bodyPr>
          <a:p>
            <a:pPr marL="285750" indent="-285750">
              <a:buFont typeface="Arial" panose="020B0604020202020204" pitchFamily="34" charset="0"/>
              <a:buChar char="•"/>
            </a:pPr>
            <a:r>
              <a:rPr lang="zh-CN" altLang="en-US" i="1"/>
              <a:t>1. 可以出现称呼，但不能有署名；</a:t>
            </a:r>
            <a:endParaRPr lang="zh-CN" altLang="en-US" i="1"/>
          </a:p>
          <a:p>
            <a:pPr marL="285750" indent="-285750">
              <a:buFont typeface="Arial" panose="020B0604020202020204" pitchFamily="34" charset="0"/>
              <a:buChar char="•"/>
            </a:pPr>
            <a:r>
              <a:rPr lang="en-US" altLang="zh-CN" i="1"/>
              <a:t>2.</a:t>
            </a:r>
            <a:r>
              <a:rPr lang="zh-CN" altLang="en-US" i="1"/>
              <a:t>本篇应用文没有标题，有上述情况，另扣一分。</a:t>
            </a:r>
            <a:endParaRPr lang="zh-CN" altLang="en-US" i="1"/>
          </a:p>
          <a:p>
            <a:pPr marL="285750" indent="-285750">
              <a:buFont typeface="Arial" panose="020B0604020202020204" pitchFamily="34" charset="0"/>
              <a:buChar char="•"/>
            </a:pPr>
            <a:r>
              <a:rPr lang="en-US" altLang="zh-CN" i="1"/>
              <a:t>3</a:t>
            </a:r>
            <a:r>
              <a:rPr lang="zh-CN" altLang="en-US" i="1"/>
              <a:t>. 体裁写成通知等，最高不超过8分。</a:t>
            </a:r>
            <a:endParaRPr lang="zh-CN" altLang="en-US"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049"/>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3549"/>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P spid="4" grpId="0"/>
      <p:bldP spid="4" grpId="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8" name="直接连接符 17"/>
          <p:cNvCxnSpPr/>
          <p:nvPr>
            <p:custDataLst>
              <p:tags r:id="rId1"/>
            </p:custDataLst>
          </p:nvPr>
        </p:nvCxnSpPr>
        <p:spPr>
          <a:xfrm flipH="1" flipV="1">
            <a:off x="284480" y="717550"/>
            <a:ext cx="11304905" cy="29210"/>
          </a:xfrm>
          <a:prstGeom prst="line">
            <a:avLst/>
          </a:prstGeom>
          <a:noFill/>
          <a:ln w="12700" cap="flat" cmpd="sng" algn="ctr">
            <a:solidFill>
              <a:schemeClr val="accent4">
                <a:lumMod val="75000"/>
              </a:schemeClr>
            </a:solidFill>
            <a:prstDash val="solid"/>
          </a:ln>
          <a:effectLst/>
        </p:spPr>
      </p:cxnSp>
      <p:sp>
        <p:nvSpPr>
          <p:cNvPr id="3" name="流程图: 延期 2"/>
          <p:cNvSpPr/>
          <p:nvPr/>
        </p:nvSpPr>
        <p:spPr>
          <a:xfrm>
            <a:off x="0" y="81280"/>
            <a:ext cx="622300" cy="636270"/>
          </a:xfrm>
          <a:prstGeom prst="flowChartDelay">
            <a:avLst/>
          </a:prstGeom>
          <a:solidFill>
            <a:schemeClr val="accent4">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rtlCol="0" anchor="ctr"/>
          <a:p>
            <a:pPr algn="ctr"/>
            <a:endParaRPr lang="zh-CN" altLang="en-US">
              <a:solidFill>
                <a:schemeClr val="tx1"/>
              </a:solidFill>
            </a:endParaRPr>
          </a:p>
        </p:txBody>
      </p:sp>
      <p:sp>
        <p:nvSpPr>
          <p:cNvPr id="2" name="TextBox 3"/>
          <p:cNvSpPr txBox="1"/>
          <p:nvPr/>
        </p:nvSpPr>
        <p:spPr>
          <a:xfrm>
            <a:off x="795655" y="168910"/>
            <a:ext cx="9405620" cy="460375"/>
          </a:xfrm>
          <a:prstGeom prst="rect">
            <a:avLst/>
          </a:prstGeom>
          <a:noFill/>
        </p:spPr>
        <p:txBody>
          <a:bodyPr wrap="square" rtlCol="0">
            <a:spAutoFit/>
          </a:bodyPr>
          <a:p>
            <a:r>
              <a:rPr lang="zh-CN" altLang="en-US" sz="2400" b="1" dirty="0">
                <a:solidFill>
                  <a:schemeClr val="accent4">
                    <a:lumMod val="75000"/>
                  </a:schemeClr>
                </a:solidFill>
                <a:latin typeface="微软雅黑" panose="020B0503020204020204" pitchFamily="34" charset="-122"/>
                <a:ea typeface="微软雅黑" panose="020B0503020204020204" pitchFamily="34" charset="-122"/>
              </a:rPr>
              <a:t>能力迁移——“How to be a better self”英语沙龙活动的发言稿</a:t>
            </a:r>
            <a:endParaRPr lang="zh-CN" altLang="en-US" sz="2400" b="1" dirty="0">
              <a:solidFill>
                <a:schemeClr val="accent4">
                  <a:lumMod val="75000"/>
                </a:schemeClr>
              </a:solidFill>
              <a:latin typeface="微软雅黑" panose="020B0503020204020204" pitchFamily="34" charset="-122"/>
              <a:ea typeface="微软雅黑" panose="020B0503020204020204" pitchFamily="34" charset="-122"/>
            </a:endParaRPr>
          </a:p>
        </p:txBody>
      </p:sp>
      <p:sp>
        <p:nvSpPr>
          <p:cNvPr id="29" name="平行四边形 28"/>
          <p:cNvSpPr/>
          <p:nvPr>
            <p:custDataLst>
              <p:tags r:id="rId2"/>
            </p:custDataLst>
          </p:nvPr>
        </p:nvSpPr>
        <p:spPr>
          <a:xfrm rot="3600000">
            <a:off x="10560266" y="197324"/>
            <a:ext cx="995760" cy="1402339"/>
          </a:xfrm>
          <a:prstGeom prst="parallelogram">
            <a:avLst>
              <a:gd name="adj" fmla="val 81010"/>
            </a:avLst>
          </a:prstGeom>
          <a:solidFill>
            <a:schemeClr val="accent4">
              <a:lumMod val="75000"/>
            </a:schemeClr>
          </a:solidFill>
          <a:ln w="25400" cap="flat" cmpd="sng" algn="ctr">
            <a:noFill/>
            <a:prstDash val="solid"/>
          </a:ln>
          <a:effectLst/>
        </p:spPr>
        <p:txBody>
          <a:bodyPr rot="0" spcFirstLastPara="0" vertOverflow="overflow" horzOverflow="overflow" vert="horz" wrap="square" lIns="91419" tIns="45709" rIns="91419" bIns="45709" numCol="1" spcCol="0" rtlCol="0" fromWordArt="0" anchor="ctr" anchorCtr="0" forceAA="0" compatLnSpc="1">
            <a:noAutofit/>
          </a:bodyPr>
          <a:p>
            <a:pPr algn="ctr" defTabSz="1218565"/>
            <a:endParaRPr lang="zh-CN" altLang="en-US">
              <a:solidFill>
                <a:prstClr val="white"/>
              </a:solidFill>
            </a:endParaRPr>
          </a:p>
        </p:txBody>
      </p:sp>
      <p:grpSp>
        <p:nvGrpSpPr>
          <p:cNvPr id="19" name="淘宝网chenying0907出品 18"/>
          <p:cNvGrpSpPr/>
          <p:nvPr/>
        </p:nvGrpSpPr>
        <p:grpSpPr>
          <a:xfrm>
            <a:off x="207010" y="835025"/>
            <a:ext cx="3430905" cy="5768340"/>
            <a:chOff x="2068615" y="1696036"/>
            <a:chExt cx="2376264" cy="4320480"/>
          </a:xfrm>
        </p:grpSpPr>
        <p:sp>
          <p:nvSpPr>
            <p:cNvPr id="20" name="圆角淘宝网chenying0907出品 19"/>
            <p:cNvSpPr/>
            <p:nvPr/>
          </p:nvSpPr>
          <p:spPr>
            <a:xfrm>
              <a:off x="2068615" y="1696036"/>
              <a:ext cx="2376264" cy="4320480"/>
            </a:xfrm>
            <a:prstGeom prst="roundRect">
              <a:avLst>
                <a:gd name="adj" fmla="val 7822"/>
              </a:avLst>
            </a:prstGeom>
            <a:gradFill flip="none" rotWithShape="1">
              <a:gsLst>
                <a:gs pos="0">
                  <a:srgbClr val="C9CBC8"/>
                </a:gs>
                <a:gs pos="100000">
                  <a:srgbClr val="FCFCFC"/>
                </a:gs>
              </a:gsLst>
              <a:lin ang="8100000" scaled="1"/>
              <a:tileRect/>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1" name="圆角淘宝网chenying0907出品 6"/>
            <p:cNvSpPr/>
            <p:nvPr/>
          </p:nvSpPr>
          <p:spPr>
            <a:xfrm>
              <a:off x="2068615" y="2043296"/>
              <a:ext cx="792088" cy="876875"/>
            </a:xfrm>
            <a:custGeom>
              <a:avLst/>
              <a:gdLst/>
              <a:ahLst/>
              <a:cxnLst/>
              <a:rect l="l" t="t" r="r" b="b"/>
              <a:pathLst>
                <a:path w="792088" h="876875">
                  <a:moveTo>
                    <a:pt x="0" y="0"/>
                  </a:moveTo>
                  <a:lnTo>
                    <a:pt x="723499" y="0"/>
                  </a:lnTo>
                  <a:cubicBezTo>
                    <a:pt x="761380" y="0"/>
                    <a:pt x="792088" y="30708"/>
                    <a:pt x="792088" y="68589"/>
                  </a:cubicBezTo>
                  <a:lnTo>
                    <a:pt x="792088" y="808286"/>
                  </a:lnTo>
                  <a:cubicBezTo>
                    <a:pt x="792088" y="846167"/>
                    <a:pt x="761380" y="876875"/>
                    <a:pt x="723499" y="876875"/>
                  </a:cubicBezTo>
                  <a:lnTo>
                    <a:pt x="0" y="876875"/>
                  </a:lnTo>
                  <a:close/>
                </a:path>
              </a:pathLst>
            </a:custGeom>
            <a:solidFill>
              <a:srgbClr val="FFC000"/>
            </a:solidFill>
            <a:ln w="25400" cap="flat" cmpd="sng" algn="ctr">
              <a:noFill/>
              <a:prstDash val="solid"/>
            </a:ln>
            <a:effectLst>
              <a:innerShdw blurRad="63500" dist="50800" dir="18900000">
                <a:prstClr val="black">
                  <a:alpha val="50000"/>
                </a:prstClr>
              </a:inn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22" name="淘宝网chenying0907出品 7"/>
            <p:cNvSpPr txBox="1"/>
            <p:nvPr/>
          </p:nvSpPr>
          <p:spPr>
            <a:xfrm>
              <a:off x="2165202" y="2043194"/>
              <a:ext cx="598911" cy="390955"/>
            </a:xfrm>
            <a:prstGeom prst="rect">
              <a:avLst/>
            </a:prstGeom>
            <a:noFill/>
          </p:spPr>
          <p:txBody>
            <a:bodyPr wrap="square" rtlCol="0">
              <a:spAutoFit/>
            </a:bodyPr>
            <a:p>
              <a:pPr algn="ctr"/>
              <a:r>
                <a:rPr lang="en-US" altLang="zh-CN" sz="2800" dirty="0">
                  <a:solidFill>
                    <a:sysClr val="window" lastClr="FFFFFF"/>
                  </a:solidFill>
                  <a:latin typeface="Impact" panose="020B0806030902050204" pitchFamily="34" charset="0"/>
                </a:rPr>
                <a:t>02</a:t>
              </a:r>
              <a:endParaRPr lang="zh-CN" altLang="en-US" sz="2800" dirty="0">
                <a:solidFill>
                  <a:sysClr val="window" lastClr="FFFFFF"/>
                </a:solidFill>
                <a:latin typeface="Impact" panose="020B0806030902050204" pitchFamily="34" charset="0"/>
              </a:endParaRPr>
            </a:p>
          </p:txBody>
        </p:sp>
        <p:sp>
          <p:nvSpPr>
            <p:cNvPr id="23" name="淘宝网chenying0907出品 8"/>
            <p:cNvSpPr txBox="1"/>
            <p:nvPr/>
          </p:nvSpPr>
          <p:spPr>
            <a:xfrm>
              <a:off x="2116993" y="3034890"/>
              <a:ext cx="2279067" cy="1789736"/>
            </a:xfrm>
            <a:prstGeom prst="rect">
              <a:avLst/>
            </a:prstGeom>
            <a:noFill/>
          </p:spPr>
          <p:txBody>
            <a:bodyPr wrap="square" rtlCol="0">
              <a:spAutoFit/>
            </a:bodyPr>
            <a:p>
              <a:pPr algn="l" fontAlgn="auto">
                <a:lnSpc>
                  <a:spcPts val="2560"/>
                </a:lnSpc>
              </a:pPr>
              <a:r>
                <a:rPr lang="en-US" altLang="zh-CN" b="1" dirty="0">
                  <a:latin typeface="微软雅黑" panose="020B0503020204020204" pitchFamily="34" charset="-122"/>
                  <a:ea typeface="微软雅黑" panose="020B0503020204020204" pitchFamily="34" charset="-122"/>
                </a:rPr>
                <a:t> </a:t>
              </a:r>
              <a:r>
                <a:rPr b="1" dirty="0">
                  <a:latin typeface="微软雅黑" panose="020B0503020204020204" pitchFamily="34" charset="-122"/>
                  <a:ea typeface="微软雅黑" panose="020B0503020204020204" pitchFamily="34" charset="-122"/>
                </a:rPr>
                <a:t> 假定你是李华，你校将举办主题为“How to be a better self”的英语沙龙活动，请你为此准备一份发言稿，谈谈自己的看法。内容包括：</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1.对a better self的理解；</a:t>
              </a:r>
              <a:endParaRPr b="1" dirty="0">
                <a:latin typeface="微软雅黑" panose="020B0503020204020204" pitchFamily="34" charset="-122"/>
                <a:ea typeface="微软雅黑" panose="020B0503020204020204" pitchFamily="34" charset="-122"/>
              </a:endParaRPr>
            </a:p>
            <a:p>
              <a:pPr algn="l" fontAlgn="auto">
                <a:lnSpc>
                  <a:spcPts val="2560"/>
                </a:lnSpc>
              </a:pPr>
              <a:r>
                <a:rPr b="1" dirty="0">
                  <a:latin typeface="微软雅黑" panose="020B0503020204020204" pitchFamily="34" charset="-122"/>
                  <a:ea typeface="微软雅黑" panose="020B0503020204020204" pitchFamily="34" charset="-122"/>
                </a:rPr>
                <a:t>2.具体做法。</a:t>
              </a:r>
              <a:endParaRPr b="1" dirty="0">
                <a:latin typeface="微软雅黑" panose="020B0503020204020204" pitchFamily="34" charset="-122"/>
                <a:ea typeface="微软雅黑" panose="020B0503020204020204" pitchFamily="34" charset="-122"/>
              </a:endParaRPr>
            </a:p>
          </p:txBody>
        </p:sp>
        <p:sp>
          <p:nvSpPr>
            <p:cNvPr id="26" name="淘宝网chenying0907出品 11"/>
            <p:cNvSpPr>
              <a:spLocks noEditPoints="1"/>
            </p:cNvSpPr>
            <p:nvPr/>
          </p:nvSpPr>
          <p:spPr bwMode="auto">
            <a:xfrm>
              <a:off x="3213617" y="2164211"/>
              <a:ext cx="609600" cy="608013"/>
            </a:xfrm>
            <a:custGeom>
              <a:avLst/>
              <a:gdLst>
                <a:gd name="T0" fmla="*/ 292 w 384"/>
                <a:gd name="T1" fmla="*/ 325 h 383"/>
                <a:gd name="T2" fmla="*/ 336 w 384"/>
                <a:gd name="T3" fmla="*/ 360 h 383"/>
                <a:gd name="T4" fmla="*/ 359 w 384"/>
                <a:gd name="T5" fmla="*/ 344 h 383"/>
                <a:gd name="T6" fmla="*/ 354 w 384"/>
                <a:gd name="T7" fmla="*/ 318 h 383"/>
                <a:gd name="T8" fmla="*/ 31 w 384"/>
                <a:gd name="T9" fmla="*/ 318 h 383"/>
                <a:gd name="T10" fmla="*/ 25 w 384"/>
                <a:gd name="T11" fmla="*/ 344 h 383"/>
                <a:gd name="T12" fmla="*/ 48 w 384"/>
                <a:gd name="T13" fmla="*/ 360 h 383"/>
                <a:gd name="T14" fmla="*/ 92 w 384"/>
                <a:gd name="T15" fmla="*/ 325 h 383"/>
                <a:gd name="T16" fmla="*/ 285 w 384"/>
                <a:gd name="T17" fmla="*/ 216 h 383"/>
                <a:gd name="T18" fmla="*/ 339 w 384"/>
                <a:gd name="T19" fmla="*/ 271 h 383"/>
                <a:gd name="T20" fmla="*/ 384 w 384"/>
                <a:gd name="T21" fmla="*/ 328 h 383"/>
                <a:gd name="T22" fmla="*/ 370 w 384"/>
                <a:gd name="T23" fmla="*/ 369 h 383"/>
                <a:gd name="T24" fmla="*/ 329 w 384"/>
                <a:gd name="T25" fmla="*/ 383 h 383"/>
                <a:gd name="T26" fmla="*/ 272 w 384"/>
                <a:gd name="T27" fmla="*/ 338 h 383"/>
                <a:gd name="T28" fmla="*/ 216 w 384"/>
                <a:gd name="T29" fmla="*/ 284 h 383"/>
                <a:gd name="T30" fmla="*/ 275 w 384"/>
                <a:gd name="T31" fmla="*/ 240 h 383"/>
                <a:gd name="T32" fmla="*/ 99 w 384"/>
                <a:gd name="T33" fmla="*/ 216 h 383"/>
                <a:gd name="T34" fmla="*/ 144 w 384"/>
                <a:gd name="T35" fmla="*/ 274 h 383"/>
                <a:gd name="T36" fmla="*/ 139 w 384"/>
                <a:gd name="T37" fmla="*/ 350 h 383"/>
                <a:gd name="T38" fmla="*/ 69 w 384"/>
                <a:gd name="T39" fmla="*/ 379 h 383"/>
                <a:gd name="T40" fmla="*/ 26 w 384"/>
                <a:gd name="T41" fmla="*/ 379 h 383"/>
                <a:gd name="T42" fmla="*/ 0 w 384"/>
                <a:gd name="T43" fmla="*/ 343 h 383"/>
                <a:gd name="T44" fmla="*/ 13 w 384"/>
                <a:gd name="T45" fmla="*/ 302 h 383"/>
                <a:gd name="T46" fmla="*/ 26 w 384"/>
                <a:gd name="T47" fmla="*/ 216 h 383"/>
                <a:gd name="T48" fmla="*/ 319 w 384"/>
                <a:gd name="T49" fmla="*/ 30 h 383"/>
                <a:gd name="T50" fmla="*/ 326 w 384"/>
                <a:gd name="T51" fmla="*/ 91 h 383"/>
                <a:gd name="T52" fmla="*/ 360 w 384"/>
                <a:gd name="T53" fmla="*/ 48 h 383"/>
                <a:gd name="T54" fmla="*/ 345 w 384"/>
                <a:gd name="T55" fmla="*/ 25 h 383"/>
                <a:gd name="T56" fmla="*/ 38 w 384"/>
                <a:gd name="T57" fmla="*/ 25 h 383"/>
                <a:gd name="T58" fmla="*/ 24 w 384"/>
                <a:gd name="T59" fmla="*/ 48 h 383"/>
                <a:gd name="T60" fmla="*/ 57 w 384"/>
                <a:gd name="T61" fmla="*/ 91 h 383"/>
                <a:gd name="T62" fmla="*/ 64 w 384"/>
                <a:gd name="T63" fmla="*/ 30 h 383"/>
                <a:gd name="T64" fmla="*/ 329 w 384"/>
                <a:gd name="T65" fmla="*/ 0 h 383"/>
                <a:gd name="T66" fmla="*/ 370 w 384"/>
                <a:gd name="T67" fmla="*/ 13 h 383"/>
                <a:gd name="T68" fmla="*/ 384 w 384"/>
                <a:gd name="T69" fmla="*/ 55 h 383"/>
                <a:gd name="T70" fmla="*/ 339 w 384"/>
                <a:gd name="T71" fmla="*/ 112 h 383"/>
                <a:gd name="T72" fmla="*/ 285 w 384"/>
                <a:gd name="T73" fmla="*/ 167 h 383"/>
                <a:gd name="T74" fmla="*/ 239 w 384"/>
                <a:gd name="T75" fmla="*/ 109 h 383"/>
                <a:gd name="T76" fmla="*/ 244 w 384"/>
                <a:gd name="T77" fmla="*/ 32 h 383"/>
                <a:gd name="T78" fmla="*/ 314 w 384"/>
                <a:gd name="T79" fmla="*/ 5 h 383"/>
                <a:gd name="T80" fmla="*/ 55 w 384"/>
                <a:gd name="T81" fmla="*/ 0 h 383"/>
                <a:gd name="T82" fmla="*/ 112 w 384"/>
                <a:gd name="T83" fmla="*/ 44 h 383"/>
                <a:gd name="T84" fmla="*/ 168 w 384"/>
                <a:gd name="T85" fmla="*/ 99 h 383"/>
                <a:gd name="T86" fmla="*/ 108 w 384"/>
                <a:gd name="T87" fmla="*/ 144 h 383"/>
                <a:gd name="T88" fmla="*/ 33 w 384"/>
                <a:gd name="T89" fmla="*/ 138 h 383"/>
                <a:gd name="T90" fmla="*/ 5 w 384"/>
                <a:gd name="T91" fmla="*/ 69 h 383"/>
                <a:gd name="T92" fmla="*/ 5 w 384"/>
                <a:gd name="T93" fmla="*/ 26 h 383"/>
                <a:gd name="T94" fmla="*/ 41 w 384"/>
                <a:gd name="T95" fmla="*/ 0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3">
                  <a:moveTo>
                    <a:pt x="326" y="292"/>
                  </a:moveTo>
                  <a:lnTo>
                    <a:pt x="311" y="310"/>
                  </a:lnTo>
                  <a:lnTo>
                    <a:pt x="292" y="325"/>
                  </a:lnTo>
                  <a:lnTo>
                    <a:pt x="319" y="353"/>
                  </a:lnTo>
                  <a:lnTo>
                    <a:pt x="328" y="358"/>
                  </a:lnTo>
                  <a:lnTo>
                    <a:pt x="336" y="360"/>
                  </a:lnTo>
                  <a:lnTo>
                    <a:pt x="345" y="358"/>
                  </a:lnTo>
                  <a:lnTo>
                    <a:pt x="354" y="353"/>
                  </a:lnTo>
                  <a:lnTo>
                    <a:pt x="359" y="344"/>
                  </a:lnTo>
                  <a:lnTo>
                    <a:pt x="360" y="336"/>
                  </a:lnTo>
                  <a:lnTo>
                    <a:pt x="359" y="327"/>
                  </a:lnTo>
                  <a:lnTo>
                    <a:pt x="354" y="318"/>
                  </a:lnTo>
                  <a:lnTo>
                    <a:pt x="326" y="292"/>
                  </a:lnTo>
                  <a:close/>
                  <a:moveTo>
                    <a:pt x="57" y="292"/>
                  </a:moveTo>
                  <a:lnTo>
                    <a:pt x="31" y="318"/>
                  </a:lnTo>
                  <a:lnTo>
                    <a:pt x="25" y="327"/>
                  </a:lnTo>
                  <a:lnTo>
                    <a:pt x="24" y="336"/>
                  </a:lnTo>
                  <a:lnTo>
                    <a:pt x="25" y="344"/>
                  </a:lnTo>
                  <a:lnTo>
                    <a:pt x="31" y="353"/>
                  </a:lnTo>
                  <a:lnTo>
                    <a:pt x="38" y="358"/>
                  </a:lnTo>
                  <a:lnTo>
                    <a:pt x="48" y="360"/>
                  </a:lnTo>
                  <a:lnTo>
                    <a:pt x="57" y="358"/>
                  </a:lnTo>
                  <a:lnTo>
                    <a:pt x="64" y="353"/>
                  </a:lnTo>
                  <a:lnTo>
                    <a:pt x="92" y="325"/>
                  </a:lnTo>
                  <a:lnTo>
                    <a:pt x="74" y="310"/>
                  </a:lnTo>
                  <a:lnTo>
                    <a:pt x="57" y="292"/>
                  </a:lnTo>
                  <a:close/>
                  <a:moveTo>
                    <a:pt x="285" y="216"/>
                  </a:moveTo>
                  <a:lnTo>
                    <a:pt x="359" y="216"/>
                  </a:lnTo>
                  <a:lnTo>
                    <a:pt x="351" y="244"/>
                  </a:lnTo>
                  <a:lnTo>
                    <a:pt x="339" y="271"/>
                  </a:lnTo>
                  <a:lnTo>
                    <a:pt x="370" y="302"/>
                  </a:lnTo>
                  <a:lnTo>
                    <a:pt x="379" y="315"/>
                  </a:lnTo>
                  <a:lnTo>
                    <a:pt x="384" y="328"/>
                  </a:lnTo>
                  <a:lnTo>
                    <a:pt x="384" y="343"/>
                  </a:lnTo>
                  <a:lnTo>
                    <a:pt x="379" y="358"/>
                  </a:lnTo>
                  <a:lnTo>
                    <a:pt x="370" y="369"/>
                  </a:lnTo>
                  <a:lnTo>
                    <a:pt x="357" y="379"/>
                  </a:lnTo>
                  <a:lnTo>
                    <a:pt x="343" y="383"/>
                  </a:lnTo>
                  <a:lnTo>
                    <a:pt x="329" y="383"/>
                  </a:lnTo>
                  <a:lnTo>
                    <a:pt x="314" y="379"/>
                  </a:lnTo>
                  <a:lnTo>
                    <a:pt x="303" y="369"/>
                  </a:lnTo>
                  <a:lnTo>
                    <a:pt x="272" y="338"/>
                  </a:lnTo>
                  <a:lnTo>
                    <a:pt x="244" y="350"/>
                  </a:lnTo>
                  <a:lnTo>
                    <a:pt x="216" y="358"/>
                  </a:lnTo>
                  <a:lnTo>
                    <a:pt x="216" y="284"/>
                  </a:lnTo>
                  <a:lnTo>
                    <a:pt x="239" y="274"/>
                  </a:lnTo>
                  <a:lnTo>
                    <a:pt x="260" y="259"/>
                  </a:lnTo>
                  <a:lnTo>
                    <a:pt x="275" y="240"/>
                  </a:lnTo>
                  <a:lnTo>
                    <a:pt x="285" y="216"/>
                  </a:lnTo>
                  <a:close/>
                  <a:moveTo>
                    <a:pt x="26" y="216"/>
                  </a:moveTo>
                  <a:lnTo>
                    <a:pt x="99" y="216"/>
                  </a:lnTo>
                  <a:lnTo>
                    <a:pt x="108" y="240"/>
                  </a:lnTo>
                  <a:lnTo>
                    <a:pt x="124" y="259"/>
                  </a:lnTo>
                  <a:lnTo>
                    <a:pt x="144" y="274"/>
                  </a:lnTo>
                  <a:lnTo>
                    <a:pt x="168" y="284"/>
                  </a:lnTo>
                  <a:lnTo>
                    <a:pt x="168" y="358"/>
                  </a:lnTo>
                  <a:lnTo>
                    <a:pt x="139" y="350"/>
                  </a:lnTo>
                  <a:lnTo>
                    <a:pt x="112" y="338"/>
                  </a:lnTo>
                  <a:lnTo>
                    <a:pt x="81" y="369"/>
                  </a:lnTo>
                  <a:lnTo>
                    <a:pt x="69" y="379"/>
                  </a:lnTo>
                  <a:lnTo>
                    <a:pt x="55" y="383"/>
                  </a:lnTo>
                  <a:lnTo>
                    <a:pt x="41" y="383"/>
                  </a:lnTo>
                  <a:lnTo>
                    <a:pt x="26" y="379"/>
                  </a:lnTo>
                  <a:lnTo>
                    <a:pt x="13" y="369"/>
                  </a:lnTo>
                  <a:lnTo>
                    <a:pt x="5" y="358"/>
                  </a:lnTo>
                  <a:lnTo>
                    <a:pt x="0" y="343"/>
                  </a:lnTo>
                  <a:lnTo>
                    <a:pt x="0" y="328"/>
                  </a:lnTo>
                  <a:lnTo>
                    <a:pt x="5" y="315"/>
                  </a:lnTo>
                  <a:lnTo>
                    <a:pt x="13" y="302"/>
                  </a:lnTo>
                  <a:lnTo>
                    <a:pt x="44" y="271"/>
                  </a:lnTo>
                  <a:lnTo>
                    <a:pt x="33" y="244"/>
                  </a:lnTo>
                  <a:lnTo>
                    <a:pt x="26" y="216"/>
                  </a:lnTo>
                  <a:close/>
                  <a:moveTo>
                    <a:pt x="336" y="23"/>
                  </a:moveTo>
                  <a:lnTo>
                    <a:pt x="328" y="25"/>
                  </a:lnTo>
                  <a:lnTo>
                    <a:pt x="319" y="30"/>
                  </a:lnTo>
                  <a:lnTo>
                    <a:pt x="292" y="57"/>
                  </a:lnTo>
                  <a:lnTo>
                    <a:pt x="311" y="73"/>
                  </a:lnTo>
                  <a:lnTo>
                    <a:pt x="326" y="91"/>
                  </a:lnTo>
                  <a:lnTo>
                    <a:pt x="354" y="65"/>
                  </a:lnTo>
                  <a:lnTo>
                    <a:pt x="359" y="56"/>
                  </a:lnTo>
                  <a:lnTo>
                    <a:pt x="360" y="48"/>
                  </a:lnTo>
                  <a:lnTo>
                    <a:pt x="359" y="38"/>
                  </a:lnTo>
                  <a:lnTo>
                    <a:pt x="354" y="30"/>
                  </a:lnTo>
                  <a:lnTo>
                    <a:pt x="345" y="25"/>
                  </a:lnTo>
                  <a:lnTo>
                    <a:pt x="336" y="23"/>
                  </a:lnTo>
                  <a:close/>
                  <a:moveTo>
                    <a:pt x="48" y="23"/>
                  </a:moveTo>
                  <a:lnTo>
                    <a:pt x="38" y="25"/>
                  </a:lnTo>
                  <a:lnTo>
                    <a:pt x="31" y="30"/>
                  </a:lnTo>
                  <a:lnTo>
                    <a:pt x="25" y="38"/>
                  </a:lnTo>
                  <a:lnTo>
                    <a:pt x="24" y="48"/>
                  </a:lnTo>
                  <a:lnTo>
                    <a:pt x="25" y="56"/>
                  </a:lnTo>
                  <a:lnTo>
                    <a:pt x="31" y="65"/>
                  </a:lnTo>
                  <a:lnTo>
                    <a:pt x="57" y="91"/>
                  </a:lnTo>
                  <a:lnTo>
                    <a:pt x="74" y="73"/>
                  </a:lnTo>
                  <a:lnTo>
                    <a:pt x="92" y="57"/>
                  </a:lnTo>
                  <a:lnTo>
                    <a:pt x="64" y="30"/>
                  </a:lnTo>
                  <a:lnTo>
                    <a:pt x="57" y="25"/>
                  </a:lnTo>
                  <a:lnTo>
                    <a:pt x="48" y="23"/>
                  </a:lnTo>
                  <a:close/>
                  <a:moveTo>
                    <a:pt x="329" y="0"/>
                  </a:moveTo>
                  <a:lnTo>
                    <a:pt x="343" y="0"/>
                  </a:lnTo>
                  <a:lnTo>
                    <a:pt x="357" y="5"/>
                  </a:lnTo>
                  <a:lnTo>
                    <a:pt x="370" y="13"/>
                  </a:lnTo>
                  <a:lnTo>
                    <a:pt x="379" y="26"/>
                  </a:lnTo>
                  <a:lnTo>
                    <a:pt x="384" y="40"/>
                  </a:lnTo>
                  <a:lnTo>
                    <a:pt x="384" y="55"/>
                  </a:lnTo>
                  <a:lnTo>
                    <a:pt x="379" y="69"/>
                  </a:lnTo>
                  <a:lnTo>
                    <a:pt x="370" y="81"/>
                  </a:lnTo>
                  <a:lnTo>
                    <a:pt x="339" y="112"/>
                  </a:lnTo>
                  <a:lnTo>
                    <a:pt x="351" y="138"/>
                  </a:lnTo>
                  <a:lnTo>
                    <a:pt x="359" y="167"/>
                  </a:lnTo>
                  <a:lnTo>
                    <a:pt x="285" y="167"/>
                  </a:lnTo>
                  <a:lnTo>
                    <a:pt x="275" y="144"/>
                  </a:lnTo>
                  <a:lnTo>
                    <a:pt x="260" y="124"/>
                  </a:lnTo>
                  <a:lnTo>
                    <a:pt x="239" y="109"/>
                  </a:lnTo>
                  <a:lnTo>
                    <a:pt x="216" y="99"/>
                  </a:lnTo>
                  <a:lnTo>
                    <a:pt x="216" y="25"/>
                  </a:lnTo>
                  <a:lnTo>
                    <a:pt x="244" y="32"/>
                  </a:lnTo>
                  <a:lnTo>
                    <a:pt x="272" y="44"/>
                  </a:lnTo>
                  <a:lnTo>
                    <a:pt x="303" y="13"/>
                  </a:lnTo>
                  <a:lnTo>
                    <a:pt x="314" y="5"/>
                  </a:lnTo>
                  <a:lnTo>
                    <a:pt x="329" y="0"/>
                  </a:lnTo>
                  <a:close/>
                  <a:moveTo>
                    <a:pt x="41" y="0"/>
                  </a:moveTo>
                  <a:lnTo>
                    <a:pt x="55" y="0"/>
                  </a:lnTo>
                  <a:lnTo>
                    <a:pt x="69" y="5"/>
                  </a:lnTo>
                  <a:lnTo>
                    <a:pt x="81" y="13"/>
                  </a:lnTo>
                  <a:lnTo>
                    <a:pt x="112" y="44"/>
                  </a:lnTo>
                  <a:lnTo>
                    <a:pt x="139" y="32"/>
                  </a:lnTo>
                  <a:lnTo>
                    <a:pt x="168" y="25"/>
                  </a:lnTo>
                  <a:lnTo>
                    <a:pt x="168" y="99"/>
                  </a:lnTo>
                  <a:lnTo>
                    <a:pt x="144" y="109"/>
                  </a:lnTo>
                  <a:lnTo>
                    <a:pt x="124" y="124"/>
                  </a:lnTo>
                  <a:lnTo>
                    <a:pt x="108" y="144"/>
                  </a:lnTo>
                  <a:lnTo>
                    <a:pt x="99" y="167"/>
                  </a:lnTo>
                  <a:lnTo>
                    <a:pt x="26" y="167"/>
                  </a:lnTo>
                  <a:lnTo>
                    <a:pt x="33" y="138"/>
                  </a:lnTo>
                  <a:lnTo>
                    <a:pt x="44" y="112"/>
                  </a:lnTo>
                  <a:lnTo>
                    <a:pt x="13" y="81"/>
                  </a:lnTo>
                  <a:lnTo>
                    <a:pt x="5" y="69"/>
                  </a:lnTo>
                  <a:lnTo>
                    <a:pt x="0" y="55"/>
                  </a:lnTo>
                  <a:lnTo>
                    <a:pt x="0" y="40"/>
                  </a:lnTo>
                  <a:lnTo>
                    <a:pt x="5" y="26"/>
                  </a:lnTo>
                  <a:lnTo>
                    <a:pt x="13" y="13"/>
                  </a:lnTo>
                  <a:lnTo>
                    <a:pt x="26" y="5"/>
                  </a:lnTo>
                  <a:lnTo>
                    <a:pt x="41" y="0"/>
                  </a:lnTo>
                  <a:close/>
                </a:path>
              </a:pathLst>
            </a:custGeom>
            <a:solidFill>
              <a:sysClr val="window" lastClr="FFFFFF"/>
            </a:solidFill>
            <a:ln w="0">
              <a:noFill/>
              <a:prstDash val="solid"/>
              <a:round/>
            </a:ln>
            <a:effectLst>
              <a:outerShdw blurRad="50800" dist="38100" dir="8100000" algn="tr" rotWithShape="0">
                <a:prstClr val="black">
                  <a:alpha val="40000"/>
                </a:prstClr>
              </a:outerShdw>
            </a:effectLst>
          </p:spPr>
          <p:txBody>
            <a:bodyPr vert="horz" wrap="square" lIns="91440" tIns="45720" rIns="91440" bIns="45720" numCol="1" anchor="t" anchorCtr="0" compatLnSpc="1"/>
            <a:p>
              <a:endParaRPr lang="zh-CN" altLang="en-US"/>
            </a:p>
          </p:txBody>
        </p:sp>
      </p:grpSp>
      <p:sp>
        <p:nvSpPr>
          <p:cNvPr id="27" name="圆角淘宝网chenying0907出品 26"/>
          <p:cNvSpPr/>
          <p:nvPr/>
        </p:nvSpPr>
        <p:spPr>
          <a:xfrm>
            <a:off x="10736530" y="1061046"/>
            <a:ext cx="643208" cy="663127"/>
          </a:xfrm>
          <a:prstGeom prst="roundRect">
            <a:avLst>
              <a:gd name="adj" fmla="val 7822"/>
            </a:avLst>
          </a:prstGeom>
          <a:gradFill>
            <a:gsLst>
              <a:gs pos="0">
                <a:srgbClr val="FE4444"/>
              </a:gs>
              <a:gs pos="100000">
                <a:srgbClr val="832B2B"/>
              </a:gs>
            </a:gsLst>
            <a:lin scaled="0"/>
          </a:gradFill>
          <a:ln w="25400" cap="flat" cmpd="sng" algn="ctr">
            <a:gradFill flip="none" rotWithShape="1">
              <a:gsLst>
                <a:gs pos="0">
                  <a:srgbClr val="FCFDFD"/>
                </a:gs>
                <a:gs pos="100000">
                  <a:srgbClr val="CFD4D0"/>
                </a:gs>
              </a:gsLst>
              <a:lin ang="8100000" scaled="1"/>
              <a:tileRect/>
            </a:gradFill>
            <a:prstDash val="solid"/>
          </a:ln>
          <a:effectLst>
            <a:outerShdw blurRad="342900" dist="152400" dir="8100000" algn="tr" rotWithShape="0">
              <a:prstClr val="black">
                <a:alpha val="26000"/>
              </a:prstClr>
            </a:outerShdw>
          </a:effectLst>
        </p:spPr>
        <p:style>
          <a:lnRef idx="2">
            <a:srgbClr val="0070C0">
              <a:shade val="50000"/>
            </a:srgbClr>
          </a:lnRef>
          <a:fillRef idx="1">
            <a:srgbClr val="0070C0"/>
          </a:fillRef>
          <a:effectRef idx="0">
            <a:srgbClr val="0070C0"/>
          </a:effectRef>
          <a:fontRef idx="minor">
            <a:sysClr val="window" lastClr="FFFFFF"/>
          </a:fontRef>
        </p:style>
        <p:txBody>
          <a:bodyPr rtlCol="0" anchor="ctr"/>
          <a:p>
            <a:pPr algn="ctr"/>
            <a:endParaRPr lang="zh-CN" altLang="en-US"/>
          </a:p>
        </p:txBody>
      </p:sp>
      <p:sp>
        <p:nvSpPr>
          <p:cNvPr id="5" name="文本框 4"/>
          <p:cNvSpPr txBox="1"/>
          <p:nvPr/>
        </p:nvSpPr>
        <p:spPr>
          <a:xfrm>
            <a:off x="207010" y="1820545"/>
            <a:ext cx="1217930" cy="645160"/>
          </a:xfrm>
          <a:prstGeom prst="rect">
            <a:avLst/>
          </a:prstGeom>
          <a:noFill/>
        </p:spPr>
        <p:txBody>
          <a:bodyPr wrap="square" rtlCol="0" anchor="t">
            <a:spAutoFit/>
          </a:bodyPr>
          <a:p>
            <a:r>
              <a:rPr lang="zh-CN" altLang="en-US" sz="1200" b="1">
                <a:latin typeface="微软雅黑" panose="020B0503020204020204" pitchFamily="34" charset="-122"/>
                <a:ea typeface="微软雅黑" panose="020B0503020204020204" pitchFamily="34" charset="-122"/>
                <a:cs typeface="微软雅黑" panose="020B0503020204020204" pitchFamily="34" charset="-122"/>
              </a:rPr>
              <a:t>（2021.12）金丽衢十二校高三联考  </a:t>
            </a:r>
            <a:endParaRPr lang="zh-CN" altLang="en-US" sz="1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3808730" y="1203325"/>
            <a:ext cx="7983855" cy="4592320"/>
          </a:xfrm>
          <a:prstGeom prst="rect">
            <a:avLst/>
          </a:prstGeom>
          <a:noFill/>
        </p:spPr>
        <p:txBody>
          <a:bodyPr wrap="square" rtlCol="0" anchor="t">
            <a:spAutoFit/>
          </a:bodyPr>
          <a:p>
            <a:pPr algn="l" fontAlgn="auto">
              <a:lnSpc>
                <a:spcPts val="2700"/>
              </a:lnSpc>
            </a:pPr>
            <a:r>
              <a:rPr lang="en-US" sz="2000" b="1">
                <a:solidFill>
                  <a:srgbClr val="002060"/>
                </a:solidFill>
                <a:latin typeface="等线" panose="02010600030101010101" charset="-122"/>
                <a:ea typeface="等线" panose="02010600030101010101" charset="-122"/>
              </a:rPr>
              <a:t>Possible version2</a:t>
            </a:r>
            <a:endParaRPr lang="en-US" sz="2000" b="1">
              <a:solidFill>
                <a:srgbClr val="002060"/>
              </a:solidFill>
              <a:latin typeface="等线" panose="02010600030101010101" charset="-122"/>
              <a:ea typeface="等线" panose="02010600030101010101" charset="-122"/>
            </a:endParaRPr>
          </a:p>
          <a:p>
            <a:pPr algn="l" fontAlgn="auto">
              <a:lnSpc>
                <a:spcPts val="2700"/>
              </a:lnSpc>
            </a:pPr>
            <a:endParaRPr lang="en-US"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Good morning, everyone! I feel delighted to share some of my views here. Being a better self, I think,</a:t>
            </a: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means more than being excellent in study but being an all-round person.</a:t>
            </a:r>
            <a:endParaRPr sz="2000" b="1">
              <a:latin typeface="等线" panose="02010600030101010101" charset="-122"/>
              <a:ea typeface="等线" panose="02010600030101010101" charset="-122"/>
            </a:endParaRPr>
          </a:p>
          <a:p>
            <a:pPr algn="l" fontAlgn="auto">
              <a:lnSpc>
                <a:spcPts val="2700"/>
              </a:lnSpc>
            </a:pP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To be a better self, we should recognize ourselves correctly by knowing our strengths and weaknesses. Then, based on self recognition,we need to take actions to enhance what we are good at and gain experience from our failures. It’s also essential to improve our ability to communicate properly and address difficulties.</a:t>
            </a:r>
            <a:endParaRPr sz="2000" b="1">
              <a:latin typeface="等线" panose="02010600030101010101" charset="-122"/>
              <a:ea typeface="等线" panose="02010600030101010101" charset="-122"/>
            </a:endParaRPr>
          </a:p>
          <a:p>
            <a:pPr algn="l" fontAlgn="auto">
              <a:lnSpc>
                <a:spcPts val="2700"/>
              </a:lnSpc>
            </a:pPr>
            <a:r>
              <a:rPr sz="2000" b="1">
                <a:latin typeface="等线" panose="02010600030101010101" charset="-122"/>
                <a:ea typeface="等线" panose="02010600030101010101" charset="-122"/>
              </a:rPr>
              <a:t> </a:t>
            </a:r>
            <a:r>
              <a:rPr lang="en-US" sz="2000" b="1">
                <a:latin typeface="等线" panose="02010600030101010101" charset="-122"/>
                <a:ea typeface="等线" panose="02010600030101010101" charset="-122"/>
              </a:rPr>
              <a:t>   </a:t>
            </a:r>
            <a:r>
              <a:rPr sz="2000" b="1">
                <a:latin typeface="等线" panose="02010600030101010101" charset="-122"/>
                <a:ea typeface="等线" panose="02010600030101010101" charset="-122"/>
              </a:rPr>
              <a:t>I strongly believe that a better self can definitely lead us to a better future and let's make changes from now on. Thank you!</a:t>
            </a:r>
            <a:endParaRPr sz="2000" b="1">
              <a:latin typeface="等线" panose="02010600030101010101" charset="-122"/>
              <a:ea typeface="等线" panose="02010600030101010101" charset="-122"/>
            </a:endParaRPr>
          </a:p>
        </p:txBody>
      </p:sp>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2241550" y="4859655"/>
            <a:ext cx="1757680" cy="1834515"/>
          </a:xfrm>
          <a:prstGeom prst="rect">
            <a:avLst/>
          </a:prstGeom>
        </p:spPr>
      </p:pic>
      <p:sp>
        <p:nvSpPr>
          <p:cNvPr id="4" name="文本框 3"/>
          <p:cNvSpPr txBox="1"/>
          <p:nvPr/>
        </p:nvSpPr>
        <p:spPr>
          <a:xfrm>
            <a:off x="3808730" y="5840730"/>
            <a:ext cx="7921625" cy="645160"/>
          </a:xfrm>
          <a:prstGeom prst="rect">
            <a:avLst/>
          </a:prstGeom>
          <a:noFill/>
        </p:spPr>
        <p:txBody>
          <a:bodyPr wrap="square" rtlCol="0" anchor="t">
            <a:spAutoFit/>
          </a:bodyPr>
          <a:p>
            <a:pPr marL="285750" indent="-285750">
              <a:buFont typeface="Arial" panose="020B0604020202020204" pitchFamily="34" charset="0"/>
              <a:buChar char="•"/>
            </a:pPr>
            <a:r>
              <a:rPr lang="zh-CN" altLang="en-US" i="1"/>
              <a:t>建议以一定关联度的词连成一条线，形成层次和气势，如</a:t>
            </a:r>
            <a:r>
              <a:rPr lang="en-US" altLang="zh-CN" i="1"/>
              <a:t>“higher</a:t>
            </a:r>
            <a:r>
              <a:rPr lang="zh-CN" altLang="en-US" i="1"/>
              <a:t>，</a:t>
            </a:r>
            <a:r>
              <a:rPr lang="en-US" altLang="zh-CN" i="1"/>
              <a:t>faster</a:t>
            </a:r>
            <a:r>
              <a:rPr lang="zh-CN" altLang="en-US" i="1"/>
              <a:t>，</a:t>
            </a:r>
            <a:r>
              <a:rPr lang="en-US" altLang="zh-CN" i="1"/>
              <a:t>stronger”</a:t>
            </a:r>
            <a:r>
              <a:rPr lang="zh-CN" altLang="en-US" i="1"/>
              <a:t>，</a:t>
            </a:r>
            <a:r>
              <a:rPr lang="en-US" altLang="zh-CN" i="1"/>
              <a:t>“embrace</a:t>
            </a:r>
            <a:r>
              <a:rPr lang="zh-CN" altLang="en-US" i="1"/>
              <a:t>，</a:t>
            </a:r>
            <a:r>
              <a:rPr lang="en-US" altLang="zh-CN" i="1"/>
              <a:t>explore</a:t>
            </a:r>
            <a:r>
              <a:rPr lang="zh-CN" altLang="en-US" i="1"/>
              <a:t>，</a:t>
            </a:r>
            <a:r>
              <a:rPr lang="en-US" altLang="zh-CN" i="1"/>
              <a:t>enjoy”</a:t>
            </a:r>
            <a:r>
              <a:rPr lang="zh-CN" altLang="en-US" i="1"/>
              <a:t>，</a:t>
            </a:r>
            <a:r>
              <a:rPr lang="en-US" altLang="zh-CN" i="1"/>
              <a:t>“change, challenge, choose”</a:t>
            </a:r>
            <a:r>
              <a:rPr lang="zh-CN" altLang="en-US" i="1"/>
              <a:t>等。</a:t>
            </a:r>
            <a:endParaRPr lang="zh-CN" altLang="en-US" i="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2" presetClass="entr" presetSubtype="8"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par>
                          <p:cTn id="13" fill="hold">
                            <p:stCondLst>
                              <p:cond delay="3000"/>
                            </p:stCondLst>
                            <p:childTnLst>
                              <p:par>
                                <p:cTn id="14" presetID="2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par>
                          <p:cTn id="17" fill="hold">
                            <p:stCondLst>
                              <p:cond delay="3500"/>
                            </p:stCondLst>
                            <p:childTnLst>
                              <p:par>
                                <p:cTn id="18" presetID="2" presetClass="entr" presetSubtype="4"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250" fill="hold"/>
                                        <p:tgtEl>
                                          <p:spTgt spid="27"/>
                                        </p:tgtEl>
                                        <p:attrNameLst>
                                          <p:attrName>ppt_x</p:attrName>
                                        </p:attrNameLst>
                                      </p:cBhvr>
                                      <p:tavLst>
                                        <p:tav tm="0">
                                          <p:val>
                                            <p:strVal val="#ppt_x"/>
                                          </p:val>
                                        </p:tav>
                                        <p:tav tm="100000">
                                          <p:val>
                                            <p:strVal val="#ppt_x"/>
                                          </p:val>
                                        </p:tav>
                                      </p:tavLst>
                                    </p:anim>
                                    <p:anim calcmode="lin" valueType="num">
                                      <p:cBhvr additive="base">
                                        <p:cTn id="21" dur="2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p:bldP spid="27" grpId="0" bldLvl="0" animBg="1"/>
      <p:bldP spid="6" grpId="0"/>
      <p:bldP spid="6" grpId="1"/>
      <p:bldP spid="4" grpId="0"/>
      <p:bldP spid="4" grpId="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A_两首“成功”.wav">
            <a:hlinkClick r:id="" action="ppaction://media"/>
          </p:cNvPr>
          <p:cNvPicPr>
            <a:picLocks noChangeAspect="1"/>
          </p:cNvPicPr>
          <p:nvPr>
            <a:audi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5312210" y="928078"/>
            <a:ext cx="812588" cy="731330"/>
          </a:xfrm>
          <a:prstGeom prst="rect">
            <a:avLst/>
          </a:prstGeom>
        </p:spPr>
      </p:pic>
      <p:pic>
        <p:nvPicPr>
          <p:cNvPr id="6" name="PA_图片 5"/>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0750" y="895"/>
            <a:ext cx="1883689" cy="941602"/>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PA_图片 6"/>
          <p:cNvPicPr>
            <a:picLocks noChangeAspect="1"/>
          </p:cNvPicPr>
          <p:nvPr>
            <p:custDataLst>
              <p:tags r:id="rId8"/>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58136" y="894"/>
            <a:ext cx="3420454" cy="4097784"/>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PA_图片 7"/>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l="22860" t="23467" r="64545" b="56491"/>
          <a:stretch>
            <a:fillRect/>
          </a:stretch>
        </p:blipFill>
        <p:spPr>
          <a:xfrm>
            <a:off x="7108653" y="127433"/>
            <a:ext cx="1830934" cy="1832092"/>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3" name="PA_图片 12"/>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rcRect l="19079" t="34136" r="75228" b="56812"/>
          <a:stretch>
            <a:fillRect/>
          </a:stretch>
        </p:blipFill>
        <p:spPr>
          <a:xfrm>
            <a:off x="6559074" y="1102732"/>
            <a:ext cx="827488" cy="827488"/>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PA_矩形 13"/>
          <p:cNvSpPr/>
          <p:nvPr>
            <p:custDataLst>
              <p:tags r:id="rId12"/>
            </p:custDataLst>
          </p:nvPr>
        </p:nvSpPr>
        <p:spPr>
          <a:xfrm rot="2685974">
            <a:off x="11306810" y="3401060"/>
            <a:ext cx="118364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PA_矩形 14"/>
          <p:cNvSpPr/>
          <p:nvPr>
            <p:custDataLst>
              <p:tags r:id="rId13"/>
            </p:custDataLst>
          </p:nvPr>
        </p:nvSpPr>
        <p:spPr>
          <a:xfrm rot="2685974">
            <a:off x="8720291" y="3232031"/>
            <a:ext cx="438590" cy="4385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PA_矩形 15"/>
          <p:cNvSpPr/>
          <p:nvPr>
            <p:custDataLst>
              <p:tags r:id="rId14"/>
            </p:custDataLst>
          </p:nvPr>
        </p:nvSpPr>
        <p:spPr>
          <a:xfrm rot="2657183">
            <a:off x="7182847" y="1789165"/>
            <a:ext cx="641862" cy="54201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PA_矩形 16"/>
          <p:cNvSpPr/>
          <p:nvPr>
            <p:custDataLst>
              <p:tags r:id="rId15"/>
            </p:custDataLst>
          </p:nvPr>
        </p:nvSpPr>
        <p:spPr>
          <a:xfrm rot="2685974">
            <a:off x="6047024" y="1340595"/>
            <a:ext cx="340847" cy="34084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PA_矩形 17"/>
          <p:cNvSpPr/>
          <p:nvPr>
            <p:custDataLst>
              <p:tags r:id="rId16"/>
            </p:custDataLst>
          </p:nvPr>
        </p:nvSpPr>
        <p:spPr>
          <a:xfrm rot="2685974">
            <a:off x="6017996" y="739168"/>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PA_矩形 18"/>
          <p:cNvSpPr/>
          <p:nvPr>
            <p:custDataLst>
              <p:tags r:id="rId17"/>
            </p:custDataLst>
          </p:nvPr>
        </p:nvSpPr>
        <p:spPr>
          <a:xfrm rot="2685974">
            <a:off x="12264022" y="3630903"/>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PA_矩形 21"/>
          <p:cNvSpPr/>
          <p:nvPr>
            <p:custDataLst>
              <p:tags r:id="rId18"/>
            </p:custDataLst>
          </p:nvPr>
        </p:nvSpPr>
        <p:spPr>
          <a:xfrm rot="2685974">
            <a:off x="6561001" y="3320775"/>
            <a:ext cx="165232" cy="165232"/>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PA_任意多边形 22"/>
          <p:cNvSpPr/>
          <p:nvPr>
            <p:custDataLst>
              <p:tags r:id="rId19"/>
            </p:custDataLst>
          </p:nvPr>
        </p:nvSpPr>
        <p:spPr>
          <a:xfrm rot="2680233">
            <a:off x="6742262" y="4871860"/>
            <a:ext cx="7189341" cy="6330688"/>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PA_直接连接符 23"/>
          <p:cNvCxnSpPr/>
          <p:nvPr>
            <p:custDataLst>
              <p:tags r:id="rId20"/>
            </p:custDataLst>
          </p:nvPr>
        </p:nvCxnSpPr>
        <p:spPr>
          <a:xfrm>
            <a:off x="10000462" y="3597100"/>
            <a:ext cx="4182434" cy="4082033"/>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PA_直接连接符 24"/>
          <p:cNvCxnSpPr/>
          <p:nvPr>
            <p:custDataLst>
              <p:tags r:id="rId21"/>
            </p:custDataLst>
          </p:nvPr>
        </p:nvCxnSpPr>
        <p:spPr>
          <a:xfrm flipH="1">
            <a:off x="5930045" y="3637307"/>
            <a:ext cx="4072256" cy="4090179"/>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PA_直接连接符 25"/>
          <p:cNvCxnSpPr/>
          <p:nvPr>
            <p:custDataLst>
              <p:tags r:id="rId22"/>
            </p:custDataLst>
          </p:nvPr>
        </p:nvCxnSpPr>
        <p:spPr>
          <a:xfrm>
            <a:off x="5047880" y="7737943"/>
            <a:ext cx="4182434" cy="4082033"/>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PA_文本框 27"/>
          <p:cNvSpPr txBox="1"/>
          <p:nvPr>
            <p:custDataLst>
              <p:tags r:id="rId23"/>
            </p:custDataLst>
          </p:nvPr>
        </p:nvSpPr>
        <p:spPr>
          <a:xfrm>
            <a:off x="594051" y="2151477"/>
            <a:ext cx="8926667" cy="2306955"/>
          </a:xfrm>
          <a:prstGeom prst="rect">
            <a:avLst/>
          </a:prstGeom>
          <a:noFill/>
        </p:spPr>
        <p:txBody>
          <a:bodyPr wrap="square" rtlCol="0">
            <a:spAutoFit/>
          </a:bodyPr>
          <a:lstStyle/>
          <a:p>
            <a:r>
              <a:rPr lang="zh-CN" altLang="en-US" sz="4800" b="1" smtClean="0">
                <a:solidFill>
                  <a:srgbClr val="1557AE"/>
                </a:solidFill>
                <a:latin typeface="微软雅黑" panose="020B0503020204020204" pitchFamily="34" charset="-122"/>
                <a:ea typeface="微软雅黑" panose="020B0503020204020204" pitchFamily="34" charset="-122"/>
              </a:rPr>
              <a:t>奇迹总在拼搏之后；</a:t>
            </a:r>
            <a:endParaRPr lang="zh-CN" altLang="en-US" sz="4800" b="1" smtClean="0">
              <a:solidFill>
                <a:srgbClr val="1557AE"/>
              </a:solidFill>
              <a:latin typeface="微软雅黑" panose="020B0503020204020204" pitchFamily="34" charset="-122"/>
              <a:ea typeface="微软雅黑" panose="020B0503020204020204" pitchFamily="34" charset="-122"/>
            </a:endParaRPr>
          </a:p>
          <a:p>
            <a:r>
              <a:rPr lang="zh-CN" altLang="en-US" sz="4800" b="1" smtClean="0">
                <a:solidFill>
                  <a:srgbClr val="1557AE"/>
                </a:solidFill>
                <a:latin typeface="微软雅黑" panose="020B0503020204020204" pitchFamily="34" charset="-122"/>
                <a:ea typeface="微软雅黑" panose="020B0503020204020204" pitchFamily="34" charset="-122"/>
              </a:rPr>
              <a:t>成功蕴于进取之中。</a:t>
            </a:r>
            <a:endParaRPr lang="zh-CN" altLang="en-US" sz="4800" b="1" smtClean="0">
              <a:solidFill>
                <a:srgbClr val="1557AE"/>
              </a:solidFill>
              <a:latin typeface="微软雅黑" panose="020B0503020204020204" pitchFamily="34" charset="-122"/>
              <a:ea typeface="微软雅黑" panose="020B0503020204020204" pitchFamily="34" charset="-122"/>
            </a:endParaRPr>
          </a:p>
          <a:p>
            <a:r>
              <a:rPr lang="zh-CN" altLang="en-US" sz="4800" b="1" smtClean="0">
                <a:solidFill>
                  <a:srgbClr val="1557AE"/>
                </a:solidFill>
                <a:latin typeface="微软雅黑" panose="020B0503020204020204" pitchFamily="34" charset="-122"/>
                <a:ea typeface="微软雅黑" panose="020B0503020204020204" pitchFamily="34" charset="-122"/>
              </a:rPr>
              <a:t>     </a:t>
            </a:r>
            <a:r>
              <a:rPr lang="zh-CN" altLang="en-US" sz="2800" b="1" smtClean="0">
                <a:solidFill>
                  <a:srgbClr val="1557AE"/>
                </a:solidFill>
                <a:latin typeface="微软雅黑" panose="020B0503020204020204" pitchFamily="34" charset="-122"/>
                <a:ea typeface="微软雅黑" panose="020B0503020204020204" pitchFamily="34" charset="-122"/>
              </a:rPr>
              <a:t>——“溯恩高中英语”寄语高三考生</a:t>
            </a:r>
            <a:endParaRPr lang="zh-CN" altLang="en-US" sz="2800" b="1" smtClean="0">
              <a:solidFill>
                <a:srgbClr val="1557AE"/>
              </a:solidFill>
              <a:latin typeface="微软雅黑" panose="020B0503020204020204" pitchFamily="34" charset="-122"/>
              <a:ea typeface="微软雅黑" panose="020B0503020204020204" pitchFamily="34" charset="-122"/>
            </a:endParaRPr>
          </a:p>
        </p:txBody>
      </p:sp>
      <p:pic>
        <p:nvPicPr>
          <p:cNvPr id="100" name="图片 99"/>
          <p:cNvPicPr/>
          <p:nvPr/>
        </p:nvPicPr>
        <p:blipFill>
          <a:blip r:embed="rId24"/>
          <a:stretch>
            <a:fillRect/>
          </a:stretch>
        </p:blipFill>
        <p:spPr>
          <a:xfrm rot="2520000">
            <a:off x="7388860" y="899795"/>
            <a:ext cx="4897755" cy="3754120"/>
          </a:xfrm>
          <a:prstGeom prst="rect">
            <a:avLst/>
          </a:prstGeom>
          <a:noFill/>
          <a:ln w="9525">
            <a:noFill/>
          </a:ln>
        </p:spPr>
      </p:pic>
      <p:pic>
        <p:nvPicPr>
          <p:cNvPr id="5" name="图片 4"/>
          <p:cNvPicPr>
            <a:picLocks noChangeAspect="1"/>
          </p:cNvPicPr>
          <p:nvPr/>
        </p:nvPicPr>
        <p:blipFill>
          <a:blip r:embed="rId25"/>
          <a:stretch>
            <a:fillRect/>
          </a:stretch>
        </p:blipFill>
        <p:spPr>
          <a:xfrm>
            <a:off x="8383270" y="1877695"/>
            <a:ext cx="3615055" cy="3276600"/>
          </a:xfrm>
          <a:prstGeom prst="ellipse">
            <a:avLst/>
          </a:prstGeom>
          <a:effectLst>
            <a:softEdge rad="215900"/>
          </a:effectLst>
        </p:spPr>
      </p:pic>
    </p:spTree>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2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3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4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200" fill="hold"/>
                                        <p:tgtEl>
                                          <p:spTgt spid="15"/>
                                        </p:tgtEl>
                                        <p:attrNameLst>
                                          <p:attrName>ppt_w</p:attrName>
                                        </p:attrNameLst>
                                      </p:cBhvr>
                                      <p:tavLst>
                                        <p:tav tm="0">
                                          <p:val>
                                            <p:fltVal val="0"/>
                                          </p:val>
                                        </p:tav>
                                        <p:tav tm="100000">
                                          <p:val>
                                            <p:strVal val="#ppt_w"/>
                                          </p:val>
                                        </p:tav>
                                      </p:tavLst>
                                    </p:anim>
                                    <p:anim calcmode="lin" valueType="num">
                                      <p:cBhvr>
                                        <p:cTn id="38" dur="1200" fill="hold"/>
                                        <p:tgtEl>
                                          <p:spTgt spid="15"/>
                                        </p:tgtEl>
                                        <p:attrNameLst>
                                          <p:attrName>ppt_h</p:attrName>
                                        </p:attrNameLst>
                                      </p:cBhvr>
                                      <p:tavLst>
                                        <p:tav tm="0">
                                          <p:val>
                                            <p:fltVal val="0"/>
                                          </p:val>
                                        </p:tav>
                                        <p:tav tm="100000">
                                          <p:val>
                                            <p:strVal val="#ppt_h"/>
                                          </p:val>
                                        </p:tav>
                                      </p:tavLst>
                                    </p:anim>
                                    <p:anim calcmode="lin" valueType="num">
                                      <p:cBhvr>
                                        <p:cTn id="39" dur="1200" fill="hold"/>
                                        <p:tgtEl>
                                          <p:spTgt spid="15"/>
                                        </p:tgtEl>
                                        <p:attrNameLst>
                                          <p:attrName>style.rotation</p:attrName>
                                        </p:attrNameLst>
                                      </p:cBhvr>
                                      <p:tavLst>
                                        <p:tav tm="0">
                                          <p:val>
                                            <p:fltVal val="90"/>
                                          </p:val>
                                        </p:tav>
                                        <p:tav tm="100000">
                                          <p:val>
                                            <p:fltVal val="0"/>
                                          </p:val>
                                        </p:tav>
                                      </p:tavLst>
                                    </p:anim>
                                    <p:animEffect transition="in" filter="fade">
                                      <p:cBhvr>
                                        <p:cTn id="40" dur="1200"/>
                                        <p:tgtEl>
                                          <p:spTgt spid="15"/>
                                        </p:tgtEl>
                                      </p:cBhvr>
                                    </p:animEffect>
                                  </p:childTnLst>
                                </p:cTn>
                              </p:par>
                              <p:par>
                                <p:cTn id="41" presetID="31" presetClass="entr" presetSubtype="0" fill="hold" grpId="0" nodeType="withEffect">
                                  <p:stCondLst>
                                    <p:cond delay="3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style.rotation</p:attrName>
                                        </p:attrNameLst>
                                      </p:cBhvr>
                                      <p:tavLst>
                                        <p:tav tm="0">
                                          <p:val>
                                            <p:fltVal val="90"/>
                                          </p:val>
                                        </p:tav>
                                        <p:tav tm="100000">
                                          <p:val>
                                            <p:fltVal val="0"/>
                                          </p:val>
                                        </p:tav>
                                      </p:tavLst>
                                    </p:anim>
                                    <p:animEffect transition="in" filter="fade">
                                      <p:cBhvr>
                                        <p:cTn id="46" dur="1000"/>
                                        <p:tgtEl>
                                          <p:spTgt spid="1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style.rotation</p:attrName>
                                        </p:attrNameLst>
                                      </p:cBhvr>
                                      <p:tavLst>
                                        <p:tav tm="0">
                                          <p:val>
                                            <p:fltVal val="90"/>
                                          </p:val>
                                        </p:tav>
                                        <p:tav tm="100000">
                                          <p:val>
                                            <p:fltVal val="0"/>
                                          </p:val>
                                        </p:tav>
                                      </p:tavLst>
                                    </p:anim>
                                    <p:animEffect transition="in" filter="fade">
                                      <p:cBhvr>
                                        <p:cTn id="52" dur="1000"/>
                                        <p:tgtEl>
                                          <p:spTgt spid="17"/>
                                        </p:tgtEl>
                                      </p:cBhvr>
                                    </p:animEffect>
                                  </p:childTnLst>
                                </p:cTn>
                              </p:par>
                              <p:par>
                                <p:cTn id="53" presetID="31" presetClass="entr" presetSubtype="0" fill="hold" grpId="0" nodeType="withEffect">
                                  <p:stCondLst>
                                    <p:cond delay="7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grpId="0" nodeType="withEffect">
                                  <p:stCondLst>
                                    <p:cond delay="2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1000" fill="hold"/>
                                        <p:tgtEl>
                                          <p:spTgt spid="22"/>
                                        </p:tgtEl>
                                        <p:attrNameLst>
                                          <p:attrName>ppt_w</p:attrName>
                                        </p:attrNameLst>
                                      </p:cBhvr>
                                      <p:tavLst>
                                        <p:tav tm="0">
                                          <p:val>
                                            <p:fltVal val="0"/>
                                          </p:val>
                                        </p:tav>
                                        <p:tav tm="100000">
                                          <p:val>
                                            <p:strVal val="#ppt_w"/>
                                          </p:val>
                                        </p:tav>
                                      </p:tavLst>
                                    </p:anim>
                                    <p:anim calcmode="lin" valueType="num">
                                      <p:cBhvr>
                                        <p:cTn id="68" dur="1000" fill="hold"/>
                                        <p:tgtEl>
                                          <p:spTgt spid="22"/>
                                        </p:tgtEl>
                                        <p:attrNameLst>
                                          <p:attrName>ppt_h</p:attrName>
                                        </p:attrNameLst>
                                      </p:cBhvr>
                                      <p:tavLst>
                                        <p:tav tm="0">
                                          <p:val>
                                            <p:fltVal val="0"/>
                                          </p:val>
                                        </p:tav>
                                        <p:tav tm="100000">
                                          <p:val>
                                            <p:strVal val="#ppt_h"/>
                                          </p:val>
                                        </p:tav>
                                      </p:tavLst>
                                    </p:anim>
                                    <p:anim calcmode="lin" valueType="num">
                                      <p:cBhvr>
                                        <p:cTn id="69" dur="1000" fill="hold"/>
                                        <p:tgtEl>
                                          <p:spTgt spid="22"/>
                                        </p:tgtEl>
                                        <p:attrNameLst>
                                          <p:attrName>style.rotation</p:attrName>
                                        </p:attrNameLst>
                                      </p:cBhvr>
                                      <p:tavLst>
                                        <p:tav tm="0">
                                          <p:val>
                                            <p:fltVal val="90"/>
                                          </p:val>
                                        </p:tav>
                                        <p:tav tm="100000">
                                          <p:val>
                                            <p:fltVal val="0"/>
                                          </p:val>
                                        </p:tav>
                                      </p:tavLst>
                                    </p:anim>
                                    <p:animEffect transition="in" filter="fade">
                                      <p:cBhvr>
                                        <p:cTn id="70" dur="1000"/>
                                        <p:tgtEl>
                                          <p:spTgt spid="22"/>
                                        </p:tgtEl>
                                      </p:cBhvr>
                                    </p:animEffect>
                                  </p:childTnLst>
                                </p:cTn>
                              </p:par>
                            </p:childTnLst>
                          </p:cTn>
                        </p:par>
                        <p:par>
                          <p:cTn id="71" fill="hold">
                            <p:stCondLst>
                              <p:cond delay="1000"/>
                            </p:stCondLst>
                            <p:childTnLst>
                              <p:par>
                                <p:cTn id="72" presetID="42" presetClass="entr" presetSubtype="0" fill="hold" grpId="0"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1000" fill="hold"/>
                                        <p:tgtEl>
                                          <p:spTgt spid="23"/>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par>
                          <p:cTn id="87" fill="hold">
                            <p:stCondLst>
                              <p:cond delay="2000"/>
                            </p:stCondLst>
                            <p:childTnLst>
                              <p:par>
                                <p:cTn id="88" presetID="41" presetClass="entr" presetSubtype="0" fill="hold" grpId="0" nodeType="afterEffect">
                                  <p:stCondLst>
                                    <p:cond delay="0"/>
                                  </p:stCondLst>
                                  <p:iterate type="lt">
                                    <p:tmPct val="10000"/>
                                  </p:iterate>
                                  <p:childTnLst>
                                    <p:set>
                                      <p:cBhvr>
                                        <p:cTn id="89" dur="1" fill="hold">
                                          <p:stCondLst>
                                            <p:cond delay="0"/>
                                          </p:stCondLst>
                                        </p:cTn>
                                        <p:tgtEl>
                                          <p:spTgt spid="28"/>
                                        </p:tgtEl>
                                        <p:attrNameLst>
                                          <p:attrName>style.visibility</p:attrName>
                                        </p:attrNameLst>
                                      </p:cBhvr>
                                      <p:to>
                                        <p:strVal val="visible"/>
                                      </p:to>
                                    </p:set>
                                    <p:anim calcmode="lin" valueType="num">
                                      <p:cBhvr>
                                        <p:cTn id="90"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91" dur="500" fill="hold"/>
                                        <p:tgtEl>
                                          <p:spTgt spid="28"/>
                                        </p:tgtEl>
                                        <p:attrNameLst>
                                          <p:attrName>ppt_y</p:attrName>
                                        </p:attrNameLst>
                                      </p:cBhvr>
                                      <p:tavLst>
                                        <p:tav tm="0">
                                          <p:val>
                                            <p:strVal val="#ppt_y"/>
                                          </p:val>
                                        </p:tav>
                                        <p:tav tm="100000">
                                          <p:val>
                                            <p:strVal val="#ppt_y"/>
                                          </p:val>
                                        </p:tav>
                                      </p:tavLst>
                                    </p:anim>
                                    <p:anim calcmode="lin" valueType="num">
                                      <p:cBhvr>
                                        <p:cTn id="92"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93"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94" dur="500" tmFilter="0,0; .5, 1; 1, 1"/>
                                        <p:tgtEl>
                                          <p:spTgt spid="28"/>
                                        </p:tgtEl>
                                      </p:cBhvr>
                                    </p:animEffect>
                                  </p:childTnLst>
                                </p:cTn>
                              </p:par>
                              <p:par>
                                <p:cTn id="95" presetID="2" presetClass="entr" presetSubtype="4"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repeatCount="indefinite" fill="hold" display="0">
                  <p:stCondLst>
                    <p:cond delay="indefinite"/>
                  </p:stCondLst>
                  <p:endCondLst>
                    <p:cond evt="onPrev" delay="0">
                      <p:tgtEl>
                        <p:sldTgt/>
                      </p:tgtEl>
                    </p:cond>
                    <p:cond evt="onStopAudio" delay="0">
                      <p:tgtEl>
                        <p:sldTgt/>
                      </p:tgtEl>
                    </p:cond>
                  </p:endCondLst>
                </p:cTn>
                <p:tgtEl>
                  <p:spTgt spid="45"/>
                </p:tgtEl>
              </p:cMediaNode>
            </p:audio>
          </p:childTnLst>
        </p:cTn>
      </p:par>
    </p:tnLst>
    <p:bldLst>
      <p:bldP spid="14" grpId="0" bldLvl="0" animBg="1"/>
      <p:bldP spid="15" grpId="0" bldLvl="0" animBg="1"/>
      <p:bldP spid="16" grpId="0" bldLvl="0" animBg="1"/>
      <p:bldP spid="17" grpId="0" bldLvl="0" animBg="1"/>
      <p:bldP spid="18" grpId="0" bldLvl="0" animBg="1"/>
      <p:bldP spid="19" grpId="0" bldLvl="0" animBg="1"/>
      <p:bldP spid="22" grpId="0" bldLvl="0" animBg="1"/>
      <p:bldP spid="23" grpId="0" bldLvl="0" animBg="1"/>
      <p:bldP spid="2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9960"/>
            <a:ext cx="12192000" cy="3605530"/>
          </a:xfrm>
          <a:prstGeom prst="rect">
            <a:avLst/>
          </a:prstGeom>
          <a:solidFill>
            <a:srgbClr val="002060"/>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791" name="TextBox 790"/>
          <p:cNvSpPr txBox="1"/>
          <p:nvPr/>
        </p:nvSpPr>
        <p:spPr>
          <a:xfrm>
            <a:off x="847859" y="5128845"/>
            <a:ext cx="6126480" cy="645160"/>
          </a:xfrm>
          <a:prstGeom prst="rect">
            <a:avLst/>
          </a:prstGeom>
          <a:noFill/>
        </p:spPr>
        <p:txBody>
          <a:bodyPr wrap="none" rtlCol="0">
            <a:spAutoFit/>
          </a:bodyPr>
          <a:p>
            <a:pPr algn="ctr"/>
            <a:r>
              <a:rPr lang="zh-CN" altLang="en-US" sz="3600" b="1" noProof="0" dirty="0">
                <a:latin typeface="微软雅黑" panose="020B0503020204020204" pitchFamily="34" charset="-122"/>
                <a:ea typeface="微软雅黑" panose="020B0503020204020204" pitchFamily="34" charset="-122"/>
                <a:cs typeface="+mn-ea"/>
                <a:sym typeface="+mn-ea"/>
              </a:rPr>
              <a:t>活用教材词汇，靶向高考写作</a:t>
            </a:r>
            <a:endParaRPr lang="zh-CN" altLang="en-US" sz="3600" b="1" noProof="0" dirty="0">
              <a:solidFill>
                <a:srgbClr val="435258"/>
              </a:solidFill>
              <a:latin typeface="微软雅黑" panose="020B0503020204020204" pitchFamily="34" charset="-122"/>
              <a:ea typeface="微软雅黑" panose="020B0503020204020204" pitchFamily="34" charset="-122"/>
              <a:cs typeface="+mn-ea"/>
              <a:sym typeface="+mn-ea"/>
            </a:endParaRPr>
          </a:p>
        </p:txBody>
      </p:sp>
      <p:sp>
        <p:nvSpPr>
          <p:cNvPr id="6" name="文本框 5"/>
          <p:cNvSpPr txBox="1"/>
          <p:nvPr/>
        </p:nvSpPr>
        <p:spPr>
          <a:xfrm>
            <a:off x="762635" y="3767455"/>
            <a:ext cx="3991610" cy="460375"/>
          </a:xfrm>
          <a:prstGeom prst="rect">
            <a:avLst/>
          </a:prstGeom>
          <a:noFill/>
        </p:spPr>
        <p:txBody>
          <a:bodyPr wrap="none" rtlCol="0" anchor="t">
            <a:spAutoFit/>
          </a:bodyPr>
          <a:p>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人教版</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M6U</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pic>
        <p:nvPicPr>
          <p:cNvPr id="7" name="图片 6"/>
          <p:cNvPicPr>
            <a:picLocks noChangeAspect="1"/>
          </p:cNvPicPr>
          <p:nvPr/>
        </p:nvPicPr>
        <p:blipFill>
          <a:blip r:embed="rId1">
            <a:clrChange>
              <a:clrFrom>
                <a:srgbClr val="FFFFFF">
                  <a:alpha val="100000"/>
                </a:srgbClr>
              </a:clrFrom>
              <a:clrTo>
                <a:srgbClr val="FFFFFF">
                  <a:alpha val="100000"/>
                  <a:alpha val="0"/>
                </a:srgbClr>
              </a:clrTo>
            </a:clrChange>
          </a:blip>
          <a:srcRect l="23429" t="7679" r="24438" b="15358"/>
          <a:stretch>
            <a:fillRect/>
          </a:stretch>
        </p:blipFill>
        <p:spPr>
          <a:xfrm>
            <a:off x="9713595" y="4662805"/>
            <a:ext cx="2112645" cy="2037080"/>
          </a:xfrm>
          <a:prstGeom prst="rect">
            <a:avLst/>
          </a:prstGeom>
        </p:spPr>
      </p:pic>
      <p:pic>
        <p:nvPicPr>
          <p:cNvPr id="107" name="图片 106"/>
          <p:cNvPicPr/>
          <p:nvPr/>
        </p:nvPicPr>
        <p:blipFill>
          <a:blip r:embed="rId2">
            <a:clrChange>
              <a:clrFrom>
                <a:srgbClr val="FFFFFF">
                  <a:alpha val="100000"/>
                </a:srgbClr>
              </a:clrFrom>
              <a:clrTo>
                <a:srgbClr val="FFFFFF">
                  <a:alpha val="100000"/>
                  <a:alpha val="0"/>
                </a:srgbClr>
              </a:clrTo>
            </a:clrChange>
          </a:blip>
          <a:srcRect t="8758" b="8758"/>
          <a:stretch>
            <a:fillRect/>
          </a:stretch>
        </p:blipFill>
        <p:spPr>
          <a:xfrm>
            <a:off x="6483985" y="-170180"/>
            <a:ext cx="4375785" cy="5029835"/>
          </a:xfrm>
          <a:prstGeom prst="rect">
            <a:avLst/>
          </a:prstGeom>
          <a:noFill/>
          <a:ln w="9525">
            <a:noFill/>
          </a:ln>
        </p:spPr>
      </p:pic>
      <p:pic>
        <p:nvPicPr>
          <p:cNvPr id="11" name="图片 10"/>
          <p:cNvPicPr>
            <a:picLocks noChangeAspect="1"/>
          </p:cNvPicPr>
          <p:nvPr/>
        </p:nvPicPr>
        <p:blipFill>
          <a:blip r:embed="rId3">
            <a:clrChange>
              <a:clrFrom>
                <a:srgbClr val="FFFFFF">
                  <a:alpha val="100000"/>
                </a:srgbClr>
              </a:clrFrom>
              <a:clrTo>
                <a:srgbClr val="FFFFFF">
                  <a:alpha val="100000"/>
                  <a:alpha val="0"/>
                </a:srgbClr>
              </a:clrTo>
            </a:clrChange>
          </a:blip>
          <a:srcRect l="13228" t="13692" r="5291" b="6604"/>
          <a:stretch>
            <a:fillRect/>
          </a:stretch>
        </p:blipFill>
        <p:spPr>
          <a:xfrm>
            <a:off x="6974205" y="4859655"/>
            <a:ext cx="2816860" cy="16833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31" presetClass="entr" presetSubtype="0" fill="hold" grpId="0" nodeType="afterEffect">
                                  <p:stCondLst>
                                    <p:cond delay="0"/>
                                  </p:stCondLst>
                                  <p:iterate type="lt">
                                    <p:tmPct val="5000"/>
                                  </p:iterate>
                                  <p:childTnLst>
                                    <p:set>
                                      <p:cBhvr>
                                        <p:cTn id="26" dur="1" fill="hold">
                                          <p:stCondLst>
                                            <p:cond delay="0"/>
                                          </p:stCondLst>
                                        </p:cTn>
                                        <p:tgtEl>
                                          <p:spTgt spid="791"/>
                                        </p:tgtEl>
                                        <p:attrNameLst>
                                          <p:attrName>style.visibility</p:attrName>
                                        </p:attrNameLst>
                                      </p:cBhvr>
                                      <p:to>
                                        <p:strVal val="visible"/>
                                      </p:to>
                                    </p:set>
                                    <p:anim calcmode="lin" valueType="num">
                                      <p:cBhvr>
                                        <p:cTn id="27" dur="500" fill="hold"/>
                                        <p:tgtEl>
                                          <p:spTgt spid="791"/>
                                        </p:tgtEl>
                                        <p:attrNameLst>
                                          <p:attrName>ppt_w</p:attrName>
                                        </p:attrNameLst>
                                      </p:cBhvr>
                                      <p:tavLst>
                                        <p:tav tm="0">
                                          <p:val>
                                            <p:fltVal val="0"/>
                                          </p:val>
                                        </p:tav>
                                        <p:tav tm="100000">
                                          <p:val>
                                            <p:strVal val="#ppt_w"/>
                                          </p:val>
                                        </p:tav>
                                      </p:tavLst>
                                    </p:anim>
                                    <p:anim calcmode="lin" valueType="num">
                                      <p:cBhvr>
                                        <p:cTn id="28" dur="500" fill="hold"/>
                                        <p:tgtEl>
                                          <p:spTgt spid="791"/>
                                        </p:tgtEl>
                                        <p:attrNameLst>
                                          <p:attrName>ppt_h</p:attrName>
                                        </p:attrNameLst>
                                      </p:cBhvr>
                                      <p:tavLst>
                                        <p:tav tm="0">
                                          <p:val>
                                            <p:fltVal val="0"/>
                                          </p:val>
                                        </p:tav>
                                        <p:tav tm="100000">
                                          <p:val>
                                            <p:strVal val="#ppt_h"/>
                                          </p:val>
                                        </p:tav>
                                      </p:tavLst>
                                    </p:anim>
                                    <p:anim calcmode="lin" valueType="num">
                                      <p:cBhvr>
                                        <p:cTn id="29" dur="500" fill="hold"/>
                                        <p:tgtEl>
                                          <p:spTgt spid="791"/>
                                        </p:tgtEl>
                                        <p:attrNameLst>
                                          <p:attrName>style.rotation</p:attrName>
                                        </p:attrNameLst>
                                      </p:cBhvr>
                                      <p:tavLst>
                                        <p:tav tm="0">
                                          <p:val>
                                            <p:fltVal val="90"/>
                                          </p:val>
                                        </p:tav>
                                        <p:tav tm="100000">
                                          <p:val>
                                            <p:fltVal val="0"/>
                                          </p:val>
                                        </p:tav>
                                      </p:tavLst>
                                    </p:anim>
                                    <p:animEffect transition="in" filter="fade">
                                      <p:cBhvr>
                                        <p:cTn id="30" dur="500"/>
                                        <p:tgtEl>
                                          <p:spTgt spid="791"/>
                                        </p:tgtEl>
                                      </p:cBhvr>
                                    </p:animEffect>
                                  </p:childTnLst>
                                </p:cTn>
                              </p:par>
                              <p:par>
                                <p:cTn id="31" presetID="47" presetClass="entr" presetSubtype="0" fill="hold" nodeType="withEffect">
                                  <p:stCondLst>
                                    <p:cond delay="25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79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2340"/>
            <a:ext cx="12192000" cy="3605530"/>
          </a:xfrm>
          <a:prstGeom prst="rect">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791" name="TextBox 790"/>
          <p:cNvSpPr txBox="1"/>
          <p:nvPr/>
        </p:nvSpPr>
        <p:spPr>
          <a:xfrm>
            <a:off x="2714759" y="4764355"/>
            <a:ext cx="6126480" cy="645160"/>
          </a:xfrm>
          <a:prstGeom prst="rect">
            <a:avLst/>
          </a:prstGeom>
          <a:noFill/>
        </p:spPr>
        <p:txBody>
          <a:bodyPr wrap="none" rtlCol="0">
            <a:spAutoFit/>
          </a:bodyPr>
          <a:p>
            <a:pPr algn="ctr"/>
            <a:r>
              <a:rPr lang="zh-CN" altLang="en-US" sz="3600" b="1" noProof="0" dirty="0">
                <a:latin typeface="微软雅黑" panose="020B0503020204020204" pitchFamily="34" charset="-122"/>
                <a:ea typeface="微软雅黑" panose="020B0503020204020204" pitchFamily="34" charset="-122"/>
                <a:cs typeface="+mn-ea"/>
                <a:sym typeface="+mn-ea"/>
              </a:rPr>
              <a:t>活用教材词汇，靶向高考写作</a:t>
            </a:r>
            <a:endParaRPr lang="zh-CN" altLang="en-US" sz="3600" b="1" noProof="0" dirty="0">
              <a:solidFill>
                <a:srgbClr val="435258"/>
              </a:solidFill>
              <a:latin typeface="微软雅黑" panose="020B0503020204020204" pitchFamily="34" charset="-122"/>
              <a:ea typeface="微软雅黑" panose="020B0503020204020204" pitchFamily="34" charset="-122"/>
              <a:cs typeface="+mn-ea"/>
              <a:sym typeface="+mn-ea"/>
            </a:endParaRPr>
          </a:p>
        </p:txBody>
      </p:sp>
      <p:sp>
        <p:nvSpPr>
          <p:cNvPr id="6" name="文本框 5"/>
          <p:cNvSpPr txBox="1"/>
          <p:nvPr/>
        </p:nvSpPr>
        <p:spPr>
          <a:xfrm>
            <a:off x="762635" y="3767455"/>
            <a:ext cx="3991610" cy="460375"/>
          </a:xfrm>
          <a:prstGeom prst="rect">
            <a:avLst/>
          </a:prstGeom>
          <a:noFill/>
        </p:spPr>
        <p:txBody>
          <a:bodyPr wrap="none" rtlCol="0" anchor="t">
            <a:spAutoFit/>
          </a:bodyPr>
          <a:p>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人教版</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M6U</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5754370" y="942340"/>
            <a:ext cx="6437630" cy="3605530"/>
          </a:xfrm>
          <a:prstGeom prst="rect">
            <a:avLst/>
          </a:prstGeom>
        </p:spPr>
      </p:pic>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31" presetClass="entr" presetSubtype="0" fill="hold" grpId="0" nodeType="afterEffect">
                                  <p:stCondLst>
                                    <p:cond delay="0"/>
                                  </p:stCondLst>
                                  <p:iterate type="lt">
                                    <p:tmPct val="5000"/>
                                  </p:iterate>
                                  <p:childTnLst>
                                    <p:set>
                                      <p:cBhvr>
                                        <p:cTn id="26" dur="1" fill="hold">
                                          <p:stCondLst>
                                            <p:cond delay="0"/>
                                          </p:stCondLst>
                                        </p:cTn>
                                        <p:tgtEl>
                                          <p:spTgt spid="791"/>
                                        </p:tgtEl>
                                        <p:attrNameLst>
                                          <p:attrName>style.visibility</p:attrName>
                                        </p:attrNameLst>
                                      </p:cBhvr>
                                      <p:to>
                                        <p:strVal val="visible"/>
                                      </p:to>
                                    </p:set>
                                    <p:anim calcmode="lin" valueType="num">
                                      <p:cBhvr>
                                        <p:cTn id="27" dur="500" fill="hold"/>
                                        <p:tgtEl>
                                          <p:spTgt spid="791"/>
                                        </p:tgtEl>
                                        <p:attrNameLst>
                                          <p:attrName>ppt_w</p:attrName>
                                        </p:attrNameLst>
                                      </p:cBhvr>
                                      <p:tavLst>
                                        <p:tav tm="0">
                                          <p:val>
                                            <p:fltVal val="0"/>
                                          </p:val>
                                        </p:tav>
                                        <p:tav tm="100000">
                                          <p:val>
                                            <p:strVal val="#ppt_w"/>
                                          </p:val>
                                        </p:tav>
                                      </p:tavLst>
                                    </p:anim>
                                    <p:anim calcmode="lin" valueType="num">
                                      <p:cBhvr>
                                        <p:cTn id="28" dur="500" fill="hold"/>
                                        <p:tgtEl>
                                          <p:spTgt spid="791"/>
                                        </p:tgtEl>
                                        <p:attrNameLst>
                                          <p:attrName>ppt_h</p:attrName>
                                        </p:attrNameLst>
                                      </p:cBhvr>
                                      <p:tavLst>
                                        <p:tav tm="0">
                                          <p:val>
                                            <p:fltVal val="0"/>
                                          </p:val>
                                        </p:tav>
                                        <p:tav tm="100000">
                                          <p:val>
                                            <p:strVal val="#ppt_h"/>
                                          </p:val>
                                        </p:tav>
                                      </p:tavLst>
                                    </p:anim>
                                    <p:anim calcmode="lin" valueType="num">
                                      <p:cBhvr>
                                        <p:cTn id="29" dur="500" fill="hold"/>
                                        <p:tgtEl>
                                          <p:spTgt spid="791"/>
                                        </p:tgtEl>
                                        <p:attrNameLst>
                                          <p:attrName>style.rotation</p:attrName>
                                        </p:attrNameLst>
                                      </p:cBhvr>
                                      <p:tavLst>
                                        <p:tav tm="0">
                                          <p:val>
                                            <p:fltVal val="90"/>
                                          </p:val>
                                        </p:tav>
                                        <p:tav tm="100000">
                                          <p:val>
                                            <p:fltVal val="0"/>
                                          </p:val>
                                        </p:tav>
                                      </p:tavLst>
                                    </p:anim>
                                    <p:animEffect transition="in" filter="fade">
                                      <p:cBhvr>
                                        <p:cTn id="30" dur="500"/>
                                        <p:tgtEl>
                                          <p:spTgt spid="791"/>
                                        </p:tgtEl>
                                      </p:cBhvr>
                                    </p:animEffect>
                                  </p:childTnLst>
                                </p:cTn>
                              </p:par>
                              <p:par>
                                <p:cTn id="31" presetID="47" presetClass="entr" presetSubtype="0" fill="hold" nodeType="withEffect">
                                  <p:stCondLst>
                                    <p:cond delay="25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79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2340"/>
            <a:ext cx="12192000" cy="3605530"/>
          </a:xfrm>
          <a:prstGeom prst="rect">
            <a:avLst/>
          </a:prstGeom>
          <a:solidFill>
            <a:srgbClr val="0F3B31"/>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791" name="TextBox 790"/>
          <p:cNvSpPr txBox="1"/>
          <p:nvPr/>
        </p:nvSpPr>
        <p:spPr>
          <a:xfrm>
            <a:off x="2714759" y="4764355"/>
            <a:ext cx="6126480" cy="645160"/>
          </a:xfrm>
          <a:prstGeom prst="rect">
            <a:avLst/>
          </a:prstGeom>
          <a:noFill/>
        </p:spPr>
        <p:txBody>
          <a:bodyPr wrap="none" rtlCol="0">
            <a:spAutoFit/>
          </a:bodyPr>
          <a:p>
            <a:pPr algn="ctr"/>
            <a:r>
              <a:rPr lang="zh-CN" altLang="en-US" sz="3600" b="1" noProof="0" dirty="0">
                <a:latin typeface="微软雅黑" panose="020B0503020204020204" pitchFamily="34" charset="-122"/>
                <a:ea typeface="微软雅黑" panose="020B0503020204020204" pitchFamily="34" charset="-122"/>
                <a:cs typeface="+mn-ea"/>
                <a:sym typeface="+mn-ea"/>
              </a:rPr>
              <a:t>活用教材词汇，靶向高考写作</a:t>
            </a:r>
            <a:endParaRPr lang="zh-CN" altLang="en-US" sz="3600" b="1" noProof="0" dirty="0">
              <a:solidFill>
                <a:srgbClr val="435258"/>
              </a:solidFill>
              <a:latin typeface="微软雅黑" panose="020B0503020204020204" pitchFamily="34" charset="-122"/>
              <a:ea typeface="微软雅黑" panose="020B0503020204020204" pitchFamily="34" charset="-122"/>
              <a:cs typeface="+mn-ea"/>
              <a:sym typeface="+mn-ea"/>
            </a:endParaRPr>
          </a:p>
        </p:txBody>
      </p:sp>
      <p:sp>
        <p:nvSpPr>
          <p:cNvPr id="6" name="文本框 5"/>
          <p:cNvSpPr txBox="1"/>
          <p:nvPr/>
        </p:nvSpPr>
        <p:spPr>
          <a:xfrm>
            <a:off x="762635" y="3767455"/>
            <a:ext cx="3991610" cy="460375"/>
          </a:xfrm>
          <a:prstGeom prst="rect">
            <a:avLst/>
          </a:prstGeom>
          <a:noFill/>
        </p:spPr>
        <p:txBody>
          <a:bodyPr wrap="none" rtlCol="0" anchor="t">
            <a:spAutoFit/>
          </a:bodyPr>
          <a:p>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人教版</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M6U</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pic>
        <p:nvPicPr>
          <p:cNvPr id="102" name="图片 101"/>
          <p:cNvPicPr/>
          <p:nvPr/>
        </p:nvPicPr>
        <p:blipFill>
          <a:blip r:embed="rId1">
            <a:clrChange>
              <a:clrFrom>
                <a:srgbClr val="FFFFFF">
                  <a:alpha val="100000"/>
                </a:srgbClr>
              </a:clrFrom>
              <a:clrTo>
                <a:srgbClr val="FFFFFF">
                  <a:alpha val="100000"/>
                  <a:alpha val="0"/>
                </a:srgbClr>
              </a:clrTo>
            </a:clrChange>
          </a:blip>
          <a:stretch>
            <a:fillRect/>
          </a:stretch>
        </p:blipFill>
        <p:spPr>
          <a:xfrm>
            <a:off x="5490845" y="773430"/>
            <a:ext cx="6336665" cy="52451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31" presetClass="entr" presetSubtype="0" fill="hold" grpId="0" nodeType="afterEffect">
                                  <p:stCondLst>
                                    <p:cond delay="0"/>
                                  </p:stCondLst>
                                  <p:iterate type="lt">
                                    <p:tmPct val="5000"/>
                                  </p:iterate>
                                  <p:childTnLst>
                                    <p:set>
                                      <p:cBhvr>
                                        <p:cTn id="26" dur="1" fill="hold">
                                          <p:stCondLst>
                                            <p:cond delay="0"/>
                                          </p:stCondLst>
                                        </p:cTn>
                                        <p:tgtEl>
                                          <p:spTgt spid="791"/>
                                        </p:tgtEl>
                                        <p:attrNameLst>
                                          <p:attrName>style.visibility</p:attrName>
                                        </p:attrNameLst>
                                      </p:cBhvr>
                                      <p:to>
                                        <p:strVal val="visible"/>
                                      </p:to>
                                    </p:set>
                                    <p:anim calcmode="lin" valueType="num">
                                      <p:cBhvr>
                                        <p:cTn id="27" dur="500" fill="hold"/>
                                        <p:tgtEl>
                                          <p:spTgt spid="791"/>
                                        </p:tgtEl>
                                        <p:attrNameLst>
                                          <p:attrName>ppt_w</p:attrName>
                                        </p:attrNameLst>
                                      </p:cBhvr>
                                      <p:tavLst>
                                        <p:tav tm="0">
                                          <p:val>
                                            <p:fltVal val="0"/>
                                          </p:val>
                                        </p:tav>
                                        <p:tav tm="100000">
                                          <p:val>
                                            <p:strVal val="#ppt_w"/>
                                          </p:val>
                                        </p:tav>
                                      </p:tavLst>
                                    </p:anim>
                                    <p:anim calcmode="lin" valueType="num">
                                      <p:cBhvr>
                                        <p:cTn id="28" dur="500" fill="hold"/>
                                        <p:tgtEl>
                                          <p:spTgt spid="791"/>
                                        </p:tgtEl>
                                        <p:attrNameLst>
                                          <p:attrName>ppt_h</p:attrName>
                                        </p:attrNameLst>
                                      </p:cBhvr>
                                      <p:tavLst>
                                        <p:tav tm="0">
                                          <p:val>
                                            <p:fltVal val="0"/>
                                          </p:val>
                                        </p:tav>
                                        <p:tav tm="100000">
                                          <p:val>
                                            <p:strVal val="#ppt_h"/>
                                          </p:val>
                                        </p:tav>
                                      </p:tavLst>
                                    </p:anim>
                                    <p:anim calcmode="lin" valueType="num">
                                      <p:cBhvr>
                                        <p:cTn id="29" dur="500" fill="hold"/>
                                        <p:tgtEl>
                                          <p:spTgt spid="791"/>
                                        </p:tgtEl>
                                        <p:attrNameLst>
                                          <p:attrName>style.rotation</p:attrName>
                                        </p:attrNameLst>
                                      </p:cBhvr>
                                      <p:tavLst>
                                        <p:tav tm="0">
                                          <p:val>
                                            <p:fltVal val="90"/>
                                          </p:val>
                                        </p:tav>
                                        <p:tav tm="100000">
                                          <p:val>
                                            <p:fltVal val="0"/>
                                          </p:val>
                                        </p:tav>
                                      </p:tavLst>
                                    </p:anim>
                                    <p:animEffect transition="in" filter="fade">
                                      <p:cBhvr>
                                        <p:cTn id="30" dur="500"/>
                                        <p:tgtEl>
                                          <p:spTgt spid="791"/>
                                        </p:tgtEl>
                                      </p:cBhvr>
                                    </p:animEffect>
                                  </p:childTnLst>
                                </p:cTn>
                              </p:par>
                              <p:par>
                                <p:cTn id="31" presetID="47" presetClass="entr" presetSubtype="0" fill="hold" nodeType="withEffect">
                                  <p:stCondLst>
                                    <p:cond delay="25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79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2340"/>
            <a:ext cx="12192000" cy="3605530"/>
          </a:xfrm>
          <a:prstGeom prst="rect">
            <a:avLst/>
          </a:prstGeom>
          <a:solidFill>
            <a:schemeClr val="accent4">
              <a:lumMod val="5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791" name="TextBox 790"/>
          <p:cNvSpPr txBox="1"/>
          <p:nvPr/>
        </p:nvSpPr>
        <p:spPr>
          <a:xfrm>
            <a:off x="1190124" y="5272990"/>
            <a:ext cx="6126480" cy="645160"/>
          </a:xfrm>
          <a:prstGeom prst="rect">
            <a:avLst/>
          </a:prstGeom>
          <a:noFill/>
        </p:spPr>
        <p:txBody>
          <a:bodyPr wrap="none" rtlCol="0">
            <a:spAutoFit/>
          </a:bodyPr>
          <a:p>
            <a:pPr algn="ctr"/>
            <a:r>
              <a:rPr lang="zh-CN" altLang="en-US" sz="3600" b="1" noProof="0" dirty="0">
                <a:latin typeface="微软雅黑" panose="020B0503020204020204" pitchFamily="34" charset="-122"/>
                <a:ea typeface="微软雅黑" panose="020B0503020204020204" pitchFamily="34" charset="-122"/>
                <a:cs typeface="+mn-ea"/>
                <a:sym typeface="+mn-ea"/>
              </a:rPr>
              <a:t>活用教材词汇，靶向高考写作</a:t>
            </a:r>
            <a:endParaRPr lang="zh-CN" altLang="en-US" sz="3600" b="1" noProof="0" dirty="0">
              <a:solidFill>
                <a:srgbClr val="435258"/>
              </a:solidFill>
              <a:latin typeface="微软雅黑" panose="020B0503020204020204" pitchFamily="34" charset="-122"/>
              <a:ea typeface="微软雅黑" panose="020B0503020204020204" pitchFamily="34" charset="-122"/>
              <a:cs typeface="+mn-ea"/>
              <a:sym typeface="+mn-ea"/>
            </a:endParaRPr>
          </a:p>
        </p:txBody>
      </p:sp>
      <p:sp>
        <p:nvSpPr>
          <p:cNvPr id="6" name="文本框 5"/>
          <p:cNvSpPr txBox="1"/>
          <p:nvPr/>
        </p:nvSpPr>
        <p:spPr>
          <a:xfrm>
            <a:off x="762635" y="3767455"/>
            <a:ext cx="3991610" cy="460375"/>
          </a:xfrm>
          <a:prstGeom prst="rect">
            <a:avLst/>
          </a:prstGeom>
          <a:noFill/>
        </p:spPr>
        <p:txBody>
          <a:bodyPr wrap="none" rtlCol="0" anchor="t">
            <a:spAutoFit/>
          </a:bodyPr>
          <a:p>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人教版</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M6U</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pic>
        <p:nvPicPr>
          <p:cNvPr id="103" name="图片 102"/>
          <p:cNvPicPr/>
          <p:nvPr/>
        </p:nvPicPr>
        <p:blipFill>
          <a:blip r:embed="rId1">
            <a:clrChange>
              <a:clrFrom>
                <a:srgbClr val="FFFFFF">
                  <a:alpha val="100000"/>
                </a:srgbClr>
              </a:clrFrom>
              <a:clrTo>
                <a:srgbClr val="FFFFFF">
                  <a:alpha val="100000"/>
                  <a:alpha val="0"/>
                </a:srgbClr>
              </a:clrTo>
            </a:clrChange>
          </a:blip>
          <a:srcRect t="4729" b="10948"/>
          <a:stretch>
            <a:fillRect/>
          </a:stretch>
        </p:blipFill>
        <p:spPr>
          <a:xfrm>
            <a:off x="5689600" y="448945"/>
            <a:ext cx="6064885" cy="51403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31" presetClass="entr" presetSubtype="0" fill="hold" grpId="0" nodeType="afterEffect">
                                  <p:stCondLst>
                                    <p:cond delay="0"/>
                                  </p:stCondLst>
                                  <p:iterate type="lt">
                                    <p:tmPct val="5000"/>
                                  </p:iterate>
                                  <p:childTnLst>
                                    <p:set>
                                      <p:cBhvr>
                                        <p:cTn id="26" dur="1" fill="hold">
                                          <p:stCondLst>
                                            <p:cond delay="0"/>
                                          </p:stCondLst>
                                        </p:cTn>
                                        <p:tgtEl>
                                          <p:spTgt spid="791"/>
                                        </p:tgtEl>
                                        <p:attrNameLst>
                                          <p:attrName>style.visibility</p:attrName>
                                        </p:attrNameLst>
                                      </p:cBhvr>
                                      <p:to>
                                        <p:strVal val="visible"/>
                                      </p:to>
                                    </p:set>
                                    <p:anim calcmode="lin" valueType="num">
                                      <p:cBhvr>
                                        <p:cTn id="27" dur="500" fill="hold"/>
                                        <p:tgtEl>
                                          <p:spTgt spid="791"/>
                                        </p:tgtEl>
                                        <p:attrNameLst>
                                          <p:attrName>ppt_w</p:attrName>
                                        </p:attrNameLst>
                                      </p:cBhvr>
                                      <p:tavLst>
                                        <p:tav tm="0">
                                          <p:val>
                                            <p:fltVal val="0"/>
                                          </p:val>
                                        </p:tav>
                                        <p:tav tm="100000">
                                          <p:val>
                                            <p:strVal val="#ppt_w"/>
                                          </p:val>
                                        </p:tav>
                                      </p:tavLst>
                                    </p:anim>
                                    <p:anim calcmode="lin" valueType="num">
                                      <p:cBhvr>
                                        <p:cTn id="28" dur="500" fill="hold"/>
                                        <p:tgtEl>
                                          <p:spTgt spid="791"/>
                                        </p:tgtEl>
                                        <p:attrNameLst>
                                          <p:attrName>ppt_h</p:attrName>
                                        </p:attrNameLst>
                                      </p:cBhvr>
                                      <p:tavLst>
                                        <p:tav tm="0">
                                          <p:val>
                                            <p:fltVal val="0"/>
                                          </p:val>
                                        </p:tav>
                                        <p:tav tm="100000">
                                          <p:val>
                                            <p:strVal val="#ppt_h"/>
                                          </p:val>
                                        </p:tav>
                                      </p:tavLst>
                                    </p:anim>
                                    <p:anim calcmode="lin" valueType="num">
                                      <p:cBhvr>
                                        <p:cTn id="29" dur="500" fill="hold"/>
                                        <p:tgtEl>
                                          <p:spTgt spid="791"/>
                                        </p:tgtEl>
                                        <p:attrNameLst>
                                          <p:attrName>style.rotation</p:attrName>
                                        </p:attrNameLst>
                                      </p:cBhvr>
                                      <p:tavLst>
                                        <p:tav tm="0">
                                          <p:val>
                                            <p:fltVal val="90"/>
                                          </p:val>
                                        </p:tav>
                                        <p:tav tm="100000">
                                          <p:val>
                                            <p:fltVal val="0"/>
                                          </p:val>
                                        </p:tav>
                                      </p:tavLst>
                                    </p:anim>
                                    <p:animEffect transition="in" filter="fade">
                                      <p:cBhvr>
                                        <p:cTn id="30" dur="500"/>
                                        <p:tgtEl>
                                          <p:spTgt spid="791"/>
                                        </p:tgtEl>
                                      </p:cBhvr>
                                    </p:animEffect>
                                  </p:childTnLst>
                                </p:cTn>
                              </p:par>
                              <p:par>
                                <p:cTn id="31" presetID="47" presetClass="entr" presetSubtype="0" fill="hold" nodeType="withEffect">
                                  <p:stCondLst>
                                    <p:cond delay="25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7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214630" y="586740"/>
            <a:ext cx="11812905" cy="6177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
            </p:custDataLst>
          </p:nvPr>
        </p:nvSpPr>
        <p:spPr>
          <a:xfrm>
            <a:off x="-17145" y="91440"/>
            <a:ext cx="888365" cy="461010"/>
          </a:xfrm>
          <a:prstGeom prst="rect">
            <a:avLst/>
          </a:prstGeom>
          <a:solidFill>
            <a:srgbClr val="4BACC6">
              <a:lumMod val="75000"/>
            </a:srgbClr>
          </a:solidFill>
          <a:ln w="25400" cap="flat" cmpd="sng" algn="ctr">
            <a:noFill/>
            <a:prstDash val="solid"/>
          </a:ln>
          <a:effectLst/>
        </p:spPr>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rgbClr val="4BACC6">
                <a:lumMod val="75000"/>
              </a:srgbClr>
            </a:solidFill>
            <a:prstDash val="solid"/>
          </a:ln>
          <a:effectLst/>
        </p:spPr>
      </p:cxnSp>
      <p:sp>
        <p:nvSpPr>
          <p:cNvPr id="5" name="TextBox 3"/>
          <p:cNvSpPr txBox="1"/>
          <p:nvPr/>
        </p:nvSpPr>
        <p:spPr>
          <a:xfrm>
            <a:off x="1386205" y="114300"/>
            <a:ext cx="3303270" cy="460375"/>
          </a:xfrm>
          <a:prstGeom prst="rect">
            <a:avLst/>
          </a:prstGeom>
          <a:noFill/>
        </p:spPr>
        <p:txBody>
          <a:bodyPr wrap="square" rtlCol="0">
            <a:spAutoFit/>
          </a:bodyPr>
          <a:p>
            <a:r>
              <a:rPr lang="zh-CN" altLang="en-US" sz="2400" b="1" dirty="0">
                <a:solidFill>
                  <a:srgbClr val="4BACC6">
                    <a:lumMod val="75000"/>
                  </a:srgbClr>
                </a:solidFill>
                <a:latin typeface="微软雅黑" panose="020B0503020204020204" pitchFamily="34" charset="-122"/>
                <a:ea typeface="微软雅黑" panose="020B0503020204020204" pitchFamily="34" charset="-122"/>
              </a:rPr>
              <a:t>社团纳新启事</a:t>
            </a:r>
            <a:endParaRPr lang="zh-CN" altLang="en-US" sz="2400" b="1" dirty="0">
              <a:solidFill>
                <a:srgbClr val="4BACC6">
                  <a:lumMod val="75000"/>
                </a:srgb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7145" y="73025"/>
            <a:ext cx="904875" cy="460375"/>
          </a:xfrm>
          <a:prstGeom prst="rect">
            <a:avLst/>
          </a:prstGeom>
          <a:noFill/>
        </p:spPr>
        <p:txBody>
          <a:bodyPr wrap="square" rtlCol="0" anchor="t">
            <a:spAutoFit/>
          </a:bodyPr>
          <a:p>
            <a:r>
              <a:rPr lang="en-US" altLang="zh-CN" sz="2400" b="1">
                <a:solidFill>
                  <a:schemeClr val="bg1"/>
                </a:solidFill>
              </a:rPr>
              <a:t>U0</a:t>
            </a:r>
            <a:r>
              <a:rPr lang="zh-CN" altLang="en-US" sz="2400" b="1" baseline="-25000">
                <a:solidFill>
                  <a:schemeClr val="bg1"/>
                </a:solidFill>
              </a:rPr>
              <a:t>-⑤</a:t>
            </a:r>
            <a:endParaRPr lang="zh-CN" altLang="en-US" sz="2400" b="1" baseline="-25000">
              <a:solidFill>
                <a:schemeClr val="bg1"/>
              </a:solidFill>
            </a:endParaRPr>
          </a:p>
        </p:txBody>
      </p:sp>
      <p:graphicFrame>
        <p:nvGraphicFramePr>
          <p:cNvPr id="6" name="表格 5"/>
          <p:cNvGraphicFramePr/>
          <p:nvPr>
            <p:custDataLst>
              <p:tags r:id="rId3"/>
            </p:custDataLst>
          </p:nvPr>
        </p:nvGraphicFramePr>
        <p:xfrm>
          <a:off x="222885" y="749935"/>
          <a:ext cx="11814175" cy="5082540"/>
        </p:xfrm>
        <a:graphic>
          <a:graphicData uri="http://schemas.openxmlformats.org/drawingml/2006/table">
            <a:tbl>
              <a:tblPr firstRow="1" bandRow="1">
                <a:effectLst/>
                <a:tableStyleId>{5940675A-B579-460E-94D1-54222C63F5DA}</a:tableStyleId>
              </a:tblPr>
              <a:tblGrid>
                <a:gridCol w="2586355"/>
                <a:gridCol w="2213610"/>
                <a:gridCol w="2214245"/>
                <a:gridCol w="2213610"/>
                <a:gridCol w="2586355"/>
              </a:tblGrid>
              <a:tr h="622300">
                <a:tc>
                  <a:txBody>
                    <a:bodyPr/>
                    <a:p>
                      <a:pPr algn="ctr">
                        <a:buNone/>
                      </a:pPr>
                      <a:r>
                        <a:rPr lang="zh-CN" altLang="en-US" b="1">
                          <a:solidFill>
                            <a:sysClr val="windowText" lastClr="000000"/>
                          </a:solidFill>
                          <a:latin typeface="Arial" panose="020B0604020202020204" pitchFamily="34" charset="0"/>
                          <a:ea typeface="黑体" panose="02010609060101010101" charset="-122"/>
                        </a:rPr>
                        <a:t>试题呈现</a:t>
                      </a:r>
                      <a:endParaRPr lang="zh-CN" altLang="en-US">
                        <a:solidFill>
                          <a:sysClr val="windowText" lastClr="000000"/>
                        </a:solidFill>
                      </a:endParaRPr>
                    </a:p>
                    <a:p>
                      <a:pPr algn="ctr">
                        <a:buNone/>
                      </a:pPr>
                      <a:r>
                        <a:rPr lang="en-US" altLang="zh-CN" sz="1200" b="1">
                          <a:solidFill>
                            <a:sysClr val="windowText" lastClr="000000"/>
                          </a:solidFill>
                          <a:latin typeface="Arial" panose="020B0604020202020204" pitchFamily="34" charset="0"/>
                          <a:ea typeface="黑体" panose="02010609060101010101" charset="-122"/>
                          <a:sym typeface="+mn-ea"/>
                        </a:rPr>
                        <a:t>Unique presentation</a:t>
                      </a:r>
                      <a:endParaRPr lang="zh-CN" altLang="en-US"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信息分层</a:t>
                      </a:r>
                      <a:endParaRPr lang="zh-CN" altLang="en-US">
                        <a:solidFill>
                          <a:srgbClr val="C00000"/>
                        </a:solidFill>
                      </a:endParaRPr>
                    </a:p>
                    <a:p>
                      <a:pPr algn="ctr">
                        <a:buNone/>
                      </a:pPr>
                      <a:r>
                        <a:rPr lang="en-US" altLang="zh-CN" sz="1200" b="1">
                          <a:solidFill>
                            <a:srgbClr val="C00000"/>
                          </a:solidFill>
                          <a:latin typeface="Arial" panose="020B0604020202020204" pitchFamily="34" charset="0"/>
                          <a:ea typeface="黑体" panose="02010609060101010101" charset="-122"/>
                          <a:sym typeface="+mn-ea"/>
                        </a:rPr>
                        <a:t>Clear levels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rgbClr val="C00000"/>
                          </a:solidFill>
                          <a:latin typeface="Arial" panose="020B0604020202020204" pitchFamily="34" charset="0"/>
                          <a:ea typeface="黑体" panose="02010609060101010101" charset="-122"/>
                        </a:rPr>
                        <a:t>要点齐全</a:t>
                      </a:r>
                      <a:endParaRPr lang="zh-CN" altLang="en-US">
                        <a:solidFill>
                          <a:srgbClr val="C00000"/>
                        </a:solidFill>
                      </a:endParaRPr>
                    </a:p>
                    <a:p>
                      <a:pPr algn="ctr">
                        <a:buNone/>
                      </a:pPr>
                      <a:r>
                        <a:rPr lang="zh-CN" altLang="en-US" sz="1200" b="1">
                          <a:solidFill>
                            <a:srgbClr val="C00000"/>
                          </a:solidFill>
                          <a:latin typeface="Arial" panose="020B0604020202020204" pitchFamily="34" charset="0"/>
                          <a:ea typeface="黑体" panose="02010609060101010101" charset="-122"/>
                          <a:sym typeface="黑体" panose="02010609060101010101" charset="-122"/>
                        </a:rPr>
                        <a:t>Complete</a:t>
                      </a:r>
                      <a:r>
                        <a:rPr lang="en-US" altLang="zh-CN" sz="1200" b="1">
                          <a:solidFill>
                            <a:srgbClr val="C00000"/>
                          </a:solidFill>
                          <a:latin typeface="Arial" panose="020B0604020202020204" pitchFamily="34" charset="0"/>
                          <a:ea typeface="黑体" panose="02010609060101010101" charset="-122"/>
                          <a:sym typeface="+mn-ea"/>
                        </a:rPr>
                        <a:t> points</a:t>
                      </a:r>
                      <a:endParaRPr lang="en-US" altLang="zh-CN" sz="1200" b="1">
                        <a:solidFill>
                          <a:srgbClr val="C00000"/>
                        </a:solidFill>
                        <a:latin typeface="Arial" panose="020B0604020202020204" pitchFamily="34" charset="0"/>
                        <a:ea typeface="黑体" panose="02010609060101010101" charset="-122"/>
                        <a:sym typeface="+mn-ea"/>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合理建构</a:t>
                      </a:r>
                      <a:endParaRPr lang="zh-CN" altLang="en-US">
                        <a:solidFill>
                          <a:sysClr val="windowText" lastClr="000000"/>
                        </a:solidFill>
                      </a:endParaRPr>
                    </a:p>
                    <a:p>
                      <a:pPr algn="ctr">
                        <a:buNone/>
                      </a:pPr>
                      <a:r>
                        <a:rPr lang="en-US" altLang="zh-CN" sz="1200" b="1">
                          <a:solidFill>
                            <a:srgbClr val="002060"/>
                          </a:solidFill>
                          <a:latin typeface="Arial" panose="020B0604020202020204" pitchFamily="34" charset="0"/>
                          <a:ea typeface="黑体" panose="02010609060101010101" charset="-122"/>
                          <a:sym typeface="+mn-ea"/>
                        </a:rPr>
                        <a:t>L</a:t>
                      </a:r>
                      <a:r>
                        <a:rPr lang="zh-CN" altLang="en-US" sz="1200" b="1">
                          <a:solidFill>
                            <a:srgbClr val="002060"/>
                          </a:solidFill>
                          <a:latin typeface="Arial" panose="020B0604020202020204" pitchFamily="34" charset="0"/>
                          <a:ea typeface="黑体" panose="02010609060101010101" charset="-122"/>
                          <a:sym typeface="黑体" panose="02010609060101010101" charset="-122"/>
                        </a:rPr>
                        <a:t>ogic</a:t>
                      </a:r>
                      <a:r>
                        <a:rPr lang="en-US" altLang="zh-CN" sz="1200" b="1">
                          <a:solidFill>
                            <a:srgbClr val="002060"/>
                          </a:solidFill>
                          <a:latin typeface="Arial" panose="020B0604020202020204" pitchFamily="34" charset="0"/>
                          <a:ea typeface="黑体" panose="02010609060101010101" charset="-122"/>
                          <a:sym typeface="+mn-ea"/>
                        </a:rPr>
                        <a:t>  bridges</a:t>
                      </a:r>
                      <a:endParaRPr lang="zh-CN" altLang="en-US" sz="1600" b="1">
                        <a:solidFill>
                          <a:sysClr val="windowText" lastClr="000000"/>
                        </a:solidFill>
                        <a:latin typeface="Arial" panose="020B0604020202020204" pitchFamily="34" charset="0"/>
                        <a:ea typeface="黑体" panose="02010609060101010101" charset="-122"/>
                        <a:sym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c>
                  <a:txBody>
                    <a:bodyPr/>
                    <a:p>
                      <a:pPr algn="ctr">
                        <a:buNone/>
                      </a:pPr>
                      <a:r>
                        <a:rPr lang="zh-CN" altLang="en-US" b="1">
                          <a:solidFill>
                            <a:sysClr val="windowText" lastClr="000000"/>
                          </a:solidFill>
                          <a:latin typeface="Arial" panose="020B0604020202020204" pitchFamily="34" charset="0"/>
                          <a:ea typeface="黑体" panose="02010609060101010101" charset="-122"/>
                        </a:rPr>
                        <a:t>真实交际</a:t>
                      </a:r>
                      <a:endParaRPr lang="zh-CN" altLang="en-US">
                        <a:solidFill>
                          <a:sysClr val="windowText" lastClr="000000"/>
                        </a:solidFill>
                      </a:endParaRPr>
                    </a:p>
                    <a:p>
                      <a:pPr algn="ctr">
                        <a:buNone/>
                      </a:pPr>
                      <a:r>
                        <a:rPr lang="zh-CN" altLang="en-US" sz="1200" b="1">
                          <a:solidFill>
                            <a:srgbClr val="002060"/>
                          </a:solidFill>
                          <a:latin typeface="Arial" panose="020B0604020202020204" pitchFamily="34" charset="0"/>
                          <a:ea typeface="黑体" panose="02010609060101010101" charset="-122"/>
                          <a:sym typeface="黑体" panose="02010609060101010101" charset="-122"/>
                        </a:rPr>
                        <a:t>Authentic</a:t>
                      </a:r>
                      <a:r>
                        <a:rPr lang="en-US" altLang="zh-CN" sz="1200" b="1">
                          <a:solidFill>
                            <a:srgbClr val="002060"/>
                          </a:solidFill>
                          <a:latin typeface="Arial" panose="020B0604020202020204" pitchFamily="34" charset="0"/>
                          <a:ea typeface="黑体" panose="02010609060101010101" charset="-122"/>
                          <a:sym typeface="+mn-ea"/>
                        </a:rPr>
                        <a:t> emotions</a:t>
                      </a:r>
                      <a:endParaRPr lang="zh-CN" altLang="en-US" sz="1600" b="1">
                        <a:solidFill>
                          <a:sysClr val="windowText" lastClr="0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solidFill>
                      <a:srgbClr val="1F497D">
                        <a:lumMod val="20000"/>
                        <a:lumOff val="80000"/>
                      </a:srgbClr>
                    </a:solidFill>
                  </a:tcPr>
                </a:tc>
              </a:tr>
              <a:tr h="4460240">
                <a:tc>
                  <a:txBody>
                    <a:bodyPr/>
                    <a:p>
                      <a:pPr>
                        <a:buNone/>
                      </a:pPr>
                      <a:r>
                        <a:rPr lang="zh-CN" altLang="en-US" sz="2000" b="1">
                          <a:latin typeface="Arial" panose="020B0604020202020204" pitchFamily="34" charset="0"/>
                          <a:ea typeface="黑体" panose="02010609060101010101" charset="-122"/>
                        </a:rPr>
                        <a:t>假定你是李华，某国际学校的音乐俱乐部(Music Club)负责人。</a:t>
                      </a:r>
                      <a:r>
                        <a:rPr lang="zh-CN" altLang="en-US" sz="2000" b="1">
                          <a:solidFill>
                            <a:srgbClr val="7030A0"/>
                          </a:solidFill>
                          <a:latin typeface="Arial" panose="020B0604020202020204" pitchFamily="34" charset="0"/>
                          <a:ea typeface="黑体" panose="02010609060101010101" charset="-122"/>
                        </a:rPr>
                        <a:t>为了提升同学们的音乐欣赏力并扩大音乐的影响力，该俱乐部决定招纳新成员</a:t>
                      </a:r>
                      <a:r>
                        <a:rPr lang="zh-CN" altLang="en-US" sz="2000" b="1">
                          <a:latin typeface="Arial" panose="020B0604020202020204" pitchFamily="34" charset="0"/>
                          <a:ea typeface="黑体" panose="02010609060101010101" charset="-122"/>
                        </a:rPr>
                        <a:t>，请你用英语写一则纳新启事，内容包括：</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1.</a:t>
                      </a:r>
                      <a:r>
                        <a:rPr lang="zh-CN" altLang="en-US" sz="2000" b="1">
                          <a:solidFill>
                            <a:srgbClr val="C00000"/>
                          </a:solidFill>
                          <a:latin typeface="Arial" panose="020B0604020202020204" pitchFamily="34" charset="0"/>
                          <a:ea typeface="黑体" panose="02010609060101010101" charset="-122"/>
                        </a:rPr>
                        <a:t>招新时间和地点</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2.</a:t>
                      </a:r>
                      <a:r>
                        <a:rPr lang="zh-CN" altLang="en-US" sz="2000" b="1">
                          <a:solidFill>
                            <a:srgbClr val="0070C0"/>
                          </a:solidFill>
                          <a:latin typeface="Arial" panose="020B0604020202020204" pitchFamily="34" charset="0"/>
                          <a:ea typeface="黑体" panose="02010609060101010101" charset="-122"/>
                        </a:rPr>
                        <a:t>对新成员的要求</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p>
                      <a:pPr>
                        <a:buNone/>
                      </a:pPr>
                      <a:r>
                        <a:rPr lang="zh-CN" altLang="en-US" sz="2000" b="1">
                          <a:latin typeface="Arial" panose="020B0604020202020204" pitchFamily="34" charset="0"/>
                          <a:ea typeface="黑体" panose="02010609060101010101" charset="-122"/>
                        </a:rPr>
                        <a:t>3.</a:t>
                      </a:r>
                      <a:r>
                        <a:rPr lang="zh-CN" altLang="en-US" sz="2000" b="1">
                          <a:solidFill>
                            <a:schemeClr val="accent6">
                              <a:lumMod val="50000"/>
                            </a:schemeClr>
                          </a:solidFill>
                          <a:latin typeface="Arial" panose="020B0604020202020204" pitchFamily="34" charset="0"/>
                          <a:ea typeface="黑体" panose="02010609060101010101" charset="-122"/>
                        </a:rPr>
                        <a:t>俱乐部的活动</a:t>
                      </a:r>
                      <a:r>
                        <a:rPr lang="zh-CN" altLang="en-US" sz="2000" b="1">
                          <a:latin typeface="Arial" panose="020B0604020202020204" pitchFamily="34" charset="0"/>
                          <a:ea typeface="黑体" panose="02010609060101010101" charset="-122"/>
                        </a:rPr>
                        <a:t>。</a:t>
                      </a:r>
                      <a:endParaRPr lang="zh-CN" altLang="en-US" sz="2000" b="1">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solidFill>
                      <a:sysClr val="window" lastClr="FFFFFF">
                        <a:lumMod val="95000"/>
                      </a:sysClr>
                    </a:solidFill>
                  </a:tcPr>
                </a:tc>
                <a:tc gridSpan="4">
                  <a:txBody>
                    <a:bodyPr/>
                    <a:p>
                      <a:pPr fontAlgn="auto">
                        <a:lnSpc>
                          <a:spcPts val="2120"/>
                        </a:lnSpc>
                        <a:buNone/>
                      </a:pPr>
                      <a:endParaRPr lang="en-US" altLang="zh-CN" sz="1600" b="1">
                        <a:solidFill>
                          <a:srgbClr val="C00000"/>
                        </a:solidFill>
                        <a:latin typeface="Arial" panose="020B0604020202020204" pitchFamily="34" charset="0"/>
                        <a:ea typeface="黑体" panose="02010609060101010101" charset="-122"/>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noFill/>
                  </a:tcPr>
                </a:tc>
                <a:tc hMerge="1">
                  <a:tcPr>
                    <a:solidFill>
                      <a:srgbClr val="1F497D">
                        <a:lumMod val="20000"/>
                        <a:lumOff val="80000"/>
                      </a:srgbClr>
                    </a:solidFill>
                  </a:tcPr>
                </a:tc>
                <a:tc hMerge="1">
                  <a:tcPr>
                    <a:solidFill>
                      <a:srgbClr val="1F497D">
                        <a:lumMod val="20000"/>
                        <a:lumOff val="80000"/>
                      </a:srgbClr>
                    </a:solidFill>
                  </a:tcPr>
                </a:tc>
                <a:tc hMerge="1">
                  <a:tcPr>
                    <a:solidFill>
                      <a:srgbClr val="1F497D">
                        <a:lumMod val="20000"/>
                        <a:lumOff val="80000"/>
                      </a:srgbClr>
                    </a:solidFill>
                  </a:tcPr>
                </a:tc>
              </a:tr>
            </a:tbl>
          </a:graphicData>
        </a:graphic>
      </p:graphicFrame>
      <p:sp>
        <p:nvSpPr>
          <p:cNvPr id="7" name="文本框 6"/>
          <p:cNvSpPr txBox="1"/>
          <p:nvPr/>
        </p:nvSpPr>
        <p:spPr>
          <a:xfrm>
            <a:off x="2847340" y="1414780"/>
            <a:ext cx="9189720" cy="4182110"/>
          </a:xfrm>
          <a:prstGeom prst="rect">
            <a:avLst/>
          </a:prstGeom>
          <a:noFill/>
        </p:spPr>
        <p:txBody>
          <a:bodyPr wrap="square" rtlCol="0" anchor="t">
            <a:spAutoFit/>
          </a:bodyPr>
          <a:p>
            <a:pPr algn="ctr"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Members Wanted</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b="1" u="sng">
                <a:solidFill>
                  <a:srgbClr val="7030A0"/>
                </a:solidFill>
                <a:latin typeface="Times New Roman" panose="02020603050405020304" pitchFamily="18" charset="0"/>
                <a:cs typeface="Times New Roman" panose="02020603050405020304" pitchFamily="18" charset="0"/>
                <a:sym typeface="+mn-ea"/>
              </a:rPr>
              <a:t>Aimed at</a:t>
            </a:r>
            <a:r>
              <a:rPr lang="en-US" altLang="zh-CN" sz="2400">
                <a:solidFill>
                  <a:srgbClr val="7030A0"/>
                </a:solidFill>
                <a:latin typeface="Times New Roman" panose="02020603050405020304" pitchFamily="18" charset="0"/>
                <a:cs typeface="Times New Roman" panose="02020603050405020304" pitchFamily="18" charset="0"/>
                <a:sym typeface="+mn-ea"/>
              </a:rPr>
              <a:t> </a:t>
            </a:r>
            <a:r>
              <a:rPr lang="en-US" altLang="zh-CN" sz="2400" b="1" u="sng">
                <a:solidFill>
                  <a:srgbClr val="7030A0"/>
                </a:solidFill>
                <a:latin typeface="Times New Roman" panose="02020603050405020304" pitchFamily="18" charset="0"/>
                <a:cs typeface="Times New Roman" panose="02020603050405020304" pitchFamily="18" charset="0"/>
                <a:sym typeface="+mn-ea"/>
              </a:rPr>
              <a:t>promoting</a:t>
            </a:r>
            <a:r>
              <a:rPr lang="en-US" altLang="zh-CN" sz="2400">
                <a:solidFill>
                  <a:srgbClr val="7030A0"/>
                </a:solidFill>
                <a:latin typeface="Times New Roman" panose="02020603050405020304" pitchFamily="18" charset="0"/>
                <a:cs typeface="Times New Roman" panose="02020603050405020304" pitchFamily="18" charset="0"/>
                <a:sym typeface="+mn-ea"/>
              </a:rPr>
              <a:t> students' ability </a:t>
            </a:r>
            <a:r>
              <a:rPr lang="en-US" altLang="zh-CN" sz="2400" u="sng">
                <a:solidFill>
                  <a:srgbClr val="7030A0"/>
                </a:solidFill>
                <a:latin typeface="Times New Roman" panose="02020603050405020304" pitchFamily="18" charset="0"/>
                <a:cs typeface="Times New Roman" panose="02020603050405020304" pitchFamily="18" charset="0"/>
                <a:sym typeface="+mn-ea"/>
              </a:rPr>
              <a:t>to appreciate</a:t>
            </a:r>
            <a:r>
              <a:rPr lang="en-US" altLang="zh-CN" sz="2400">
                <a:solidFill>
                  <a:srgbClr val="7030A0"/>
                </a:solidFill>
                <a:latin typeface="Times New Roman" panose="02020603050405020304" pitchFamily="18" charset="0"/>
                <a:cs typeface="Times New Roman" panose="02020603050405020304" pitchFamily="18" charset="0"/>
                <a:sym typeface="+mn-ea"/>
              </a:rPr>
              <a:t> music and </a:t>
            </a:r>
            <a:r>
              <a:rPr lang="en-US" altLang="zh-CN" sz="2400" b="1" u="sng">
                <a:solidFill>
                  <a:srgbClr val="7030A0"/>
                </a:solidFill>
                <a:latin typeface="Times New Roman" panose="02020603050405020304" pitchFamily="18" charset="0"/>
                <a:cs typeface="Times New Roman" panose="02020603050405020304" pitchFamily="18" charset="0"/>
                <a:sym typeface="+mn-ea"/>
              </a:rPr>
              <a:t>expanding</a:t>
            </a:r>
            <a:r>
              <a:rPr lang="en-US" altLang="zh-CN" sz="2400">
                <a:solidFill>
                  <a:srgbClr val="7030A0"/>
                </a:solidFill>
                <a:latin typeface="Times New Roman" panose="02020603050405020304" pitchFamily="18" charset="0"/>
                <a:cs typeface="Times New Roman" panose="02020603050405020304" pitchFamily="18" charset="0"/>
                <a:sym typeface="+mn-ea"/>
              </a:rPr>
              <a:t> its influence, our Music Club is intended </a:t>
            </a:r>
            <a:r>
              <a:rPr lang="en-US" altLang="zh-CN" sz="2400" b="1" u="sng">
                <a:solidFill>
                  <a:srgbClr val="7030A0"/>
                </a:solidFill>
                <a:latin typeface="Times New Roman" panose="02020603050405020304" pitchFamily="18" charset="0"/>
                <a:cs typeface="Times New Roman" panose="02020603050405020304" pitchFamily="18" charset="0"/>
                <a:sym typeface="+mn-ea"/>
              </a:rPr>
              <a:t>to recruit</a:t>
            </a:r>
            <a:r>
              <a:rPr lang="en-US" altLang="zh-CN" sz="2400">
                <a:solidFill>
                  <a:srgbClr val="7030A0"/>
                </a:solidFill>
                <a:latin typeface="Times New Roman" panose="02020603050405020304" pitchFamily="18" charset="0"/>
                <a:cs typeface="Times New Roman" panose="02020603050405020304" pitchFamily="18" charset="0"/>
                <a:sym typeface="+mn-ea"/>
              </a:rPr>
              <a:t> new members</a:t>
            </a: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C00000"/>
                </a:solidFill>
                <a:latin typeface="Times New Roman" panose="02020603050405020304" pitchFamily="18" charset="0"/>
                <a:cs typeface="Times New Roman" panose="02020603050405020304" pitchFamily="18" charset="0"/>
                <a:sym typeface="+mn-ea"/>
              </a:rPr>
              <a:t>this Friday after school in the music classroom</a:t>
            </a:r>
            <a:r>
              <a:rPr lang="en-US" altLang="zh-CN" sz="2400">
                <a:latin typeface="Times New Roman" panose="02020603050405020304" pitchFamily="18" charset="0"/>
                <a:cs typeface="Times New Roman" panose="02020603050405020304" pitchFamily="18" charset="0"/>
                <a:sym typeface="+mn-ea"/>
              </a:rPr>
              <a:t>.</a:t>
            </a:r>
            <a:endParaRPr lang="en-US" altLang="zh-CN" sz="2400">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0070C0"/>
                </a:solidFill>
                <a:latin typeface="Times New Roman" panose="02020603050405020304" pitchFamily="18" charset="0"/>
                <a:cs typeface="Times New Roman" panose="02020603050405020304" pitchFamily="18" charset="0"/>
                <a:sym typeface="+mn-ea"/>
              </a:rPr>
              <a:t>  </a:t>
            </a:r>
            <a:r>
              <a:rPr lang="en-US" altLang="zh-CN" sz="2400" u="sng">
                <a:solidFill>
                  <a:srgbClr val="0070C0"/>
                </a:solidFill>
                <a:latin typeface="Times New Roman" panose="02020603050405020304" pitchFamily="18" charset="0"/>
                <a:cs typeface="Times New Roman" panose="02020603050405020304" pitchFamily="18" charset="0"/>
                <a:sym typeface="+mn-ea"/>
              </a:rPr>
              <a:t>Whoever is fond of music and willing to get involved in music creation and performance</a:t>
            </a:r>
            <a:r>
              <a:rPr lang="en-US" altLang="zh-CN" sz="2400">
                <a:solidFill>
                  <a:srgbClr val="0070C0"/>
                </a:solidFill>
                <a:latin typeface="Times New Roman" panose="02020603050405020304" pitchFamily="18" charset="0"/>
                <a:cs typeface="Times New Roman" panose="02020603050405020304" pitchFamily="18" charset="0"/>
                <a:sym typeface="+mn-ea"/>
              </a:rPr>
              <a:t> is preferable in our club. </a:t>
            </a:r>
            <a:r>
              <a:rPr lang="en-US" altLang="zh-CN" sz="2400" b="1" u="sng">
                <a:solidFill>
                  <a:schemeClr val="accent6">
                    <a:lumMod val="50000"/>
                  </a:schemeClr>
                </a:solidFill>
                <a:latin typeface="Times New Roman" panose="02020603050405020304" pitchFamily="18" charset="0"/>
                <a:cs typeface="Times New Roman" panose="02020603050405020304" pitchFamily="18" charset="0"/>
                <a:sym typeface="+mn-ea"/>
              </a:rPr>
              <a:t>Once admitted</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you'll have the opportunities </a:t>
            </a:r>
            <a:r>
              <a:rPr lang="en-US" altLang="zh-CN" sz="2400" u="sng">
                <a:solidFill>
                  <a:schemeClr val="accent6">
                    <a:lumMod val="50000"/>
                  </a:schemeClr>
                </a:solidFill>
                <a:latin typeface="Times New Roman" panose="02020603050405020304" pitchFamily="18" charset="0"/>
                <a:cs typeface="Times New Roman" panose="02020603050405020304" pitchFamily="18" charset="0"/>
                <a:sym typeface="+mn-ea"/>
              </a:rPr>
              <a:t>to experience</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various activities, </a:t>
            </a:r>
            <a:r>
              <a:rPr lang="en-US" altLang="zh-CN" sz="2400" b="1" u="sng">
                <a:solidFill>
                  <a:schemeClr val="accent6">
                    <a:lumMod val="50000"/>
                  </a:schemeClr>
                </a:solidFill>
                <a:latin typeface="Times New Roman" panose="02020603050405020304" pitchFamily="18" charset="0"/>
                <a:cs typeface="Times New Roman" panose="02020603050405020304" pitchFamily="18" charset="0"/>
                <a:sym typeface="+mn-ea"/>
              </a:rPr>
              <a:t>ranging from</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lectures on music theory </a:t>
            </a:r>
            <a:r>
              <a:rPr lang="en-US" altLang="zh-CN" sz="2400" b="1" u="sng">
                <a:solidFill>
                  <a:schemeClr val="accent6">
                    <a:lumMod val="50000"/>
                  </a:schemeClr>
                </a:solidFill>
                <a:latin typeface="Times New Roman" panose="02020603050405020304" pitchFamily="18" charset="0"/>
                <a:cs typeface="Times New Roman" panose="02020603050405020304" pitchFamily="18" charset="0"/>
                <a:sym typeface="+mn-ea"/>
              </a:rPr>
              <a:t>to</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high-level concerts. </a:t>
            </a:r>
            <a:r>
              <a:rPr lang="en-US" altLang="zh-CN" sz="2400" b="1" u="sng">
                <a:solidFill>
                  <a:schemeClr val="accent6">
                    <a:lumMod val="50000"/>
                  </a:schemeClr>
                </a:solidFill>
                <a:latin typeface="Times New Roman" panose="02020603050405020304" pitchFamily="18" charset="0"/>
                <a:cs typeface="Times New Roman" panose="02020603050405020304" pitchFamily="18" charset="0"/>
                <a:sym typeface="+mn-ea"/>
              </a:rPr>
              <a:t>To provide</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a platform for every member </a:t>
            </a:r>
            <a:r>
              <a:rPr lang="en-US" altLang="zh-CN" sz="2400" u="sng">
                <a:solidFill>
                  <a:schemeClr val="accent6">
                    <a:lumMod val="50000"/>
                  </a:schemeClr>
                </a:solidFill>
                <a:latin typeface="Times New Roman" panose="02020603050405020304" pitchFamily="18" charset="0"/>
                <a:cs typeface="Times New Roman" panose="02020603050405020304" pitchFamily="18" charset="0"/>
                <a:sym typeface="+mn-ea"/>
              </a:rPr>
              <a:t>to show</a:t>
            </a:r>
            <a:r>
              <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rPr>
              <a:t> their talent, a yearly performance will also be held.</a:t>
            </a:r>
            <a:endParaRPr lang="en-US" altLang="zh-CN" sz="2400">
              <a:solidFill>
                <a:schemeClr val="accent6">
                  <a:lumMod val="50000"/>
                </a:schemeClr>
              </a:solidFill>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a:t>
            </a:r>
            <a:r>
              <a:rPr lang="en-US" altLang="zh-CN" sz="2400">
                <a:solidFill>
                  <a:srgbClr val="7030A0"/>
                </a:solidFill>
                <a:latin typeface="Times New Roman" panose="02020603050405020304" pitchFamily="18" charset="0"/>
                <a:cs typeface="Times New Roman" panose="02020603050405020304" pitchFamily="18" charset="0"/>
                <a:sym typeface="+mn-ea"/>
              </a:rPr>
              <a:t> What are you waiting for? Join us and enjoy music!</a:t>
            </a:r>
            <a:endParaRPr lang="en-US" altLang="zh-CN" sz="2400">
              <a:solidFill>
                <a:srgbClr val="7030A0"/>
              </a:solidFill>
              <a:latin typeface="Times New Roman" panose="02020603050405020304" pitchFamily="18" charset="0"/>
              <a:cs typeface="Times New Roman" panose="02020603050405020304" pitchFamily="18" charset="0"/>
              <a:sym typeface="+mn-ea"/>
            </a:endParaRPr>
          </a:p>
          <a:p>
            <a:pPr algn="l" defTabSz="913765" fontAlgn="auto">
              <a:lnSpc>
                <a:spcPts val="2900"/>
              </a:lnSpc>
              <a:spcBef>
                <a:spcPts val="0"/>
              </a:spcBef>
              <a:spcAft>
                <a:spcPts val="0"/>
              </a:spcAft>
            </a:pPr>
            <a:r>
              <a:rPr lang="en-US" altLang="zh-CN" sz="2400">
                <a:latin typeface="Times New Roman" panose="02020603050405020304" pitchFamily="18" charset="0"/>
                <a:cs typeface="Times New Roman" panose="02020603050405020304" pitchFamily="18" charset="0"/>
                <a:sym typeface="+mn-ea"/>
              </a:rPr>
              <a:t>                                                                                        Music Club</a:t>
            </a:r>
            <a:endParaRPr lang="en-US" altLang="zh-CN" sz="2400">
              <a:latin typeface="Times New Roman" panose="02020603050405020304" pitchFamily="18" charset="0"/>
              <a:cs typeface="Times New Roman" panose="02020603050405020304" pitchFamily="18" charset="0"/>
              <a:sym typeface="+mn-ea"/>
            </a:endParaRPr>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74980" y="4994910"/>
            <a:ext cx="1369060" cy="2073910"/>
          </a:xfrm>
          <a:prstGeom prst="rect">
            <a:avLst/>
          </a:prstGeom>
        </p:spPr>
      </p:pic>
      <p:sp>
        <p:nvSpPr>
          <p:cNvPr id="15" name="矩形 14"/>
          <p:cNvSpPr/>
          <p:nvPr/>
        </p:nvSpPr>
        <p:spPr>
          <a:xfrm>
            <a:off x="1791335" y="5347970"/>
            <a:ext cx="10236200" cy="1367155"/>
          </a:xfrm>
          <a:prstGeom prst="rect">
            <a:avLst/>
          </a:prstGeom>
          <a:solidFill>
            <a:srgbClr val="FFFEA5"/>
          </a:solidFill>
          <a:ln w="25400" cap="flat" cmpd="sng" algn="ctr">
            <a:noFill/>
            <a:prstDash val="solid"/>
          </a:ln>
          <a:effectLst/>
        </p:spPr>
        <p:txBody>
          <a:bodyPr rtlCol="0" anchor="ctr"/>
          <a:p>
            <a:pPr algn="ctr"/>
            <a:endParaRPr lang="zh-CN" altLang="en-US"/>
          </a:p>
        </p:txBody>
      </p:sp>
      <p:sp>
        <p:nvSpPr>
          <p:cNvPr id="16" name="文本框 15"/>
          <p:cNvSpPr txBox="1"/>
          <p:nvPr/>
        </p:nvSpPr>
        <p:spPr>
          <a:xfrm>
            <a:off x="1960245" y="5523865"/>
            <a:ext cx="10067290" cy="1078865"/>
          </a:xfrm>
          <a:prstGeom prst="rect">
            <a:avLst/>
          </a:prstGeom>
          <a:noFill/>
        </p:spPr>
        <p:txBody>
          <a:bodyPr wrap="square" rtlCol="0">
            <a:noAutofit/>
          </a:bodyPr>
          <a:p>
            <a:r>
              <a:rPr lang="en-US" altLang="zh-CN" sz="2400" dirty="0" smtClean="0">
                <a:latin typeface="Times New Roman" panose="02020603050405020304" pitchFamily="18" charset="0"/>
                <a:cs typeface="Times New Roman" panose="02020603050405020304" pitchFamily="18" charset="0"/>
              </a:rPr>
              <a:t>     </a:t>
            </a:r>
            <a:r>
              <a:rPr lang="zh-CN" altLang="en-US" sz="2000" dirty="0" smtClean="0">
                <a:latin typeface="黑体" panose="02010609060101010101" charset="-122"/>
                <a:ea typeface="黑体" panose="02010609060101010101" charset="-122"/>
                <a:cs typeface="黑体" panose="02010609060101010101" charset="-122"/>
              </a:rPr>
              <a:t>本篇习作的非谓语动词使用娴熟，言简意赅，符合应用文交际中的</a:t>
            </a:r>
            <a:r>
              <a:rPr lang="en-US" altLang="zh-CN" sz="2000" dirty="0" smtClean="0">
                <a:latin typeface="黑体" panose="02010609060101010101" charset="-122"/>
                <a:ea typeface="黑体" panose="02010609060101010101" charset="-122"/>
                <a:cs typeface="黑体" panose="02010609060101010101" charset="-122"/>
              </a:rPr>
              <a:t>“</a:t>
            </a:r>
            <a:r>
              <a:rPr lang="zh-CN" altLang="en-US" sz="2000" dirty="0" smtClean="0">
                <a:latin typeface="黑体" panose="02010609060101010101" charset="-122"/>
                <a:ea typeface="黑体" panose="02010609060101010101" charset="-122"/>
                <a:cs typeface="黑体" panose="02010609060101010101" charset="-122"/>
              </a:rPr>
              <a:t>简洁准确</a:t>
            </a:r>
            <a:r>
              <a:rPr lang="en-US" altLang="zh-CN" sz="2000" dirty="0" smtClean="0">
                <a:latin typeface="黑体" panose="02010609060101010101" charset="-122"/>
                <a:ea typeface="黑体" panose="02010609060101010101" charset="-122"/>
                <a:cs typeface="黑体" panose="02010609060101010101" charset="-122"/>
              </a:rPr>
              <a:t>”</a:t>
            </a:r>
            <a:r>
              <a:rPr lang="zh-CN" altLang="en-US" sz="2000" dirty="0" smtClean="0">
                <a:latin typeface="黑体" panose="02010609060101010101" charset="-122"/>
                <a:ea typeface="黑体" panose="02010609060101010101" charset="-122"/>
                <a:cs typeface="黑体" panose="02010609060101010101" charset="-122"/>
              </a:rPr>
              <a:t>的原则。且文末</a:t>
            </a:r>
            <a:r>
              <a:rPr lang="en-US" altLang="zh-CN" sz="2000" dirty="0" smtClean="0">
                <a:latin typeface="黑体" panose="02010609060101010101" charset="-122"/>
                <a:ea typeface="黑体" panose="02010609060101010101" charset="-122"/>
                <a:cs typeface="黑体" panose="02010609060101010101" charset="-122"/>
              </a:rPr>
              <a:t>“</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What are you waiting for? Join us and enjoy music!</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具有极强的号召力和感染力，很好地实现交际的目的。另外</a:t>
            </a:r>
            <a:r>
              <a:rPr lang="en-US" altLang="zh-CN" sz="2000" dirty="0" smtClean="0">
                <a:latin typeface="Times New Roman" panose="02020603050405020304" pitchFamily="18" charset="0"/>
                <a:ea typeface="黑体" panose="02010609060101010101" charset="-122"/>
                <a:cs typeface="Times New Roman" panose="02020603050405020304" pitchFamily="18" charset="0"/>
              </a:rPr>
              <a:t>, </a:t>
            </a:r>
            <a:r>
              <a:rPr lang="zh-CN" altLang="en-US" sz="2000" dirty="0" smtClean="0">
                <a:latin typeface="Times New Roman" panose="02020603050405020304" pitchFamily="18" charset="0"/>
                <a:ea typeface="黑体" panose="02010609060101010101" charset="-122"/>
                <a:cs typeface="Times New Roman" panose="02020603050405020304" pitchFamily="18" charset="0"/>
              </a:rPr>
              <a:t>本篇招聘启事的格式要重点掌握。</a:t>
            </a:r>
            <a:endParaRPr lang="zh-CN" altLang="en-US" sz="2000" b="1" dirty="0" smtClean="0">
              <a:latin typeface="Times New Roman" panose="02020603050405020304" pitchFamily="18" charset="0"/>
              <a:ea typeface="黑体" panose="02010609060101010101" charset="-122"/>
              <a:cs typeface="Times New Roman" panose="02020603050405020304" pitchFamily="18" charset="0"/>
            </a:endParaRPr>
          </a:p>
        </p:txBody>
      </p:sp>
      <p:sp>
        <p:nvSpPr>
          <p:cNvPr id="9" name="文本框 8"/>
          <p:cNvSpPr txBox="1"/>
          <p:nvPr/>
        </p:nvSpPr>
        <p:spPr>
          <a:xfrm>
            <a:off x="1098550" y="5568950"/>
            <a:ext cx="499745" cy="829945"/>
          </a:xfrm>
          <a:prstGeom prst="rect">
            <a:avLst/>
          </a:prstGeom>
          <a:noFill/>
        </p:spPr>
        <p:txBody>
          <a:bodyPr wrap="square" rtlCol="0">
            <a:spAutoFit/>
          </a:bodyPr>
          <a:p>
            <a:r>
              <a:rPr lang="zh-CN" altLang="en-US" sz="2400" b="1">
                <a:solidFill>
                  <a:srgbClr val="C00000"/>
                </a:solidFill>
                <a:latin typeface="微软雅黑" panose="020B0503020204020204" pitchFamily="34" charset="-122"/>
                <a:ea typeface="微软雅黑" panose="020B0503020204020204" pitchFamily="34" charset="-122"/>
              </a:rPr>
              <a:t>点评</a:t>
            </a:r>
            <a:endParaRPr lang="zh-CN" altLang="en-US" sz="2400" b="1">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p:bldP spid="16" grpId="1"/>
      <p:bldP spid="9" grpId="0"/>
      <p:bldP spid="9" grpId="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2340"/>
            <a:ext cx="12192000" cy="3605530"/>
          </a:xfrm>
          <a:prstGeom prst="rect">
            <a:avLst/>
          </a:prstGeom>
          <a:solidFill>
            <a:schemeClr val="accent4">
              <a:lumMod val="5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pic>
        <p:nvPicPr>
          <p:cNvPr id="109" name="图片 108"/>
          <p:cNvPicPr/>
          <p:nvPr/>
        </p:nvPicPr>
        <p:blipFill>
          <a:blip r:embed="rId1"/>
          <a:srcRect b="7344"/>
          <a:stretch>
            <a:fillRect/>
          </a:stretch>
        </p:blipFill>
        <p:spPr>
          <a:xfrm>
            <a:off x="5777865" y="942975"/>
            <a:ext cx="6413500" cy="3604895"/>
          </a:xfrm>
          <a:prstGeom prst="rect">
            <a:avLst/>
          </a:prstGeom>
          <a:noFill/>
          <a:ln w="9525">
            <a:noFill/>
          </a:ln>
        </p:spPr>
      </p:pic>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791" name="TextBox 790"/>
          <p:cNvSpPr txBox="1"/>
          <p:nvPr/>
        </p:nvSpPr>
        <p:spPr>
          <a:xfrm>
            <a:off x="1190124" y="5272990"/>
            <a:ext cx="6126480" cy="645160"/>
          </a:xfrm>
          <a:prstGeom prst="rect">
            <a:avLst/>
          </a:prstGeom>
          <a:noFill/>
        </p:spPr>
        <p:txBody>
          <a:bodyPr wrap="none" rtlCol="0">
            <a:spAutoFit/>
          </a:bodyPr>
          <a:p>
            <a:pPr algn="ctr"/>
            <a:r>
              <a:rPr lang="zh-CN" altLang="en-US" sz="3600" b="1" noProof="0" dirty="0">
                <a:latin typeface="微软雅黑" panose="020B0503020204020204" pitchFamily="34" charset="-122"/>
                <a:ea typeface="微软雅黑" panose="020B0503020204020204" pitchFamily="34" charset="-122"/>
                <a:cs typeface="+mn-ea"/>
                <a:sym typeface="+mn-ea"/>
              </a:rPr>
              <a:t>活用教材词汇，靶向高考写作</a:t>
            </a:r>
            <a:endParaRPr lang="zh-CN" altLang="en-US" sz="3600" b="1" noProof="0" dirty="0">
              <a:solidFill>
                <a:srgbClr val="435258"/>
              </a:solidFill>
              <a:latin typeface="微软雅黑" panose="020B0503020204020204" pitchFamily="34" charset="-122"/>
              <a:ea typeface="微软雅黑" panose="020B0503020204020204" pitchFamily="34" charset="-122"/>
              <a:cs typeface="+mn-ea"/>
              <a:sym typeface="+mn-ea"/>
            </a:endParaRPr>
          </a:p>
        </p:txBody>
      </p:sp>
      <p:sp>
        <p:nvSpPr>
          <p:cNvPr id="6" name="文本框 5"/>
          <p:cNvSpPr txBox="1"/>
          <p:nvPr/>
        </p:nvSpPr>
        <p:spPr>
          <a:xfrm>
            <a:off x="762635" y="3767455"/>
            <a:ext cx="3991610" cy="460375"/>
          </a:xfrm>
          <a:prstGeom prst="rect">
            <a:avLst/>
          </a:prstGeom>
          <a:noFill/>
        </p:spPr>
        <p:txBody>
          <a:bodyPr wrap="none" rtlCol="0" anchor="t">
            <a:spAutoFit/>
          </a:bodyPr>
          <a:p>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人教版</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M6U</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31" presetClass="entr" presetSubtype="0" fill="hold" grpId="0" nodeType="afterEffect">
                                  <p:stCondLst>
                                    <p:cond delay="0"/>
                                  </p:stCondLst>
                                  <p:iterate type="lt">
                                    <p:tmPct val="5000"/>
                                  </p:iterate>
                                  <p:childTnLst>
                                    <p:set>
                                      <p:cBhvr>
                                        <p:cTn id="26" dur="1" fill="hold">
                                          <p:stCondLst>
                                            <p:cond delay="0"/>
                                          </p:stCondLst>
                                        </p:cTn>
                                        <p:tgtEl>
                                          <p:spTgt spid="791"/>
                                        </p:tgtEl>
                                        <p:attrNameLst>
                                          <p:attrName>style.visibility</p:attrName>
                                        </p:attrNameLst>
                                      </p:cBhvr>
                                      <p:to>
                                        <p:strVal val="visible"/>
                                      </p:to>
                                    </p:set>
                                    <p:anim calcmode="lin" valueType="num">
                                      <p:cBhvr>
                                        <p:cTn id="27" dur="500" fill="hold"/>
                                        <p:tgtEl>
                                          <p:spTgt spid="791"/>
                                        </p:tgtEl>
                                        <p:attrNameLst>
                                          <p:attrName>ppt_w</p:attrName>
                                        </p:attrNameLst>
                                      </p:cBhvr>
                                      <p:tavLst>
                                        <p:tav tm="0">
                                          <p:val>
                                            <p:fltVal val="0"/>
                                          </p:val>
                                        </p:tav>
                                        <p:tav tm="100000">
                                          <p:val>
                                            <p:strVal val="#ppt_w"/>
                                          </p:val>
                                        </p:tav>
                                      </p:tavLst>
                                    </p:anim>
                                    <p:anim calcmode="lin" valueType="num">
                                      <p:cBhvr>
                                        <p:cTn id="28" dur="500" fill="hold"/>
                                        <p:tgtEl>
                                          <p:spTgt spid="791"/>
                                        </p:tgtEl>
                                        <p:attrNameLst>
                                          <p:attrName>ppt_h</p:attrName>
                                        </p:attrNameLst>
                                      </p:cBhvr>
                                      <p:tavLst>
                                        <p:tav tm="0">
                                          <p:val>
                                            <p:fltVal val="0"/>
                                          </p:val>
                                        </p:tav>
                                        <p:tav tm="100000">
                                          <p:val>
                                            <p:strVal val="#ppt_h"/>
                                          </p:val>
                                        </p:tav>
                                      </p:tavLst>
                                    </p:anim>
                                    <p:anim calcmode="lin" valueType="num">
                                      <p:cBhvr>
                                        <p:cTn id="29" dur="500" fill="hold"/>
                                        <p:tgtEl>
                                          <p:spTgt spid="791"/>
                                        </p:tgtEl>
                                        <p:attrNameLst>
                                          <p:attrName>style.rotation</p:attrName>
                                        </p:attrNameLst>
                                      </p:cBhvr>
                                      <p:tavLst>
                                        <p:tav tm="0">
                                          <p:val>
                                            <p:fltVal val="90"/>
                                          </p:val>
                                        </p:tav>
                                        <p:tav tm="100000">
                                          <p:val>
                                            <p:fltVal val="0"/>
                                          </p:val>
                                        </p:tav>
                                      </p:tavLst>
                                    </p:anim>
                                    <p:animEffect transition="in" filter="fade">
                                      <p:cBhvr>
                                        <p:cTn id="30" dur="500"/>
                                        <p:tgtEl>
                                          <p:spTgt spid="791"/>
                                        </p:tgtEl>
                                      </p:cBhvr>
                                    </p:animEffect>
                                  </p:childTnLst>
                                </p:cTn>
                              </p:par>
                              <p:par>
                                <p:cTn id="31" presetID="47" presetClass="entr" presetSubtype="0" fill="hold" nodeType="withEffect">
                                  <p:stCondLst>
                                    <p:cond delay="25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79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2340"/>
            <a:ext cx="12192000" cy="3605530"/>
          </a:xfrm>
          <a:prstGeom prst="rect">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pic>
        <p:nvPicPr>
          <p:cNvPr id="4" name="图片 3"/>
          <p:cNvPicPr>
            <a:picLocks noChangeAspect="1"/>
          </p:cNvPicPr>
          <p:nvPr/>
        </p:nvPicPr>
        <p:blipFill>
          <a:blip r:embed="rId1"/>
          <a:stretch>
            <a:fillRect/>
          </a:stretch>
        </p:blipFill>
        <p:spPr>
          <a:xfrm>
            <a:off x="5775960" y="942340"/>
            <a:ext cx="6359525" cy="3557905"/>
          </a:xfrm>
          <a:prstGeom prst="rect">
            <a:avLst/>
          </a:prstGeom>
        </p:spPr>
      </p:pic>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791" name="TextBox 790"/>
          <p:cNvSpPr txBox="1"/>
          <p:nvPr/>
        </p:nvSpPr>
        <p:spPr>
          <a:xfrm>
            <a:off x="2714759" y="4764355"/>
            <a:ext cx="6126480" cy="645160"/>
          </a:xfrm>
          <a:prstGeom prst="rect">
            <a:avLst/>
          </a:prstGeom>
          <a:noFill/>
        </p:spPr>
        <p:txBody>
          <a:bodyPr wrap="none" rtlCol="0">
            <a:spAutoFit/>
          </a:bodyPr>
          <a:p>
            <a:pPr algn="ctr"/>
            <a:r>
              <a:rPr lang="zh-CN" altLang="en-US" sz="3600" b="1" noProof="0" dirty="0">
                <a:latin typeface="微软雅黑" panose="020B0503020204020204" pitchFamily="34" charset="-122"/>
                <a:ea typeface="微软雅黑" panose="020B0503020204020204" pitchFamily="34" charset="-122"/>
                <a:cs typeface="+mn-ea"/>
                <a:sym typeface="+mn-ea"/>
              </a:rPr>
              <a:t>活用教材词汇，靶向高考写作</a:t>
            </a:r>
            <a:endParaRPr lang="zh-CN" altLang="en-US" sz="3600" b="1" noProof="0" dirty="0">
              <a:solidFill>
                <a:srgbClr val="435258"/>
              </a:solidFill>
              <a:latin typeface="微软雅黑" panose="020B0503020204020204" pitchFamily="34" charset="-122"/>
              <a:ea typeface="微软雅黑" panose="020B0503020204020204" pitchFamily="34" charset="-122"/>
              <a:cs typeface="+mn-ea"/>
              <a:sym typeface="+mn-ea"/>
            </a:endParaRPr>
          </a:p>
        </p:txBody>
      </p:sp>
      <p:sp>
        <p:nvSpPr>
          <p:cNvPr id="6" name="文本框 5"/>
          <p:cNvSpPr txBox="1"/>
          <p:nvPr/>
        </p:nvSpPr>
        <p:spPr>
          <a:xfrm>
            <a:off x="762635" y="3767455"/>
            <a:ext cx="3991610" cy="460375"/>
          </a:xfrm>
          <a:prstGeom prst="rect">
            <a:avLst/>
          </a:prstGeom>
          <a:noFill/>
        </p:spPr>
        <p:txBody>
          <a:bodyPr wrap="none" rtlCol="0" anchor="t">
            <a:spAutoFit/>
          </a:bodyPr>
          <a:p>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人教版</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M6U</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31" presetClass="entr" presetSubtype="0" fill="hold" grpId="0" nodeType="afterEffect">
                                  <p:stCondLst>
                                    <p:cond delay="0"/>
                                  </p:stCondLst>
                                  <p:iterate type="lt">
                                    <p:tmPct val="5000"/>
                                  </p:iterate>
                                  <p:childTnLst>
                                    <p:set>
                                      <p:cBhvr>
                                        <p:cTn id="26" dur="1" fill="hold">
                                          <p:stCondLst>
                                            <p:cond delay="0"/>
                                          </p:stCondLst>
                                        </p:cTn>
                                        <p:tgtEl>
                                          <p:spTgt spid="791"/>
                                        </p:tgtEl>
                                        <p:attrNameLst>
                                          <p:attrName>style.visibility</p:attrName>
                                        </p:attrNameLst>
                                      </p:cBhvr>
                                      <p:to>
                                        <p:strVal val="visible"/>
                                      </p:to>
                                    </p:set>
                                    <p:anim calcmode="lin" valueType="num">
                                      <p:cBhvr>
                                        <p:cTn id="27" dur="500" fill="hold"/>
                                        <p:tgtEl>
                                          <p:spTgt spid="791"/>
                                        </p:tgtEl>
                                        <p:attrNameLst>
                                          <p:attrName>ppt_w</p:attrName>
                                        </p:attrNameLst>
                                      </p:cBhvr>
                                      <p:tavLst>
                                        <p:tav tm="0">
                                          <p:val>
                                            <p:fltVal val="0"/>
                                          </p:val>
                                        </p:tav>
                                        <p:tav tm="100000">
                                          <p:val>
                                            <p:strVal val="#ppt_w"/>
                                          </p:val>
                                        </p:tav>
                                      </p:tavLst>
                                    </p:anim>
                                    <p:anim calcmode="lin" valueType="num">
                                      <p:cBhvr>
                                        <p:cTn id="28" dur="500" fill="hold"/>
                                        <p:tgtEl>
                                          <p:spTgt spid="791"/>
                                        </p:tgtEl>
                                        <p:attrNameLst>
                                          <p:attrName>ppt_h</p:attrName>
                                        </p:attrNameLst>
                                      </p:cBhvr>
                                      <p:tavLst>
                                        <p:tav tm="0">
                                          <p:val>
                                            <p:fltVal val="0"/>
                                          </p:val>
                                        </p:tav>
                                        <p:tav tm="100000">
                                          <p:val>
                                            <p:strVal val="#ppt_h"/>
                                          </p:val>
                                        </p:tav>
                                      </p:tavLst>
                                    </p:anim>
                                    <p:anim calcmode="lin" valueType="num">
                                      <p:cBhvr>
                                        <p:cTn id="29" dur="500" fill="hold"/>
                                        <p:tgtEl>
                                          <p:spTgt spid="791"/>
                                        </p:tgtEl>
                                        <p:attrNameLst>
                                          <p:attrName>style.rotation</p:attrName>
                                        </p:attrNameLst>
                                      </p:cBhvr>
                                      <p:tavLst>
                                        <p:tav tm="0">
                                          <p:val>
                                            <p:fltVal val="90"/>
                                          </p:val>
                                        </p:tav>
                                        <p:tav tm="100000">
                                          <p:val>
                                            <p:fltVal val="0"/>
                                          </p:val>
                                        </p:tav>
                                      </p:tavLst>
                                    </p:anim>
                                    <p:animEffect transition="in" filter="fade">
                                      <p:cBhvr>
                                        <p:cTn id="30" dur="500"/>
                                        <p:tgtEl>
                                          <p:spTgt spid="791"/>
                                        </p:tgtEl>
                                      </p:cBhvr>
                                    </p:animEffect>
                                  </p:childTnLst>
                                </p:cTn>
                              </p:par>
                              <p:par>
                                <p:cTn id="31" presetID="47" presetClass="entr" presetSubtype="0" fill="hold" nodeType="withEffect">
                                  <p:stCondLst>
                                    <p:cond delay="25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79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2340"/>
            <a:ext cx="12192000" cy="3605530"/>
          </a:xfrm>
          <a:prstGeom prst="rect">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pic>
        <p:nvPicPr>
          <p:cNvPr id="4" name="图片 3"/>
          <p:cNvPicPr>
            <a:picLocks noChangeAspect="1"/>
          </p:cNvPicPr>
          <p:nvPr/>
        </p:nvPicPr>
        <p:blipFill>
          <a:blip r:embed="rId1"/>
          <a:stretch>
            <a:fillRect/>
          </a:stretch>
        </p:blipFill>
        <p:spPr>
          <a:xfrm>
            <a:off x="5775960" y="942340"/>
            <a:ext cx="6359525" cy="3557905"/>
          </a:xfrm>
          <a:prstGeom prst="rect">
            <a:avLst/>
          </a:prstGeom>
        </p:spPr>
      </p:pic>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791" name="TextBox 790"/>
          <p:cNvSpPr txBox="1"/>
          <p:nvPr/>
        </p:nvSpPr>
        <p:spPr>
          <a:xfrm>
            <a:off x="2714759" y="4764355"/>
            <a:ext cx="6126480" cy="645160"/>
          </a:xfrm>
          <a:prstGeom prst="rect">
            <a:avLst/>
          </a:prstGeom>
          <a:noFill/>
        </p:spPr>
        <p:txBody>
          <a:bodyPr wrap="none" rtlCol="0">
            <a:spAutoFit/>
          </a:bodyPr>
          <a:p>
            <a:pPr algn="ctr"/>
            <a:r>
              <a:rPr lang="zh-CN" altLang="en-US" sz="3600" b="1" noProof="0" dirty="0">
                <a:latin typeface="微软雅黑" panose="020B0503020204020204" pitchFamily="34" charset="-122"/>
                <a:ea typeface="微软雅黑" panose="020B0503020204020204" pitchFamily="34" charset="-122"/>
                <a:cs typeface="+mn-ea"/>
                <a:sym typeface="+mn-ea"/>
              </a:rPr>
              <a:t>活用教材词汇，靶向高考写作</a:t>
            </a:r>
            <a:endParaRPr lang="zh-CN" altLang="en-US" sz="3600" b="1" noProof="0" dirty="0">
              <a:solidFill>
                <a:srgbClr val="435258"/>
              </a:solidFill>
              <a:latin typeface="微软雅黑" panose="020B0503020204020204" pitchFamily="34" charset="-122"/>
              <a:ea typeface="微软雅黑" panose="020B0503020204020204" pitchFamily="34" charset="-122"/>
              <a:cs typeface="+mn-ea"/>
              <a:sym typeface="+mn-ea"/>
            </a:endParaRPr>
          </a:p>
        </p:txBody>
      </p:sp>
      <p:sp>
        <p:nvSpPr>
          <p:cNvPr id="6" name="文本框 5"/>
          <p:cNvSpPr txBox="1"/>
          <p:nvPr/>
        </p:nvSpPr>
        <p:spPr>
          <a:xfrm>
            <a:off x="762635" y="3767455"/>
            <a:ext cx="3991610" cy="460375"/>
          </a:xfrm>
          <a:prstGeom prst="rect">
            <a:avLst/>
          </a:prstGeom>
          <a:noFill/>
        </p:spPr>
        <p:txBody>
          <a:bodyPr wrap="none" rtlCol="0" anchor="t">
            <a:spAutoFit/>
          </a:bodyPr>
          <a:p>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人教版</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M6U</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31" presetClass="entr" presetSubtype="0" fill="hold" grpId="0" nodeType="afterEffect">
                                  <p:stCondLst>
                                    <p:cond delay="0"/>
                                  </p:stCondLst>
                                  <p:iterate type="lt">
                                    <p:tmPct val="5000"/>
                                  </p:iterate>
                                  <p:childTnLst>
                                    <p:set>
                                      <p:cBhvr>
                                        <p:cTn id="26" dur="1" fill="hold">
                                          <p:stCondLst>
                                            <p:cond delay="0"/>
                                          </p:stCondLst>
                                        </p:cTn>
                                        <p:tgtEl>
                                          <p:spTgt spid="791"/>
                                        </p:tgtEl>
                                        <p:attrNameLst>
                                          <p:attrName>style.visibility</p:attrName>
                                        </p:attrNameLst>
                                      </p:cBhvr>
                                      <p:to>
                                        <p:strVal val="visible"/>
                                      </p:to>
                                    </p:set>
                                    <p:anim calcmode="lin" valueType="num">
                                      <p:cBhvr>
                                        <p:cTn id="27" dur="500" fill="hold"/>
                                        <p:tgtEl>
                                          <p:spTgt spid="791"/>
                                        </p:tgtEl>
                                        <p:attrNameLst>
                                          <p:attrName>ppt_w</p:attrName>
                                        </p:attrNameLst>
                                      </p:cBhvr>
                                      <p:tavLst>
                                        <p:tav tm="0">
                                          <p:val>
                                            <p:fltVal val="0"/>
                                          </p:val>
                                        </p:tav>
                                        <p:tav tm="100000">
                                          <p:val>
                                            <p:strVal val="#ppt_w"/>
                                          </p:val>
                                        </p:tav>
                                      </p:tavLst>
                                    </p:anim>
                                    <p:anim calcmode="lin" valueType="num">
                                      <p:cBhvr>
                                        <p:cTn id="28" dur="500" fill="hold"/>
                                        <p:tgtEl>
                                          <p:spTgt spid="791"/>
                                        </p:tgtEl>
                                        <p:attrNameLst>
                                          <p:attrName>ppt_h</p:attrName>
                                        </p:attrNameLst>
                                      </p:cBhvr>
                                      <p:tavLst>
                                        <p:tav tm="0">
                                          <p:val>
                                            <p:fltVal val="0"/>
                                          </p:val>
                                        </p:tav>
                                        <p:tav tm="100000">
                                          <p:val>
                                            <p:strVal val="#ppt_h"/>
                                          </p:val>
                                        </p:tav>
                                      </p:tavLst>
                                    </p:anim>
                                    <p:anim calcmode="lin" valueType="num">
                                      <p:cBhvr>
                                        <p:cTn id="29" dur="500" fill="hold"/>
                                        <p:tgtEl>
                                          <p:spTgt spid="791"/>
                                        </p:tgtEl>
                                        <p:attrNameLst>
                                          <p:attrName>style.rotation</p:attrName>
                                        </p:attrNameLst>
                                      </p:cBhvr>
                                      <p:tavLst>
                                        <p:tav tm="0">
                                          <p:val>
                                            <p:fltVal val="90"/>
                                          </p:val>
                                        </p:tav>
                                        <p:tav tm="100000">
                                          <p:val>
                                            <p:fltVal val="0"/>
                                          </p:val>
                                        </p:tav>
                                      </p:tavLst>
                                    </p:anim>
                                    <p:animEffect transition="in" filter="fade">
                                      <p:cBhvr>
                                        <p:cTn id="30" dur="500"/>
                                        <p:tgtEl>
                                          <p:spTgt spid="791"/>
                                        </p:tgtEl>
                                      </p:cBhvr>
                                    </p:animEffect>
                                  </p:childTnLst>
                                </p:cTn>
                              </p:par>
                              <p:par>
                                <p:cTn id="31" presetID="47" presetClass="entr" presetSubtype="0" fill="hold" nodeType="withEffect">
                                  <p:stCondLst>
                                    <p:cond delay="25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79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2340"/>
            <a:ext cx="12192000" cy="3605530"/>
          </a:xfrm>
          <a:prstGeom prst="rect">
            <a:avLst/>
          </a:prstGeom>
          <a:solidFill>
            <a:schemeClr val="bg2">
              <a:lumMod val="2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791" name="TextBox 790"/>
          <p:cNvSpPr txBox="1"/>
          <p:nvPr/>
        </p:nvSpPr>
        <p:spPr>
          <a:xfrm>
            <a:off x="2714759" y="4764355"/>
            <a:ext cx="6126480" cy="645160"/>
          </a:xfrm>
          <a:prstGeom prst="rect">
            <a:avLst/>
          </a:prstGeom>
          <a:noFill/>
        </p:spPr>
        <p:txBody>
          <a:bodyPr wrap="none" rtlCol="0">
            <a:spAutoFit/>
          </a:bodyPr>
          <a:p>
            <a:pPr algn="ctr"/>
            <a:r>
              <a:rPr lang="zh-CN" altLang="en-US" sz="3600" b="1" noProof="0" dirty="0">
                <a:latin typeface="微软雅黑" panose="020B0503020204020204" pitchFamily="34" charset="-122"/>
                <a:ea typeface="微软雅黑" panose="020B0503020204020204" pitchFamily="34" charset="-122"/>
                <a:cs typeface="+mn-ea"/>
                <a:sym typeface="+mn-ea"/>
              </a:rPr>
              <a:t>活用教材词汇，靶向高考写作</a:t>
            </a:r>
            <a:endParaRPr lang="zh-CN" altLang="en-US" sz="3600" b="1" noProof="0" dirty="0">
              <a:solidFill>
                <a:srgbClr val="435258"/>
              </a:solidFill>
              <a:latin typeface="微软雅黑" panose="020B0503020204020204" pitchFamily="34" charset="-122"/>
              <a:ea typeface="微软雅黑" panose="020B0503020204020204" pitchFamily="34" charset="-122"/>
              <a:cs typeface="+mn-ea"/>
              <a:sym typeface="+mn-ea"/>
            </a:endParaRPr>
          </a:p>
        </p:txBody>
      </p:sp>
      <p:sp>
        <p:nvSpPr>
          <p:cNvPr id="6" name="文本框 5"/>
          <p:cNvSpPr txBox="1"/>
          <p:nvPr/>
        </p:nvSpPr>
        <p:spPr>
          <a:xfrm>
            <a:off x="762635" y="3767455"/>
            <a:ext cx="3991610" cy="460375"/>
          </a:xfrm>
          <a:prstGeom prst="rect">
            <a:avLst/>
          </a:prstGeom>
          <a:noFill/>
        </p:spPr>
        <p:txBody>
          <a:bodyPr wrap="none" rtlCol="0" anchor="t">
            <a:spAutoFit/>
          </a:bodyPr>
          <a:p>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人教版</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M6U</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pic>
        <p:nvPicPr>
          <p:cNvPr id="104" name="图片 103"/>
          <p:cNvPicPr/>
          <p:nvPr/>
        </p:nvPicPr>
        <p:blipFill>
          <a:blip r:embed="rId1">
            <a:clrChange>
              <a:clrFrom>
                <a:srgbClr val="FFFFFF">
                  <a:alpha val="100000"/>
                </a:srgbClr>
              </a:clrFrom>
              <a:clrTo>
                <a:srgbClr val="FFFFFF">
                  <a:alpha val="100000"/>
                  <a:alpha val="0"/>
                </a:srgbClr>
              </a:clrTo>
            </a:clrChange>
          </a:blip>
          <a:srcRect l="6780" t="14269" r="24787" b="4759"/>
          <a:stretch>
            <a:fillRect/>
          </a:stretch>
        </p:blipFill>
        <p:spPr>
          <a:xfrm>
            <a:off x="6680200" y="173990"/>
            <a:ext cx="3518535" cy="55530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31" presetClass="entr" presetSubtype="0" fill="hold" grpId="0" nodeType="afterEffect">
                                  <p:stCondLst>
                                    <p:cond delay="0"/>
                                  </p:stCondLst>
                                  <p:iterate type="lt">
                                    <p:tmPct val="5000"/>
                                  </p:iterate>
                                  <p:childTnLst>
                                    <p:set>
                                      <p:cBhvr>
                                        <p:cTn id="26" dur="1" fill="hold">
                                          <p:stCondLst>
                                            <p:cond delay="0"/>
                                          </p:stCondLst>
                                        </p:cTn>
                                        <p:tgtEl>
                                          <p:spTgt spid="791"/>
                                        </p:tgtEl>
                                        <p:attrNameLst>
                                          <p:attrName>style.visibility</p:attrName>
                                        </p:attrNameLst>
                                      </p:cBhvr>
                                      <p:to>
                                        <p:strVal val="visible"/>
                                      </p:to>
                                    </p:set>
                                    <p:anim calcmode="lin" valueType="num">
                                      <p:cBhvr>
                                        <p:cTn id="27" dur="500" fill="hold"/>
                                        <p:tgtEl>
                                          <p:spTgt spid="791"/>
                                        </p:tgtEl>
                                        <p:attrNameLst>
                                          <p:attrName>ppt_w</p:attrName>
                                        </p:attrNameLst>
                                      </p:cBhvr>
                                      <p:tavLst>
                                        <p:tav tm="0">
                                          <p:val>
                                            <p:fltVal val="0"/>
                                          </p:val>
                                        </p:tav>
                                        <p:tav tm="100000">
                                          <p:val>
                                            <p:strVal val="#ppt_w"/>
                                          </p:val>
                                        </p:tav>
                                      </p:tavLst>
                                    </p:anim>
                                    <p:anim calcmode="lin" valueType="num">
                                      <p:cBhvr>
                                        <p:cTn id="28" dur="500" fill="hold"/>
                                        <p:tgtEl>
                                          <p:spTgt spid="791"/>
                                        </p:tgtEl>
                                        <p:attrNameLst>
                                          <p:attrName>ppt_h</p:attrName>
                                        </p:attrNameLst>
                                      </p:cBhvr>
                                      <p:tavLst>
                                        <p:tav tm="0">
                                          <p:val>
                                            <p:fltVal val="0"/>
                                          </p:val>
                                        </p:tav>
                                        <p:tav tm="100000">
                                          <p:val>
                                            <p:strVal val="#ppt_h"/>
                                          </p:val>
                                        </p:tav>
                                      </p:tavLst>
                                    </p:anim>
                                    <p:anim calcmode="lin" valueType="num">
                                      <p:cBhvr>
                                        <p:cTn id="29" dur="500" fill="hold"/>
                                        <p:tgtEl>
                                          <p:spTgt spid="791"/>
                                        </p:tgtEl>
                                        <p:attrNameLst>
                                          <p:attrName>style.rotation</p:attrName>
                                        </p:attrNameLst>
                                      </p:cBhvr>
                                      <p:tavLst>
                                        <p:tav tm="0">
                                          <p:val>
                                            <p:fltVal val="90"/>
                                          </p:val>
                                        </p:tav>
                                        <p:tav tm="100000">
                                          <p:val>
                                            <p:fltVal val="0"/>
                                          </p:val>
                                        </p:tav>
                                      </p:tavLst>
                                    </p:anim>
                                    <p:animEffect transition="in" filter="fade">
                                      <p:cBhvr>
                                        <p:cTn id="30" dur="500"/>
                                        <p:tgtEl>
                                          <p:spTgt spid="791"/>
                                        </p:tgtEl>
                                      </p:cBhvr>
                                    </p:animEffect>
                                  </p:childTnLst>
                                </p:cTn>
                              </p:par>
                              <p:par>
                                <p:cTn id="31" presetID="47" presetClass="entr" presetSubtype="0" fill="hold" nodeType="withEffect">
                                  <p:stCondLst>
                                    <p:cond delay="25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79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2340"/>
            <a:ext cx="12192000" cy="3605530"/>
          </a:xfrm>
          <a:prstGeom prst="rect">
            <a:avLst/>
          </a:prstGeom>
          <a:solidFill>
            <a:srgbClr val="003A1A"/>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pic>
        <p:nvPicPr>
          <p:cNvPr id="7" name="图片 6"/>
          <p:cNvPicPr>
            <a:picLocks noChangeAspect="1"/>
          </p:cNvPicPr>
          <p:nvPr/>
        </p:nvPicPr>
        <p:blipFill>
          <a:blip r:embed="rId1"/>
          <a:srcRect t="27070" b="8568"/>
          <a:stretch>
            <a:fillRect/>
          </a:stretch>
        </p:blipFill>
        <p:spPr>
          <a:xfrm>
            <a:off x="5835650" y="942340"/>
            <a:ext cx="6295390" cy="3655060"/>
          </a:xfrm>
          <a:prstGeom prst="rect">
            <a:avLst/>
          </a:prstGeom>
        </p:spPr>
      </p:pic>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791" name="TextBox 790"/>
          <p:cNvSpPr txBox="1"/>
          <p:nvPr/>
        </p:nvSpPr>
        <p:spPr>
          <a:xfrm>
            <a:off x="2714759" y="4764355"/>
            <a:ext cx="6126480" cy="645160"/>
          </a:xfrm>
          <a:prstGeom prst="rect">
            <a:avLst/>
          </a:prstGeom>
          <a:noFill/>
        </p:spPr>
        <p:txBody>
          <a:bodyPr wrap="none" rtlCol="0">
            <a:spAutoFit/>
          </a:bodyPr>
          <a:p>
            <a:pPr algn="ctr"/>
            <a:r>
              <a:rPr lang="zh-CN" altLang="en-US" sz="3600" b="1" noProof="0" dirty="0">
                <a:latin typeface="微软雅黑" panose="020B0503020204020204" pitchFamily="34" charset="-122"/>
                <a:ea typeface="微软雅黑" panose="020B0503020204020204" pitchFamily="34" charset="-122"/>
                <a:cs typeface="+mn-ea"/>
                <a:sym typeface="+mn-ea"/>
              </a:rPr>
              <a:t>活用教材词汇，靶向高考写作</a:t>
            </a:r>
            <a:endParaRPr lang="zh-CN" altLang="en-US" sz="3600" b="1" noProof="0" dirty="0">
              <a:solidFill>
                <a:srgbClr val="435258"/>
              </a:solidFill>
              <a:latin typeface="微软雅黑" panose="020B0503020204020204" pitchFamily="34" charset="-122"/>
              <a:ea typeface="微软雅黑" panose="020B0503020204020204" pitchFamily="34" charset="-122"/>
              <a:cs typeface="+mn-ea"/>
              <a:sym typeface="+mn-ea"/>
            </a:endParaRPr>
          </a:p>
        </p:txBody>
      </p:sp>
      <p:sp>
        <p:nvSpPr>
          <p:cNvPr id="6" name="文本框 5"/>
          <p:cNvSpPr txBox="1"/>
          <p:nvPr/>
        </p:nvSpPr>
        <p:spPr>
          <a:xfrm>
            <a:off x="762635" y="3767455"/>
            <a:ext cx="3991610" cy="460375"/>
          </a:xfrm>
          <a:prstGeom prst="rect">
            <a:avLst/>
          </a:prstGeom>
          <a:noFill/>
        </p:spPr>
        <p:txBody>
          <a:bodyPr wrap="none" rtlCol="0" anchor="t">
            <a:spAutoFit/>
          </a:bodyPr>
          <a:p>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人教版</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M6U</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31" presetClass="entr" presetSubtype="0" fill="hold" grpId="0" nodeType="afterEffect">
                                  <p:stCondLst>
                                    <p:cond delay="0"/>
                                  </p:stCondLst>
                                  <p:iterate type="lt">
                                    <p:tmPct val="5000"/>
                                  </p:iterate>
                                  <p:childTnLst>
                                    <p:set>
                                      <p:cBhvr>
                                        <p:cTn id="26" dur="1" fill="hold">
                                          <p:stCondLst>
                                            <p:cond delay="0"/>
                                          </p:stCondLst>
                                        </p:cTn>
                                        <p:tgtEl>
                                          <p:spTgt spid="791"/>
                                        </p:tgtEl>
                                        <p:attrNameLst>
                                          <p:attrName>style.visibility</p:attrName>
                                        </p:attrNameLst>
                                      </p:cBhvr>
                                      <p:to>
                                        <p:strVal val="visible"/>
                                      </p:to>
                                    </p:set>
                                    <p:anim calcmode="lin" valueType="num">
                                      <p:cBhvr>
                                        <p:cTn id="27" dur="500" fill="hold"/>
                                        <p:tgtEl>
                                          <p:spTgt spid="791"/>
                                        </p:tgtEl>
                                        <p:attrNameLst>
                                          <p:attrName>ppt_w</p:attrName>
                                        </p:attrNameLst>
                                      </p:cBhvr>
                                      <p:tavLst>
                                        <p:tav tm="0">
                                          <p:val>
                                            <p:fltVal val="0"/>
                                          </p:val>
                                        </p:tav>
                                        <p:tav tm="100000">
                                          <p:val>
                                            <p:strVal val="#ppt_w"/>
                                          </p:val>
                                        </p:tav>
                                      </p:tavLst>
                                    </p:anim>
                                    <p:anim calcmode="lin" valueType="num">
                                      <p:cBhvr>
                                        <p:cTn id="28" dur="500" fill="hold"/>
                                        <p:tgtEl>
                                          <p:spTgt spid="791"/>
                                        </p:tgtEl>
                                        <p:attrNameLst>
                                          <p:attrName>ppt_h</p:attrName>
                                        </p:attrNameLst>
                                      </p:cBhvr>
                                      <p:tavLst>
                                        <p:tav tm="0">
                                          <p:val>
                                            <p:fltVal val="0"/>
                                          </p:val>
                                        </p:tav>
                                        <p:tav tm="100000">
                                          <p:val>
                                            <p:strVal val="#ppt_h"/>
                                          </p:val>
                                        </p:tav>
                                      </p:tavLst>
                                    </p:anim>
                                    <p:anim calcmode="lin" valueType="num">
                                      <p:cBhvr>
                                        <p:cTn id="29" dur="500" fill="hold"/>
                                        <p:tgtEl>
                                          <p:spTgt spid="791"/>
                                        </p:tgtEl>
                                        <p:attrNameLst>
                                          <p:attrName>style.rotation</p:attrName>
                                        </p:attrNameLst>
                                      </p:cBhvr>
                                      <p:tavLst>
                                        <p:tav tm="0">
                                          <p:val>
                                            <p:fltVal val="90"/>
                                          </p:val>
                                        </p:tav>
                                        <p:tav tm="100000">
                                          <p:val>
                                            <p:fltVal val="0"/>
                                          </p:val>
                                        </p:tav>
                                      </p:tavLst>
                                    </p:anim>
                                    <p:animEffect transition="in" filter="fade">
                                      <p:cBhvr>
                                        <p:cTn id="30" dur="500"/>
                                        <p:tgtEl>
                                          <p:spTgt spid="791"/>
                                        </p:tgtEl>
                                      </p:cBhvr>
                                    </p:animEffect>
                                  </p:childTnLst>
                                </p:cTn>
                              </p:par>
                              <p:par>
                                <p:cTn id="31" presetID="47" presetClass="entr" presetSubtype="0" fill="hold" nodeType="withEffect">
                                  <p:stCondLst>
                                    <p:cond delay="25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791"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 name="矩形 55"/>
          <p:cNvSpPr/>
          <p:nvPr/>
        </p:nvSpPr>
        <p:spPr>
          <a:xfrm>
            <a:off x="0" y="942340"/>
            <a:ext cx="12192000" cy="3605530"/>
          </a:xfrm>
          <a:prstGeom prst="rect">
            <a:avLst/>
          </a:prstGeom>
          <a:solidFill>
            <a:srgbClr val="003A1A"/>
          </a:solidFill>
          <a:ln w="38100" cap="flat" cmpd="sng" algn="ctr">
            <a:solidFill>
              <a:sysClr val="window" lastClr="FFFFFF"/>
            </a:solidFill>
            <a:prstDash val="solid"/>
          </a:ln>
          <a:effectLst>
            <a:outerShdw blurRad="40000" dist="20000" dir="5400000" rotWithShape="0">
              <a:srgbClr val="000000">
                <a:alpha val="38000"/>
              </a:srgbClr>
            </a:outerShdw>
          </a:effectLst>
        </p:spPr>
        <p:style>
          <a:lnRef idx="3">
            <a:schemeClr val="lt1"/>
          </a:lnRef>
          <a:fillRef idx="1">
            <a:schemeClr val="accent3"/>
          </a:fillRef>
          <a:effectRef idx="1">
            <a:schemeClr val="accent3"/>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tx1"/>
              </a:solidFill>
              <a:sym typeface="+mn-ea"/>
            </a:endParaRPr>
          </a:p>
        </p:txBody>
      </p:sp>
      <p:grpSp>
        <p:nvGrpSpPr>
          <p:cNvPr id="781" name="组合 780"/>
          <p:cNvGrpSpPr/>
          <p:nvPr/>
        </p:nvGrpSpPr>
        <p:grpSpPr>
          <a:xfrm>
            <a:off x="1724140" y="1701271"/>
            <a:ext cx="1260000" cy="1260000"/>
            <a:chOff x="6475026" y="329329"/>
            <a:chExt cx="905286" cy="4461015"/>
          </a:xfrm>
        </p:grpSpPr>
        <p:sp>
          <p:nvSpPr>
            <p:cNvPr id="782" name="圆角矩形 781"/>
            <p:cNvSpPr/>
            <p:nvPr/>
          </p:nvSpPr>
          <p:spPr>
            <a:xfrm>
              <a:off x="6516216" y="422267"/>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3" name="圆角矩形 782"/>
            <p:cNvSpPr/>
            <p:nvPr/>
          </p:nvSpPr>
          <p:spPr>
            <a:xfrm>
              <a:off x="6475026" y="329329"/>
              <a:ext cx="864096" cy="4323744"/>
            </a:xfrm>
            <a:prstGeom prst="roundRect">
              <a:avLst/>
            </a:prstGeom>
            <a:solidFill>
              <a:srgbClr val="2A8F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前</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4" name="组合 783"/>
          <p:cNvGrpSpPr/>
          <p:nvPr/>
        </p:nvGrpSpPr>
        <p:grpSpPr>
          <a:xfrm>
            <a:off x="3306637" y="1701271"/>
            <a:ext cx="1260000" cy="1260000"/>
            <a:chOff x="7631852" y="336928"/>
            <a:chExt cx="900588" cy="4460224"/>
          </a:xfrm>
        </p:grpSpPr>
        <p:sp>
          <p:nvSpPr>
            <p:cNvPr id="785" name="圆角矩形 784"/>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6" name="圆角矩形 785"/>
            <p:cNvSpPr/>
            <p:nvPr/>
          </p:nvSpPr>
          <p:spPr>
            <a:xfrm>
              <a:off x="7631852" y="336928"/>
              <a:ext cx="864096" cy="4323744"/>
            </a:xfrm>
            <a:prstGeom prst="roundRect">
              <a:avLst/>
            </a:prstGeom>
            <a:solidFill>
              <a:srgbClr val="E44860"/>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突</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grpSp>
        <p:nvGrpSpPr>
          <p:cNvPr id="787" name="组合 786"/>
          <p:cNvGrpSpPr/>
          <p:nvPr/>
        </p:nvGrpSpPr>
        <p:grpSpPr>
          <a:xfrm>
            <a:off x="141644" y="1701271"/>
            <a:ext cx="1260000" cy="1260000"/>
            <a:chOff x="5322842" y="326129"/>
            <a:chExt cx="905342" cy="4464216"/>
          </a:xfrm>
        </p:grpSpPr>
        <p:sp>
          <p:nvSpPr>
            <p:cNvPr id="788" name="圆角矩形 787"/>
            <p:cNvSpPr/>
            <p:nvPr/>
          </p:nvSpPr>
          <p:spPr>
            <a:xfrm>
              <a:off x="5364088" y="422268"/>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789" name="圆角矩形 788"/>
            <p:cNvSpPr/>
            <p:nvPr/>
          </p:nvSpPr>
          <p:spPr>
            <a:xfrm>
              <a:off x="5322842" y="326129"/>
              <a:ext cx="864096" cy="4323744"/>
            </a:xfrm>
            <a:prstGeom prst="roundRect">
              <a:avLst/>
            </a:prstGeom>
            <a:solidFill>
              <a:srgbClr val="1E6787"/>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考</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sp>
        <p:nvSpPr>
          <p:cNvPr id="791" name="TextBox 790"/>
          <p:cNvSpPr txBox="1"/>
          <p:nvPr/>
        </p:nvSpPr>
        <p:spPr>
          <a:xfrm>
            <a:off x="2714759" y="4764355"/>
            <a:ext cx="6126480" cy="645160"/>
          </a:xfrm>
          <a:prstGeom prst="rect">
            <a:avLst/>
          </a:prstGeom>
          <a:noFill/>
        </p:spPr>
        <p:txBody>
          <a:bodyPr wrap="none" rtlCol="0">
            <a:spAutoFit/>
          </a:bodyPr>
          <a:p>
            <a:pPr algn="ctr"/>
            <a:r>
              <a:rPr lang="zh-CN" altLang="en-US" sz="3600" b="1" noProof="0" dirty="0">
                <a:latin typeface="微软雅黑" panose="020B0503020204020204" pitchFamily="34" charset="-122"/>
                <a:ea typeface="微软雅黑" panose="020B0503020204020204" pitchFamily="34" charset="-122"/>
                <a:cs typeface="+mn-ea"/>
                <a:sym typeface="+mn-ea"/>
              </a:rPr>
              <a:t>活用教材词汇，靶向高考写作</a:t>
            </a:r>
            <a:endParaRPr lang="zh-CN" altLang="en-US" sz="3600" b="1" noProof="0" dirty="0">
              <a:solidFill>
                <a:srgbClr val="435258"/>
              </a:solidFill>
              <a:latin typeface="微软雅黑" panose="020B0503020204020204" pitchFamily="34" charset="-122"/>
              <a:ea typeface="微软雅黑" panose="020B0503020204020204" pitchFamily="34" charset="-122"/>
              <a:cs typeface="+mn-ea"/>
              <a:sym typeface="+mn-ea"/>
            </a:endParaRPr>
          </a:p>
        </p:txBody>
      </p:sp>
      <p:sp>
        <p:nvSpPr>
          <p:cNvPr id="6" name="文本框 5"/>
          <p:cNvSpPr txBox="1"/>
          <p:nvPr/>
        </p:nvSpPr>
        <p:spPr>
          <a:xfrm>
            <a:off x="762635" y="3767455"/>
            <a:ext cx="3991610" cy="460375"/>
          </a:xfrm>
          <a:prstGeom prst="rect">
            <a:avLst/>
          </a:prstGeom>
          <a:noFill/>
        </p:spPr>
        <p:txBody>
          <a:bodyPr wrap="none" rtlCol="0" anchor="t">
            <a:spAutoFit/>
          </a:bodyPr>
          <a:p>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人教版</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M6U</a:t>
            </a:r>
            <a:r>
              <a:rPr lang="en-US" altLang="zh-CN"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单词拓展</a:t>
            </a:r>
            <a:endParaRPr lang="zh-CN" altLang="en-US" sz="2400" b="1" noProof="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 name="组合 1"/>
          <p:cNvGrpSpPr/>
          <p:nvPr/>
        </p:nvGrpSpPr>
        <p:grpSpPr>
          <a:xfrm>
            <a:off x="4895407" y="1661901"/>
            <a:ext cx="1260000" cy="1260000"/>
            <a:chOff x="7631852" y="336928"/>
            <a:chExt cx="900588" cy="4460224"/>
          </a:xfrm>
        </p:grpSpPr>
        <p:sp>
          <p:nvSpPr>
            <p:cNvPr id="3" name="圆角矩形 2"/>
            <p:cNvSpPr/>
            <p:nvPr/>
          </p:nvSpPr>
          <p:spPr>
            <a:xfrm>
              <a:off x="7668344" y="429075"/>
              <a:ext cx="864096" cy="4368077"/>
            </a:xfrm>
            <a:prstGeom prst="roundRect">
              <a:avLst/>
            </a:prstGeom>
            <a:solidFill>
              <a:srgbClr val="BCBCBC"/>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5" name="圆角矩形 4"/>
            <p:cNvSpPr/>
            <p:nvPr/>
          </p:nvSpPr>
          <p:spPr>
            <a:xfrm>
              <a:off x="7631852" y="336928"/>
              <a:ext cx="864096" cy="4323744"/>
            </a:xfrm>
            <a:prstGeom prst="roundRect">
              <a:avLst/>
            </a:prstGeom>
            <a:solidFill>
              <a:schemeClr val="bg2">
                <a:lumMod val="2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1000" dirty="0">
                  <a:solidFill>
                    <a:prstClr val="white"/>
                  </a:solidFill>
                  <a:latin typeface="微软雅黑" panose="020B0503020204020204" pitchFamily="34" charset="-122"/>
                  <a:ea typeface="微软雅黑" panose="020B0503020204020204" pitchFamily="34" charset="-122"/>
                </a:rPr>
                <a:t>破</a:t>
              </a:r>
              <a:endParaRPr lang="zh-CN" altLang="en-US" sz="11000" dirty="0">
                <a:solidFill>
                  <a:prstClr val="white"/>
                </a:solidFill>
                <a:latin typeface="微软雅黑" panose="020B0503020204020204" pitchFamily="34" charset="-122"/>
                <a:ea typeface="微软雅黑" panose="020B0503020204020204" pitchFamily="34" charset="-122"/>
              </a:endParaRPr>
            </a:p>
          </p:txBody>
        </p:sp>
      </p:grpSp>
      <p:pic>
        <p:nvPicPr>
          <p:cNvPr id="106" name="图片 105"/>
          <p:cNvPicPr/>
          <p:nvPr/>
        </p:nvPicPr>
        <p:blipFill>
          <a:blip r:embed="rId1">
            <a:clrChange>
              <a:clrFrom>
                <a:srgbClr val="FFFFFF">
                  <a:alpha val="100000"/>
                </a:srgbClr>
              </a:clrFrom>
              <a:clrTo>
                <a:srgbClr val="FFFFFF">
                  <a:alpha val="100000"/>
                  <a:alpha val="0"/>
                </a:srgbClr>
              </a:clrTo>
            </a:clrChange>
          </a:blip>
          <a:srcRect t="20139" r="12975" b="4870"/>
          <a:stretch>
            <a:fillRect/>
          </a:stretch>
        </p:blipFill>
        <p:spPr>
          <a:xfrm>
            <a:off x="6216650" y="842645"/>
            <a:ext cx="5097780" cy="601535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up)">
                                      <p:cBhvr>
                                        <p:cTn id="7" dur="500"/>
                                        <p:tgtEl>
                                          <p:spTgt spid="5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787"/>
                                        </p:tgtEl>
                                        <p:attrNameLst>
                                          <p:attrName>style.visibility</p:attrName>
                                        </p:attrNameLst>
                                      </p:cBhvr>
                                      <p:to>
                                        <p:strVal val="visible"/>
                                      </p:to>
                                    </p:set>
                                    <p:animEffect transition="in" filter="fade">
                                      <p:cBhvr>
                                        <p:cTn id="11" dur="750"/>
                                        <p:tgtEl>
                                          <p:spTgt spid="787"/>
                                        </p:tgtEl>
                                      </p:cBhvr>
                                    </p:animEffect>
                                    <p:anim calcmode="lin" valueType="num">
                                      <p:cBhvr>
                                        <p:cTn id="12" dur="750" fill="hold"/>
                                        <p:tgtEl>
                                          <p:spTgt spid="787"/>
                                        </p:tgtEl>
                                        <p:attrNameLst>
                                          <p:attrName>ppt_x</p:attrName>
                                        </p:attrNameLst>
                                      </p:cBhvr>
                                      <p:tavLst>
                                        <p:tav tm="0">
                                          <p:val>
                                            <p:strVal val="#ppt_x"/>
                                          </p:val>
                                        </p:tav>
                                        <p:tav tm="100000">
                                          <p:val>
                                            <p:strVal val="#ppt_x"/>
                                          </p:val>
                                        </p:tav>
                                      </p:tavLst>
                                    </p:anim>
                                    <p:anim calcmode="lin" valueType="num">
                                      <p:cBhvr>
                                        <p:cTn id="13" dur="750" fill="hold"/>
                                        <p:tgtEl>
                                          <p:spTgt spid="78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81"/>
                                        </p:tgtEl>
                                        <p:attrNameLst>
                                          <p:attrName>style.visibility</p:attrName>
                                        </p:attrNameLst>
                                      </p:cBhvr>
                                      <p:to>
                                        <p:strVal val="visible"/>
                                      </p:to>
                                    </p:set>
                                    <p:animEffect transition="in" filter="fade">
                                      <p:cBhvr>
                                        <p:cTn id="16" dur="750"/>
                                        <p:tgtEl>
                                          <p:spTgt spid="781"/>
                                        </p:tgtEl>
                                      </p:cBhvr>
                                    </p:animEffect>
                                    <p:anim calcmode="lin" valueType="num">
                                      <p:cBhvr>
                                        <p:cTn id="17" dur="750" fill="hold"/>
                                        <p:tgtEl>
                                          <p:spTgt spid="781"/>
                                        </p:tgtEl>
                                        <p:attrNameLst>
                                          <p:attrName>ppt_x</p:attrName>
                                        </p:attrNameLst>
                                      </p:cBhvr>
                                      <p:tavLst>
                                        <p:tav tm="0">
                                          <p:val>
                                            <p:strVal val="#ppt_x"/>
                                          </p:val>
                                        </p:tav>
                                        <p:tav tm="100000">
                                          <p:val>
                                            <p:strVal val="#ppt_x"/>
                                          </p:val>
                                        </p:tav>
                                      </p:tavLst>
                                    </p:anim>
                                    <p:anim calcmode="lin" valueType="num">
                                      <p:cBhvr>
                                        <p:cTn id="18" dur="750" fill="hold"/>
                                        <p:tgtEl>
                                          <p:spTgt spid="781"/>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50"/>
                                  </p:stCondLst>
                                  <p:childTnLst>
                                    <p:set>
                                      <p:cBhvr>
                                        <p:cTn id="20" dur="1" fill="hold">
                                          <p:stCondLst>
                                            <p:cond delay="0"/>
                                          </p:stCondLst>
                                        </p:cTn>
                                        <p:tgtEl>
                                          <p:spTgt spid="784"/>
                                        </p:tgtEl>
                                        <p:attrNameLst>
                                          <p:attrName>style.visibility</p:attrName>
                                        </p:attrNameLst>
                                      </p:cBhvr>
                                      <p:to>
                                        <p:strVal val="visible"/>
                                      </p:to>
                                    </p:set>
                                    <p:animEffect transition="in" filter="fade">
                                      <p:cBhvr>
                                        <p:cTn id="21" dur="500"/>
                                        <p:tgtEl>
                                          <p:spTgt spid="784"/>
                                        </p:tgtEl>
                                      </p:cBhvr>
                                    </p:animEffect>
                                    <p:anim calcmode="lin" valueType="num">
                                      <p:cBhvr>
                                        <p:cTn id="22" dur="500" fill="hold"/>
                                        <p:tgtEl>
                                          <p:spTgt spid="784"/>
                                        </p:tgtEl>
                                        <p:attrNameLst>
                                          <p:attrName>ppt_x</p:attrName>
                                        </p:attrNameLst>
                                      </p:cBhvr>
                                      <p:tavLst>
                                        <p:tav tm="0">
                                          <p:val>
                                            <p:strVal val="#ppt_x"/>
                                          </p:val>
                                        </p:tav>
                                        <p:tav tm="100000">
                                          <p:val>
                                            <p:strVal val="#ppt_x"/>
                                          </p:val>
                                        </p:tav>
                                      </p:tavLst>
                                    </p:anim>
                                    <p:anim calcmode="lin" valueType="num">
                                      <p:cBhvr>
                                        <p:cTn id="23" dur="500" fill="hold"/>
                                        <p:tgtEl>
                                          <p:spTgt spid="78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31" presetClass="entr" presetSubtype="0" fill="hold" grpId="0" nodeType="afterEffect">
                                  <p:stCondLst>
                                    <p:cond delay="0"/>
                                  </p:stCondLst>
                                  <p:iterate type="lt">
                                    <p:tmPct val="5000"/>
                                  </p:iterate>
                                  <p:childTnLst>
                                    <p:set>
                                      <p:cBhvr>
                                        <p:cTn id="26" dur="1" fill="hold">
                                          <p:stCondLst>
                                            <p:cond delay="0"/>
                                          </p:stCondLst>
                                        </p:cTn>
                                        <p:tgtEl>
                                          <p:spTgt spid="791"/>
                                        </p:tgtEl>
                                        <p:attrNameLst>
                                          <p:attrName>style.visibility</p:attrName>
                                        </p:attrNameLst>
                                      </p:cBhvr>
                                      <p:to>
                                        <p:strVal val="visible"/>
                                      </p:to>
                                    </p:set>
                                    <p:anim calcmode="lin" valueType="num">
                                      <p:cBhvr>
                                        <p:cTn id="27" dur="500" fill="hold"/>
                                        <p:tgtEl>
                                          <p:spTgt spid="791"/>
                                        </p:tgtEl>
                                        <p:attrNameLst>
                                          <p:attrName>ppt_w</p:attrName>
                                        </p:attrNameLst>
                                      </p:cBhvr>
                                      <p:tavLst>
                                        <p:tav tm="0">
                                          <p:val>
                                            <p:fltVal val="0"/>
                                          </p:val>
                                        </p:tav>
                                        <p:tav tm="100000">
                                          <p:val>
                                            <p:strVal val="#ppt_w"/>
                                          </p:val>
                                        </p:tav>
                                      </p:tavLst>
                                    </p:anim>
                                    <p:anim calcmode="lin" valueType="num">
                                      <p:cBhvr>
                                        <p:cTn id="28" dur="500" fill="hold"/>
                                        <p:tgtEl>
                                          <p:spTgt spid="791"/>
                                        </p:tgtEl>
                                        <p:attrNameLst>
                                          <p:attrName>ppt_h</p:attrName>
                                        </p:attrNameLst>
                                      </p:cBhvr>
                                      <p:tavLst>
                                        <p:tav tm="0">
                                          <p:val>
                                            <p:fltVal val="0"/>
                                          </p:val>
                                        </p:tav>
                                        <p:tav tm="100000">
                                          <p:val>
                                            <p:strVal val="#ppt_h"/>
                                          </p:val>
                                        </p:tav>
                                      </p:tavLst>
                                    </p:anim>
                                    <p:anim calcmode="lin" valueType="num">
                                      <p:cBhvr>
                                        <p:cTn id="29" dur="500" fill="hold"/>
                                        <p:tgtEl>
                                          <p:spTgt spid="791"/>
                                        </p:tgtEl>
                                        <p:attrNameLst>
                                          <p:attrName>style.rotation</p:attrName>
                                        </p:attrNameLst>
                                      </p:cBhvr>
                                      <p:tavLst>
                                        <p:tav tm="0">
                                          <p:val>
                                            <p:fltVal val="90"/>
                                          </p:val>
                                        </p:tav>
                                        <p:tav tm="100000">
                                          <p:val>
                                            <p:fltVal val="0"/>
                                          </p:val>
                                        </p:tav>
                                      </p:tavLst>
                                    </p:anim>
                                    <p:animEffect transition="in" filter="fade">
                                      <p:cBhvr>
                                        <p:cTn id="30" dur="500"/>
                                        <p:tgtEl>
                                          <p:spTgt spid="791"/>
                                        </p:tgtEl>
                                      </p:cBhvr>
                                    </p:animEffect>
                                  </p:childTnLst>
                                </p:cTn>
                              </p:par>
                              <p:par>
                                <p:cTn id="31" presetID="47" presetClass="entr" presetSubtype="0" fill="hold" nodeType="withEffect">
                                  <p:stCondLst>
                                    <p:cond delay="25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anim calcmode="lin" valueType="num">
                                      <p:cBhvr>
                                        <p:cTn id="34" dur="500" fill="hold"/>
                                        <p:tgtEl>
                                          <p:spTgt spid="2"/>
                                        </p:tgtEl>
                                        <p:attrNameLst>
                                          <p:attrName>ppt_x</p:attrName>
                                        </p:attrNameLst>
                                      </p:cBhvr>
                                      <p:tavLst>
                                        <p:tav tm="0">
                                          <p:val>
                                            <p:strVal val="#ppt_x"/>
                                          </p:val>
                                        </p:tav>
                                        <p:tav tm="100000">
                                          <p:val>
                                            <p:strVal val="#ppt_x"/>
                                          </p:val>
                                        </p:tav>
                                      </p:tavLst>
                                    </p:anim>
                                    <p:anim calcmode="lin" valueType="num">
                                      <p:cBhvr>
                                        <p:cTn id="3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79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淘宝网chenying0907出品 36"/>
          <p:cNvSpPr/>
          <p:nvPr/>
        </p:nvSpPr>
        <p:spPr>
          <a:xfrm>
            <a:off x="1906804" y="2787202"/>
            <a:ext cx="8347401" cy="1514565"/>
          </a:xfrm>
          <a:custGeom>
            <a:avLst/>
            <a:gdLst>
              <a:gd name="connsiteX0" fmla="*/ 0 w 5689600"/>
              <a:gd name="connsiteY0" fmla="*/ 1079512 h 1079512"/>
              <a:gd name="connsiteX1" fmla="*/ 1917700 w 5689600"/>
              <a:gd name="connsiteY1" fmla="*/ 12 h 1079512"/>
              <a:gd name="connsiteX2" fmla="*/ 3810000 w 5689600"/>
              <a:gd name="connsiteY2" fmla="*/ 1054112 h 1079512"/>
              <a:gd name="connsiteX3" fmla="*/ 5689600 w 5689600"/>
              <a:gd name="connsiteY3" fmla="*/ 12712 h 1079512"/>
              <a:gd name="connsiteX0-1" fmla="*/ 0 w 7762075"/>
              <a:gd name="connsiteY0-2" fmla="*/ 1079512 h 1079512"/>
              <a:gd name="connsiteX1-3" fmla="*/ 1917700 w 7762075"/>
              <a:gd name="connsiteY1-4" fmla="*/ 12 h 1079512"/>
              <a:gd name="connsiteX2-5" fmla="*/ 3810000 w 7762075"/>
              <a:gd name="connsiteY2-6" fmla="*/ 1054112 h 1079512"/>
              <a:gd name="connsiteX3-7" fmla="*/ 7762075 w 7762075"/>
              <a:gd name="connsiteY3-8" fmla="*/ 887355 h 1079512"/>
              <a:gd name="connsiteX0-9" fmla="*/ 0 w 7762075"/>
              <a:gd name="connsiteY0-10" fmla="*/ 1258016 h 1258016"/>
              <a:gd name="connsiteX1-11" fmla="*/ 1917700 w 7762075"/>
              <a:gd name="connsiteY1-12" fmla="*/ 178516 h 1258016"/>
              <a:gd name="connsiteX2-13" fmla="*/ 3810000 w 7762075"/>
              <a:gd name="connsiteY2-14" fmla="*/ 1232616 h 1258016"/>
              <a:gd name="connsiteX3-15" fmla="*/ 6120167 w 7762075"/>
              <a:gd name="connsiteY3-16" fmla="*/ 511 h 1258016"/>
              <a:gd name="connsiteX4" fmla="*/ 7762075 w 7762075"/>
              <a:gd name="connsiteY4" fmla="*/ 1065859 h 1258016"/>
              <a:gd name="connsiteX0-17" fmla="*/ 0 w 7872948"/>
              <a:gd name="connsiteY0-18" fmla="*/ 1257930 h 1296609"/>
              <a:gd name="connsiteX1-19" fmla="*/ 1917700 w 7872948"/>
              <a:gd name="connsiteY1-20" fmla="*/ 178430 h 1296609"/>
              <a:gd name="connsiteX2-21" fmla="*/ 3810000 w 7872948"/>
              <a:gd name="connsiteY2-22" fmla="*/ 1232530 h 1296609"/>
              <a:gd name="connsiteX3-23" fmla="*/ 6120167 w 7872948"/>
              <a:gd name="connsiteY3-24" fmla="*/ 425 h 1296609"/>
              <a:gd name="connsiteX4-25" fmla="*/ 7872948 w 7872948"/>
              <a:gd name="connsiteY4-26" fmla="*/ 1296361 h 1296609"/>
              <a:gd name="connsiteX0-27" fmla="*/ 0 w 7872948"/>
              <a:gd name="connsiteY0-28" fmla="*/ 1257930 h 1296609"/>
              <a:gd name="connsiteX1-29" fmla="*/ 1650430 w 7872948"/>
              <a:gd name="connsiteY1-30" fmla="*/ 263677 h 1296609"/>
              <a:gd name="connsiteX2-31" fmla="*/ 3810000 w 7872948"/>
              <a:gd name="connsiteY2-32" fmla="*/ 1232530 h 1296609"/>
              <a:gd name="connsiteX3-33" fmla="*/ 6120167 w 7872948"/>
              <a:gd name="connsiteY3-34" fmla="*/ 425 h 1296609"/>
              <a:gd name="connsiteX4-35" fmla="*/ 7872948 w 7872948"/>
              <a:gd name="connsiteY4-36" fmla="*/ 1296361 h 1296609"/>
              <a:gd name="connsiteX0-37" fmla="*/ 0 w 7872948"/>
              <a:gd name="connsiteY0-38" fmla="*/ 1257930 h 1296609"/>
              <a:gd name="connsiteX1-39" fmla="*/ 1650430 w 7872948"/>
              <a:gd name="connsiteY1-40" fmla="*/ 263677 h 1296609"/>
              <a:gd name="connsiteX2-41" fmla="*/ 3430071 w 7872948"/>
              <a:gd name="connsiteY2-42" fmla="*/ 1226591 h 1296609"/>
              <a:gd name="connsiteX3-43" fmla="*/ 6120167 w 7872948"/>
              <a:gd name="connsiteY3-44" fmla="*/ 425 h 1296609"/>
              <a:gd name="connsiteX4-45" fmla="*/ 7872948 w 7872948"/>
              <a:gd name="connsiteY4-46" fmla="*/ 1296361 h 1296609"/>
              <a:gd name="connsiteX0-47" fmla="*/ 0 w 7872948"/>
              <a:gd name="connsiteY0-48" fmla="*/ 1191562 h 1230254"/>
              <a:gd name="connsiteX1-49" fmla="*/ 1650430 w 7872948"/>
              <a:gd name="connsiteY1-50" fmla="*/ 197309 h 1230254"/>
              <a:gd name="connsiteX2-51" fmla="*/ 3430071 w 7872948"/>
              <a:gd name="connsiteY2-52" fmla="*/ 1160223 h 1230254"/>
              <a:gd name="connsiteX3-53" fmla="*/ 5639957 w 7872948"/>
              <a:gd name="connsiteY3-54" fmla="*/ 447 h 1230254"/>
              <a:gd name="connsiteX4-55" fmla="*/ 7872948 w 7872948"/>
              <a:gd name="connsiteY4-56" fmla="*/ 1229993 h 1230254"/>
              <a:gd name="connsiteX0-57" fmla="*/ 0 w 7681228"/>
              <a:gd name="connsiteY0-58" fmla="*/ 1191632 h 1191632"/>
              <a:gd name="connsiteX1-59" fmla="*/ 1650430 w 7681228"/>
              <a:gd name="connsiteY1-60" fmla="*/ 197379 h 1191632"/>
              <a:gd name="connsiteX2-61" fmla="*/ 3430071 w 7681228"/>
              <a:gd name="connsiteY2-62" fmla="*/ 1160293 h 1191632"/>
              <a:gd name="connsiteX3-63" fmla="*/ 5639957 w 7681228"/>
              <a:gd name="connsiteY3-64" fmla="*/ 517 h 1191632"/>
              <a:gd name="connsiteX4-65" fmla="*/ 7681228 w 7681228"/>
              <a:gd name="connsiteY4-66" fmla="*/ 1053214 h 1191632"/>
              <a:gd name="connsiteX0-67" fmla="*/ 0 w 7681228"/>
              <a:gd name="connsiteY0-68" fmla="*/ 1191576 h 1191576"/>
              <a:gd name="connsiteX1-69" fmla="*/ 1650430 w 7681228"/>
              <a:gd name="connsiteY1-70" fmla="*/ 197323 h 1191576"/>
              <a:gd name="connsiteX2-71" fmla="*/ 3430071 w 7681228"/>
              <a:gd name="connsiteY2-72" fmla="*/ 1160237 h 1191576"/>
              <a:gd name="connsiteX3-73" fmla="*/ 5639957 w 7681228"/>
              <a:gd name="connsiteY3-74" fmla="*/ 461 h 1191576"/>
              <a:gd name="connsiteX4-75" fmla="*/ 7681228 w 7681228"/>
              <a:gd name="connsiteY4-76" fmla="*/ 1053158 h 1191576"/>
              <a:gd name="connsiteX0-77" fmla="*/ 0 w 7826216"/>
              <a:gd name="connsiteY0-78" fmla="*/ 1191456 h 1508838"/>
              <a:gd name="connsiteX1-79" fmla="*/ 1650430 w 7826216"/>
              <a:gd name="connsiteY1-80" fmla="*/ 197203 h 1508838"/>
              <a:gd name="connsiteX2-81" fmla="*/ 3430071 w 7826216"/>
              <a:gd name="connsiteY2-82" fmla="*/ 1160117 h 1508838"/>
              <a:gd name="connsiteX3-83" fmla="*/ 5639957 w 7826216"/>
              <a:gd name="connsiteY3-84" fmla="*/ 341 h 1508838"/>
              <a:gd name="connsiteX4-85" fmla="*/ 7826216 w 7826216"/>
              <a:gd name="connsiteY4-86" fmla="*/ 1498311 h 1508838"/>
              <a:gd name="connsiteX0-87" fmla="*/ 0 w 7826216"/>
              <a:gd name="connsiteY0-88" fmla="*/ 1008617 h 1327197"/>
              <a:gd name="connsiteX1-89" fmla="*/ 1650430 w 7826216"/>
              <a:gd name="connsiteY1-90" fmla="*/ 14364 h 1327197"/>
              <a:gd name="connsiteX2-91" fmla="*/ 3430071 w 7826216"/>
              <a:gd name="connsiteY2-92" fmla="*/ 977278 h 1327197"/>
              <a:gd name="connsiteX3-93" fmla="*/ 5725245 w 7826216"/>
              <a:gd name="connsiteY3-94" fmla="*/ 382 h 1327197"/>
              <a:gd name="connsiteX4-95" fmla="*/ 7826216 w 7826216"/>
              <a:gd name="connsiteY4-96" fmla="*/ 1315472 h 1327197"/>
              <a:gd name="connsiteX0-97" fmla="*/ 0 w 7826216"/>
              <a:gd name="connsiteY0-98" fmla="*/ 1008617 h 1327197"/>
              <a:gd name="connsiteX1-99" fmla="*/ 1650430 w 7826216"/>
              <a:gd name="connsiteY1-100" fmla="*/ 14364 h 1327197"/>
              <a:gd name="connsiteX2-101" fmla="*/ 3737105 w 7826216"/>
              <a:gd name="connsiteY2-102" fmla="*/ 1136304 h 1327197"/>
              <a:gd name="connsiteX3-103" fmla="*/ 5725245 w 7826216"/>
              <a:gd name="connsiteY3-104" fmla="*/ 382 h 1327197"/>
              <a:gd name="connsiteX4-105" fmla="*/ 7826216 w 7826216"/>
              <a:gd name="connsiteY4-106" fmla="*/ 1315472 h 1327197"/>
              <a:gd name="connsiteX0-107" fmla="*/ 0 w 7826216"/>
              <a:gd name="connsiteY0-108" fmla="*/ 1008617 h 1327197"/>
              <a:gd name="connsiteX1-109" fmla="*/ 1650430 w 7826216"/>
              <a:gd name="connsiteY1-110" fmla="*/ 14364 h 1327197"/>
              <a:gd name="connsiteX2-111" fmla="*/ 3737105 w 7826216"/>
              <a:gd name="connsiteY2-112" fmla="*/ 1136304 h 1327197"/>
              <a:gd name="connsiteX3-113" fmla="*/ 5725245 w 7826216"/>
              <a:gd name="connsiteY3-114" fmla="*/ 382 h 1327197"/>
              <a:gd name="connsiteX4-115" fmla="*/ 7826216 w 7826216"/>
              <a:gd name="connsiteY4-116" fmla="*/ 1315472 h 1327197"/>
              <a:gd name="connsiteX0-117" fmla="*/ 0 w 7826216"/>
              <a:gd name="connsiteY0-118" fmla="*/ 1008617 h 1327197"/>
              <a:gd name="connsiteX1-119" fmla="*/ 1650430 w 7826216"/>
              <a:gd name="connsiteY1-120" fmla="*/ 14364 h 1327197"/>
              <a:gd name="connsiteX2-121" fmla="*/ 3737105 w 7826216"/>
              <a:gd name="connsiteY2-122" fmla="*/ 1136304 h 1327197"/>
              <a:gd name="connsiteX3-123" fmla="*/ 5725245 w 7826216"/>
              <a:gd name="connsiteY3-124" fmla="*/ 382 h 1327197"/>
              <a:gd name="connsiteX4-125" fmla="*/ 7826216 w 7826216"/>
              <a:gd name="connsiteY4-126" fmla="*/ 1315472 h 1327197"/>
              <a:gd name="connsiteX0-127" fmla="*/ 0 w 7826216"/>
              <a:gd name="connsiteY0-128" fmla="*/ 994938 h 1314128"/>
              <a:gd name="connsiteX1-129" fmla="*/ 1650430 w 7826216"/>
              <a:gd name="connsiteY1-130" fmla="*/ 685 h 1314128"/>
              <a:gd name="connsiteX2-131" fmla="*/ 3737105 w 7826216"/>
              <a:gd name="connsiteY2-132" fmla="*/ 1122625 h 1314128"/>
              <a:gd name="connsiteX3-133" fmla="*/ 5946991 w 7826216"/>
              <a:gd name="connsiteY3-134" fmla="*/ 66216 h 1314128"/>
              <a:gd name="connsiteX4-135" fmla="*/ 7826216 w 7826216"/>
              <a:gd name="connsiteY4-136" fmla="*/ 1301793 h 1314128"/>
              <a:gd name="connsiteX0-137" fmla="*/ 0 w 7826216"/>
              <a:gd name="connsiteY0-138" fmla="*/ 929125 h 1248315"/>
              <a:gd name="connsiteX1-139" fmla="*/ 1641902 w 7826216"/>
              <a:gd name="connsiteY1-140" fmla="*/ 30287 h 1248315"/>
              <a:gd name="connsiteX2-141" fmla="*/ 3737105 w 7826216"/>
              <a:gd name="connsiteY2-142" fmla="*/ 1056812 h 1248315"/>
              <a:gd name="connsiteX3-143" fmla="*/ 5946991 w 7826216"/>
              <a:gd name="connsiteY3-144" fmla="*/ 403 h 1248315"/>
              <a:gd name="connsiteX4-145" fmla="*/ 7826216 w 7826216"/>
              <a:gd name="connsiteY4-146" fmla="*/ 1235980 h 1248315"/>
              <a:gd name="connsiteX0-147" fmla="*/ 0 w 7826216"/>
              <a:gd name="connsiteY0-148" fmla="*/ 929125 h 1248315"/>
              <a:gd name="connsiteX1-149" fmla="*/ 1641902 w 7826216"/>
              <a:gd name="connsiteY1-150" fmla="*/ 30287 h 1248315"/>
              <a:gd name="connsiteX2-151" fmla="*/ 3941795 w 7826216"/>
              <a:gd name="connsiteY2-152" fmla="*/ 1088617 h 1248315"/>
              <a:gd name="connsiteX3-153" fmla="*/ 5946991 w 7826216"/>
              <a:gd name="connsiteY3-154" fmla="*/ 403 h 1248315"/>
              <a:gd name="connsiteX4-155" fmla="*/ 7826216 w 7826216"/>
              <a:gd name="connsiteY4-156" fmla="*/ 1235980 h 1248315"/>
              <a:gd name="connsiteX0-157" fmla="*/ 0 w 7698285"/>
              <a:gd name="connsiteY0-158" fmla="*/ 929138 h 1201018"/>
              <a:gd name="connsiteX1-159" fmla="*/ 1641902 w 7698285"/>
              <a:gd name="connsiteY1-160" fmla="*/ 30300 h 1201018"/>
              <a:gd name="connsiteX2-161" fmla="*/ 3941795 w 7698285"/>
              <a:gd name="connsiteY2-162" fmla="*/ 1088630 h 1201018"/>
              <a:gd name="connsiteX3-163" fmla="*/ 5946991 w 7698285"/>
              <a:gd name="connsiteY3-164" fmla="*/ 416 h 1201018"/>
              <a:gd name="connsiteX4-165" fmla="*/ 7698285 w 7698285"/>
              <a:gd name="connsiteY4-166" fmla="*/ 1188285 h 1201018"/>
              <a:gd name="connsiteX0-167" fmla="*/ 0 w 7698285"/>
              <a:gd name="connsiteY0-168" fmla="*/ 929194 h 1188341"/>
              <a:gd name="connsiteX1-169" fmla="*/ 1641902 w 7698285"/>
              <a:gd name="connsiteY1-170" fmla="*/ 30356 h 1188341"/>
              <a:gd name="connsiteX2-171" fmla="*/ 3941795 w 7698285"/>
              <a:gd name="connsiteY2-172" fmla="*/ 1088686 h 1188341"/>
              <a:gd name="connsiteX3-173" fmla="*/ 5946991 w 7698285"/>
              <a:gd name="connsiteY3-174" fmla="*/ 472 h 1188341"/>
              <a:gd name="connsiteX4-175" fmla="*/ 7698285 w 7698285"/>
              <a:gd name="connsiteY4-176" fmla="*/ 1188341 h 1188341"/>
              <a:gd name="connsiteX0-177" fmla="*/ 0 w 7766515"/>
              <a:gd name="connsiteY0-178" fmla="*/ 1064367 h 1188341"/>
              <a:gd name="connsiteX1-179" fmla="*/ 1710132 w 7766515"/>
              <a:gd name="connsiteY1-180" fmla="*/ 30356 h 1188341"/>
              <a:gd name="connsiteX2-181" fmla="*/ 4010025 w 7766515"/>
              <a:gd name="connsiteY2-182" fmla="*/ 1088686 h 1188341"/>
              <a:gd name="connsiteX3-183" fmla="*/ 6015221 w 7766515"/>
              <a:gd name="connsiteY3-184" fmla="*/ 472 h 1188341"/>
              <a:gd name="connsiteX4-185" fmla="*/ 7766515 w 7766515"/>
              <a:gd name="connsiteY4-186" fmla="*/ 1188341 h 1188341"/>
              <a:gd name="connsiteX0-187" fmla="*/ 0 w 7809158"/>
              <a:gd name="connsiteY0-188" fmla="*/ 682705 h 1188341"/>
              <a:gd name="connsiteX1-189" fmla="*/ 1752775 w 7809158"/>
              <a:gd name="connsiteY1-190" fmla="*/ 30356 h 1188341"/>
              <a:gd name="connsiteX2-191" fmla="*/ 4052668 w 7809158"/>
              <a:gd name="connsiteY2-192" fmla="*/ 1088686 h 1188341"/>
              <a:gd name="connsiteX3-193" fmla="*/ 6057864 w 7809158"/>
              <a:gd name="connsiteY3-194" fmla="*/ 472 h 1188341"/>
              <a:gd name="connsiteX4-195" fmla="*/ 7809158 w 7809158"/>
              <a:gd name="connsiteY4-196" fmla="*/ 1188341 h 1188341"/>
              <a:gd name="connsiteX0-197" fmla="*/ 0 w 7809158"/>
              <a:gd name="connsiteY0-198" fmla="*/ 682705 h 1188341"/>
              <a:gd name="connsiteX1-199" fmla="*/ 1752775 w 7809158"/>
              <a:gd name="connsiteY1-200" fmla="*/ 30356 h 1188341"/>
              <a:gd name="connsiteX2-201" fmla="*/ 4052668 w 7809158"/>
              <a:gd name="connsiteY2-202" fmla="*/ 1088686 h 1188341"/>
              <a:gd name="connsiteX3-203" fmla="*/ 6057864 w 7809158"/>
              <a:gd name="connsiteY3-204" fmla="*/ 472 h 1188341"/>
              <a:gd name="connsiteX4-205" fmla="*/ 7809158 w 7809158"/>
              <a:gd name="connsiteY4-206" fmla="*/ 1188341 h 1188341"/>
              <a:gd name="connsiteX0-207" fmla="*/ 0 w 7800630"/>
              <a:gd name="connsiteY0-208" fmla="*/ 1104124 h 1188341"/>
              <a:gd name="connsiteX1-209" fmla="*/ 1744247 w 7800630"/>
              <a:gd name="connsiteY1-210" fmla="*/ 30356 h 1188341"/>
              <a:gd name="connsiteX2-211" fmla="*/ 4044140 w 7800630"/>
              <a:gd name="connsiteY2-212" fmla="*/ 1088686 h 1188341"/>
              <a:gd name="connsiteX3-213" fmla="*/ 6049336 w 7800630"/>
              <a:gd name="connsiteY3-214" fmla="*/ 472 h 1188341"/>
              <a:gd name="connsiteX4-215" fmla="*/ 7800630 w 7800630"/>
              <a:gd name="connsiteY4-216" fmla="*/ 1188341 h 1188341"/>
              <a:gd name="connsiteX0-217" fmla="*/ 0 w 7800630"/>
              <a:gd name="connsiteY0-218" fmla="*/ 1120027 h 1188341"/>
              <a:gd name="connsiteX1-219" fmla="*/ 1744247 w 7800630"/>
              <a:gd name="connsiteY1-220" fmla="*/ 30356 h 1188341"/>
              <a:gd name="connsiteX2-221" fmla="*/ 4044140 w 7800630"/>
              <a:gd name="connsiteY2-222" fmla="*/ 1088686 h 1188341"/>
              <a:gd name="connsiteX3-223" fmla="*/ 6049336 w 7800630"/>
              <a:gd name="connsiteY3-224" fmla="*/ 472 h 1188341"/>
              <a:gd name="connsiteX4-225" fmla="*/ 7800630 w 7800630"/>
              <a:gd name="connsiteY4-226" fmla="*/ 1188341 h 1188341"/>
              <a:gd name="connsiteX0-227" fmla="*/ 0 w 7800630"/>
              <a:gd name="connsiteY0-228" fmla="*/ 1120027 h 1188341"/>
              <a:gd name="connsiteX1-229" fmla="*/ 1744247 w 7800630"/>
              <a:gd name="connsiteY1-230" fmla="*/ 30356 h 1188341"/>
              <a:gd name="connsiteX2-231" fmla="*/ 4044140 w 7800630"/>
              <a:gd name="connsiteY2-232" fmla="*/ 1088686 h 1188341"/>
              <a:gd name="connsiteX3-233" fmla="*/ 6049336 w 7800630"/>
              <a:gd name="connsiteY3-234" fmla="*/ 472 h 1188341"/>
              <a:gd name="connsiteX4-235" fmla="*/ 7800630 w 7800630"/>
              <a:gd name="connsiteY4-236" fmla="*/ 1188341 h 1188341"/>
              <a:gd name="connsiteX0-237" fmla="*/ 0 w 7851801"/>
              <a:gd name="connsiteY0-238" fmla="*/ 1120082 h 1120082"/>
              <a:gd name="connsiteX1-239" fmla="*/ 1744247 w 7851801"/>
              <a:gd name="connsiteY1-240" fmla="*/ 30411 h 1120082"/>
              <a:gd name="connsiteX2-241" fmla="*/ 4044140 w 7851801"/>
              <a:gd name="connsiteY2-242" fmla="*/ 1088741 h 1120082"/>
              <a:gd name="connsiteX3-243" fmla="*/ 6049336 w 7851801"/>
              <a:gd name="connsiteY3-244" fmla="*/ 527 h 1120082"/>
              <a:gd name="connsiteX4-245" fmla="*/ 7851801 w 7851801"/>
              <a:gd name="connsiteY4-246" fmla="*/ 1061175 h 1120082"/>
              <a:gd name="connsiteX0-247" fmla="*/ 0 w 7851801"/>
              <a:gd name="connsiteY0-248" fmla="*/ 1120082 h 1120082"/>
              <a:gd name="connsiteX1-249" fmla="*/ 1744247 w 7851801"/>
              <a:gd name="connsiteY1-250" fmla="*/ 30411 h 1120082"/>
              <a:gd name="connsiteX2-251" fmla="*/ 4044140 w 7851801"/>
              <a:gd name="connsiteY2-252" fmla="*/ 1088741 h 1120082"/>
              <a:gd name="connsiteX3-253" fmla="*/ 6049336 w 7851801"/>
              <a:gd name="connsiteY3-254" fmla="*/ 527 h 1120082"/>
              <a:gd name="connsiteX4-255" fmla="*/ 7851801 w 7851801"/>
              <a:gd name="connsiteY4-256" fmla="*/ 1061175 h 1120082"/>
              <a:gd name="connsiteX0-257" fmla="*/ 0 w 7851801"/>
              <a:gd name="connsiteY0-258" fmla="*/ 1120082 h 1120082"/>
              <a:gd name="connsiteX1-259" fmla="*/ 1744247 w 7851801"/>
              <a:gd name="connsiteY1-260" fmla="*/ 30411 h 1120082"/>
              <a:gd name="connsiteX2-261" fmla="*/ 4044140 w 7851801"/>
              <a:gd name="connsiteY2-262" fmla="*/ 1088741 h 1120082"/>
              <a:gd name="connsiteX3-263" fmla="*/ 6049336 w 7851801"/>
              <a:gd name="connsiteY3-264" fmla="*/ 527 h 1120082"/>
              <a:gd name="connsiteX4-265" fmla="*/ 7851801 w 7851801"/>
              <a:gd name="connsiteY4-266" fmla="*/ 1061175 h 1120082"/>
              <a:gd name="connsiteX0-267" fmla="*/ 0 w 7851801"/>
              <a:gd name="connsiteY0-268" fmla="*/ 1119555 h 1119555"/>
              <a:gd name="connsiteX1-269" fmla="*/ 1744247 w 7851801"/>
              <a:gd name="connsiteY1-270" fmla="*/ 29884 h 1119555"/>
              <a:gd name="connsiteX2-271" fmla="*/ 4044140 w 7851801"/>
              <a:gd name="connsiteY2-272" fmla="*/ 1088214 h 1119555"/>
              <a:gd name="connsiteX3-273" fmla="*/ 6049336 w 7851801"/>
              <a:gd name="connsiteY3-274" fmla="*/ 0 h 1119555"/>
              <a:gd name="connsiteX4-275" fmla="*/ 7851801 w 7851801"/>
              <a:gd name="connsiteY4-276" fmla="*/ 1060648 h 1119555"/>
              <a:gd name="connsiteX0-277" fmla="*/ 0 w 7851801"/>
              <a:gd name="connsiteY0-278" fmla="*/ 1119555 h 1119555"/>
              <a:gd name="connsiteX1-279" fmla="*/ 1744247 w 7851801"/>
              <a:gd name="connsiteY1-280" fmla="*/ 29884 h 1119555"/>
              <a:gd name="connsiteX2-281" fmla="*/ 4044140 w 7851801"/>
              <a:gd name="connsiteY2-282" fmla="*/ 1088214 h 1119555"/>
              <a:gd name="connsiteX3-283" fmla="*/ 6049336 w 7851801"/>
              <a:gd name="connsiteY3-284" fmla="*/ 0 h 1119555"/>
              <a:gd name="connsiteX4-285" fmla="*/ 7851801 w 7851801"/>
              <a:gd name="connsiteY4-286" fmla="*/ 1060648 h 1119555"/>
              <a:gd name="connsiteX0-287" fmla="*/ 0 w 7851801"/>
              <a:gd name="connsiteY0-288" fmla="*/ 1119555 h 1119555"/>
              <a:gd name="connsiteX1-289" fmla="*/ 2349784 w 7851801"/>
              <a:gd name="connsiteY1-290" fmla="*/ 13981 h 1119555"/>
              <a:gd name="connsiteX2-291" fmla="*/ 4044140 w 7851801"/>
              <a:gd name="connsiteY2-292" fmla="*/ 1088214 h 1119555"/>
              <a:gd name="connsiteX3-293" fmla="*/ 6049336 w 7851801"/>
              <a:gd name="connsiteY3-294" fmla="*/ 0 h 1119555"/>
              <a:gd name="connsiteX4-295" fmla="*/ 7851801 w 7851801"/>
              <a:gd name="connsiteY4-296" fmla="*/ 1060648 h 1119555"/>
              <a:gd name="connsiteX0-297" fmla="*/ 0 w 7118332"/>
              <a:gd name="connsiteY0-298" fmla="*/ 1079799 h 1088237"/>
              <a:gd name="connsiteX1-299" fmla="*/ 1616315 w 7118332"/>
              <a:gd name="connsiteY1-300" fmla="*/ 13981 h 1088237"/>
              <a:gd name="connsiteX2-301" fmla="*/ 3310671 w 7118332"/>
              <a:gd name="connsiteY2-302" fmla="*/ 1088214 h 1088237"/>
              <a:gd name="connsiteX3-303" fmla="*/ 5315867 w 7118332"/>
              <a:gd name="connsiteY3-304" fmla="*/ 0 h 1088237"/>
              <a:gd name="connsiteX4-305" fmla="*/ 7118332 w 7118332"/>
              <a:gd name="connsiteY4-306" fmla="*/ 1060648 h 1088237"/>
              <a:gd name="connsiteX0-307" fmla="*/ 0 w 7118332"/>
              <a:gd name="connsiteY0-308" fmla="*/ 1079799 h 1088237"/>
              <a:gd name="connsiteX1-309" fmla="*/ 1616315 w 7118332"/>
              <a:gd name="connsiteY1-310" fmla="*/ 13981 h 1088237"/>
              <a:gd name="connsiteX2-311" fmla="*/ 3310671 w 7118332"/>
              <a:gd name="connsiteY2-312" fmla="*/ 1088214 h 1088237"/>
              <a:gd name="connsiteX3-313" fmla="*/ 5315867 w 7118332"/>
              <a:gd name="connsiteY3-314" fmla="*/ 0 h 1088237"/>
              <a:gd name="connsiteX4-315" fmla="*/ 7118332 w 7118332"/>
              <a:gd name="connsiteY4-316" fmla="*/ 1060648 h 1088237"/>
              <a:gd name="connsiteX0-317" fmla="*/ 0 w 7118332"/>
              <a:gd name="connsiteY0-318" fmla="*/ 1065820 h 1074258"/>
              <a:gd name="connsiteX1-319" fmla="*/ 1616315 w 7118332"/>
              <a:gd name="connsiteY1-320" fmla="*/ 2 h 1074258"/>
              <a:gd name="connsiteX2-321" fmla="*/ 3310671 w 7118332"/>
              <a:gd name="connsiteY2-322" fmla="*/ 1074235 h 1074258"/>
              <a:gd name="connsiteX3-323" fmla="*/ 4974720 w 7118332"/>
              <a:gd name="connsiteY3-324" fmla="*/ 1924 h 1074258"/>
              <a:gd name="connsiteX4-325" fmla="*/ 7118332 w 7118332"/>
              <a:gd name="connsiteY4-326" fmla="*/ 1046669 h 1074258"/>
              <a:gd name="connsiteX0-327" fmla="*/ 0 w 6623667"/>
              <a:gd name="connsiteY0-328" fmla="*/ 1065820 h 1074258"/>
              <a:gd name="connsiteX1-329" fmla="*/ 1616315 w 6623667"/>
              <a:gd name="connsiteY1-330" fmla="*/ 2 h 1074258"/>
              <a:gd name="connsiteX2-331" fmla="*/ 3310671 w 6623667"/>
              <a:gd name="connsiteY2-332" fmla="*/ 1074235 h 1074258"/>
              <a:gd name="connsiteX3-333" fmla="*/ 4974720 w 6623667"/>
              <a:gd name="connsiteY3-334" fmla="*/ 1924 h 1074258"/>
              <a:gd name="connsiteX4-335" fmla="*/ 6623667 w 6623667"/>
              <a:gd name="connsiteY4-336" fmla="*/ 1038718 h 1074258"/>
              <a:gd name="connsiteX0-337" fmla="*/ 0 w 6478679"/>
              <a:gd name="connsiteY0-338" fmla="*/ 1065820 h 1074258"/>
              <a:gd name="connsiteX1-339" fmla="*/ 1616315 w 6478679"/>
              <a:gd name="connsiteY1-340" fmla="*/ 2 h 1074258"/>
              <a:gd name="connsiteX2-341" fmla="*/ 3310671 w 6478679"/>
              <a:gd name="connsiteY2-342" fmla="*/ 1074235 h 1074258"/>
              <a:gd name="connsiteX3-343" fmla="*/ 4974720 w 6478679"/>
              <a:gd name="connsiteY3-344" fmla="*/ 1924 h 1074258"/>
              <a:gd name="connsiteX4-345" fmla="*/ 6478679 w 6478679"/>
              <a:gd name="connsiteY4-346" fmla="*/ 1070523 h 1074258"/>
              <a:gd name="connsiteX0-347" fmla="*/ 0 w 6700425"/>
              <a:gd name="connsiteY0-348" fmla="*/ 1065820 h 1074258"/>
              <a:gd name="connsiteX1-349" fmla="*/ 1616315 w 6700425"/>
              <a:gd name="connsiteY1-350" fmla="*/ 2 h 1074258"/>
              <a:gd name="connsiteX2-351" fmla="*/ 3310671 w 6700425"/>
              <a:gd name="connsiteY2-352" fmla="*/ 1074235 h 1074258"/>
              <a:gd name="connsiteX3-353" fmla="*/ 4974720 w 6700425"/>
              <a:gd name="connsiteY3-354" fmla="*/ 1924 h 1074258"/>
              <a:gd name="connsiteX4-355" fmla="*/ 6700425 w 6700425"/>
              <a:gd name="connsiteY4-356" fmla="*/ 1038717 h 1074258"/>
              <a:gd name="connsiteX0-357" fmla="*/ 0 w 6700425"/>
              <a:gd name="connsiteY0-358" fmla="*/ 1127507 h 1135945"/>
              <a:gd name="connsiteX1-359" fmla="*/ 1616315 w 6700425"/>
              <a:gd name="connsiteY1-360" fmla="*/ 61689 h 1135945"/>
              <a:gd name="connsiteX2-361" fmla="*/ 3310671 w 6700425"/>
              <a:gd name="connsiteY2-362" fmla="*/ 1135922 h 1135945"/>
              <a:gd name="connsiteX3-363" fmla="*/ 5034421 w 6700425"/>
              <a:gd name="connsiteY3-364" fmla="*/ 0 h 1135945"/>
              <a:gd name="connsiteX4-365" fmla="*/ 6700425 w 6700425"/>
              <a:gd name="connsiteY4-366" fmla="*/ 1100404 h 1135945"/>
              <a:gd name="connsiteX0-367" fmla="*/ 0 w 6700425"/>
              <a:gd name="connsiteY0-368" fmla="*/ 1127507 h 1135945"/>
              <a:gd name="connsiteX1-369" fmla="*/ 1616315 w 6700425"/>
              <a:gd name="connsiteY1-370" fmla="*/ 61689 h 1135945"/>
              <a:gd name="connsiteX2-371" fmla="*/ 3310671 w 6700425"/>
              <a:gd name="connsiteY2-372" fmla="*/ 1135922 h 1135945"/>
              <a:gd name="connsiteX3-373" fmla="*/ 5034421 w 6700425"/>
              <a:gd name="connsiteY3-374" fmla="*/ 0 h 1135945"/>
              <a:gd name="connsiteX4-375" fmla="*/ 6700425 w 6700425"/>
              <a:gd name="connsiteY4-376" fmla="*/ 1100404 h 1135945"/>
              <a:gd name="connsiteX0-377" fmla="*/ 0 w 6700425"/>
              <a:gd name="connsiteY0-378" fmla="*/ 1127507 h 1135945"/>
              <a:gd name="connsiteX1-379" fmla="*/ 1616315 w 6700425"/>
              <a:gd name="connsiteY1-380" fmla="*/ 61689 h 1135945"/>
              <a:gd name="connsiteX2-381" fmla="*/ 3310671 w 6700425"/>
              <a:gd name="connsiteY2-382" fmla="*/ 1135922 h 1135945"/>
              <a:gd name="connsiteX3-383" fmla="*/ 5034421 w 6700425"/>
              <a:gd name="connsiteY3-384" fmla="*/ 0 h 1135945"/>
              <a:gd name="connsiteX4-385" fmla="*/ 6700425 w 6700425"/>
              <a:gd name="connsiteY4-386" fmla="*/ 1100404 h 1135945"/>
              <a:gd name="connsiteX0-387" fmla="*/ 0 w 6700425"/>
              <a:gd name="connsiteY0-388" fmla="*/ 1127507 h 1135945"/>
              <a:gd name="connsiteX1-389" fmla="*/ 1616315 w 6700425"/>
              <a:gd name="connsiteY1-390" fmla="*/ 61689 h 1135945"/>
              <a:gd name="connsiteX2-391" fmla="*/ 3310671 w 6700425"/>
              <a:gd name="connsiteY2-392" fmla="*/ 1135922 h 1135945"/>
              <a:gd name="connsiteX3-393" fmla="*/ 5034421 w 6700425"/>
              <a:gd name="connsiteY3-394" fmla="*/ 0 h 1135945"/>
              <a:gd name="connsiteX4-395" fmla="*/ 6700425 w 6700425"/>
              <a:gd name="connsiteY4-396" fmla="*/ 1100404 h 1135945"/>
              <a:gd name="connsiteX0-397" fmla="*/ 0 w 6700425"/>
              <a:gd name="connsiteY0-398" fmla="*/ 1127507 h 1135922"/>
              <a:gd name="connsiteX1-399" fmla="*/ 1616315 w 6700425"/>
              <a:gd name="connsiteY1-400" fmla="*/ 61689 h 1135922"/>
              <a:gd name="connsiteX2-401" fmla="*/ 3310671 w 6700425"/>
              <a:gd name="connsiteY2-402" fmla="*/ 1135922 h 1135922"/>
              <a:gd name="connsiteX3-403" fmla="*/ 5034421 w 6700425"/>
              <a:gd name="connsiteY3-404" fmla="*/ 0 h 1135922"/>
              <a:gd name="connsiteX4-405" fmla="*/ 6700425 w 6700425"/>
              <a:gd name="connsiteY4-406" fmla="*/ 1100404 h 1135922"/>
              <a:gd name="connsiteX0-407" fmla="*/ 0 w 6700425"/>
              <a:gd name="connsiteY0-408" fmla="*/ 1127509 h 1135924"/>
              <a:gd name="connsiteX1-409" fmla="*/ 1616315 w 6700425"/>
              <a:gd name="connsiteY1-410" fmla="*/ 61691 h 1135924"/>
              <a:gd name="connsiteX2-411" fmla="*/ 3310671 w 6700425"/>
              <a:gd name="connsiteY2-412" fmla="*/ 1135924 h 1135924"/>
              <a:gd name="connsiteX3-413" fmla="*/ 5034421 w 6700425"/>
              <a:gd name="connsiteY3-414" fmla="*/ 2 h 1135924"/>
              <a:gd name="connsiteX4-415" fmla="*/ 6700425 w 6700425"/>
              <a:gd name="connsiteY4-416" fmla="*/ 1100406 h 1135924"/>
              <a:gd name="connsiteX0-417" fmla="*/ 0 w 6700425"/>
              <a:gd name="connsiteY0-418" fmla="*/ 1127509 h 1135924"/>
              <a:gd name="connsiteX1-419" fmla="*/ 1616315 w 6700425"/>
              <a:gd name="connsiteY1-420" fmla="*/ 61691 h 1135924"/>
              <a:gd name="connsiteX2-421" fmla="*/ 3310671 w 6700425"/>
              <a:gd name="connsiteY2-422" fmla="*/ 1135924 h 1135924"/>
              <a:gd name="connsiteX3-423" fmla="*/ 5034421 w 6700425"/>
              <a:gd name="connsiteY3-424" fmla="*/ 2 h 1135924"/>
              <a:gd name="connsiteX4-425" fmla="*/ 6700425 w 6700425"/>
              <a:gd name="connsiteY4-426" fmla="*/ 1100406 h 1135924"/>
              <a:gd name="connsiteX0-427" fmla="*/ 0 w 6700425"/>
              <a:gd name="connsiteY0-428" fmla="*/ 1127509 h 1135924"/>
              <a:gd name="connsiteX1-429" fmla="*/ 1616315 w 6700425"/>
              <a:gd name="connsiteY1-430" fmla="*/ 61691 h 1135924"/>
              <a:gd name="connsiteX2-431" fmla="*/ 3310671 w 6700425"/>
              <a:gd name="connsiteY2-432" fmla="*/ 1135924 h 1135924"/>
              <a:gd name="connsiteX3-433" fmla="*/ 5034421 w 6700425"/>
              <a:gd name="connsiteY3-434" fmla="*/ 2 h 1135924"/>
              <a:gd name="connsiteX4-435" fmla="*/ 6700425 w 6700425"/>
              <a:gd name="connsiteY4-436" fmla="*/ 1072905 h 1135924"/>
              <a:gd name="connsiteX0-437" fmla="*/ 0 w 6715173"/>
              <a:gd name="connsiteY0-438" fmla="*/ 1127509 h 1135924"/>
              <a:gd name="connsiteX1-439" fmla="*/ 1616315 w 6715173"/>
              <a:gd name="connsiteY1-440" fmla="*/ 61691 h 1135924"/>
              <a:gd name="connsiteX2-441" fmla="*/ 3310671 w 6715173"/>
              <a:gd name="connsiteY2-442" fmla="*/ 1135924 h 1135924"/>
              <a:gd name="connsiteX3-443" fmla="*/ 5034421 w 6715173"/>
              <a:gd name="connsiteY3-444" fmla="*/ 2 h 1135924"/>
              <a:gd name="connsiteX4-445" fmla="*/ 6715173 w 6715173"/>
              <a:gd name="connsiteY4-446" fmla="*/ 1059155 h 1135924"/>
            </a:gdLst>
            <a:ahLst/>
            <a:cxnLst>
              <a:cxn ang="0">
                <a:pos x="connsiteX0-1" y="connsiteY0-2"/>
              </a:cxn>
              <a:cxn ang="0">
                <a:pos x="connsiteX1-3" y="connsiteY1-4"/>
              </a:cxn>
              <a:cxn ang="0">
                <a:pos x="connsiteX2-5" y="connsiteY2-6"/>
              </a:cxn>
              <a:cxn ang="0">
                <a:pos x="connsiteX3-7" y="connsiteY3-8"/>
              </a:cxn>
              <a:cxn ang="0">
                <a:pos x="connsiteX4-25" y="connsiteY4-26"/>
              </a:cxn>
            </a:cxnLst>
            <a:rect l="l" t="t" r="r" b="b"/>
            <a:pathLst>
              <a:path w="6715173" h="1135924">
                <a:moveTo>
                  <a:pt x="0" y="1127509"/>
                </a:moveTo>
                <a:cubicBezTo>
                  <a:pt x="507007" y="1133134"/>
                  <a:pt x="1064537" y="60289"/>
                  <a:pt x="1616315" y="61691"/>
                </a:cubicBezTo>
                <a:cubicBezTo>
                  <a:pt x="2168093" y="63093"/>
                  <a:pt x="2778719" y="1127987"/>
                  <a:pt x="3310671" y="1135924"/>
                </a:cubicBezTo>
                <a:cubicBezTo>
                  <a:pt x="3866607" y="1117437"/>
                  <a:pt x="4488155" y="10816"/>
                  <a:pt x="5034421" y="2"/>
                </a:cubicBezTo>
                <a:cubicBezTo>
                  <a:pt x="5562285" y="-1785"/>
                  <a:pt x="6713956" y="1071307"/>
                  <a:pt x="6715173" y="1059155"/>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zh-CN" altLang="en-US" sz="2400">
              <a:solidFill>
                <a:prstClr val="black"/>
              </a:solidFill>
            </a:endParaRPr>
          </a:p>
        </p:txBody>
      </p:sp>
      <p:sp>
        <p:nvSpPr>
          <p:cNvPr id="38" name="淘宝网chenying0907出品 6"/>
          <p:cNvSpPr txBox="1">
            <a:spLocks noChangeArrowheads="1"/>
          </p:cNvSpPr>
          <p:nvPr/>
        </p:nvSpPr>
        <p:spPr bwMode="auto">
          <a:xfrm>
            <a:off x="635150" y="2538623"/>
            <a:ext cx="238850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fontAlgn="base">
              <a:spcBef>
                <a:spcPct val="0"/>
              </a:spcBef>
              <a:spcAft>
                <a:spcPct val="0"/>
              </a:spcAft>
            </a:pPr>
            <a:r>
              <a:rPr lang="zh-CN" altLang="en-US" sz="2665" b="1" dirty="0">
                <a:solidFill>
                  <a:prstClr val="black"/>
                </a:solidFill>
                <a:latin typeface="微软雅黑" panose="020B0503020204020204" pitchFamily="34" charset="-122"/>
                <a:ea typeface="微软雅黑" panose="020B0503020204020204" pitchFamily="34" charset="-122"/>
              </a:rPr>
              <a:t>说教材</a:t>
            </a:r>
            <a:endParaRPr lang="zh-CN" altLang="en-US" sz="2665" b="1" dirty="0">
              <a:solidFill>
                <a:prstClr val="black"/>
              </a:solidFill>
              <a:latin typeface="微软雅黑" panose="020B0503020204020204" pitchFamily="34" charset="-122"/>
              <a:ea typeface="微软雅黑" panose="020B0503020204020204" pitchFamily="34" charset="-122"/>
            </a:endParaRPr>
          </a:p>
        </p:txBody>
      </p:sp>
      <p:sp>
        <p:nvSpPr>
          <p:cNvPr id="39" name="淘宝网chenying0907出品 6"/>
          <p:cNvSpPr txBox="1">
            <a:spLocks noChangeArrowheads="1"/>
          </p:cNvSpPr>
          <p:nvPr/>
        </p:nvSpPr>
        <p:spPr bwMode="auto">
          <a:xfrm>
            <a:off x="2747384" y="3872255"/>
            <a:ext cx="238850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fontAlgn="base">
              <a:spcBef>
                <a:spcPct val="0"/>
              </a:spcBef>
              <a:spcAft>
                <a:spcPct val="0"/>
              </a:spcAft>
            </a:pPr>
            <a:r>
              <a:rPr lang="zh-CN" altLang="en-US" sz="2665" b="1" dirty="0">
                <a:solidFill>
                  <a:prstClr val="black"/>
                </a:solidFill>
                <a:latin typeface="微软雅黑" panose="020B0503020204020204" pitchFamily="34" charset="-122"/>
                <a:ea typeface="微软雅黑" panose="020B0503020204020204" pitchFamily="34" charset="-122"/>
              </a:rPr>
              <a:t>说教法</a:t>
            </a:r>
            <a:endParaRPr lang="zh-CN" altLang="en-US" sz="2665" b="1" dirty="0">
              <a:solidFill>
                <a:prstClr val="black"/>
              </a:solidFill>
              <a:latin typeface="微软雅黑" panose="020B0503020204020204" pitchFamily="34" charset="-122"/>
              <a:ea typeface="微软雅黑" panose="020B0503020204020204" pitchFamily="34" charset="-122"/>
            </a:endParaRPr>
          </a:p>
        </p:txBody>
      </p:sp>
      <p:sp>
        <p:nvSpPr>
          <p:cNvPr id="40" name="淘宝网chenying0907出品 6"/>
          <p:cNvSpPr txBox="1">
            <a:spLocks noChangeArrowheads="1"/>
          </p:cNvSpPr>
          <p:nvPr/>
        </p:nvSpPr>
        <p:spPr bwMode="auto">
          <a:xfrm>
            <a:off x="4877768" y="2534818"/>
            <a:ext cx="238850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fontAlgn="base">
              <a:spcBef>
                <a:spcPct val="0"/>
              </a:spcBef>
              <a:spcAft>
                <a:spcPct val="0"/>
              </a:spcAft>
            </a:pPr>
            <a:r>
              <a:rPr lang="zh-CN" altLang="en-US" sz="2665" b="1" dirty="0">
                <a:solidFill>
                  <a:prstClr val="black"/>
                </a:solidFill>
                <a:latin typeface="微软雅黑" panose="020B0503020204020204" pitchFamily="34" charset="-122"/>
                <a:ea typeface="微软雅黑" panose="020B0503020204020204" pitchFamily="34" charset="-122"/>
              </a:rPr>
              <a:t>说学法</a:t>
            </a:r>
            <a:endParaRPr lang="zh-CN" altLang="en-US" sz="2665" b="1" dirty="0">
              <a:solidFill>
                <a:prstClr val="black"/>
              </a:solidFill>
              <a:latin typeface="微软雅黑" panose="020B0503020204020204" pitchFamily="34" charset="-122"/>
              <a:ea typeface="微软雅黑" panose="020B0503020204020204" pitchFamily="34" charset="-122"/>
            </a:endParaRPr>
          </a:p>
        </p:txBody>
      </p:sp>
      <p:sp>
        <p:nvSpPr>
          <p:cNvPr id="41" name="淘宝网chenying0907出品 6"/>
          <p:cNvSpPr txBox="1">
            <a:spLocks noChangeArrowheads="1"/>
          </p:cNvSpPr>
          <p:nvPr/>
        </p:nvSpPr>
        <p:spPr bwMode="auto">
          <a:xfrm>
            <a:off x="6960096" y="3890843"/>
            <a:ext cx="238850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fontAlgn="base">
              <a:spcBef>
                <a:spcPct val="0"/>
              </a:spcBef>
              <a:spcAft>
                <a:spcPct val="0"/>
              </a:spcAft>
            </a:pPr>
            <a:r>
              <a:rPr lang="zh-CN" altLang="en-US" sz="2665" b="1" dirty="0">
                <a:solidFill>
                  <a:prstClr val="black"/>
                </a:solidFill>
                <a:latin typeface="微软雅黑" panose="020B0503020204020204" pitchFamily="34" charset="-122"/>
                <a:ea typeface="微软雅黑" panose="020B0503020204020204" pitchFamily="34" charset="-122"/>
              </a:rPr>
              <a:t>说教学程序</a:t>
            </a:r>
            <a:endParaRPr lang="zh-CN" altLang="en-US" sz="2665" b="1" dirty="0">
              <a:solidFill>
                <a:prstClr val="black"/>
              </a:solidFill>
              <a:latin typeface="微软雅黑" panose="020B0503020204020204" pitchFamily="34" charset="-122"/>
              <a:ea typeface="微软雅黑" panose="020B0503020204020204" pitchFamily="34" charset="-122"/>
            </a:endParaRPr>
          </a:p>
        </p:txBody>
      </p:sp>
      <p:sp>
        <p:nvSpPr>
          <p:cNvPr id="42" name="淘宝网chenying0907出品 40"/>
          <p:cNvSpPr txBox="1">
            <a:spLocks noChangeArrowheads="1"/>
          </p:cNvSpPr>
          <p:nvPr/>
        </p:nvSpPr>
        <p:spPr bwMode="auto">
          <a:xfrm>
            <a:off x="8976320" y="2511478"/>
            <a:ext cx="238850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lvl="1" algn="ctr" fontAlgn="base">
              <a:spcBef>
                <a:spcPct val="0"/>
              </a:spcBef>
              <a:spcAft>
                <a:spcPct val="0"/>
              </a:spcAft>
            </a:pPr>
            <a:r>
              <a:rPr lang="zh-CN" altLang="en-US" sz="2665" b="1" dirty="0">
                <a:solidFill>
                  <a:prstClr val="black"/>
                </a:solidFill>
                <a:latin typeface="微软雅黑" panose="020B0503020204020204" pitchFamily="34" charset="-122"/>
                <a:ea typeface="微软雅黑" panose="020B0503020204020204" pitchFamily="34" charset="-122"/>
              </a:rPr>
              <a:t>说板书设计</a:t>
            </a:r>
            <a:endParaRPr lang="zh-CN" altLang="en-US" sz="2665" b="1" dirty="0">
              <a:solidFill>
                <a:prstClr val="black"/>
              </a:solidFill>
              <a:latin typeface="微软雅黑" panose="020B0503020204020204" pitchFamily="34" charset="-122"/>
              <a:ea typeface="微软雅黑" panose="020B0503020204020204" pitchFamily="34" charset="-122"/>
            </a:endParaRPr>
          </a:p>
        </p:txBody>
      </p:sp>
      <p:grpSp>
        <p:nvGrpSpPr>
          <p:cNvPr id="43" name="淘宝网chenying0907出品 42"/>
          <p:cNvGrpSpPr/>
          <p:nvPr/>
        </p:nvGrpSpPr>
        <p:grpSpPr>
          <a:xfrm>
            <a:off x="1325688" y="3604190"/>
            <a:ext cx="1181594" cy="1181594"/>
            <a:chOff x="1325688" y="3604190"/>
            <a:chExt cx="1181594" cy="1181594"/>
          </a:xfrm>
        </p:grpSpPr>
        <p:sp>
          <p:nvSpPr>
            <p:cNvPr id="44" name="圆角淘宝网chenying0907出品 43"/>
            <p:cNvSpPr/>
            <p:nvPr/>
          </p:nvSpPr>
          <p:spPr>
            <a:xfrm rot="18926425">
              <a:off x="1325688" y="3604190"/>
              <a:ext cx="1181594" cy="1181594"/>
            </a:xfrm>
            <a:prstGeom prst="roundRect">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45" name="淘宝网chenying0907出品 27"/>
            <p:cNvSpPr txBox="1"/>
            <p:nvPr/>
          </p:nvSpPr>
          <p:spPr>
            <a:xfrm>
              <a:off x="1611063" y="3764287"/>
              <a:ext cx="606255" cy="913007"/>
            </a:xfrm>
            <a:prstGeom prst="rect">
              <a:avLst/>
            </a:prstGeom>
            <a:noFill/>
          </p:spPr>
          <p:txBody>
            <a:bodyPr wrap="none" rtlCol="0">
              <a:spAutoFit/>
            </a:bodyPr>
            <a:lstStyle/>
            <a:p>
              <a:pPr algn="ctr" fontAlgn="base">
                <a:spcBef>
                  <a:spcPct val="0"/>
                </a:spcBef>
                <a:spcAft>
                  <a:spcPct val="0"/>
                </a:spcAft>
              </a:pPr>
              <a:r>
                <a:rPr lang="en-US" altLang="zh-CN" sz="5335" b="1" dirty="0">
                  <a:solidFill>
                    <a:srgbClr val="00B0F0"/>
                  </a:solidFill>
                  <a:latin typeface="微软雅黑" panose="020B0503020204020204" pitchFamily="34" charset="-122"/>
                  <a:ea typeface="造字工房劲黑（非商用）常规体" pitchFamily="50" charset="-122"/>
                </a:rPr>
                <a:t>1</a:t>
              </a:r>
              <a:endParaRPr lang="zh-CN" altLang="en-US" sz="5335" b="1" dirty="0">
                <a:solidFill>
                  <a:srgbClr val="00B0F0"/>
                </a:solidFill>
                <a:latin typeface="微软雅黑" panose="020B0503020204020204" pitchFamily="34" charset="-122"/>
                <a:ea typeface="造字工房劲黑（非商用）常规体" pitchFamily="50" charset="-122"/>
              </a:endParaRPr>
            </a:p>
          </p:txBody>
        </p:sp>
      </p:grpSp>
      <p:grpSp>
        <p:nvGrpSpPr>
          <p:cNvPr id="46" name="淘宝网chenying0907出品 45"/>
          <p:cNvGrpSpPr/>
          <p:nvPr/>
        </p:nvGrpSpPr>
        <p:grpSpPr>
          <a:xfrm>
            <a:off x="3350841" y="2193014"/>
            <a:ext cx="1181594" cy="1181594"/>
            <a:chOff x="1325688" y="3604190"/>
            <a:chExt cx="1181594" cy="1181594"/>
          </a:xfrm>
        </p:grpSpPr>
        <p:sp>
          <p:nvSpPr>
            <p:cNvPr id="47" name="圆角淘宝网chenying0907出品 46"/>
            <p:cNvSpPr/>
            <p:nvPr/>
          </p:nvSpPr>
          <p:spPr>
            <a:xfrm rot="18926425">
              <a:off x="1325688" y="3604190"/>
              <a:ext cx="1181594" cy="1181594"/>
            </a:xfrm>
            <a:prstGeom prst="roundRect">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48" name="淘宝网chenying0907出品 27"/>
            <p:cNvSpPr txBox="1"/>
            <p:nvPr/>
          </p:nvSpPr>
          <p:spPr>
            <a:xfrm>
              <a:off x="1611063" y="3764287"/>
              <a:ext cx="606255" cy="913007"/>
            </a:xfrm>
            <a:prstGeom prst="rect">
              <a:avLst/>
            </a:prstGeom>
            <a:noFill/>
          </p:spPr>
          <p:txBody>
            <a:bodyPr wrap="none" rtlCol="0">
              <a:spAutoFit/>
            </a:bodyPr>
            <a:lstStyle/>
            <a:p>
              <a:pPr algn="ctr" fontAlgn="base">
                <a:spcBef>
                  <a:spcPct val="0"/>
                </a:spcBef>
                <a:spcAft>
                  <a:spcPct val="0"/>
                </a:spcAft>
              </a:pPr>
              <a:r>
                <a:rPr lang="en-US" altLang="zh-CN" sz="5335" b="1" dirty="0">
                  <a:solidFill>
                    <a:srgbClr val="00B0F0"/>
                  </a:solidFill>
                  <a:latin typeface="微软雅黑" panose="020B0503020204020204" pitchFamily="34" charset="-122"/>
                  <a:ea typeface="造字工房劲黑（非商用）常规体" pitchFamily="50" charset="-122"/>
                </a:rPr>
                <a:t>2</a:t>
              </a:r>
              <a:endParaRPr lang="zh-CN" altLang="en-US" sz="5335" b="1" dirty="0">
                <a:solidFill>
                  <a:srgbClr val="00B0F0"/>
                </a:solidFill>
                <a:latin typeface="微软雅黑" panose="020B0503020204020204" pitchFamily="34" charset="-122"/>
                <a:ea typeface="造字工房劲黑（非商用）常规体" pitchFamily="50" charset="-122"/>
              </a:endParaRPr>
            </a:p>
          </p:txBody>
        </p:sp>
      </p:grpSp>
      <p:grpSp>
        <p:nvGrpSpPr>
          <p:cNvPr id="49" name="淘宝网chenying0907出品 48"/>
          <p:cNvGrpSpPr/>
          <p:nvPr/>
        </p:nvGrpSpPr>
        <p:grpSpPr>
          <a:xfrm>
            <a:off x="5430891" y="3614231"/>
            <a:ext cx="1181594" cy="1181594"/>
            <a:chOff x="1325688" y="3604190"/>
            <a:chExt cx="1181594" cy="1181594"/>
          </a:xfrm>
        </p:grpSpPr>
        <p:sp>
          <p:nvSpPr>
            <p:cNvPr id="50" name="圆角淘宝网chenying0907出品 49"/>
            <p:cNvSpPr/>
            <p:nvPr/>
          </p:nvSpPr>
          <p:spPr>
            <a:xfrm rot="18926425">
              <a:off x="1325688" y="3604190"/>
              <a:ext cx="1181594" cy="1181594"/>
            </a:xfrm>
            <a:prstGeom prst="roundRect">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51" name="淘宝网chenying0907出品 27"/>
            <p:cNvSpPr txBox="1"/>
            <p:nvPr/>
          </p:nvSpPr>
          <p:spPr>
            <a:xfrm>
              <a:off x="1611063" y="3764287"/>
              <a:ext cx="606255" cy="913007"/>
            </a:xfrm>
            <a:prstGeom prst="rect">
              <a:avLst/>
            </a:prstGeom>
            <a:noFill/>
          </p:spPr>
          <p:txBody>
            <a:bodyPr wrap="none" rtlCol="0">
              <a:spAutoFit/>
            </a:bodyPr>
            <a:lstStyle/>
            <a:p>
              <a:pPr algn="ctr" fontAlgn="base">
                <a:spcBef>
                  <a:spcPct val="0"/>
                </a:spcBef>
                <a:spcAft>
                  <a:spcPct val="0"/>
                </a:spcAft>
              </a:pPr>
              <a:r>
                <a:rPr lang="en-US" altLang="zh-CN" sz="5335" b="1" dirty="0">
                  <a:solidFill>
                    <a:srgbClr val="00B0F0"/>
                  </a:solidFill>
                  <a:latin typeface="微软雅黑" panose="020B0503020204020204" pitchFamily="34" charset="-122"/>
                  <a:ea typeface="造字工房劲黑（非商用）常规体" pitchFamily="50" charset="-122"/>
                </a:rPr>
                <a:t>3</a:t>
              </a:r>
              <a:endParaRPr lang="zh-CN" altLang="en-US" sz="5335" b="1" dirty="0">
                <a:solidFill>
                  <a:srgbClr val="00B0F0"/>
                </a:solidFill>
                <a:latin typeface="微软雅黑" panose="020B0503020204020204" pitchFamily="34" charset="-122"/>
                <a:ea typeface="造字工房劲黑（非商用）常规体" pitchFamily="50" charset="-122"/>
              </a:endParaRPr>
            </a:p>
          </p:txBody>
        </p:sp>
      </p:grpSp>
      <p:grpSp>
        <p:nvGrpSpPr>
          <p:cNvPr id="52" name="淘宝网chenying0907出品 51"/>
          <p:cNvGrpSpPr/>
          <p:nvPr/>
        </p:nvGrpSpPr>
        <p:grpSpPr>
          <a:xfrm>
            <a:off x="7693254" y="2172064"/>
            <a:ext cx="1181594" cy="1181594"/>
            <a:chOff x="1325688" y="3604190"/>
            <a:chExt cx="1181594" cy="1181594"/>
          </a:xfrm>
        </p:grpSpPr>
        <p:sp>
          <p:nvSpPr>
            <p:cNvPr id="53" name="圆角淘宝网chenying0907出品 52"/>
            <p:cNvSpPr/>
            <p:nvPr/>
          </p:nvSpPr>
          <p:spPr>
            <a:xfrm rot="18926425">
              <a:off x="1325688" y="3604190"/>
              <a:ext cx="1181594" cy="1181594"/>
            </a:xfrm>
            <a:prstGeom prst="roundRect">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54" name="淘宝网chenying0907出品 27"/>
            <p:cNvSpPr txBox="1"/>
            <p:nvPr/>
          </p:nvSpPr>
          <p:spPr>
            <a:xfrm>
              <a:off x="1611063" y="3764287"/>
              <a:ext cx="606255" cy="913007"/>
            </a:xfrm>
            <a:prstGeom prst="rect">
              <a:avLst/>
            </a:prstGeom>
            <a:noFill/>
          </p:spPr>
          <p:txBody>
            <a:bodyPr wrap="none" rtlCol="0">
              <a:spAutoFit/>
            </a:bodyPr>
            <a:lstStyle/>
            <a:p>
              <a:pPr algn="ctr" fontAlgn="base">
                <a:spcBef>
                  <a:spcPct val="0"/>
                </a:spcBef>
                <a:spcAft>
                  <a:spcPct val="0"/>
                </a:spcAft>
              </a:pPr>
              <a:r>
                <a:rPr lang="en-US" altLang="zh-CN" sz="5335" b="1" dirty="0">
                  <a:solidFill>
                    <a:srgbClr val="00B0F0"/>
                  </a:solidFill>
                  <a:latin typeface="微软雅黑" panose="020B0503020204020204" pitchFamily="34" charset="-122"/>
                  <a:ea typeface="造字工房劲黑（非商用）常规体" pitchFamily="50" charset="-122"/>
                </a:rPr>
                <a:t>4</a:t>
              </a:r>
              <a:endParaRPr lang="zh-CN" altLang="en-US" sz="5335" b="1" dirty="0">
                <a:solidFill>
                  <a:srgbClr val="00B0F0"/>
                </a:solidFill>
                <a:latin typeface="微软雅黑" panose="020B0503020204020204" pitchFamily="34" charset="-122"/>
                <a:ea typeface="造字工房劲黑（非商用）常规体" pitchFamily="50" charset="-122"/>
              </a:endParaRPr>
            </a:p>
          </p:txBody>
        </p:sp>
      </p:grpSp>
      <p:grpSp>
        <p:nvGrpSpPr>
          <p:cNvPr id="55" name="淘宝网chenying0907出品 54"/>
          <p:cNvGrpSpPr/>
          <p:nvPr/>
        </p:nvGrpSpPr>
        <p:grpSpPr>
          <a:xfrm>
            <a:off x="9952770" y="3602560"/>
            <a:ext cx="1181594" cy="1181594"/>
            <a:chOff x="1325688" y="3604190"/>
            <a:chExt cx="1181594" cy="1181594"/>
          </a:xfrm>
        </p:grpSpPr>
        <p:sp>
          <p:nvSpPr>
            <p:cNvPr id="56" name="圆角淘宝网chenying0907出品 55"/>
            <p:cNvSpPr/>
            <p:nvPr/>
          </p:nvSpPr>
          <p:spPr>
            <a:xfrm rot="18926425">
              <a:off x="1325688" y="3604190"/>
              <a:ext cx="1181594" cy="1181594"/>
            </a:xfrm>
            <a:prstGeom prst="roundRect">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600"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57" name="淘宝网chenying0907出品 27"/>
            <p:cNvSpPr txBox="1"/>
            <p:nvPr/>
          </p:nvSpPr>
          <p:spPr>
            <a:xfrm>
              <a:off x="1611063" y="3764287"/>
              <a:ext cx="606255" cy="913007"/>
            </a:xfrm>
            <a:prstGeom prst="rect">
              <a:avLst/>
            </a:prstGeom>
            <a:noFill/>
          </p:spPr>
          <p:txBody>
            <a:bodyPr wrap="none" rtlCol="0">
              <a:spAutoFit/>
            </a:bodyPr>
            <a:lstStyle/>
            <a:p>
              <a:pPr algn="ctr" fontAlgn="base">
                <a:spcBef>
                  <a:spcPct val="0"/>
                </a:spcBef>
                <a:spcAft>
                  <a:spcPct val="0"/>
                </a:spcAft>
              </a:pPr>
              <a:r>
                <a:rPr lang="en-US" altLang="zh-CN" sz="5335" b="1" dirty="0">
                  <a:solidFill>
                    <a:srgbClr val="00B0F0"/>
                  </a:solidFill>
                  <a:latin typeface="微软雅黑" panose="020B0503020204020204" pitchFamily="34" charset="-122"/>
                  <a:ea typeface="造字工房劲黑（非商用）常规体" pitchFamily="50" charset="-122"/>
                </a:rPr>
                <a:t>5</a:t>
              </a:r>
              <a:endParaRPr lang="zh-CN" altLang="en-US" sz="5335" b="1" dirty="0">
                <a:solidFill>
                  <a:srgbClr val="00B0F0"/>
                </a:solidFill>
                <a:latin typeface="微软雅黑" panose="020B0503020204020204" pitchFamily="34" charset="-122"/>
                <a:ea typeface="造字工房劲黑（非商用）常规体" pitchFamily="50" charset="-122"/>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2000"/>
                                        <p:tgtEl>
                                          <p:spTgt spid="37"/>
                                        </p:tgtEl>
                                      </p:cBhvr>
                                    </p:animEffect>
                                  </p:childTnLst>
                                </p:cTn>
                              </p:par>
                              <p:par>
                                <p:cTn id="14" presetID="53" presetClass="entr" presetSubtype="16" fill="hold" nodeType="withEffect">
                                  <p:stCondLst>
                                    <p:cond delay="300"/>
                                  </p:stCondLst>
                                  <p:childTnLst>
                                    <p:set>
                                      <p:cBhvr>
                                        <p:cTn id="15" dur="1" fill="hold">
                                          <p:stCondLst>
                                            <p:cond delay="0"/>
                                          </p:stCondLst>
                                        </p:cTn>
                                        <p:tgtEl>
                                          <p:spTgt spid="46"/>
                                        </p:tgtEl>
                                        <p:attrNameLst>
                                          <p:attrName>style.visibility</p:attrName>
                                        </p:attrNameLst>
                                      </p:cBhvr>
                                      <p:to>
                                        <p:strVal val="visible"/>
                                      </p:to>
                                    </p:set>
                                    <p:anim calcmode="lin" valueType="num">
                                      <p:cBhvr>
                                        <p:cTn id="16" dur="500" fill="hold"/>
                                        <p:tgtEl>
                                          <p:spTgt spid="46"/>
                                        </p:tgtEl>
                                        <p:attrNameLst>
                                          <p:attrName>ppt_w</p:attrName>
                                        </p:attrNameLst>
                                      </p:cBhvr>
                                      <p:tavLst>
                                        <p:tav tm="0">
                                          <p:val>
                                            <p:fltVal val="0"/>
                                          </p:val>
                                        </p:tav>
                                        <p:tav tm="100000">
                                          <p:val>
                                            <p:strVal val="#ppt_w"/>
                                          </p:val>
                                        </p:tav>
                                      </p:tavLst>
                                    </p:anim>
                                    <p:anim calcmode="lin" valueType="num">
                                      <p:cBhvr>
                                        <p:cTn id="17" dur="500" fill="hold"/>
                                        <p:tgtEl>
                                          <p:spTgt spid="46"/>
                                        </p:tgtEl>
                                        <p:attrNameLst>
                                          <p:attrName>ppt_h</p:attrName>
                                        </p:attrNameLst>
                                      </p:cBhvr>
                                      <p:tavLst>
                                        <p:tav tm="0">
                                          <p:val>
                                            <p:fltVal val="0"/>
                                          </p:val>
                                        </p:tav>
                                        <p:tav tm="100000">
                                          <p:val>
                                            <p:strVal val="#ppt_h"/>
                                          </p:val>
                                        </p:tav>
                                      </p:tavLst>
                                    </p:anim>
                                    <p:animEffect transition="in" filter="fade">
                                      <p:cBhvr>
                                        <p:cTn id="18" dur="500"/>
                                        <p:tgtEl>
                                          <p:spTgt spid="46"/>
                                        </p:tgtEl>
                                      </p:cBhvr>
                                    </p:animEffect>
                                  </p:childTnLst>
                                </p:cTn>
                              </p:par>
                              <p:par>
                                <p:cTn id="19" presetID="53" presetClass="entr" presetSubtype="16" fill="hold" nodeType="withEffect">
                                  <p:stCondLst>
                                    <p:cond delay="90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nodeType="withEffect">
                                  <p:stCondLst>
                                    <p:cond delay="90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Effect transition="in" filter="fade">
                                      <p:cBhvr>
                                        <p:cTn id="28" dur="500"/>
                                        <p:tgtEl>
                                          <p:spTgt spid="52"/>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1000"/>
                                        <p:tgtEl>
                                          <p:spTgt spid="38"/>
                                        </p:tgtEl>
                                      </p:cBhvr>
                                    </p:animEffect>
                                    <p:anim calcmode="lin" valueType="num">
                                      <p:cBhvr>
                                        <p:cTn id="32" dur="1000" fill="hold"/>
                                        <p:tgtEl>
                                          <p:spTgt spid="38"/>
                                        </p:tgtEl>
                                        <p:attrNameLst>
                                          <p:attrName>ppt_x</p:attrName>
                                        </p:attrNameLst>
                                      </p:cBhvr>
                                      <p:tavLst>
                                        <p:tav tm="0">
                                          <p:val>
                                            <p:strVal val="#ppt_x"/>
                                          </p:val>
                                        </p:tav>
                                        <p:tav tm="100000">
                                          <p:val>
                                            <p:strVal val="#ppt_x"/>
                                          </p:val>
                                        </p:tav>
                                      </p:tavLst>
                                    </p:anim>
                                    <p:anim calcmode="lin" valueType="num">
                                      <p:cBhvr>
                                        <p:cTn id="33" dur="1000" fill="hold"/>
                                        <p:tgtEl>
                                          <p:spTgt spid="38"/>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80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1000"/>
                                        <p:tgtEl>
                                          <p:spTgt spid="39"/>
                                        </p:tgtEl>
                                      </p:cBhvr>
                                    </p:animEffect>
                                    <p:anim calcmode="lin" valueType="num">
                                      <p:cBhvr>
                                        <p:cTn id="37" dur="1000" fill="hold"/>
                                        <p:tgtEl>
                                          <p:spTgt spid="39"/>
                                        </p:tgtEl>
                                        <p:attrNameLst>
                                          <p:attrName>ppt_x</p:attrName>
                                        </p:attrNameLst>
                                      </p:cBhvr>
                                      <p:tavLst>
                                        <p:tav tm="0">
                                          <p:val>
                                            <p:strVal val="#ppt_x"/>
                                          </p:val>
                                        </p:tav>
                                        <p:tav tm="100000">
                                          <p:val>
                                            <p:strVal val="#ppt_x"/>
                                          </p:val>
                                        </p:tav>
                                      </p:tavLst>
                                    </p:anim>
                                    <p:anim calcmode="lin" valueType="num">
                                      <p:cBhvr>
                                        <p:cTn id="38" dur="1000" fill="hold"/>
                                        <p:tgtEl>
                                          <p:spTgt spid="3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140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1000"/>
                                        <p:tgtEl>
                                          <p:spTgt spid="40"/>
                                        </p:tgtEl>
                                      </p:cBhvr>
                                    </p:animEffect>
                                    <p:anim calcmode="lin" valueType="num">
                                      <p:cBhvr>
                                        <p:cTn id="42" dur="1000" fill="hold"/>
                                        <p:tgtEl>
                                          <p:spTgt spid="40"/>
                                        </p:tgtEl>
                                        <p:attrNameLst>
                                          <p:attrName>ppt_x</p:attrName>
                                        </p:attrNameLst>
                                      </p:cBhvr>
                                      <p:tavLst>
                                        <p:tav tm="0">
                                          <p:val>
                                            <p:strVal val="#ppt_x"/>
                                          </p:val>
                                        </p:tav>
                                        <p:tav tm="100000">
                                          <p:val>
                                            <p:strVal val="#ppt_x"/>
                                          </p:val>
                                        </p:tav>
                                      </p:tavLst>
                                    </p:anim>
                                    <p:anim calcmode="lin" valueType="num">
                                      <p:cBhvr>
                                        <p:cTn id="43" dur="1000" fill="hold"/>
                                        <p:tgtEl>
                                          <p:spTgt spid="40"/>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190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1000"/>
                                        <p:tgtEl>
                                          <p:spTgt spid="41"/>
                                        </p:tgtEl>
                                      </p:cBhvr>
                                    </p:animEffect>
                                    <p:anim calcmode="lin" valueType="num">
                                      <p:cBhvr>
                                        <p:cTn id="47" dur="1000" fill="hold"/>
                                        <p:tgtEl>
                                          <p:spTgt spid="41"/>
                                        </p:tgtEl>
                                        <p:attrNameLst>
                                          <p:attrName>ppt_x</p:attrName>
                                        </p:attrNameLst>
                                      </p:cBhvr>
                                      <p:tavLst>
                                        <p:tav tm="0">
                                          <p:val>
                                            <p:strVal val="#ppt_x"/>
                                          </p:val>
                                        </p:tav>
                                        <p:tav tm="100000">
                                          <p:val>
                                            <p:strVal val="#ppt_x"/>
                                          </p:val>
                                        </p:tav>
                                      </p:tavLst>
                                    </p:anim>
                                    <p:anim calcmode="lin" valueType="num">
                                      <p:cBhvr>
                                        <p:cTn id="48" dur="1000" fill="hold"/>
                                        <p:tgtEl>
                                          <p:spTgt spid="41"/>
                                        </p:tgtEl>
                                        <p:attrNameLst>
                                          <p:attrName>ppt_y</p:attrName>
                                        </p:attrNameLst>
                                      </p:cBhvr>
                                      <p:tavLst>
                                        <p:tav tm="0">
                                          <p:val>
                                            <p:strVal val="#ppt_y-.1"/>
                                          </p:val>
                                        </p:tav>
                                        <p:tav tm="100000">
                                          <p:val>
                                            <p:strVal val="#ppt_y"/>
                                          </p:val>
                                        </p:tav>
                                      </p:tavLst>
                                    </p:anim>
                                  </p:childTnLst>
                                </p:cTn>
                              </p:par>
                              <p:par>
                                <p:cTn id="49" presetID="53" presetClass="entr" presetSubtype="16" fill="hold" nodeType="withEffect">
                                  <p:stCondLst>
                                    <p:cond delay="1400"/>
                                  </p:stCondLst>
                                  <p:childTnLst>
                                    <p:set>
                                      <p:cBhvr>
                                        <p:cTn id="50" dur="1" fill="hold">
                                          <p:stCondLst>
                                            <p:cond delay="0"/>
                                          </p:stCondLst>
                                        </p:cTn>
                                        <p:tgtEl>
                                          <p:spTgt spid="55"/>
                                        </p:tgtEl>
                                        <p:attrNameLst>
                                          <p:attrName>style.visibility</p:attrName>
                                        </p:attrNameLst>
                                      </p:cBhvr>
                                      <p:to>
                                        <p:strVal val="visible"/>
                                      </p:to>
                                    </p:set>
                                    <p:anim calcmode="lin" valueType="num">
                                      <p:cBhvr>
                                        <p:cTn id="51" dur="500" fill="hold"/>
                                        <p:tgtEl>
                                          <p:spTgt spid="55"/>
                                        </p:tgtEl>
                                        <p:attrNameLst>
                                          <p:attrName>ppt_w</p:attrName>
                                        </p:attrNameLst>
                                      </p:cBhvr>
                                      <p:tavLst>
                                        <p:tav tm="0">
                                          <p:val>
                                            <p:fltVal val="0"/>
                                          </p:val>
                                        </p:tav>
                                        <p:tav tm="100000">
                                          <p:val>
                                            <p:strVal val="#ppt_w"/>
                                          </p:val>
                                        </p:tav>
                                      </p:tavLst>
                                    </p:anim>
                                    <p:anim calcmode="lin" valueType="num">
                                      <p:cBhvr>
                                        <p:cTn id="52" dur="500" fill="hold"/>
                                        <p:tgtEl>
                                          <p:spTgt spid="55"/>
                                        </p:tgtEl>
                                        <p:attrNameLst>
                                          <p:attrName>ppt_h</p:attrName>
                                        </p:attrNameLst>
                                      </p:cBhvr>
                                      <p:tavLst>
                                        <p:tav tm="0">
                                          <p:val>
                                            <p:fltVal val="0"/>
                                          </p:val>
                                        </p:tav>
                                        <p:tav tm="100000">
                                          <p:val>
                                            <p:strVal val="#ppt_h"/>
                                          </p:val>
                                        </p:tav>
                                      </p:tavLst>
                                    </p:anim>
                                    <p:animEffect transition="in" filter="fade">
                                      <p:cBhvr>
                                        <p:cTn id="53" dur="500"/>
                                        <p:tgtEl>
                                          <p:spTgt spid="55"/>
                                        </p:tgtEl>
                                      </p:cBhvr>
                                    </p:animEffect>
                                  </p:childTnLst>
                                </p:cTn>
                              </p:par>
                              <p:par>
                                <p:cTn id="54" presetID="47" presetClass="entr" presetSubtype="0" fill="hold" grpId="0" nodeType="withEffect">
                                  <p:stCondLst>
                                    <p:cond delay="190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anim calcmode="lin" valueType="num">
                                      <p:cBhvr>
                                        <p:cTn id="57" dur="1000" fill="hold"/>
                                        <p:tgtEl>
                                          <p:spTgt spid="42"/>
                                        </p:tgtEl>
                                        <p:attrNameLst>
                                          <p:attrName>ppt_x</p:attrName>
                                        </p:attrNameLst>
                                      </p:cBhvr>
                                      <p:tavLst>
                                        <p:tav tm="0">
                                          <p:val>
                                            <p:strVal val="#ppt_x"/>
                                          </p:val>
                                        </p:tav>
                                        <p:tav tm="100000">
                                          <p:val>
                                            <p:strVal val="#ppt_x"/>
                                          </p:val>
                                        </p:tav>
                                      </p:tavLst>
                                    </p:anim>
                                    <p:anim calcmode="lin" valueType="num">
                                      <p:cBhvr>
                                        <p:cTn id="5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p:bldP spid="40" grpId="0"/>
      <p:bldP spid="41" grpId="0"/>
      <p:bldP spid="4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淘宝网chenying0907出品 1"/>
          <p:cNvGrpSpPr/>
          <p:nvPr/>
        </p:nvGrpSpPr>
        <p:grpSpPr>
          <a:xfrm rot="21194759">
            <a:off x="5530015" y="1444548"/>
            <a:ext cx="1452345" cy="1452345"/>
            <a:chOff x="4883092" y="1682340"/>
            <a:chExt cx="1944216" cy="1944216"/>
          </a:xfrm>
        </p:grpSpPr>
        <p:sp>
          <p:nvSpPr>
            <p:cNvPr id="3" name="圆角淘宝网chenying0907出品 2"/>
            <p:cNvSpPr/>
            <p:nvPr/>
          </p:nvSpPr>
          <p:spPr>
            <a:xfrm rot="19460361">
              <a:off x="4883092" y="1682340"/>
              <a:ext cx="1944216" cy="1944216"/>
            </a:xfrm>
            <a:prstGeom prst="roundRect">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淘宝网chenying0907出品 15"/>
            <p:cNvSpPr>
              <a:spLocks noEditPoints="1"/>
            </p:cNvSpPr>
            <p:nvPr/>
          </p:nvSpPr>
          <p:spPr bwMode="auto">
            <a:xfrm rot="405241">
              <a:off x="5321134" y="2057792"/>
              <a:ext cx="1080788" cy="1086431"/>
            </a:xfrm>
            <a:custGeom>
              <a:avLst/>
              <a:gdLst>
                <a:gd name="T0" fmla="*/ 192 w 383"/>
                <a:gd name="T1" fmla="*/ 64 h 385"/>
                <a:gd name="T2" fmla="*/ 336 w 383"/>
                <a:gd name="T3" fmla="*/ 224 h 385"/>
                <a:gd name="T4" fmla="*/ 336 w 383"/>
                <a:gd name="T5" fmla="*/ 385 h 385"/>
                <a:gd name="T6" fmla="*/ 239 w 383"/>
                <a:gd name="T7" fmla="*/ 385 h 385"/>
                <a:gd name="T8" fmla="*/ 239 w 383"/>
                <a:gd name="T9" fmla="*/ 264 h 385"/>
                <a:gd name="T10" fmla="*/ 236 w 383"/>
                <a:gd name="T11" fmla="*/ 253 h 385"/>
                <a:gd name="T12" fmla="*/ 227 w 383"/>
                <a:gd name="T13" fmla="*/ 244 h 385"/>
                <a:gd name="T14" fmla="*/ 215 w 383"/>
                <a:gd name="T15" fmla="*/ 241 h 385"/>
                <a:gd name="T16" fmla="*/ 168 w 383"/>
                <a:gd name="T17" fmla="*/ 241 h 385"/>
                <a:gd name="T18" fmla="*/ 156 w 383"/>
                <a:gd name="T19" fmla="*/ 244 h 385"/>
                <a:gd name="T20" fmla="*/ 146 w 383"/>
                <a:gd name="T21" fmla="*/ 253 h 385"/>
                <a:gd name="T22" fmla="*/ 144 w 383"/>
                <a:gd name="T23" fmla="*/ 264 h 385"/>
                <a:gd name="T24" fmla="*/ 144 w 383"/>
                <a:gd name="T25" fmla="*/ 385 h 385"/>
                <a:gd name="T26" fmla="*/ 48 w 383"/>
                <a:gd name="T27" fmla="*/ 385 h 385"/>
                <a:gd name="T28" fmla="*/ 48 w 383"/>
                <a:gd name="T29" fmla="*/ 224 h 385"/>
                <a:gd name="T30" fmla="*/ 192 w 383"/>
                <a:gd name="T31" fmla="*/ 64 h 385"/>
                <a:gd name="T32" fmla="*/ 312 w 383"/>
                <a:gd name="T33" fmla="*/ 24 h 385"/>
                <a:gd name="T34" fmla="*/ 360 w 383"/>
                <a:gd name="T35" fmla="*/ 24 h 385"/>
                <a:gd name="T36" fmla="*/ 360 w 383"/>
                <a:gd name="T37" fmla="*/ 129 h 385"/>
                <a:gd name="T38" fmla="*/ 312 w 383"/>
                <a:gd name="T39" fmla="*/ 74 h 385"/>
                <a:gd name="T40" fmla="*/ 312 w 383"/>
                <a:gd name="T41" fmla="*/ 24 h 385"/>
                <a:gd name="T42" fmla="*/ 168 w 383"/>
                <a:gd name="T43" fmla="*/ 0 h 385"/>
                <a:gd name="T44" fmla="*/ 215 w 383"/>
                <a:gd name="T45" fmla="*/ 0 h 385"/>
                <a:gd name="T46" fmla="*/ 383 w 383"/>
                <a:gd name="T47" fmla="*/ 193 h 385"/>
                <a:gd name="T48" fmla="*/ 336 w 383"/>
                <a:gd name="T49" fmla="*/ 193 h 385"/>
                <a:gd name="T50" fmla="*/ 192 w 383"/>
                <a:gd name="T51" fmla="*/ 27 h 385"/>
                <a:gd name="T52" fmla="*/ 48 w 383"/>
                <a:gd name="T53" fmla="*/ 193 h 385"/>
                <a:gd name="T54" fmla="*/ 0 w 383"/>
                <a:gd name="T55" fmla="*/ 193 h 385"/>
                <a:gd name="T56" fmla="*/ 168 w 383"/>
                <a:gd name="T57"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3" h="385">
                  <a:moveTo>
                    <a:pt x="192" y="64"/>
                  </a:moveTo>
                  <a:lnTo>
                    <a:pt x="336" y="224"/>
                  </a:lnTo>
                  <a:lnTo>
                    <a:pt x="336" y="385"/>
                  </a:lnTo>
                  <a:lnTo>
                    <a:pt x="239" y="385"/>
                  </a:lnTo>
                  <a:lnTo>
                    <a:pt x="239" y="264"/>
                  </a:lnTo>
                  <a:lnTo>
                    <a:pt x="236" y="253"/>
                  </a:lnTo>
                  <a:lnTo>
                    <a:pt x="227" y="244"/>
                  </a:lnTo>
                  <a:lnTo>
                    <a:pt x="215" y="241"/>
                  </a:lnTo>
                  <a:lnTo>
                    <a:pt x="168" y="241"/>
                  </a:lnTo>
                  <a:lnTo>
                    <a:pt x="156" y="244"/>
                  </a:lnTo>
                  <a:lnTo>
                    <a:pt x="146" y="253"/>
                  </a:lnTo>
                  <a:lnTo>
                    <a:pt x="144" y="264"/>
                  </a:lnTo>
                  <a:lnTo>
                    <a:pt x="144" y="385"/>
                  </a:lnTo>
                  <a:lnTo>
                    <a:pt x="48" y="385"/>
                  </a:lnTo>
                  <a:lnTo>
                    <a:pt x="48" y="224"/>
                  </a:lnTo>
                  <a:lnTo>
                    <a:pt x="192" y="64"/>
                  </a:lnTo>
                  <a:close/>
                  <a:moveTo>
                    <a:pt x="312" y="24"/>
                  </a:moveTo>
                  <a:lnTo>
                    <a:pt x="360" y="24"/>
                  </a:lnTo>
                  <a:lnTo>
                    <a:pt x="360" y="129"/>
                  </a:lnTo>
                  <a:lnTo>
                    <a:pt x="312" y="74"/>
                  </a:lnTo>
                  <a:lnTo>
                    <a:pt x="312" y="24"/>
                  </a:lnTo>
                  <a:close/>
                  <a:moveTo>
                    <a:pt x="168" y="0"/>
                  </a:moveTo>
                  <a:lnTo>
                    <a:pt x="215" y="0"/>
                  </a:lnTo>
                  <a:lnTo>
                    <a:pt x="383" y="193"/>
                  </a:lnTo>
                  <a:lnTo>
                    <a:pt x="336" y="193"/>
                  </a:lnTo>
                  <a:lnTo>
                    <a:pt x="192" y="27"/>
                  </a:lnTo>
                  <a:lnTo>
                    <a:pt x="48" y="193"/>
                  </a:lnTo>
                  <a:lnTo>
                    <a:pt x="0" y="193"/>
                  </a:lnTo>
                  <a:lnTo>
                    <a:pt x="168" y="0"/>
                  </a:lnTo>
                  <a:close/>
                </a:path>
              </a:pathLst>
            </a:custGeom>
            <a:solidFill>
              <a:srgbClr val="00B0F0"/>
            </a:solidFill>
            <a:ln w="3175">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grpSp>
      <p:sp>
        <p:nvSpPr>
          <p:cNvPr id="5" name="淘宝网chenying0907出品 4"/>
          <p:cNvSpPr txBox="1"/>
          <p:nvPr/>
        </p:nvSpPr>
        <p:spPr>
          <a:xfrm>
            <a:off x="3846223" y="3954121"/>
            <a:ext cx="2409964" cy="584775"/>
          </a:xfrm>
          <a:prstGeom prst="rect">
            <a:avLst/>
          </a:prstGeom>
          <a:noFill/>
        </p:spPr>
        <p:txBody>
          <a:bodyPr wrap="square" rtlCol="0">
            <a:spAutoFit/>
          </a:bodyPr>
          <a:lstStyle/>
          <a:p>
            <a:pPr algn="ctr"/>
            <a:r>
              <a:rPr lang="en-US" altLang="zh-CN" sz="3200" b="1" dirty="0">
                <a:latin typeface="微软雅黑" panose="020B0503020204020204" pitchFamily="34" charset="-122"/>
                <a:ea typeface="微软雅黑" panose="020B0503020204020204" pitchFamily="34" charset="-122"/>
              </a:rPr>
              <a:t>01.</a:t>
            </a:r>
            <a:r>
              <a:rPr lang="zh-CN" altLang="en-US" sz="3200" b="1" dirty="0">
                <a:latin typeface="微软雅黑" panose="020B0503020204020204" pitchFamily="34" charset="-122"/>
                <a:ea typeface="微软雅黑" panose="020B0503020204020204" pitchFamily="34" charset="-122"/>
              </a:rPr>
              <a:t>说教材</a:t>
            </a:r>
            <a:endParaRPr lang="zh-CN" altLang="en-US" sz="3200" b="1" dirty="0">
              <a:latin typeface="微软雅黑" panose="020B0503020204020204" pitchFamily="34" charset="-122"/>
              <a:ea typeface="微软雅黑" panose="020B0503020204020204" pitchFamily="34" charset="-122"/>
            </a:endParaRPr>
          </a:p>
        </p:txBody>
      </p:sp>
      <p:sp>
        <p:nvSpPr>
          <p:cNvPr id="6" name="淘宝网chenying0907出品 5"/>
          <p:cNvSpPr txBox="1"/>
          <p:nvPr/>
        </p:nvSpPr>
        <p:spPr>
          <a:xfrm>
            <a:off x="6468528" y="3700966"/>
            <a:ext cx="165642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添加小标题</a:t>
            </a:r>
            <a:endParaRPr lang="zh-CN" altLang="en-US" dirty="0">
              <a:latin typeface="微软雅黑" panose="020B0503020204020204" pitchFamily="34" charset="-122"/>
              <a:ea typeface="微软雅黑" panose="020B0503020204020204" pitchFamily="34" charset="-122"/>
            </a:endParaRPr>
          </a:p>
        </p:txBody>
      </p:sp>
      <p:cxnSp>
        <p:nvCxnSpPr>
          <p:cNvPr id="7" name="直接连接符 6"/>
          <p:cNvCxnSpPr/>
          <p:nvPr/>
        </p:nvCxnSpPr>
        <p:spPr>
          <a:xfrm flipV="1">
            <a:off x="6158746" y="3450932"/>
            <a:ext cx="0" cy="217592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淘宝网chenying0907出品 5"/>
          <p:cNvSpPr txBox="1"/>
          <p:nvPr/>
        </p:nvSpPr>
        <p:spPr>
          <a:xfrm>
            <a:off x="6468528" y="4082490"/>
            <a:ext cx="165642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添加小标题</a:t>
            </a:r>
            <a:endParaRPr lang="zh-CN" altLang="en-US" dirty="0">
              <a:latin typeface="微软雅黑" panose="020B0503020204020204" pitchFamily="34" charset="-122"/>
              <a:ea typeface="微软雅黑" panose="020B0503020204020204" pitchFamily="34" charset="-122"/>
            </a:endParaRPr>
          </a:p>
        </p:txBody>
      </p:sp>
      <p:sp>
        <p:nvSpPr>
          <p:cNvPr id="9" name="淘宝网chenying0907出品 5"/>
          <p:cNvSpPr txBox="1"/>
          <p:nvPr/>
        </p:nvSpPr>
        <p:spPr>
          <a:xfrm>
            <a:off x="6495730" y="4506328"/>
            <a:ext cx="165642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添加小标题</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0-#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说教材</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1.1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sp>
        <p:nvSpPr>
          <p:cNvPr id="4" name="淘宝网chenying0907出品 1"/>
          <p:cNvSpPr txBox="1"/>
          <p:nvPr/>
        </p:nvSpPr>
        <p:spPr>
          <a:xfrm>
            <a:off x="4920856" y="2938939"/>
            <a:ext cx="6148404" cy="3323987"/>
          </a:xfrm>
          <a:prstGeom prst="rect">
            <a:avLst/>
          </a:prstGeom>
          <a:noFill/>
        </p:spPr>
        <p:txBody>
          <a:bodyPr wrap="square" lIns="0" tIns="0" rIns="0" bIns="0" rtlCol="0">
            <a:spAutoFit/>
          </a:bodyPr>
          <a:lstStyle/>
          <a:p>
            <a:pPr algn="just" fontAlgn="base">
              <a:lnSpc>
                <a:spcPct val="150000"/>
              </a:lnSpc>
              <a:spcBef>
                <a:spcPct val="0"/>
              </a:spcBef>
              <a:spcAft>
                <a:spcPct val="0"/>
              </a:spcAft>
            </a:pPr>
            <a:r>
              <a:rPr lang="zh-CN" altLang="en-US" dirty="0">
                <a:latin typeface="微软雅黑" panose="020B0503020204020204" pitchFamily="34" charset="-122"/>
                <a:ea typeface="微软雅黑" panose="020B0503020204020204" pitchFamily="34" charset="-122"/>
              </a:rPr>
              <a:t>添加主题内容在此处</a:t>
            </a:r>
            <a:endParaRPr lang="en-US" altLang="zh-CN" dirty="0">
              <a:latin typeface="微软雅黑" panose="020B0503020204020204" pitchFamily="34" charset="-122"/>
              <a:ea typeface="微软雅黑" panose="020B0503020204020204" pitchFamily="34" charset="-122"/>
            </a:endParaRPr>
          </a:p>
          <a:p>
            <a:pPr algn="just" fontAlgn="base">
              <a:lnSpc>
                <a:spcPct val="150000"/>
              </a:lnSpc>
              <a:spcBef>
                <a:spcPct val="0"/>
              </a:spcBef>
              <a:spcAft>
                <a:spcPct val="0"/>
              </a:spcAft>
            </a:pPr>
            <a:r>
              <a:rPr lang="zh-CN" altLang="en-US" dirty="0">
                <a:latin typeface="微软雅黑" panose="020B0503020204020204" pitchFamily="34" charset="-122"/>
                <a:ea typeface="微软雅黑" panose="020B0503020204020204" pitchFamily="34" charset="-122"/>
              </a:rPr>
              <a:t>要求：</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、添加您所讲的文字内容在此处，添加文案添加文档，请按您的主题来讲述，可分段文字可编辑，添加文字在此处添加文字在此处添加文字在此处</a:t>
            </a:r>
            <a:endParaRPr lang="en-US" altLang="zh-CN" dirty="0">
              <a:latin typeface="微软雅黑" panose="020B0503020204020204" pitchFamily="34" charset="-122"/>
              <a:ea typeface="微软雅黑" panose="020B0503020204020204" pitchFamily="34" charset="-122"/>
            </a:endParaRPr>
          </a:p>
          <a:p>
            <a:pPr algn="just" fontAlgn="base">
              <a:lnSpc>
                <a:spcPct val="150000"/>
              </a:lnSpc>
              <a:spcBef>
                <a:spcPct val="0"/>
              </a:spcBef>
              <a:spcAft>
                <a:spcPct val="0"/>
              </a:spcAft>
            </a:pPr>
            <a:r>
              <a:rPr lang="zh-CN" altLang="en-US" dirty="0">
                <a:latin typeface="微软雅黑" panose="020B0503020204020204" pitchFamily="34" charset="-122"/>
                <a:ea typeface="微软雅黑" panose="020B0503020204020204" pitchFamily="34" charset="-122"/>
              </a:rPr>
              <a:t> </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、演讲稿内容充实、结构清晰、完整有新意； 发音标准、清晰、表达自然流畅；用词恰当、无语法错误；表现力强，有一定的台风并能有生动的肢体语言。</a:t>
            </a:r>
            <a:endParaRPr lang="en-US" altLang="zh-CN" dirty="0">
              <a:latin typeface="微软雅黑" panose="020B0503020204020204" pitchFamily="34" charset="-122"/>
              <a:ea typeface="微软雅黑" panose="020B0503020204020204" pitchFamily="34" charset="-122"/>
            </a:endParaRPr>
          </a:p>
          <a:p>
            <a:pPr algn="just" fontAlgn="base">
              <a:lnSpc>
                <a:spcPct val="150000"/>
              </a:lnSpc>
              <a:spcBef>
                <a:spcPct val="0"/>
              </a:spcBef>
              <a:spcAft>
                <a:spcPct val="0"/>
              </a:spcAft>
            </a:pPr>
            <a:r>
              <a:rPr lang="zh-CN" altLang="en-US" dirty="0">
                <a:latin typeface="微软雅黑" panose="020B0503020204020204" pitchFamily="34" charset="-122"/>
                <a:ea typeface="微软雅黑" panose="020B0503020204020204" pitchFamily="34" charset="-122"/>
              </a:rPr>
              <a:t>添加您所讲的文字内容在此处，添加文案添加文档。</a:t>
            </a:r>
            <a:endParaRPr lang="zh-CN" altLang="en-US" dirty="0">
              <a:latin typeface="微软雅黑" panose="020B0503020204020204" pitchFamily="34" charset="-122"/>
              <a:ea typeface="微软雅黑" panose="020B0503020204020204" pitchFamily="34" charset="-122"/>
            </a:endParaRPr>
          </a:p>
        </p:txBody>
      </p:sp>
      <p:grpSp>
        <p:nvGrpSpPr>
          <p:cNvPr id="5" name="淘宝网chenying0907出品 4"/>
          <p:cNvGrpSpPr/>
          <p:nvPr/>
        </p:nvGrpSpPr>
        <p:grpSpPr>
          <a:xfrm>
            <a:off x="4769225" y="1363134"/>
            <a:ext cx="1677906" cy="1291458"/>
            <a:chOff x="5027106" y="2345386"/>
            <a:chExt cx="1172844" cy="902720"/>
          </a:xfrm>
        </p:grpSpPr>
        <p:grpSp>
          <p:nvGrpSpPr>
            <p:cNvPr id="6" name="淘宝网chenying0907出品 5"/>
            <p:cNvGrpSpPr/>
            <p:nvPr/>
          </p:nvGrpSpPr>
          <p:grpSpPr>
            <a:xfrm rot="5400000">
              <a:off x="5162168" y="2210324"/>
              <a:ext cx="902720" cy="1172844"/>
              <a:chOff x="4020870" y="2194485"/>
              <a:chExt cx="1102258" cy="1432090"/>
            </a:xfrm>
            <a:effectLst>
              <a:outerShdw blurRad="444500" dist="254000" dir="8100000" algn="tr" rotWithShape="0">
                <a:prstClr val="black">
                  <a:alpha val="50000"/>
                </a:prstClr>
              </a:outerShdw>
            </a:effectLst>
          </p:grpSpPr>
          <p:sp>
            <p:nvSpPr>
              <p:cNvPr id="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ysClr val="window" lastClr="FFFFFF"/>
                  </a:gs>
                  <a:gs pos="55000">
                    <a:sysClr val="window" lastClr="FFFFFF">
                      <a:lumMod val="95000"/>
                    </a:sysClr>
                  </a:gs>
                  <a:gs pos="100000">
                    <a:sysClr val="window" lastClr="FFFFFF">
                      <a:lumMod val="65000"/>
                    </a:sysClr>
                  </a:gs>
                </a:gsLst>
                <a:lin ang="27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9" name="等腰三角形 42"/>
              <p:cNvSpPr/>
              <p:nvPr/>
            </p:nvSpPr>
            <p:spPr>
              <a:xfrm>
                <a:off x="4044925" y="2251925"/>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ysClr val="window" lastClr="FFFFFF"/>
                  </a:gs>
                  <a:gs pos="43000">
                    <a:sysClr val="window" lastClr="FFFFFF">
                      <a:lumMod val="95000"/>
                    </a:sysClr>
                  </a:gs>
                  <a:gs pos="100000">
                    <a:sysClr val="window" lastClr="FFFFFF">
                      <a:lumMod val="75000"/>
                    </a:sysClr>
                  </a:gs>
                </a:gsLst>
                <a:lin ang="14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grpSp>
        <p:sp>
          <p:nvSpPr>
            <p:cNvPr id="7" name="淘宝网chenying0907出品 33"/>
            <p:cNvSpPr>
              <a:spLocks noChangeArrowheads="1"/>
            </p:cNvSpPr>
            <p:nvPr/>
          </p:nvSpPr>
          <p:spPr bwMode="auto">
            <a:xfrm>
              <a:off x="5141166" y="2640365"/>
              <a:ext cx="678823" cy="25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eaLnBrk="1" fontAlgn="base" latinLnBrk="0" hangingPunct="1">
                <a:lnSpc>
                  <a:spcPct val="100000"/>
                </a:lnSpc>
                <a:spcBef>
                  <a:spcPct val="0"/>
                </a:spcBef>
                <a:spcAft>
                  <a:spcPct val="0"/>
                </a:spcAft>
                <a:buClrTx/>
                <a:buSzTx/>
                <a:buFontTx/>
                <a:buNone/>
                <a:defRPr/>
              </a:pPr>
              <a:r>
                <a:rPr kumimoji="0" lang="zh-CN" altLang="en-US"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rPr>
                <a:t>重点</a:t>
              </a:r>
              <a:endParaRPr kumimoji="0" lang="zh-CN" altLang="en-US" sz="2400" b="1"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grpSp>
      <p:grpSp>
        <p:nvGrpSpPr>
          <p:cNvPr id="10" name="淘宝网chenying0907出品 9"/>
          <p:cNvGrpSpPr/>
          <p:nvPr/>
        </p:nvGrpSpPr>
        <p:grpSpPr>
          <a:xfrm>
            <a:off x="6298164" y="1345933"/>
            <a:ext cx="1677906" cy="1291458"/>
            <a:chOff x="5027106" y="2345385"/>
            <a:chExt cx="1172844" cy="902720"/>
          </a:xfrm>
        </p:grpSpPr>
        <p:grpSp>
          <p:nvGrpSpPr>
            <p:cNvPr id="11" name="淘宝网chenying0907出品 10"/>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1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ysClr val="window" lastClr="FFFFFF"/>
                  </a:gs>
                  <a:gs pos="55000">
                    <a:sysClr val="window" lastClr="FFFFFF">
                      <a:lumMod val="95000"/>
                    </a:sysClr>
                  </a:gs>
                  <a:gs pos="100000">
                    <a:sysClr val="window" lastClr="FFFFFF">
                      <a:lumMod val="65000"/>
                    </a:sysClr>
                  </a:gs>
                </a:gsLst>
                <a:lin ang="27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sp>
            <p:nvSpPr>
              <p:cNvPr id="14"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ysClr val="window" lastClr="FFFFFF"/>
                  </a:gs>
                  <a:gs pos="43000">
                    <a:sysClr val="window" lastClr="FFFFFF">
                      <a:lumMod val="95000"/>
                    </a:sysClr>
                  </a:gs>
                  <a:gs pos="100000">
                    <a:sysClr val="window" lastClr="FFFFFF">
                      <a:lumMod val="75000"/>
                    </a:sysClr>
                  </a:gs>
                </a:gsLst>
                <a:lin ang="14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endParaRPr>
              </a:p>
            </p:txBody>
          </p:sp>
        </p:grpSp>
        <p:sp>
          <p:nvSpPr>
            <p:cNvPr id="12" name="淘宝网chenying0907出品 33"/>
            <p:cNvSpPr>
              <a:spLocks noChangeArrowheads="1"/>
            </p:cNvSpPr>
            <p:nvPr/>
          </p:nvSpPr>
          <p:spPr bwMode="auto">
            <a:xfrm>
              <a:off x="5141166" y="2640364"/>
              <a:ext cx="678823" cy="25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ctr" fontAlgn="base">
                <a:spcBef>
                  <a:spcPct val="0"/>
                </a:spcBef>
                <a:spcAft>
                  <a:spcPct val="0"/>
                </a:spcAft>
                <a:defRPr/>
              </a:pPr>
              <a:r>
                <a:rPr lang="zh-CN" altLang="en-US" sz="2400" b="1" kern="0" dirty="0">
                  <a:latin typeface="微软雅黑" panose="020B0503020204020204" pitchFamily="34" charset="-122"/>
                  <a:ea typeface="微软雅黑" panose="020B0503020204020204" pitchFamily="34" charset="-122"/>
                </a:rPr>
                <a:t>难点</a:t>
              </a:r>
              <a:endParaRPr lang="zh-CN" altLang="en-US" sz="2400" b="1" kern="0" dirty="0">
                <a:latin typeface="微软雅黑" panose="020B0503020204020204" pitchFamily="34" charset="-122"/>
                <a:ea typeface="微软雅黑" panose="020B0503020204020204" pitchFamily="34" charset="-122"/>
              </a:endParaRPr>
            </a:p>
          </p:txBody>
        </p:sp>
      </p:grpSp>
      <p:grpSp>
        <p:nvGrpSpPr>
          <p:cNvPr id="15" name="淘宝网chenying0907出品 14"/>
          <p:cNvGrpSpPr/>
          <p:nvPr/>
        </p:nvGrpSpPr>
        <p:grpSpPr>
          <a:xfrm>
            <a:off x="7827103" y="1376029"/>
            <a:ext cx="1677906" cy="1291458"/>
            <a:chOff x="5027106" y="2345385"/>
            <a:chExt cx="1172844" cy="902720"/>
          </a:xfrm>
        </p:grpSpPr>
        <p:grpSp>
          <p:nvGrpSpPr>
            <p:cNvPr id="16" name="淘宝网chenying0907出品 15"/>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18"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ysClr val="window" lastClr="FFFFFF"/>
                  </a:gs>
                  <a:gs pos="55000">
                    <a:sysClr val="window" lastClr="FFFFFF">
                      <a:lumMod val="95000"/>
                    </a:sysClr>
                  </a:gs>
                  <a:gs pos="100000">
                    <a:sysClr val="window" lastClr="FFFFFF">
                      <a:lumMod val="65000"/>
                    </a:sysClr>
                  </a:gs>
                </a:gsLst>
                <a:lin ang="27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chemeClr val="accent6">
                      <a:lumMod val="50000"/>
                    </a:schemeClr>
                  </a:solidFill>
                  <a:effectLst/>
                  <a:uLnTx/>
                  <a:uFillTx/>
                  <a:latin typeface="微软雅黑" panose="020B0503020204020204" pitchFamily="34" charset="-122"/>
                  <a:ea typeface="微软雅黑" panose="020B0503020204020204" pitchFamily="34" charset="-122"/>
                </a:endParaRPr>
              </a:p>
            </p:txBody>
          </p:sp>
          <p:sp>
            <p:nvSpPr>
              <p:cNvPr id="19"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ysClr val="window" lastClr="FFFFFF"/>
                  </a:gs>
                  <a:gs pos="43000">
                    <a:sysClr val="window" lastClr="FFFFFF">
                      <a:lumMod val="95000"/>
                    </a:sysClr>
                  </a:gs>
                  <a:gs pos="100000">
                    <a:sysClr val="window" lastClr="FFFFFF">
                      <a:lumMod val="75000"/>
                    </a:sysClr>
                  </a:gs>
                </a:gsLst>
                <a:lin ang="14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chemeClr val="accent6">
                      <a:lumMod val="50000"/>
                    </a:schemeClr>
                  </a:solidFill>
                  <a:effectLst/>
                  <a:uLnTx/>
                  <a:uFillTx/>
                  <a:latin typeface="微软雅黑" panose="020B0503020204020204" pitchFamily="34" charset="-122"/>
                  <a:ea typeface="微软雅黑" panose="020B0503020204020204" pitchFamily="34" charset="-122"/>
                </a:endParaRPr>
              </a:p>
            </p:txBody>
          </p:sp>
        </p:grpSp>
        <p:sp>
          <p:nvSpPr>
            <p:cNvPr id="17" name="淘宝网chenying0907出品 33"/>
            <p:cNvSpPr>
              <a:spLocks noChangeArrowheads="1"/>
            </p:cNvSpPr>
            <p:nvPr/>
          </p:nvSpPr>
          <p:spPr bwMode="auto">
            <a:xfrm>
              <a:off x="5046808" y="2656266"/>
              <a:ext cx="842495" cy="51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ctr" fontAlgn="base">
                <a:spcBef>
                  <a:spcPct val="0"/>
                </a:spcBef>
                <a:spcAft>
                  <a:spcPct val="0"/>
                </a:spcAft>
                <a:defRPr/>
              </a:pPr>
              <a:r>
                <a:rPr lang="zh-CN" altLang="en-US" sz="2400" b="1" kern="0" dirty="0">
                  <a:latin typeface="微软雅黑" panose="020B0503020204020204" pitchFamily="34" charset="-122"/>
                  <a:ea typeface="微软雅黑" panose="020B0503020204020204" pitchFamily="34" charset="-122"/>
                </a:rPr>
                <a:t>预期目标</a:t>
              </a:r>
              <a:endParaRPr lang="zh-CN" altLang="en-US" sz="2400" b="1" kern="0" dirty="0">
                <a:latin typeface="微软雅黑" panose="020B0503020204020204" pitchFamily="34" charset="-122"/>
                <a:ea typeface="微软雅黑" panose="020B0503020204020204" pitchFamily="34" charset="-122"/>
              </a:endParaRPr>
            </a:p>
          </p:txBody>
        </p:sp>
      </p:grpSp>
      <p:grpSp>
        <p:nvGrpSpPr>
          <p:cNvPr id="20" name="淘宝网chenying0907出品 19"/>
          <p:cNvGrpSpPr/>
          <p:nvPr/>
        </p:nvGrpSpPr>
        <p:grpSpPr>
          <a:xfrm>
            <a:off x="9391353" y="1387592"/>
            <a:ext cx="1677906" cy="1291458"/>
            <a:chOff x="5027106" y="2345385"/>
            <a:chExt cx="1172844" cy="902720"/>
          </a:xfrm>
        </p:grpSpPr>
        <p:grpSp>
          <p:nvGrpSpPr>
            <p:cNvPr id="21" name="淘宝网chenying0907出品 20"/>
            <p:cNvGrpSpPr/>
            <p:nvPr/>
          </p:nvGrpSpPr>
          <p:grpSpPr>
            <a:xfrm rot="5400000">
              <a:off x="5162168" y="2210323"/>
              <a:ext cx="902720" cy="1172844"/>
              <a:chOff x="4020870" y="2194485"/>
              <a:chExt cx="1102258" cy="1432090"/>
            </a:xfrm>
            <a:effectLst>
              <a:outerShdw blurRad="444500" dist="254000" dir="8100000" algn="tr" rotWithShape="0">
                <a:prstClr val="black">
                  <a:alpha val="50000"/>
                </a:prstClr>
              </a:outerShdw>
            </a:effectLst>
          </p:grpSpPr>
          <p:sp>
            <p:nvSpPr>
              <p:cNvPr id="23"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ysClr val="window" lastClr="FFFFFF"/>
                  </a:gs>
                  <a:gs pos="55000">
                    <a:sysClr val="window" lastClr="FFFFFF">
                      <a:lumMod val="95000"/>
                    </a:sysClr>
                  </a:gs>
                  <a:gs pos="100000">
                    <a:sysClr val="window" lastClr="FFFFFF">
                      <a:lumMod val="65000"/>
                    </a:sysClr>
                  </a:gs>
                </a:gsLst>
                <a:lin ang="27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chemeClr val="accent6">
                      <a:lumMod val="50000"/>
                    </a:schemeClr>
                  </a:solidFill>
                  <a:effectLst/>
                  <a:uLnTx/>
                  <a:uFillTx/>
                  <a:latin typeface="微软雅黑" panose="020B0503020204020204" pitchFamily="34" charset="-122"/>
                  <a:ea typeface="微软雅黑" panose="020B0503020204020204" pitchFamily="34" charset="-122"/>
                </a:endParaRPr>
              </a:p>
            </p:txBody>
          </p:sp>
          <p:sp>
            <p:nvSpPr>
              <p:cNvPr id="24" name="等腰三角形 42"/>
              <p:cNvSpPr/>
              <p:nvPr/>
            </p:nvSpPr>
            <p:spPr>
              <a:xfrm>
                <a:off x="4044926" y="2251926"/>
                <a:ext cx="1054141" cy="1350591"/>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ysClr val="window" lastClr="FFFFFF"/>
                  </a:gs>
                  <a:gs pos="43000">
                    <a:sysClr val="window" lastClr="FFFFFF">
                      <a:lumMod val="95000"/>
                    </a:sysClr>
                  </a:gs>
                  <a:gs pos="100000">
                    <a:sysClr val="window" lastClr="FFFFFF">
                      <a:lumMod val="75000"/>
                    </a:sysClr>
                  </a:gs>
                </a:gsLst>
                <a:lin ang="14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2400" b="0" i="0" u="none" strike="noStrike" kern="0" cap="none" spc="0" normalizeH="0" baseline="0" noProof="0">
                  <a:ln>
                    <a:noFill/>
                  </a:ln>
                  <a:solidFill>
                    <a:schemeClr val="accent6">
                      <a:lumMod val="50000"/>
                    </a:schemeClr>
                  </a:solidFill>
                  <a:effectLst/>
                  <a:uLnTx/>
                  <a:uFillTx/>
                  <a:latin typeface="微软雅黑" panose="020B0503020204020204" pitchFamily="34" charset="-122"/>
                  <a:ea typeface="微软雅黑" panose="020B0503020204020204" pitchFamily="34" charset="-122"/>
                </a:endParaRPr>
              </a:p>
            </p:txBody>
          </p:sp>
        </p:grpSp>
        <p:sp>
          <p:nvSpPr>
            <p:cNvPr id="22" name="淘宝网chenying0907出品 33"/>
            <p:cNvSpPr>
              <a:spLocks noChangeArrowheads="1"/>
            </p:cNvSpPr>
            <p:nvPr/>
          </p:nvSpPr>
          <p:spPr bwMode="auto">
            <a:xfrm>
              <a:off x="5125264" y="2667663"/>
              <a:ext cx="678823" cy="51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ctr" fontAlgn="base">
                <a:spcBef>
                  <a:spcPct val="0"/>
                </a:spcBef>
                <a:spcAft>
                  <a:spcPct val="0"/>
                </a:spcAft>
                <a:defRPr/>
              </a:pPr>
              <a:r>
                <a:rPr lang="zh-CN" altLang="en-US" sz="2400" b="1" kern="0" dirty="0">
                  <a:latin typeface="微软雅黑" panose="020B0503020204020204" pitchFamily="34" charset="-122"/>
                  <a:ea typeface="微软雅黑" panose="020B0503020204020204" pitchFamily="34" charset="-122"/>
                </a:rPr>
                <a:t>最后成果</a:t>
              </a:r>
              <a:endParaRPr lang="zh-CN" altLang="en-US" sz="2400" b="1" kern="0" dirty="0">
                <a:latin typeface="微软雅黑" panose="020B0503020204020204" pitchFamily="34" charset="-122"/>
                <a:ea typeface="微软雅黑" panose="020B0503020204020204" pitchFamily="34" charset="-122"/>
              </a:endParaRPr>
            </a:p>
          </p:txBody>
        </p:sp>
      </p:gr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7010" y="1116749"/>
            <a:ext cx="2926768" cy="57412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par>
                          <p:cTn id="10" fill="hold">
                            <p:stCondLst>
                              <p:cond delay="500"/>
                            </p:stCondLst>
                            <p:childTnLst>
                              <p:par>
                                <p:cTn id="11" presetID="1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ppt_x</p:attrName>
                                        </p:attrNameLst>
                                      </p:cBhvr>
                                      <p:tavLst>
                                        <p:tav tm="0">
                                          <p:val>
                                            <p:strVal val="#ppt_x+#ppt_w*1.125000"/>
                                          </p:val>
                                        </p:tav>
                                        <p:tav tm="100000">
                                          <p:val>
                                            <p:strVal val="#ppt_x"/>
                                          </p:val>
                                        </p:tav>
                                      </p:tavLst>
                                    </p:anim>
                                    <p:animEffect transition="in" filter="wipe(left)">
                                      <p:cBhvr>
                                        <p:cTn id="14" dur="500"/>
                                        <p:tgtEl>
                                          <p:spTgt spid="5"/>
                                        </p:tgtEl>
                                      </p:cBhvr>
                                    </p:animEffect>
                                  </p:childTnLst>
                                </p:cTn>
                              </p:par>
                              <p:par>
                                <p:cTn id="15" presetID="12" presetClass="entr" presetSubtype="2" fill="hold" nodeType="withEffect">
                                  <p:stCondLst>
                                    <p:cond delay="20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ppt_x</p:attrName>
                                        </p:attrNameLst>
                                      </p:cBhvr>
                                      <p:tavLst>
                                        <p:tav tm="0">
                                          <p:val>
                                            <p:strVal val="#ppt_x+#ppt_w*1.125000"/>
                                          </p:val>
                                        </p:tav>
                                        <p:tav tm="100000">
                                          <p:val>
                                            <p:strVal val="#ppt_x"/>
                                          </p:val>
                                        </p:tav>
                                      </p:tavLst>
                                    </p:anim>
                                    <p:animEffect transition="in" filter="wipe(left)">
                                      <p:cBhvr>
                                        <p:cTn id="18" dur="500"/>
                                        <p:tgtEl>
                                          <p:spTgt spid="10"/>
                                        </p:tgtEl>
                                      </p:cBhvr>
                                    </p:animEffect>
                                  </p:childTnLst>
                                </p:cTn>
                              </p:par>
                              <p:par>
                                <p:cTn id="19" presetID="12" presetClass="entr" presetSubtype="2" fill="hold" nodeType="withEffect">
                                  <p:stCondLst>
                                    <p:cond delay="40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p:tgtEl>
                                          <p:spTgt spid="15"/>
                                        </p:tgtEl>
                                        <p:attrNameLst>
                                          <p:attrName>ppt_x</p:attrName>
                                        </p:attrNameLst>
                                      </p:cBhvr>
                                      <p:tavLst>
                                        <p:tav tm="0">
                                          <p:val>
                                            <p:strVal val="#ppt_x+#ppt_w*1.125000"/>
                                          </p:val>
                                        </p:tav>
                                        <p:tav tm="100000">
                                          <p:val>
                                            <p:strVal val="#ppt_x"/>
                                          </p:val>
                                        </p:tav>
                                      </p:tavLst>
                                    </p:anim>
                                    <p:animEffect transition="in" filter="wipe(left)">
                                      <p:cBhvr>
                                        <p:cTn id="22" dur="500"/>
                                        <p:tgtEl>
                                          <p:spTgt spid="15"/>
                                        </p:tgtEl>
                                      </p:cBhvr>
                                    </p:animEffect>
                                  </p:childTnLst>
                                </p:cTn>
                              </p:par>
                              <p:par>
                                <p:cTn id="23" presetID="12" presetClass="entr" presetSubtype="2" fill="hold" nodeType="withEffect">
                                  <p:stCondLst>
                                    <p:cond delay="60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p:tgtEl>
                                          <p:spTgt spid="20"/>
                                        </p:tgtEl>
                                        <p:attrNameLst>
                                          <p:attrName>ppt_x</p:attrName>
                                        </p:attrNameLst>
                                      </p:cBhvr>
                                      <p:tavLst>
                                        <p:tav tm="0">
                                          <p:val>
                                            <p:strVal val="#ppt_x+#ppt_w*1.125000"/>
                                          </p:val>
                                        </p:tav>
                                        <p:tav tm="100000">
                                          <p:val>
                                            <p:strVal val="#ppt_x"/>
                                          </p:val>
                                        </p:tav>
                                      </p:tavLst>
                                    </p:anim>
                                    <p:animEffect transition="in" filter="wipe(left)">
                                      <p:cBhvr>
                                        <p:cTn id="26" dur="500"/>
                                        <p:tgtEl>
                                          <p:spTgt spid="20"/>
                                        </p:tgtEl>
                                      </p:cBhvr>
                                    </p:animEffect>
                                  </p:childTnLst>
                                </p:cTn>
                              </p:par>
                            </p:childTnLst>
                          </p:cTn>
                        </p:par>
                        <p:par>
                          <p:cTn id="27" fill="hold">
                            <p:stCondLst>
                              <p:cond delay="1000"/>
                            </p:stCondLst>
                            <p:childTnLst>
                              <p:par>
                                <p:cTn id="28" presetID="22" presetClass="entr" presetSubtype="8" fill="hold" grpId="0" nodeType="afterEffect">
                                  <p:stCondLst>
                                    <p:cond delay="250"/>
                                  </p:stCondLst>
                                  <p:iterate type="lt">
                                    <p:tmPct val="30000"/>
                                  </p:iterate>
                                  <p:childTnLst>
                                    <p:set>
                                      <p:cBhvr>
                                        <p:cTn id="29" dur="1" fill="hold">
                                          <p:stCondLst>
                                            <p:cond delay="0"/>
                                          </p:stCondLst>
                                        </p:cTn>
                                        <p:tgtEl>
                                          <p:spTgt spid="4"/>
                                        </p:tgtEl>
                                        <p:attrNameLst>
                                          <p:attrName>style.visibility</p:attrName>
                                        </p:attrNameLst>
                                      </p:cBhvr>
                                      <p:to>
                                        <p:strVal val="visible"/>
                                      </p:to>
                                    </p:set>
                                    <p:animEffect transition="in" filter="wipe(left)">
                                      <p:cBhvr>
                                        <p:cTn id="30" dur="50"/>
                                        <p:tgtEl>
                                          <p:spTgt spid="4"/>
                                        </p:tgtEl>
                                      </p:cBhvr>
                                    </p:animEffect>
                                  </p:childTnLst>
                                </p:cTn>
                              </p:par>
                              <p:par>
                                <p:cTn id="31" presetID="36" presetClass="emph" presetSubtype="0" fill="hold" grpId="1" nodeType="withEffect">
                                  <p:stCondLst>
                                    <p:cond delay="250"/>
                                  </p:stCondLst>
                                  <p:iterate type="lt">
                                    <p:tmPct val="30000"/>
                                  </p:iterate>
                                  <p:childTnLst>
                                    <p:animScale>
                                      <p:cBhvr>
                                        <p:cTn id="32" dur="25" autoRev="1" fill="hold">
                                          <p:stCondLst>
                                            <p:cond delay="0"/>
                                          </p:stCondLst>
                                        </p:cTn>
                                        <p:tgtEl>
                                          <p:spTgt spid="4"/>
                                        </p:tgtEl>
                                      </p:cBhvr>
                                      <p:to x="80000" y="100000"/>
                                    </p:animScale>
                                    <p:anim by="(#ppt_w*0.10)" calcmode="lin" valueType="num">
                                      <p:cBhvr>
                                        <p:cTn id="33" dur="25" autoRev="1" fill="hold">
                                          <p:stCondLst>
                                            <p:cond delay="0"/>
                                          </p:stCondLst>
                                        </p:cTn>
                                        <p:tgtEl>
                                          <p:spTgt spid="4"/>
                                        </p:tgtEl>
                                        <p:attrNameLst>
                                          <p:attrName>ppt_x</p:attrName>
                                        </p:attrNameLst>
                                      </p:cBhvr>
                                    </p:anim>
                                    <p:anim by="(-#ppt_w*0.10)" calcmode="lin" valueType="num">
                                      <p:cBhvr>
                                        <p:cTn id="34" dur="25" autoRev="1" fill="hold">
                                          <p:stCondLst>
                                            <p:cond delay="0"/>
                                          </p:stCondLst>
                                        </p:cTn>
                                        <p:tgtEl>
                                          <p:spTgt spid="4"/>
                                        </p:tgtEl>
                                        <p:attrNameLst>
                                          <p:attrName>ppt_y</p:attrName>
                                        </p:attrNameLst>
                                      </p:cBhvr>
                                    </p:anim>
                                    <p:animRot by="-480000">
                                      <p:cBhvr>
                                        <p:cTn id="35" dur="25" autoRev="1"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淘宝网chenying0907出品 3"/>
          <p:cNvSpPr txBox="1"/>
          <p:nvPr/>
        </p:nvSpPr>
        <p:spPr>
          <a:xfrm>
            <a:off x="2280569" y="692254"/>
            <a:ext cx="2447635" cy="369332"/>
          </a:xfrm>
          <a:prstGeom prst="rect">
            <a:avLst/>
          </a:prstGeom>
          <a:noFill/>
        </p:spPr>
        <p:txBody>
          <a:bodyPr wrap="square">
            <a:spAutoFit/>
          </a:bodyPr>
          <a:lstStyle/>
          <a:p>
            <a:pPr>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说教材</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3" name="淘宝网chenying0907出品 2"/>
          <p:cNvSpPr/>
          <p:nvPr/>
        </p:nvSpPr>
        <p:spPr>
          <a:xfrm>
            <a:off x="3675055" y="692254"/>
            <a:ext cx="2267661" cy="36933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dirty="0">
                <a:solidFill>
                  <a:prstClr val="white"/>
                </a:solidFill>
                <a:latin typeface="Arial Unicode MS" pitchFamily="34" charset="-122"/>
                <a:ea typeface="Arial Unicode MS" pitchFamily="34" charset="-122"/>
                <a:cs typeface="Arial Unicode MS" pitchFamily="34" charset="-122"/>
              </a:rPr>
              <a:t>1.2 </a:t>
            </a:r>
            <a:r>
              <a:rPr lang="en-US" altLang="zh-CN" dirty="0">
                <a:solidFill>
                  <a:prstClr val="white"/>
                </a:solidFill>
                <a:ea typeface="微软雅黑" panose="020B0503020204020204" pitchFamily="34" charset="-122"/>
                <a:cs typeface="Arial Unicode MS" pitchFamily="34" charset="-122"/>
              </a:rPr>
              <a:t> </a:t>
            </a:r>
            <a:r>
              <a:rPr lang="zh-CN" altLang="en-US" dirty="0">
                <a:solidFill>
                  <a:prstClr val="white"/>
                </a:solidFill>
                <a:ea typeface="微软雅黑" panose="020B0503020204020204" pitchFamily="34" charset="-122"/>
                <a:cs typeface="Arial Unicode MS" pitchFamily="34" charset="-122"/>
              </a:rPr>
              <a:t>添加小标题</a:t>
            </a:r>
            <a:r>
              <a:rPr lang="en-US" altLang="zh-CN" dirty="0">
                <a:solidFill>
                  <a:prstClr val="white"/>
                </a:solidFill>
                <a:ea typeface="微软雅黑" panose="020B0503020204020204" pitchFamily="34" charset="-122"/>
                <a:cs typeface="Arial Unicode MS" pitchFamily="34" charset="-122"/>
              </a:rPr>
              <a:t>  </a:t>
            </a:r>
            <a:endParaRPr lang="en-US" altLang="zh-CN" sz="1400" dirty="0">
              <a:solidFill>
                <a:prstClr val="white"/>
              </a:solidFill>
              <a:ea typeface="微软雅黑" panose="020B0503020204020204" pitchFamily="34" charset="-122"/>
              <a:cs typeface="Arial Unicode MS" pitchFamily="34" charset="-122"/>
            </a:endParaRPr>
          </a:p>
        </p:txBody>
      </p:sp>
      <p:sp>
        <p:nvSpPr>
          <p:cNvPr id="26" name="淘宝网chenying0907出品 2"/>
          <p:cNvSpPr/>
          <p:nvPr/>
        </p:nvSpPr>
        <p:spPr>
          <a:xfrm>
            <a:off x="599110" y="2706283"/>
            <a:ext cx="2251744" cy="1926802"/>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gradFill flip="none" rotWithShape="1">
            <a:gsLst>
              <a:gs pos="0">
                <a:srgbClr val="C9CBC8"/>
              </a:gs>
              <a:gs pos="100000">
                <a:srgbClr val="FCFCFC"/>
              </a:gs>
            </a:gsLst>
            <a:lin ang="8100000" scaled="1"/>
            <a:tileRect/>
          </a:gra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tx1"/>
                </a:solidFill>
                <a:latin typeface="微软雅黑" panose="020B0503020204020204" pitchFamily="34" charset="-122"/>
                <a:ea typeface="微软雅黑" panose="020B0503020204020204" pitchFamily="34" charset="-122"/>
              </a:rPr>
              <a:t>重点讲解</a:t>
            </a:r>
            <a:endParaRPr lang="zh-CN" altLang="en-US" sz="2800" b="1" dirty="0">
              <a:solidFill>
                <a:schemeClr val="tx1"/>
              </a:solidFill>
              <a:latin typeface="微软雅黑" panose="020B0503020204020204" pitchFamily="34" charset="-122"/>
              <a:ea typeface="微软雅黑" panose="020B0503020204020204" pitchFamily="34" charset="-122"/>
            </a:endParaRPr>
          </a:p>
        </p:txBody>
      </p:sp>
      <p:cxnSp>
        <p:nvCxnSpPr>
          <p:cNvPr id="27" name="直接连接符 26"/>
          <p:cNvCxnSpPr/>
          <p:nvPr/>
        </p:nvCxnSpPr>
        <p:spPr>
          <a:xfrm flipV="1">
            <a:off x="2850854" y="2349829"/>
            <a:ext cx="1676705" cy="97500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952511" y="3696972"/>
            <a:ext cx="1807736" cy="65932"/>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淘宝网chenying0907出品 2"/>
          <p:cNvSpPr/>
          <p:nvPr/>
        </p:nvSpPr>
        <p:spPr>
          <a:xfrm>
            <a:off x="4629216" y="1964432"/>
            <a:ext cx="672790" cy="575702"/>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B0F0"/>
          </a:soli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0" name="淘宝网chenying0907出品 29"/>
          <p:cNvSpPr>
            <a:spLocks noChangeArrowheads="1"/>
          </p:cNvSpPr>
          <p:nvPr/>
        </p:nvSpPr>
        <p:spPr bwMode="auto">
          <a:xfrm>
            <a:off x="5403663" y="1721063"/>
            <a:ext cx="5739903" cy="119694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cs typeface="+mj-cs"/>
              </a:rPr>
              <a:t>点击输入您想要的文字内容</a:t>
            </a:r>
            <a:r>
              <a:rPr lang="zh-CN" altLang="en-US" sz="1600" cap="all" dirty="0">
                <a:latin typeface="微软雅黑" panose="020B0503020204020204" pitchFamily="34" charset="-122"/>
                <a:ea typeface="微软雅黑" panose="020B0503020204020204" pitchFamily="34" charset="-122"/>
              </a:rPr>
              <a:t>点击输入您想要的文字内容</a:t>
            </a:r>
            <a:endParaRPr lang="en-US" altLang="zh-CN" sz="1600" cap="all"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点击输入您想要的文字内容点击输入您想</a:t>
            </a:r>
            <a:endParaRPr lang="en-US" altLang="zh-CN" sz="1600" cap="all"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要的文字内容点击输入您想要的文字内容点击输入您想要的文字</a:t>
            </a:r>
            <a:endParaRPr lang="en-US" altLang="zh-CN" sz="1600" cap="all" dirty="0">
              <a:latin typeface="微软雅黑" panose="020B0503020204020204" pitchFamily="34" charset="-122"/>
              <a:ea typeface="微软雅黑" panose="020B0503020204020204" pitchFamily="34" charset="-122"/>
            </a:endParaRPr>
          </a:p>
        </p:txBody>
      </p:sp>
      <p:cxnSp>
        <p:nvCxnSpPr>
          <p:cNvPr id="31" name="直接连接符 30"/>
          <p:cNvCxnSpPr/>
          <p:nvPr/>
        </p:nvCxnSpPr>
        <p:spPr>
          <a:xfrm>
            <a:off x="2842469" y="4233487"/>
            <a:ext cx="1870399" cy="79919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淘宝网chenying0907出品 2"/>
          <p:cNvSpPr/>
          <p:nvPr/>
        </p:nvSpPr>
        <p:spPr>
          <a:xfrm>
            <a:off x="4629216" y="3434644"/>
            <a:ext cx="672790" cy="575702"/>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70C0"/>
          </a:soli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3" name="淘宝网chenying0907出品 32"/>
          <p:cNvSpPr>
            <a:spLocks noChangeArrowheads="1"/>
          </p:cNvSpPr>
          <p:nvPr/>
        </p:nvSpPr>
        <p:spPr bwMode="auto">
          <a:xfrm>
            <a:off x="5403663" y="3191275"/>
            <a:ext cx="5739903" cy="10422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cs typeface="+mj-cs"/>
              </a:rPr>
              <a:t>点击输入您想要的文字内容</a:t>
            </a:r>
            <a:r>
              <a:rPr lang="zh-CN" altLang="en-US" sz="1600" cap="all" dirty="0">
                <a:latin typeface="微软雅黑" panose="020B0503020204020204" pitchFamily="34" charset="-122"/>
                <a:ea typeface="微软雅黑" panose="020B0503020204020204" pitchFamily="34" charset="-122"/>
              </a:rPr>
              <a:t>点击输入您想要的文字内容</a:t>
            </a:r>
            <a:endParaRPr lang="en-US" altLang="zh-CN" sz="1600" cap="all"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点击输入您想要的文字内容点击输入您想</a:t>
            </a:r>
            <a:endParaRPr lang="en-US" altLang="zh-CN" sz="1600" cap="all"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要的文字内容点击输入您想要的文字内容点击输入您想要的文字</a:t>
            </a:r>
            <a:endParaRPr lang="en-US" altLang="zh-CN" sz="1600" cap="all" dirty="0">
              <a:latin typeface="微软雅黑" panose="020B0503020204020204" pitchFamily="34" charset="-122"/>
              <a:ea typeface="微软雅黑" panose="020B0503020204020204" pitchFamily="34" charset="-122"/>
            </a:endParaRPr>
          </a:p>
        </p:txBody>
      </p:sp>
      <p:sp>
        <p:nvSpPr>
          <p:cNvPr id="34" name="淘宝网chenying0907出品 2"/>
          <p:cNvSpPr/>
          <p:nvPr/>
        </p:nvSpPr>
        <p:spPr>
          <a:xfrm>
            <a:off x="4629216" y="4861700"/>
            <a:ext cx="672790" cy="575702"/>
          </a:xfrm>
          <a:custGeom>
            <a:avLst/>
            <a:gdLst/>
            <a:ahLst/>
            <a:cxnLst/>
            <a:rect l="l" t="t" r="r" b="b"/>
            <a:pathLst>
              <a:path w="1036365" h="886811">
                <a:moveTo>
                  <a:pt x="754039" y="0"/>
                </a:moveTo>
                <a:lnTo>
                  <a:pt x="1036365" y="429554"/>
                </a:lnTo>
                <a:lnTo>
                  <a:pt x="784530" y="883036"/>
                </a:lnTo>
                <a:lnTo>
                  <a:pt x="783106" y="880650"/>
                </a:lnTo>
                <a:lnTo>
                  <a:pt x="264749" y="886811"/>
                </a:lnTo>
                <a:lnTo>
                  <a:pt x="0" y="443416"/>
                </a:lnTo>
                <a:lnTo>
                  <a:pt x="242827" y="5981"/>
                </a:lnTo>
                <a:lnTo>
                  <a:pt x="241773" y="4216"/>
                </a:lnTo>
                <a:lnTo>
                  <a:pt x="243839" y="4190"/>
                </a:lnTo>
                <a:close/>
              </a:path>
            </a:pathLst>
          </a:custGeom>
          <a:solidFill>
            <a:srgbClr val="00B050"/>
          </a:solidFill>
          <a:ln w="12700">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5" name="淘宝网chenying0907出品 34"/>
          <p:cNvSpPr>
            <a:spLocks noChangeArrowheads="1"/>
          </p:cNvSpPr>
          <p:nvPr/>
        </p:nvSpPr>
        <p:spPr bwMode="auto">
          <a:xfrm>
            <a:off x="5403663" y="4618331"/>
            <a:ext cx="5739903" cy="13387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cs typeface="+mj-cs"/>
              </a:rPr>
              <a:t>点击输入您想要的文字内容</a:t>
            </a:r>
            <a:r>
              <a:rPr lang="zh-CN" altLang="en-US" sz="1600" cap="all" dirty="0">
                <a:latin typeface="微软雅黑" panose="020B0503020204020204" pitchFamily="34" charset="-122"/>
                <a:ea typeface="微软雅黑" panose="020B0503020204020204" pitchFamily="34" charset="-122"/>
              </a:rPr>
              <a:t>点击输入您想要的文字内容</a:t>
            </a:r>
            <a:endParaRPr lang="en-US" altLang="zh-CN" sz="1600" cap="all"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点击输入您想要的文字内容点击输入您想</a:t>
            </a:r>
            <a:endParaRPr lang="en-US" altLang="zh-CN" sz="1600" cap="all" dirty="0">
              <a:latin typeface="微软雅黑" panose="020B0503020204020204" pitchFamily="34" charset="-122"/>
              <a:ea typeface="微软雅黑" panose="020B0503020204020204" pitchFamily="34" charset="-122"/>
            </a:endParaRPr>
          </a:p>
          <a:p>
            <a:pPr>
              <a:lnSpc>
                <a:spcPct val="150000"/>
              </a:lnSpc>
              <a:spcBef>
                <a:spcPct val="0"/>
              </a:spcBef>
            </a:pPr>
            <a:r>
              <a:rPr lang="zh-CN" altLang="en-US" sz="1600" cap="all" dirty="0">
                <a:latin typeface="微软雅黑" panose="020B0503020204020204" pitchFamily="34" charset="-122"/>
                <a:ea typeface="微软雅黑" panose="020B0503020204020204" pitchFamily="34" charset="-122"/>
              </a:rPr>
              <a:t>要的文字内容点击输入您想要的文字内容点击输入您想要的文字</a:t>
            </a:r>
            <a:endParaRPr lang="en-US" altLang="zh-CN" sz="1600" cap="all"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500" fill="hold"/>
                                        <p:tgtEl>
                                          <p:spTgt spid="34"/>
                                        </p:tgtEl>
                                        <p:attrNameLst>
                                          <p:attrName>ppt_w</p:attrName>
                                        </p:attrNameLst>
                                      </p:cBhvr>
                                      <p:tavLst>
                                        <p:tav tm="0">
                                          <p:val>
                                            <p:fltVal val="0"/>
                                          </p:val>
                                        </p:tav>
                                        <p:tav tm="100000">
                                          <p:val>
                                            <p:strVal val="#ppt_w"/>
                                          </p:val>
                                        </p:tav>
                                      </p:tavLst>
                                    </p:anim>
                                    <p:anim calcmode="lin" valueType="num">
                                      <p:cBhvr>
                                        <p:cTn id="38" dur="500" fill="hold"/>
                                        <p:tgtEl>
                                          <p:spTgt spid="34"/>
                                        </p:tgtEl>
                                        <p:attrNameLst>
                                          <p:attrName>ppt_h</p:attrName>
                                        </p:attrNameLst>
                                      </p:cBhvr>
                                      <p:tavLst>
                                        <p:tav tm="0">
                                          <p:val>
                                            <p:fltVal val="0"/>
                                          </p:val>
                                        </p:tav>
                                        <p:tav tm="100000">
                                          <p:val>
                                            <p:strVal val="#ppt_h"/>
                                          </p:val>
                                        </p:tav>
                                      </p:tavLst>
                                    </p:anim>
                                    <p:animEffect transition="in" filter="fade">
                                      <p:cBhvr>
                                        <p:cTn id="39" dur="500"/>
                                        <p:tgtEl>
                                          <p:spTgt spid="34"/>
                                        </p:tgtEl>
                                      </p:cBhvr>
                                    </p:animEffect>
                                  </p:childTnLst>
                                </p:cTn>
                              </p:par>
                            </p:childTnLst>
                          </p:cTn>
                        </p:par>
                        <p:par>
                          <p:cTn id="40" fill="hold">
                            <p:stCondLst>
                              <p:cond delay="3500"/>
                            </p:stCondLst>
                            <p:childTnLst>
                              <p:par>
                                <p:cTn id="41" presetID="22" presetClass="entr" presetSubtype="8" fill="hold" grpId="0" nodeType="afterEffect">
                                  <p:stCondLst>
                                    <p:cond delay="0"/>
                                  </p:stCondLst>
                                  <p:iterate type="lt">
                                    <p:tmPct val="30000"/>
                                  </p:iterate>
                                  <p:childTnLst>
                                    <p:set>
                                      <p:cBhvr>
                                        <p:cTn id="42" dur="1" fill="hold">
                                          <p:stCondLst>
                                            <p:cond delay="0"/>
                                          </p:stCondLst>
                                        </p:cTn>
                                        <p:tgtEl>
                                          <p:spTgt spid="30"/>
                                        </p:tgtEl>
                                        <p:attrNameLst>
                                          <p:attrName>style.visibility</p:attrName>
                                        </p:attrNameLst>
                                      </p:cBhvr>
                                      <p:to>
                                        <p:strVal val="visible"/>
                                      </p:to>
                                    </p:set>
                                    <p:animEffect transition="in" filter="wipe(left)">
                                      <p:cBhvr>
                                        <p:cTn id="43" dur="50"/>
                                        <p:tgtEl>
                                          <p:spTgt spid="30"/>
                                        </p:tgtEl>
                                      </p:cBhvr>
                                    </p:animEffect>
                                  </p:childTnLst>
                                </p:cTn>
                              </p:par>
                              <p:par>
                                <p:cTn id="44" presetID="36" presetClass="emph" presetSubtype="0" fill="hold" grpId="1" nodeType="withEffect">
                                  <p:stCondLst>
                                    <p:cond delay="0"/>
                                  </p:stCondLst>
                                  <p:iterate type="lt">
                                    <p:tmPct val="30000"/>
                                  </p:iterate>
                                  <p:childTnLst>
                                    <p:animScale>
                                      <p:cBhvr>
                                        <p:cTn id="45" dur="25" autoRev="1" fill="hold">
                                          <p:stCondLst>
                                            <p:cond delay="0"/>
                                          </p:stCondLst>
                                        </p:cTn>
                                        <p:tgtEl>
                                          <p:spTgt spid="30"/>
                                        </p:tgtEl>
                                      </p:cBhvr>
                                      <p:to x="80000" y="100000"/>
                                    </p:animScale>
                                    <p:anim by="(#ppt_w*0.10)" calcmode="lin" valueType="num">
                                      <p:cBhvr>
                                        <p:cTn id="46" dur="25" autoRev="1" fill="hold">
                                          <p:stCondLst>
                                            <p:cond delay="0"/>
                                          </p:stCondLst>
                                        </p:cTn>
                                        <p:tgtEl>
                                          <p:spTgt spid="30"/>
                                        </p:tgtEl>
                                        <p:attrNameLst>
                                          <p:attrName>ppt_x</p:attrName>
                                        </p:attrNameLst>
                                      </p:cBhvr>
                                    </p:anim>
                                    <p:anim by="(-#ppt_w*0.10)" calcmode="lin" valueType="num">
                                      <p:cBhvr>
                                        <p:cTn id="47" dur="25" autoRev="1" fill="hold">
                                          <p:stCondLst>
                                            <p:cond delay="0"/>
                                          </p:stCondLst>
                                        </p:cTn>
                                        <p:tgtEl>
                                          <p:spTgt spid="30"/>
                                        </p:tgtEl>
                                        <p:attrNameLst>
                                          <p:attrName>ppt_y</p:attrName>
                                        </p:attrNameLst>
                                      </p:cBhvr>
                                    </p:anim>
                                    <p:animRot by="-480000">
                                      <p:cBhvr>
                                        <p:cTn id="48" dur="25" autoRev="1" fill="hold">
                                          <p:stCondLst>
                                            <p:cond delay="0"/>
                                          </p:stCondLst>
                                        </p:cTn>
                                        <p:tgtEl>
                                          <p:spTgt spid="30"/>
                                        </p:tgtEl>
                                        <p:attrNameLst>
                                          <p:attrName>r</p:attrName>
                                        </p:attrNameLst>
                                      </p:cBhvr>
                                    </p:animRot>
                                  </p:childTnLst>
                                </p:cTn>
                              </p:par>
                            </p:childTnLst>
                          </p:cTn>
                        </p:par>
                        <p:par>
                          <p:cTn id="49" fill="hold">
                            <p:stCondLst>
                              <p:cond delay="4585"/>
                            </p:stCondLst>
                            <p:childTnLst>
                              <p:par>
                                <p:cTn id="50" presetID="22" presetClass="entr" presetSubtype="8" fill="hold" grpId="0" nodeType="afterEffect">
                                  <p:stCondLst>
                                    <p:cond delay="0"/>
                                  </p:stCondLst>
                                  <p:iterate type="lt">
                                    <p:tmPct val="30000"/>
                                  </p:iterate>
                                  <p:childTnLst>
                                    <p:set>
                                      <p:cBhvr>
                                        <p:cTn id="51" dur="1" fill="hold">
                                          <p:stCondLst>
                                            <p:cond delay="0"/>
                                          </p:stCondLst>
                                        </p:cTn>
                                        <p:tgtEl>
                                          <p:spTgt spid="33"/>
                                        </p:tgtEl>
                                        <p:attrNameLst>
                                          <p:attrName>style.visibility</p:attrName>
                                        </p:attrNameLst>
                                      </p:cBhvr>
                                      <p:to>
                                        <p:strVal val="visible"/>
                                      </p:to>
                                    </p:set>
                                    <p:animEffect transition="in" filter="wipe(left)">
                                      <p:cBhvr>
                                        <p:cTn id="52" dur="50"/>
                                        <p:tgtEl>
                                          <p:spTgt spid="33"/>
                                        </p:tgtEl>
                                      </p:cBhvr>
                                    </p:animEffect>
                                  </p:childTnLst>
                                </p:cTn>
                              </p:par>
                              <p:par>
                                <p:cTn id="53" presetID="36" presetClass="emph" presetSubtype="0" fill="hold" grpId="1" nodeType="withEffect">
                                  <p:stCondLst>
                                    <p:cond delay="0"/>
                                  </p:stCondLst>
                                  <p:iterate type="lt">
                                    <p:tmPct val="30000"/>
                                  </p:iterate>
                                  <p:childTnLst>
                                    <p:animScale>
                                      <p:cBhvr>
                                        <p:cTn id="54" dur="25" autoRev="1" fill="hold">
                                          <p:stCondLst>
                                            <p:cond delay="0"/>
                                          </p:stCondLst>
                                        </p:cTn>
                                        <p:tgtEl>
                                          <p:spTgt spid="33"/>
                                        </p:tgtEl>
                                      </p:cBhvr>
                                      <p:to x="80000" y="100000"/>
                                    </p:animScale>
                                    <p:anim by="(#ppt_w*0.10)" calcmode="lin" valueType="num">
                                      <p:cBhvr>
                                        <p:cTn id="55" dur="25" autoRev="1" fill="hold">
                                          <p:stCondLst>
                                            <p:cond delay="0"/>
                                          </p:stCondLst>
                                        </p:cTn>
                                        <p:tgtEl>
                                          <p:spTgt spid="33"/>
                                        </p:tgtEl>
                                        <p:attrNameLst>
                                          <p:attrName>ppt_x</p:attrName>
                                        </p:attrNameLst>
                                      </p:cBhvr>
                                    </p:anim>
                                    <p:anim by="(-#ppt_w*0.10)" calcmode="lin" valueType="num">
                                      <p:cBhvr>
                                        <p:cTn id="56" dur="25" autoRev="1" fill="hold">
                                          <p:stCondLst>
                                            <p:cond delay="0"/>
                                          </p:stCondLst>
                                        </p:cTn>
                                        <p:tgtEl>
                                          <p:spTgt spid="33"/>
                                        </p:tgtEl>
                                        <p:attrNameLst>
                                          <p:attrName>ppt_y</p:attrName>
                                        </p:attrNameLst>
                                      </p:cBhvr>
                                    </p:anim>
                                    <p:animRot by="-480000">
                                      <p:cBhvr>
                                        <p:cTn id="57" dur="25" autoRev="1" fill="hold">
                                          <p:stCondLst>
                                            <p:cond delay="0"/>
                                          </p:stCondLst>
                                        </p:cTn>
                                        <p:tgtEl>
                                          <p:spTgt spid="33"/>
                                        </p:tgtEl>
                                        <p:attrNameLst>
                                          <p:attrName>r</p:attrName>
                                        </p:attrNameLst>
                                      </p:cBhvr>
                                    </p:animRot>
                                  </p:childTnLst>
                                </p:cTn>
                              </p:par>
                            </p:childTnLst>
                          </p:cTn>
                        </p:par>
                        <p:par>
                          <p:cTn id="58" fill="hold">
                            <p:stCondLst>
                              <p:cond delay="5670"/>
                            </p:stCondLst>
                            <p:childTnLst>
                              <p:par>
                                <p:cTn id="59" presetID="22" presetClass="entr" presetSubtype="8" fill="hold" grpId="0" nodeType="afterEffect">
                                  <p:stCondLst>
                                    <p:cond delay="0"/>
                                  </p:stCondLst>
                                  <p:iterate type="lt">
                                    <p:tmPct val="30000"/>
                                  </p:iterate>
                                  <p:childTnLst>
                                    <p:set>
                                      <p:cBhvr>
                                        <p:cTn id="60" dur="1" fill="hold">
                                          <p:stCondLst>
                                            <p:cond delay="0"/>
                                          </p:stCondLst>
                                        </p:cTn>
                                        <p:tgtEl>
                                          <p:spTgt spid="35"/>
                                        </p:tgtEl>
                                        <p:attrNameLst>
                                          <p:attrName>style.visibility</p:attrName>
                                        </p:attrNameLst>
                                      </p:cBhvr>
                                      <p:to>
                                        <p:strVal val="visible"/>
                                      </p:to>
                                    </p:set>
                                    <p:animEffect transition="in" filter="wipe(left)">
                                      <p:cBhvr>
                                        <p:cTn id="61" dur="50"/>
                                        <p:tgtEl>
                                          <p:spTgt spid="35"/>
                                        </p:tgtEl>
                                      </p:cBhvr>
                                    </p:animEffect>
                                  </p:childTnLst>
                                </p:cTn>
                              </p:par>
                              <p:par>
                                <p:cTn id="62" presetID="36" presetClass="emph" presetSubtype="0" fill="hold" grpId="1" nodeType="withEffect">
                                  <p:stCondLst>
                                    <p:cond delay="0"/>
                                  </p:stCondLst>
                                  <p:iterate type="lt">
                                    <p:tmPct val="30000"/>
                                  </p:iterate>
                                  <p:childTnLst>
                                    <p:animScale>
                                      <p:cBhvr>
                                        <p:cTn id="63" dur="25" autoRev="1" fill="hold">
                                          <p:stCondLst>
                                            <p:cond delay="0"/>
                                          </p:stCondLst>
                                        </p:cTn>
                                        <p:tgtEl>
                                          <p:spTgt spid="35"/>
                                        </p:tgtEl>
                                      </p:cBhvr>
                                      <p:to x="80000" y="100000"/>
                                    </p:animScale>
                                    <p:anim by="(#ppt_w*0.10)" calcmode="lin" valueType="num">
                                      <p:cBhvr>
                                        <p:cTn id="64" dur="25" autoRev="1" fill="hold">
                                          <p:stCondLst>
                                            <p:cond delay="0"/>
                                          </p:stCondLst>
                                        </p:cTn>
                                        <p:tgtEl>
                                          <p:spTgt spid="35"/>
                                        </p:tgtEl>
                                        <p:attrNameLst>
                                          <p:attrName>ppt_x</p:attrName>
                                        </p:attrNameLst>
                                      </p:cBhvr>
                                    </p:anim>
                                    <p:anim by="(-#ppt_w*0.10)" calcmode="lin" valueType="num">
                                      <p:cBhvr>
                                        <p:cTn id="65" dur="25" autoRev="1" fill="hold">
                                          <p:stCondLst>
                                            <p:cond delay="0"/>
                                          </p:stCondLst>
                                        </p:cTn>
                                        <p:tgtEl>
                                          <p:spTgt spid="35"/>
                                        </p:tgtEl>
                                        <p:attrNameLst>
                                          <p:attrName>ppt_y</p:attrName>
                                        </p:attrNameLst>
                                      </p:cBhvr>
                                    </p:anim>
                                    <p:animRot by="-480000">
                                      <p:cBhvr>
                                        <p:cTn id="66" dur="25" autoRev="1" fill="hold">
                                          <p:stCondLst>
                                            <p:cond delay="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0" grpId="0"/>
      <p:bldP spid="30" grpId="1"/>
      <p:bldP spid="32" grpId="0" animBg="1"/>
      <p:bldP spid="33" grpId="0"/>
      <p:bldP spid="33" grpId="1"/>
      <p:bldP spid="34" grpId="0" animBg="1"/>
      <p:bldP spid="35" grpId="0"/>
      <p:bldP spid="35" grpId="1"/>
    </p:bldLst>
  </p:timing>
</p:sld>
</file>

<file path=ppt/tags/tag1.xml><?xml version="1.0" encoding="utf-8"?>
<p:tagLst xmlns:p="http://schemas.openxmlformats.org/presentationml/2006/main">
  <p:tag name="AS_UNIQUEID" val="91"/>
</p:tagLst>
</file>

<file path=ppt/tags/tag10.xml><?xml version="1.0" encoding="utf-8"?>
<p:tagLst xmlns:p="http://schemas.openxmlformats.org/presentationml/2006/main">
  <p:tag name="AS_UNIQUEID" val="101"/>
</p:tagLst>
</file>

<file path=ppt/tags/tag100.xml><?xml version="1.0" encoding="utf-8"?>
<p:tagLst xmlns:p="http://schemas.openxmlformats.org/presentationml/2006/main">
  <p:tag name="KSO_WM_FULL_TEXT_BEAUTIFY_COPY_ID" val="17"/>
</p:tagLst>
</file>

<file path=ppt/tags/tag101.xml><?xml version="1.0" encoding="utf-8"?>
<p:tagLst xmlns:p="http://schemas.openxmlformats.org/presentationml/2006/main">
  <p:tag name="KSO_WM_FULL_TEXT_BEAUTIFY_COPY_ID" val="28"/>
</p:tagLst>
</file>

<file path=ppt/tags/tag102.xml><?xml version="1.0" encoding="utf-8"?>
<p:tagLst xmlns:p="http://schemas.openxmlformats.org/presentationml/2006/main">
  <p:tag name="KSO_WM_UNIT_TABLE_BEAUTIFY" val="smartTable{8fcd5f10-a852-4308-a7f1-1406b9122111}"/>
  <p:tag name="TABLE_ENDDRAG_ORIGIN_RECT" val="903*438"/>
  <p:tag name="TABLE_ENDDRAG_RECT" val="28*65*903*438"/>
</p:tagLst>
</file>

<file path=ppt/tags/tag103.xml><?xml version="1.0" encoding="utf-8"?>
<p:tagLst xmlns:p="http://schemas.openxmlformats.org/presentationml/2006/main">
  <p:tag name="KSO_WM_FULL_TEXT_BEAUTIFY_COPY_ID" val="17"/>
</p:tagLst>
</file>

<file path=ppt/tags/tag104.xml><?xml version="1.0" encoding="utf-8"?>
<p:tagLst xmlns:p="http://schemas.openxmlformats.org/presentationml/2006/main">
  <p:tag name="KSO_WM_FULL_TEXT_BEAUTIFY_COPY_ID" val="28"/>
</p:tagLst>
</file>

<file path=ppt/tags/tag105.xml><?xml version="1.0" encoding="utf-8"?>
<p:tagLst xmlns:p="http://schemas.openxmlformats.org/presentationml/2006/main">
  <p:tag name="KSO_WM_UNIT_TABLE_BEAUTIFY" val="smartTable{8fcd5f10-a852-4308-a7f1-1406b9122111}"/>
  <p:tag name="TABLE_ENDDRAG_ORIGIN_RECT" val="903*438"/>
  <p:tag name="TABLE_ENDDRAG_RECT" val="28*65*903*438"/>
</p:tagLst>
</file>

<file path=ppt/tags/tag106.xml><?xml version="1.0" encoding="utf-8"?>
<p:tagLst xmlns:p="http://schemas.openxmlformats.org/presentationml/2006/main">
  <p:tag name="KSO_WM_FULL_TEXT_BEAUTIFY_COPY_ID" val="17"/>
</p:tagLst>
</file>

<file path=ppt/tags/tag107.xml><?xml version="1.0" encoding="utf-8"?>
<p:tagLst xmlns:p="http://schemas.openxmlformats.org/presentationml/2006/main">
  <p:tag name="KSO_WM_FULL_TEXT_BEAUTIFY_COPY_ID" val="28"/>
</p:tagLst>
</file>

<file path=ppt/tags/tag108.xml><?xml version="1.0" encoding="utf-8"?>
<p:tagLst xmlns:p="http://schemas.openxmlformats.org/presentationml/2006/main">
  <p:tag name="KSO_WM_UNIT_TABLE_BEAUTIFY" val="smartTable{8d9cf4b0-3c8a-419b-8665-c4fb3cb80696}"/>
  <p:tag name="TABLE_ENDDRAG_ORIGIN_RECT" val="900*456"/>
  <p:tag name="TABLE_ENDDRAG_RECT" val="17*59*900*456"/>
</p:tagLst>
</file>

<file path=ppt/tags/tag109.xml><?xml version="1.0" encoding="utf-8"?>
<p:tagLst xmlns:p="http://schemas.openxmlformats.org/presentationml/2006/main">
  <p:tag name="KSO_WM_SPECIAL_SOURCE" val="bdnull"/>
</p:tagLst>
</file>

<file path=ppt/tags/tag11.xml><?xml version="1.0" encoding="utf-8"?>
<p:tagLst xmlns:p="http://schemas.openxmlformats.org/presentationml/2006/main">
  <p:tag name="AS_UNIQUEID" val="103"/>
</p:tagLst>
</file>

<file path=ppt/tags/tag110.xml><?xml version="1.0" encoding="utf-8"?>
<p:tagLst xmlns:p="http://schemas.openxmlformats.org/presentationml/2006/main">
  <p:tag name="KSO_WM_FULL_TEXT_BEAUTIFY_COPY_ID" val="17"/>
</p:tagLst>
</file>

<file path=ppt/tags/tag111.xml><?xml version="1.0" encoding="utf-8"?>
<p:tagLst xmlns:p="http://schemas.openxmlformats.org/presentationml/2006/main">
  <p:tag name="KSO_WM_FULL_TEXT_BEAUTIFY_COPY_ID" val="28"/>
</p:tagLst>
</file>

<file path=ppt/tags/tag112.xml><?xml version="1.0" encoding="utf-8"?>
<p:tagLst xmlns:p="http://schemas.openxmlformats.org/presentationml/2006/main">
  <p:tag name="KSO_WM_UNIT_TABLE_BEAUTIFY" val="smartTable{8d9cf4b0-3c8a-419b-8665-c4fb3cb80696}"/>
  <p:tag name="TABLE_ENDDRAG_ORIGIN_RECT" val="900*456"/>
  <p:tag name="TABLE_ENDDRAG_RECT" val="17*59*900*456"/>
</p:tagLst>
</file>

<file path=ppt/tags/tag113.xml><?xml version="1.0" encoding="utf-8"?>
<p:tagLst xmlns:p="http://schemas.openxmlformats.org/presentationml/2006/main">
  <p:tag name="KSO_WM_FULL_TEXT_BEAUTIFY_COPY_ID" val="17"/>
</p:tagLst>
</file>

<file path=ppt/tags/tag114.xml><?xml version="1.0" encoding="utf-8"?>
<p:tagLst xmlns:p="http://schemas.openxmlformats.org/presentationml/2006/main">
  <p:tag name="KSO_WM_FULL_TEXT_BEAUTIFY_COPY_ID" val="28"/>
</p:tagLst>
</file>

<file path=ppt/tags/tag115.xml><?xml version="1.0" encoding="utf-8"?>
<p:tagLst xmlns:p="http://schemas.openxmlformats.org/presentationml/2006/main">
  <p:tag name="KSO_WM_UNIT_TABLE_BEAUTIFY" val="smartTable{8d9cf4b0-3c8a-419b-8665-c4fb3cb80696}"/>
  <p:tag name="TABLE_ENDDRAG_ORIGIN_RECT" val="900*456"/>
  <p:tag name="TABLE_ENDDRAG_RECT" val="17*59*900*456"/>
</p:tagLst>
</file>

<file path=ppt/tags/tag116.xml><?xml version="1.0" encoding="utf-8"?>
<p:tagLst xmlns:p="http://schemas.openxmlformats.org/presentationml/2006/main">
  <p:tag name="KSO_WM_SPECIAL_SOURCE" val="bdnull"/>
</p:tagLst>
</file>

<file path=ppt/tags/tag117.xml><?xml version="1.0" encoding="utf-8"?>
<p:tagLst xmlns:p="http://schemas.openxmlformats.org/presentationml/2006/main">
  <p:tag name="KSO_WM_FULL_TEXT_BEAUTIFY_COPY_ID" val="17"/>
</p:tagLst>
</file>

<file path=ppt/tags/tag118.xml><?xml version="1.0" encoding="utf-8"?>
<p:tagLst xmlns:p="http://schemas.openxmlformats.org/presentationml/2006/main">
  <p:tag name="KSO_WM_FULL_TEXT_BEAUTIFY_COPY_ID" val="28"/>
</p:tagLst>
</file>

<file path=ppt/tags/tag119.xml><?xml version="1.0" encoding="utf-8"?>
<p:tagLst xmlns:p="http://schemas.openxmlformats.org/presentationml/2006/main">
  <p:tag name="KSO_WM_UNIT_TABLE_BEAUTIFY" val="smartTable{8d9cf4b0-3c8a-419b-8665-c4fb3cb80696}"/>
  <p:tag name="TABLE_ENDDRAG_ORIGIN_RECT" val="900*456"/>
  <p:tag name="TABLE_ENDDRAG_RECT" val="17*59*900*456"/>
</p:tagLst>
</file>

<file path=ppt/tags/tag12.xml><?xml version="1.0" encoding="utf-8"?>
<p:tagLst xmlns:p="http://schemas.openxmlformats.org/presentationml/2006/main">
  <p:tag name="AS_UNIQUEID" val="104"/>
</p:tagLst>
</file>

<file path=ppt/tags/tag120.xml><?xml version="1.0" encoding="utf-8"?>
<p:tagLst xmlns:p="http://schemas.openxmlformats.org/presentationml/2006/main">
  <p:tag name="KSO_WM_FULL_TEXT_BEAUTIFY_COPY_ID" val="17"/>
</p:tagLst>
</file>

<file path=ppt/tags/tag121.xml><?xml version="1.0" encoding="utf-8"?>
<p:tagLst xmlns:p="http://schemas.openxmlformats.org/presentationml/2006/main">
  <p:tag name="KSO_WM_FULL_TEXT_BEAUTIFY_COPY_ID" val="28"/>
</p:tagLst>
</file>

<file path=ppt/tags/tag122.xml><?xml version="1.0" encoding="utf-8"?>
<p:tagLst xmlns:p="http://schemas.openxmlformats.org/presentationml/2006/main">
  <p:tag name="KSO_WM_UNIT_TABLE_BEAUTIFY" val="smartTable{8d9cf4b0-3c8a-419b-8665-c4fb3cb80696}"/>
  <p:tag name="TABLE_ENDDRAG_ORIGIN_RECT" val="900*456"/>
  <p:tag name="TABLE_ENDDRAG_RECT" val="17*59*900*456"/>
</p:tagLst>
</file>

<file path=ppt/tags/tag123.xml><?xml version="1.0" encoding="utf-8"?>
<p:tagLst xmlns:p="http://schemas.openxmlformats.org/presentationml/2006/main">
  <p:tag name="KSO_WM_FULL_TEXT_BEAUTIFY_COPY_ID" val="17"/>
</p:tagLst>
</file>

<file path=ppt/tags/tag124.xml><?xml version="1.0" encoding="utf-8"?>
<p:tagLst xmlns:p="http://schemas.openxmlformats.org/presentationml/2006/main">
  <p:tag name="KSO_WM_FULL_TEXT_BEAUTIFY_COPY_ID" val="28"/>
</p:tagLst>
</file>

<file path=ppt/tags/tag125.xml><?xml version="1.0" encoding="utf-8"?>
<p:tagLst xmlns:p="http://schemas.openxmlformats.org/presentationml/2006/main">
  <p:tag name="KSO_WM_UNIT_TABLE_BEAUTIFY" val="smartTable{8d9cf4b0-3c8a-419b-8665-c4fb3cb80696}"/>
  <p:tag name="TABLE_ENDDRAG_ORIGIN_RECT" val="900*456"/>
  <p:tag name="TABLE_ENDDRAG_RECT" val="17*59*900*456"/>
</p:tagLst>
</file>

<file path=ppt/tags/tag126.xml><?xml version="1.0" encoding="utf-8"?>
<p:tagLst xmlns:p="http://schemas.openxmlformats.org/presentationml/2006/main">
  <p:tag name="KSO_WM_FULL_TEXT_BEAUTIFY_COPY_ID" val="17"/>
</p:tagLst>
</file>

<file path=ppt/tags/tag127.xml><?xml version="1.0" encoding="utf-8"?>
<p:tagLst xmlns:p="http://schemas.openxmlformats.org/presentationml/2006/main">
  <p:tag name="KSO_WM_FULL_TEXT_BEAUTIFY_COPY_ID" val="28"/>
</p:tagLst>
</file>

<file path=ppt/tags/tag128.xml><?xml version="1.0" encoding="utf-8"?>
<p:tagLst xmlns:p="http://schemas.openxmlformats.org/presentationml/2006/main">
  <p:tag name="KSO_WM_UNIT_TABLE_BEAUTIFY" val="smartTable{8d9cf4b0-3c8a-419b-8665-c4fb3cb80696}"/>
  <p:tag name="TABLE_ENDDRAG_ORIGIN_RECT" val="900*456"/>
  <p:tag name="TABLE_ENDDRAG_RECT" val="17*59*900*456"/>
</p:tagLst>
</file>

<file path=ppt/tags/tag129.xml><?xml version="1.0" encoding="utf-8"?>
<p:tagLst xmlns:p="http://schemas.openxmlformats.org/presentationml/2006/main">
  <p:tag name="KSO_WM_FULL_TEXT_BEAUTIFY_COPY_ID" val="17"/>
</p:tagLst>
</file>

<file path=ppt/tags/tag13.xml><?xml version="1.0" encoding="utf-8"?>
<p:tagLst xmlns:p="http://schemas.openxmlformats.org/presentationml/2006/main">
  <p:tag name="AS_UNIQUEID" val="105"/>
</p:tagLst>
</file>

<file path=ppt/tags/tag130.xml><?xml version="1.0" encoding="utf-8"?>
<p:tagLst xmlns:p="http://schemas.openxmlformats.org/presentationml/2006/main">
  <p:tag name="KSO_WM_FULL_TEXT_BEAUTIFY_COPY_ID" val="28"/>
</p:tagLst>
</file>

<file path=ppt/tags/tag131.xml><?xml version="1.0" encoding="utf-8"?>
<p:tagLst xmlns:p="http://schemas.openxmlformats.org/presentationml/2006/main">
  <p:tag name="KSO_WM_UNIT_TABLE_BEAUTIFY" val="smartTable{8d9cf4b0-3c8a-419b-8665-c4fb3cb80696}"/>
  <p:tag name="TABLE_ENDDRAG_ORIGIN_RECT" val="900*456"/>
  <p:tag name="TABLE_ENDDRAG_RECT" val="17*59*900*456"/>
</p:tagLst>
</file>

<file path=ppt/tags/tag132.xml><?xml version="1.0" encoding="utf-8"?>
<p:tagLst xmlns:p="http://schemas.openxmlformats.org/presentationml/2006/main">
  <p:tag name="KSO_WM_FULL_TEXT_BEAUTIFY_COPY_ID" val="17"/>
</p:tagLst>
</file>

<file path=ppt/tags/tag133.xml><?xml version="1.0" encoding="utf-8"?>
<p:tagLst xmlns:p="http://schemas.openxmlformats.org/presentationml/2006/main">
  <p:tag name="KSO_WM_FULL_TEXT_BEAUTIFY_COPY_ID" val="28"/>
</p:tagLst>
</file>

<file path=ppt/tags/tag134.xml><?xml version="1.0" encoding="utf-8"?>
<p:tagLst xmlns:p="http://schemas.openxmlformats.org/presentationml/2006/main">
  <p:tag name="KSO_WM_UNIT_TABLE_BEAUTIFY" val="smartTable{8d9cf4b0-3c8a-419b-8665-c4fb3cb80696}"/>
  <p:tag name="TABLE_ENDDRAG_ORIGIN_RECT" val="900*456"/>
  <p:tag name="TABLE_ENDDRAG_RECT" val="17*59*900*456"/>
</p:tagLst>
</file>

<file path=ppt/tags/tag135.xml><?xml version="1.0" encoding="utf-8"?>
<p:tagLst xmlns:p="http://schemas.openxmlformats.org/presentationml/2006/main">
  <p:tag name="KSO_WM_FULL_TEXT_BEAUTIFY_COPY_ID" val="17"/>
</p:tagLst>
</file>

<file path=ppt/tags/tag136.xml><?xml version="1.0" encoding="utf-8"?>
<p:tagLst xmlns:p="http://schemas.openxmlformats.org/presentationml/2006/main">
  <p:tag name="KSO_WM_FULL_TEXT_BEAUTIFY_COPY_ID" val="28"/>
</p:tagLst>
</file>

<file path=ppt/tags/tag137.xml><?xml version="1.0" encoding="utf-8"?>
<p:tagLst xmlns:p="http://schemas.openxmlformats.org/presentationml/2006/main">
  <p:tag name="KSO_WM_FULL_TEXT_BEAUTIFY_COPY_ID" val="28"/>
</p:tagLst>
</file>

<file path=ppt/tags/tag138.xml><?xml version="1.0" encoding="utf-8"?>
<p:tagLst xmlns:p="http://schemas.openxmlformats.org/presentationml/2006/main">
  <p:tag name="KSO_WM_FULL_TEXT_BEAUTIFY_COPY_ID" val="29"/>
</p:tagLst>
</file>

<file path=ppt/tags/tag139.xml><?xml version="1.0" encoding="utf-8"?>
<p:tagLst xmlns:p="http://schemas.openxmlformats.org/presentationml/2006/main">
  <p:tag name="KSO_WM_UNIT_PLACING_PICTURE_USER_VIEWPORT" val="{&quot;height&quot;:4091,&quot;width&quot;:8460}"/>
</p:tagLst>
</file>

<file path=ppt/tags/tag14.xml><?xml version="1.0" encoding="utf-8"?>
<p:tagLst xmlns:p="http://schemas.openxmlformats.org/presentationml/2006/main">
  <p:tag name="AS_UNIQUEID" val="106"/>
</p:tagLst>
</file>

<file path=ppt/tags/tag140.xml><?xml version="1.0" encoding="utf-8"?>
<p:tagLst xmlns:p="http://schemas.openxmlformats.org/presentationml/2006/main">
  <p:tag name="KSO_WM_FULL_TEXT_BEAUTIFY_COPY_ID" val="28"/>
</p:tagLst>
</file>

<file path=ppt/tags/tag141.xml><?xml version="1.0" encoding="utf-8"?>
<p:tagLst xmlns:p="http://schemas.openxmlformats.org/presentationml/2006/main">
  <p:tag name="KSO_WM_FULL_TEXT_BEAUTIFY_COPY_ID" val="29"/>
</p:tagLst>
</file>

<file path=ppt/tags/tag142.xml><?xml version="1.0" encoding="utf-8"?>
<p:tagLst xmlns:p="http://schemas.openxmlformats.org/presentationml/2006/main">
  <p:tag name="KSO_WM_FULL_TEXT_BEAUTIFY_COPY_ID" val="28"/>
</p:tagLst>
</file>

<file path=ppt/tags/tag143.xml><?xml version="1.0" encoding="utf-8"?>
<p:tagLst xmlns:p="http://schemas.openxmlformats.org/presentationml/2006/main">
  <p:tag name="KSO_WM_FULL_TEXT_BEAUTIFY_COPY_ID" val="29"/>
</p:tagLst>
</file>

<file path=ppt/tags/tag144.xml><?xml version="1.0" encoding="utf-8"?>
<p:tagLst xmlns:p="http://schemas.openxmlformats.org/presentationml/2006/main">
  <p:tag name="KSO_WM_FULL_TEXT_BEAUTIFY_COPY_ID" val="28"/>
</p:tagLst>
</file>

<file path=ppt/tags/tag145.xml><?xml version="1.0" encoding="utf-8"?>
<p:tagLst xmlns:p="http://schemas.openxmlformats.org/presentationml/2006/main">
  <p:tag name="KSO_WM_FULL_TEXT_BEAUTIFY_COPY_ID" val="29"/>
</p:tagLst>
</file>

<file path=ppt/tags/tag146.xml><?xml version="1.0" encoding="utf-8"?>
<p:tagLst xmlns:p="http://schemas.openxmlformats.org/presentationml/2006/main">
  <p:tag name="KSO_WM_UNIT_TABLE_BEAUTIFY" val="smartTable{7696757c-b552-4bc4-b63b-41ede78d880e}"/>
</p:tagLst>
</file>

<file path=ppt/tags/tag147.xml><?xml version="1.0" encoding="utf-8"?>
<p:tagLst xmlns:p="http://schemas.openxmlformats.org/presentationml/2006/main">
  <p:tag name="KSO_WM_FULL_TEXT_BEAUTIFY_COPY_ID" val="28"/>
</p:tagLst>
</file>

<file path=ppt/tags/tag148.xml><?xml version="1.0" encoding="utf-8"?>
<p:tagLst xmlns:p="http://schemas.openxmlformats.org/presentationml/2006/main">
  <p:tag name="KSO_WM_FULL_TEXT_BEAUTIFY_COPY_ID" val="29"/>
</p:tagLst>
</file>

<file path=ppt/tags/tag149.xml><?xml version="1.0" encoding="utf-8"?>
<p:tagLst xmlns:p="http://schemas.openxmlformats.org/presentationml/2006/main">
  <p:tag name="KSO_WM_UNIT_TABLE_BEAUTIFY" val="smartTable{70f0b6bb-8506-41ed-ba4d-dc155515605d}"/>
  <p:tag name="TABLE_ENDDRAG_ORIGIN_RECT" val="761*559"/>
  <p:tag name="TABLE_ENDDRAG_RECT" val="28*121*761*559"/>
</p:tagLst>
</file>

<file path=ppt/tags/tag15.xml><?xml version="1.0" encoding="utf-8"?>
<p:tagLst xmlns:p="http://schemas.openxmlformats.org/presentationml/2006/main">
  <p:tag name="AS_UNIQUEID" val="107"/>
</p:tagLst>
</file>

<file path=ppt/tags/tag150.xml><?xml version="1.0" encoding="utf-8"?>
<p:tagLst xmlns:p="http://schemas.openxmlformats.org/presentationml/2006/main">
  <p:tag name="KSO_WM_FULL_TEXT_BEAUTIFY_COPY_ID" val="28"/>
</p:tagLst>
</file>

<file path=ppt/tags/tag151.xml><?xml version="1.0" encoding="utf-8"?>
<p:tagLst xmlns:p="http://schemas.openxmlformats.org/presentationml/2006/main">
  <p:tag name="KSO_WM_FULL_TEXT_BEAUTIFY_COPY_ID" val="29"/>
</p:tagLst>
</file>

<file path=ppt/tags/tag152.xml><?xml version="1.0" encoding="utf-8"?>
<p:tagLst xmlns:p="http://schemas.openxmlformats.org/presentationml/2006/main">
  <p:tag name="KSO_WM_UNIT_TABLE_BEAUTIFY" val="smartTable{bf2caed4-9f92-4da5-8eea-1c8c2f6777f9}"/>
  <p:tag name="TABLE_ENDDRAG_ORIGIN_RECT" val="911*412"/>
  <p:tag name="TABLE_ENDDRAG_RECT" val="26*87*911*412"/>
</p:tagLst>
</file>

<file path=ppt/tags/tag153.xml><?xml version="1.0" encoding="utf-8"?>
<p:tagLst xmlns:p="http://schemas.openxmlformats.org/presentationml/2006/main">
  <p:tag name="KSO_WM_FULL_TEXT_BEAUTIFY_COPY_ID" val="28"/>
</p:tagLst>
</file>

<file path=ppt/tags/tag154.xml><?xml version="1.0" encoding="utf-8"?>
<p:tagLst xmlns:p="http://schemas.openxmlformats.org/presentationml/2006/main">
  <p:tag name="KSO_WM_FULL_TEXT_BEAUTIFY_COPY_ID" val="29"/>
</p:tagLst>
</file>

<file path=ppt/tags/tag155.xml><?xml version="1.0" encoding="utf-8"?>
<p:tagLst xmlns:p="http://schemas.openxmlformats.org/presentationml/2006/main">
  <p:tag name="KSO_WM_FULL_TEXT_BEAUTIFY_COPY_ID" val="28"/>
</p:tagLst>
</file>

<file path=ppt/tags/tag156.xml><?xml version="1.0" encoding="utf-8"?>
<p:tagLst xmlns:p="http://schemas.openxmlformats.org/presentationml/2006/main">
  <p:tag name="KSO_WM_FULL_TEXT_BEAUTIFY_COPY_ID" val="29"/>
</p:tagLst>
</file>

<file path=ppt/tags/tag157.xml><?xml version="1.0" encoding="utf-8"?>
<p:tagLst xmlns:p="http://schemas.openxmlformats.org/presentationml/2006/main">
  <p:tag name="KSO_WM_FULL_TEXT_BEAUTIFY_COPY_ID" val="28"/>
</p:tagLst>
</file>

<file path=ppt/tags/tag158.xml><?xml version="1.0" encoding="utf-8"?>
<p:tagLst xmlns:p="http://schemas.openxmlformats.org/presentationml/2006/main">
  <p:tag name="KSO_WM_FULL_TEXT_BEAUTIFY_COPY_ID" val="29"/>
</p:tagLst>
</file>

<file path=ppt/tags/tag159.xml><?xml version="1.0" encoding="utf-8"?>
<p:tagLst xmlns:p="http://schemas.openxmlformats.org/presentationml/2006/main">
  <p:tag name="KSO_WM_FULL_TEXT_BEAUTIFY_COPY_ID" val="28"/>
</p:tagLst>
</file>

<file path=ppt/tags/tag16.xml><?xml version="1.0" encoding="utf-8"?>
<p:tagLst xmlns:p="http://schemas.openxmlformats.org/presentationml/2006/main">
  <p:tag name="AS_UNIQUEID" val="109"/>
</p:tagLst>
</file>

<file path=ppt/tags/tag160.xml><?xml version="1.0" encoding="utf-8"?>
<p:tagLst xmlns:p="http://schemas.openxmlformats.org/presentationml/2006/main">
  <p:tag name="KSO_WM_FULL_TEXT_BEAUTIFY_COPY_ID" val="29"/>
</p:tagLst>
</file>

<file path=ppt/tags/tag161.xml><?xml version="1.0" encoding="utf-8"?>
<p:tagLst xmlns:p="http://schemas.openxmlformats.org/presentationml/2006/main">
  <p:tag name="KSO_WM_FULL_TEXT_BEAUTIFY_COPY_ID" val="28"/>
</p:tagLst>
</file>

<file path=ppt/tags/tag162.xml><?xml version="1.0" encoding="utf-8"?>
<p:tagLst xmlns:p="http://schemas.openxmlformats.org/presentationml/2006/main">
  <p:tag name="KSO_WM_FULL_TEXT_BEAUTIFY_COPY_ID" val="29"/>
</p:tagLst>
</file>

<file path=ppt/tags/tag163.xml><?xml version="1.0" encoding="utf-8"?>
<p:tagLst xmlns:p="http://schemas.openxmlformats.org/presentationml/2006/main">
  <p:tag name="KSO_WM_FULL_TEXT_BEAUTIFY_COPY_ID" val="28"/>
</p:tagLst>
</file>

<file path=ppt/tags/tag164.xml><?xml version="1.0" encoding="utf-8"?>
<p:tagLst xmlns:p="http://schemas.openxmlformats.org/presentationml/2006/main">
  <p:tag name="KSO_WM_FULL_TEXT_BEAUTIFY_COPY_ID" val="29"/>
</p:tagLst>
</file>

<file path=ppt/tags/tag165.xml><?xml version="1.0" encoding="utf-8"?>
<p:tagLst xmlns:p="http://schemas.openxmlformats.org/presentationml/2006/main">
  <p:tag name="KSO_WM_FULL_TEXT_BEAUTIFY_COPY_ID" val="28"/>
</p:tagLst>
</file>

<file path=ppt/tags/tag166.xml><?xml version="1.0" encoding="utf-8"?>
<p:tagLst xmlns:p="http://schemas.openxmlformats.org/presentationml/2006/main">
  <p:tag name="KSO_WM_FULL_TEXT_BEAUTIFY_COPY_ID" val="29"/>
</p:tagLst>
</file>

<file path=ppt/tags/tag167.xml><?xml version="1.0" encoding="utf-8"?>
<p:tagLst xmlns:p="http://schemas.openxmlformats.org/presentationml/2006/main">
  <p:tag name="KSO_WM_UNIT_TABLE_BEAUTIFY" val="smartTable{bf2caed4-9f92-4da5-8eea-1c8c2f6777f9}"/>
  <p:tag name="TABLE_ENDDRAG_ORIGIN_RECT" val="911*412"/>
  <p:tag name="TABLE_ENDDRAG_RECT" val="26*87*911*412"/>
</p:tagLst>
</file>

<file path=ppt/tags/tag168.xml><?xml version="1.0" encoding="utf-8"?>
<p:tagLst xmlns:p="http://schemas.openxmlformats.org/presentationml/2006/main">
  <p:tag name="KSO_WM_FULL_TEXT_BEAUTIFY_COPY_ID" val="28"/>
</p:tagLst>
</file>

<file path=ppt/tags/tag169.xml><?xml version="1.0" encoding="utf-8"?>
<p:tagLst xmlns:p="http://schemas.openxmlformats.org/presentationml/2006/main">
  <p:tag name="KSO_WM_FULL_TEXT_BEAUTIFY_COPY_ID" val="29"/>
</p:tagLst>
</file>

<file path=ppt/tags/tag17.xml><?xml version="1.0" encoding="utf-8"?>
<p:tagLst xmlns:p="http://schemas.openxmlformats.org/presentationml/2006/main">
  <p:tag name="AS_UNIQUEID" val="110"/>
</p:tagLst>
</file>

<file path=ppt/tags/tag170.xml><?xml version="1.0" encoding="utf-8"?>
<p:tagLst xmlns:p="http://schemas.openxmlformats.org/presentationml/2006/main">
  <p:tag name="KSO_WM_FULL_TEXT_BEAUTIFY_COPY_ID" val="28"/>
</p:tagLst>
</file>

<file path=ppt/tags/tag171.xml><?xml version="1.0" encoding="utf-8"?>
<p:tagLst xmlns:p="http://schemas.openxmlformats.org/presentationml/2006/main">
  <p:tag name="KSO_WM_FULL_TEXT_BEAUTIFY_COPY_ID" val="29"/>
</p:tagLst>
</file>

<file path=ppt/tags/tag172.xml><?xml version="1.0" encoding="utf-8"?>
<p:tagLst xmlns:p="http://schemas.openxmlformats.org/presentationml/2006/main">
  <p:tag name="KSO_WM_FULL_TEXT_BEAUTIFY_COPY_ID" val="28"/>
</p:tagLst>
</file>

<file path=ppt/tags/tag173.xml><?xml version="1.0" encoding="utf-8"?>
<p:tagLst xmlns:p="http://schemas.openxmlformats.org/presentationml/2006/main">
  <p:tag name="KSO_WM_FULL_TEXT_BEAUTIFY_COPY_ID" val="29"/>
</p:tagLst>
</file>

<file path=ppt/tags/tag174.xml><?xml version="1.0" encoding="utf-8"?>
<p:tagLst xmlns:p="http://schemas.openxmlformats.org/presentationml/2006/main">
  <p:tag name="KSO_WM_FULL_TEXT_BEAUTIFY_COPY_ID" val="28"/>
</p:tagLst>
</file>

<file path=ppt/tags/tag175.xml><?xml version="1.0" encoding="utf-8"?>
<p:tagLst xmlns:p="http://schemas.openxmlformats.org/presentationml/2006/main">
  <p:tag name="KSO_WM_FULL_TEXT_BEAUTIFY_COPY_ID" val="29"/>
</p:tagLst>
</file>

<file path=ppt/tags/tag176.xml><?xml version="1.0" encoding="utf-8"?>
<p:tagLst xmlns:p="http://schemas.openxmlformats.org/presentationml/2006/main">
  <p:tag name="KSO_WM_FULL_TEXT_BEAUTIFY_COPY_ID" val="28"/>
</p:tagLst>
</file>

<file path=ppt/tags/tag177.xml><?xml version="1.0" encoding="utf-8"?>
<p:tagLst xmlns:p="http://schemas.openxmlformats.org/presentationml/2006/main">
  <p:tag name="KSO_WM_FULL_TEXT_BEAUTIFY_COPY_ID" val="29"/>
</p:tagLst>
</file>

<file path=ppt/tags/tag178.xml><?xml version="1.0" encoding="utf-8"?>
<p:tagLst xmlns:p="http://schemas.openxmlformats.org/presentationml/2006/main">
  <p:tag name="KSO_WM_FULL_TEXT_BEAUTIFY_COPY_ID" val="28"/>
</p:tagLst>
</file>

<file path=ppt/tags/tag179.xml><?xml version="1.0" encoding="utf-8"?>
<p:tagLst xmlns:p="http://schemas.openxmlformats.org/presentationml/2006/main">
  <p:tag name="KSO_WM_FULL_TEXT_BEAUTIFY_COPY_ID" val="29"/>
</p:tagLst>
</file>

<file path=ppt/tags/tag18.xml><?xml version="1.0" encoding="utf-8"?>
<p:tagLst xmlns:p="http://schemas.openxmlformats.org/presentationml/2006/main">
  <p:tag name="AS_UNIQUEID" val="111"/>
</p:tagLst>
</file>

<file path=ppt/tags/tag180.xml><?xml version="1.0" encoding="utf-8"?>
<p:tagLst xmlns:p="http://schemas.openxmlformats.org/presentationml/2006/main">
  <p:tag name="KSO_WM_FULL_TEXT_BEAUTIFY_COPY_ID" val="28"/>
</p:tagLst>
</file>

<file path=ppt/tags/tag181.xml><?xml version="1.0" encoding="utf-8"?>
<p:tagLst xmlns:p="http://schemas.openxmlformats.org/presentationml/2006/main">
  <p:tag name="KSO_WM_FULL_TEXT_BEAUTIFY_COPY_ID" val="29"/>
</p:tagLst>
</file>

<file path=ppt/tags/tag182.xml><?xml version="1.0" encoding="utf-8"?>
<p:tagLst xmlns:p="http://schemas.openxmlformats.org/presentationml/2006/main">
  <p:tag name="KSO_WM_UNIT_TABLE_BEAUTIFY" val="smartTable{bf2caed4-9f92-4da5-8eea-1c8c2f6777f9}"/>
  <p:tag name="TABLE_ENDDRAG_ORIGIN_RECT" val="911*412"/>
  <p:tag name="TABLE_ENDDRAG_RECT" val="26*87*911*412"/>
</p:tagLst>
</file>

<file path=ppt/tags/tag183.xml><?xml version="1.0" encoding="utf-8"?>
<p:tagLst xmlns:p="http://schemas.openxmlformats.org/presentationml/2006/main">
  <p:tag name="KSO_WM_FULL_TEXT_BEAUTIFY_COPY_ID" val="28"/>
</p:tagLst>
</file>

<file path=ppt/tags/tag184.xml><?xml version="1.0" encoding="utf-8"?>
<p:tagLst xmlns:p="http://schemas.openxmlformats.org/presentationml/2006/main">
  <p:tag name="KSO_WM_FULL_TEXT_BEAUTIFY_COPY_ID" val="29"/>
</p:tagLst>
</file>

<file path=ppt/tags/tag185.xml><?xml version="1.0" encoding="utf-8"?>
<p:tagLst xmlns:p="http://schemas.openxmlformats.org/presentationml/2006/main">
  <p:tag name="KSO_WM_FULL_TEXT_BEAUTIFY_COPY_ID" val="28"/>
</p:tagLst>
</file>

<file path=ppt/tags/tag186.xml><?xml version="1.0" encoding="utf-8"?>
<p:tagLst xmlns:p="http://schemas.openxmlformats.org/presentationml/2006/main">
  <p:tag name="KSO_WM_FULL_TEXT_BEAUTIFY_COPY_ID" val="29"/>
</p:tagLst>
</file>

<file path=ppt/tags/tag187.xml><?xml version="1.0" encoding="utf-8"?>
<p:tagLst xmlns:p="http://schemas.openxmlformats.org/presentationml/2006/main">
  <p:tag name="KSO_WM_FULL_TEXT_BEAUTIFY_COPY_ID" val="28"/>
</p:tagLst>
</file>

<file path=ppt/tags/tag188.xml><?xml version="1.0" encoding="utf-8"?>
<p:tagLst xmlns:p="http://schemas.openxmlformats.org/presentationml/2006/main">
  <p:tag name="KSO_WM_FULL_TEXT_BEAUTIFY_COPY_ID" val="29"/>
</p:tagLst>
</file>

<file path=ppt/tags/tag189.xml><?xml version="1.0" encoding="utf-8"?>
<p:tagLst xmlns:p="http://schemas.openxmlformats.org/presentationml/2006/main">
  <p:tag name="KSO_WM_FULL_TEXT_BEAUTIFY_COPY_ID" val="28"/>
</p:tagLst>
</file>

<file path=ppt/tags/tag19.xml><?xml version="1.0" encoding="utf-8"?>
<p:tagLst xmlns:p="http://schemas.openxmlformats.org/presentationml/2006/main">
  <p:tag name="AS_UNIQUEID" val="112"/>
</p:tagLst>
</file>

<file path=ppt/tags/tag190.xml><?xml version="1.0" encoding="utf-8"?>
<p:tagLst xmlns:p="http://schemas.openxmlformats.org/presentationml/2006/main">
  <p:tag name="KSO_WM_FULL_TEXT_BEAUTIFY_COPY_ID" val="29"/>
</p:tagLst>
</file>

<file path=ppt/tags/tag191.xml><?xml version="1.0" encoding="utf-8"?>
<p:tagLst xmlns:p="http://schemas.openxmlformats.org/presentationml/2006/main">
  <p:tag name="KSO_WM_FULL_TEXT_BEAUTIFY_COPY_ID" val="28"/>
</p:tagLst>
</file>

<file path=ppt/tags/tag192.xml><?xml version="1.0" encoding="utf-8"?>
<p:tagLst xmlns:p="http://schemas.openxmlformats.org/presentationml/2006/main">
  <p:tag name="KSO_WM_FULL_TEXT_BEAUTIFY_COPY_ID" val="29"/>
</p:tagLst>
</file>

<file path=ppt/tags/tag193.xml><?xml version="1.0" encoding="utf-8"?>
<p:tagLst xmlns:p="http://schemas.openxmlformats.org/presentationml/2006/main">
  <p:tag name="KSO_WM_FULL_TEXT_BEAUTIFY_COPY_ID" val="28"/>
</p:tagLst>
</file>

<file path=ppt/tags/tag194.xml><?xml version="1.0" encoding="utf-8"?>
<p:tagLst xmlns:p="http://schemas.openxmlformats.org/presentationml/2006/main">
  <p:tag name="KSO_WM_FULL_TEXT_BEAUTIFY_COPY_ID" val="29"/>
</p:tagLst>
</file>

<file path=ppt/tags/tag195.xml><?xml version="1.0" encoding="utf-8"?>
<p:tagLst xmlns:p="http://schemas.openxmlformats.org/presentationml/2006/main">
  <p:tag name="KSO_WM_FULL_TEXT_BEAUTIFY_COPY_ID" val="28"/>
</p:tagLst>
</file>

<file path=ppt/tags/tag196.xml><?xml version="1.0" encoding="utf-8"?>
<p:tagLst xmlns:p="http://schemas.openxmlformats.org/presentationml/2006/main">
  <p:tag name="KSO_WM_FULL_TEXT_BEAUTIFY_COPY_ID" val="29"/>
</p:tagLst>
</file>

<file path=ppt/tags/tag197.xml><?xml version="1.0" encoding="utf-8"?>
<p:tagLst xmlns:p="http://schemas.openxmlformats.org/presentationml/2006/main">
  <p:tag name="KSO_WM_FULL_TEXT_BEAUTIFY_COPY_ID" val="28"/>
</p:tagLst>
</file>

<file path=ppt/tags/tag198.xml><?xml version="1.0" encoding="utf-8"?>
<p:tagLst xmlns:p="http://schemas.openxmlformats.org/presentationml/2006/main">
  <p:tag name="KSO_WM_FULL_TEXT_BEAUTIFY_COPY_ID" val="29"/>
</p:tagLst>
</file>

<file path=ppt/tags/tag199.xml><?xml version="1.0" encoding="utf-8"?>
<p:tagLst xmlns:p="http://schemas.openxmlformats.org/presentationml/2006/main">
  <p:tag name="KSO_WM_FULL_TEXT_BEAUTIFY_COPY_ID" val="28"/>
</p:tagLst>
</file>

<file path=ppt/tags/tag2.xml><?xml version="1.0" encoding="utf-8"?>
<p:tagLst xmlns:p="http://schemas.openxmlformats.org/presentationml/2006/main">
  <p:tag name="AS_UNIQUEID" val="92"/>
</p:tagLst>
</file>

<file path=ppt/tags/tag20.xml><?xml version="1.0" encoding="utf-8"?>
<p:tagLst xmlns:p="http://schemas.openxmlformats.org/presentationml/2006/main">
  <p:tag name="AS_UNIQUEID" val="113"/>
</p:tagLst>
</file>

<file path=ppt/tags/tag200.xml><?xml version="1.0" encoding="utf-8"?>
<p:tagLst xmlns:p="http://schemas.openxmlformats.org/presentationml/2006/main">
  <p:tag name="KSO_WM_FULL_TEXT_BEAUTIFY_COPY_ID" val="29"/>
</p:tagLst>
</file>

<file path=ppt/tags/tag201.xml><?xml version="1.0" encoding="utf-8"?>
<p:tagLst xmlns:p="http://schemas.openxmlformats.org/presentationml/2006/main">
  <p:tag name="KSO_WM_FULL_TEXT_BEAUTIFY_COPY_ID" val="28"/>
</p:tagLst>
</file>

<file path=ppt/tags/tag202.xml><?xml version="1.0" encoding="utf-8"?>
<p:tagLst xmlns:p="http://schemas.openxmlformats.org/presentationml/2006/main">
  <p:tag name="KSO_WM_FULL_TEXT_BEAUTIFY_COPY_ID" val="29"/>
</p:tagLst>
</file>

<file path=ppt/tags/tag203.xml><?xml version="1.0" encoding="utf-8"?>
<p:tagLst xmlns:p="http://schemas.openxmlformats.org/presentationml/2006/main">
  <p:tag name="KSO_WM_FULL_TEXT_BEAUTIFY_COPY_ID" val="28"/>
</p:tagLst>
</file>

<file path=ppt/tags/tag204.xml><?xml version="1.0" encoding="utf-8"?>
<p:tagLst xmlns:p="http://schemas.openxmlformats.org/presentationml/2006/main">
  <p:tag name="KSO_WM_FULL_TEXT_BEAUTIFY_COPY_ID" val="29"/>
</p:tagLst>
</file>

<file path=ppt/tags/tag205.xml><?xml version="1.0" encoding="utf-8"?>
<p:tagLst xmlns:p="http://schemas.openxmlformats.org/presentationml/2006/main">
  <p:tag name="KSO_WM_FULL_TEXT_BEAUTIFY_COPY_ID" val="28"/>
</p:tagLst>
</file>

<file path=ppt/tags/tag206.xml><?xml version="1.0" encoding="utf-8"?>
<p:tagLst xmlns:p="http://schemas.openxmlformats.org/presentationml/2006/main">
  <p:tag name="KSO_WM_FULL_TEXT_BEAUTIFY_COPY_ID" val="29"/>
</p:tagLst>
</file>

<file path=ppt/tags/tag207.xml><?xml version="1.0" encoding="utf-8"?>
<p:tagLst xmlns:p="http://schemas.openxmlformats.org/presentationml/2006/main">
  <p:tag name="KSO_WM_UNIT_TABLE_BEAUTIFY" val="smartTable{bf2caed4-9f92-4da5-8eea-1c8c2f6777f9}"/>
  <p:tag name="TABLE_ENDDRAG_ORIGIN_RECT" val="911*412"/>
  <p:tag name="TABLE_ENDDRAG_RECT" val="26*87*911*412"/>
</p:tagLst>
</file>

<file path=ppt/tags/tag208.xml><?xml version="1.0" encoding="utf-8"?>
<p:tagLst xmlns:p="http://schemas.openxmlformats.org/presentationml/2006/main">
  <p:tag name="KSO_WM_FULL_TEXT_BEAUTIFY_COPY_ID" val="28"/>
</p:tagLst>
</file>

<file path=ppt/tags/tag209.xml><?xml version="1.0" encoding="utf-8"?>
<p:tagLst xmlns:p="http://schemas.openxmlformats.org/presentationml/2006/main">
  <p:tag name="KSO_WM_FULL_TEXT_BEAUTIFY_COPY_ID" val="29"/>
</p:tagLst>
</file>

<file path=ppt/tags/tag21.xml><?xml version="1.0" encoding="utf-8"?>
<p:tagLst xmlns:p="http://schemas.openxmlformats.org/presentationml/2006/main">
  <p:tag name="AS_UNIQUEID" val="114"/>
</p:tagLst>
</file>

<file path=ppt/tags/tag210.xml><?xml version="1.0" encoding="utf-8"?>
<p:tagLst xmlns:p="http://schemas.openxmlformats.org/presentationml/2006/main">
  <p:tag name="KSO_WM_FULL_TEXT_BEAUTIFY_COPY_ID" val="28"/>
</p:tagLst>
</file>

<file path=ppt/tags/tag211.xml><?xml version="1.0" encoding="utf-8"?>
<p:tagLst xmlns:p="http://schemas.openxmlformats.org/presentationml/2006/main">
  <p:tag name="KSO_WM_FULL_TEXT_BEAUTIFY_COPY_ID" val="29"/>
</p:tagLst>
</file>

<file path=ppt/tags/tag212.xml><?xml version="1.0" encoding="utf-8"?>
<p:tagLst xmlns:p="http://schemas.openxmlformats.org/presentationml/2006/main">
  <p:tag name="KSO_WM_FULL_TEXT_BEAUTIFY_COPY_ID" val="28"/>
</p:tagLst>
</file>

<file path=ppt/tags/tag213.xml><?xml version="1.0" encoding="utf-8"?>
<p:tagLst xmlns:p="http://schemas.openxmlformats.org/presentationml/2006/main">
  <p:tag name="KSO_WM_FULL_TEXT_BEAUTIFY_COPY_ID" val="29"/>
</p:tagLst>
</file>

<file path=ppt/tags/tag214.xml><?xml version="1.0" encoding="utf-8"?>
<p:tagLst xmlns:p="http://schemas.openxmlformats.org/presentationml/2006/main">
  <p:tag name="KSO_WM_FULL_TEXT_BEAUTIFY_COPY_ID" val="28"/>
</p:tagLst>
</file>

<file path=ppt/tags/tag215.xml><?xml version="1.0" encoding="utf-8"?>
<p:tagLst xmlns:p="http://schemas.openxmlformats.org/presentationml/2006/main">
  <p:tag name="KSO_WM_FULL_TEXT_BEAUTIFY_COPY_ID" val="29"/>
</p:tagLst>
</file>

<file path=ppt/tags/tag216.xml><?xml version="1.0" encoding="utf-8"?>
<p:tagLst xmlns:p="http://schemas.openxmlformats.org/presentationml/2006/main">
  <p:tag name="KSO_WM_FULL_TEXT_BEAUTIFY_COPY_ID" val="28"/>
</p:tagLst>
</file>

<file path=ppt/tags/tag217.xml><?xml version="1.0" encoding="utf-8"?>
<p:tagLst xmlns:p="http://schemas.openxmlformats.org/presentationml/2006/main">
  <p:tag name="KSO_WM_FULL_TEXT_BEAUTIFY_COPY_ID" val="29"/>
</p:tagLst>
</file>

<file path=ppt/tags/tag218.xml><?xml version="1.0" encoding="utf-8"?>
<p:tagLst xmlns:p="http://schemas.openxmlformats.org/presentationml/2006/main">
  <p:tag name="KSO_WM_FULL_TEXT_BEAUTIFY_COPY_ID" val="28"/>
</p:tagLst>
</file>

<file path=ppt/tags/tag219.xml><?xml version="1.0" encoding="utf-8"?>
<p:tagLst xmlns:p="http://schemas.openxmlformats.org/presentationml/2006/main">
  <p:tag name="KSO_WM_FULL_TEXT_BEAUTIFY_COPY_ID" val="29"/>
</p:tagLst>
</file>

<file path=ppt/tags/tag22.xml><?xml version="1.0" encoding="utf-8"?>
<p:tagLst xmlns:p="http://schemas.openxmlformats.org/presentationml/2006/main">
  <p:tag name="AS_UNIQUEID" val="116"/>
</p:tagLst>
</file>

<file path=ppt/tags/tag220.xml><?xml version="1.0" encoding="utf-8"?>
<p:tagLst xmlns:p="http://schemas.openxmlformats.org/presentationml/2006/main">
  <p:tag name="KSO_WM_FULL_TEXT_BEAUTIFY_COPY_ID" val="28"/>
</p:tagLst>
</file>

<file path=ppt/tags/tag221.xml><?xml version="1.0" encoding="utf-8"?>
<p:tagLst xmlns:p="http://schemas.openxmlformats.org/presentationml/2006/main">
  <p:tag name="KSO_WM_FULL_TEXT_BEAUTIFY_COPY_ID" val="29"/>
</p:tagLst>
</file>

<file path=ppt/tags/tag222.xml><?xml version="1.0" encoding="utf-8"?>
<p:tagLst xmlns:p="http://schemas.openxmlformats.org/presentationml/2006/main">
  <p:tag name="KSO_WM_FULL_TEXT_BEAUTIFY_COPY_ID" val="28"/>
</p:tagLst>
</file>

<file path=ppt/tags/tag223.xml><?xml version="1.0" encoding="utf-8"?>
<p:tagLst xmlns:p="http://schemas.openxmlformats.org/presentationml/2006/main">
  <p:tag name="KSO_WM_FULL_TEXT_BEAUTIFY_COPY_ID" val="29"/>
</p:tagLst>
</file>

<file path=ppt/tags/tag224.xml><?xml version="1.0" encoding="utf-8"?>
<p:tagLst xmlns:p="http://schemas.openxmlformats.org/presentationml/2006/main">
  <p:tag name="KSO_WM_FULL_TEXT_BEAUTIFY_COPY_ID" val="28"/>
</p:tagLst>
</file>

<file path=ppt/tags/tag225.xml><?xml version="1.0" encoding="utf-8"?>
<p:tagLst xmlns:p="http://schemas.openxmlformats.org/presentationml/2006/main">
  <p:tag name="KSO_WM_FULL_TEXT_BEAUTIFY_COPY_ID" val="29"/>
</p:tagLst>
</file>

<file path=ppt/tags/tag226.xml><?xml version="1.0" encoding="utf-8"?>
<p:tagLst xmlns:p="http://schemas.openxmlformats.org/presentationml/2006/main">
  <p:tag name="KSO_WM_FULL_TEXT_BEAUTIFY_COPY_ID" val="28"/>
</p:tagLst>
</file>

<file path=ppt/tags/tag227.xml><?xml version="1.0" encoding="utf-8"?>
<p:tagLst xmlns:p="http://schemas.openxmlformats.org/presentationml/2006/main">
  <p:tag name="KSO_WM_FULL_TEXT_BEAUTIFY_COPY_ID" val="29"/>
</p:tagLst>
</file>

<file path=ppt/tags/tag228.xml><?xml version="1.0" encoding="utf-8"?>
<p:tagLst xmlns:p="http://schemas.openxmlformats.org/presentationml/2006/main">
  <p:tag name="KSO_WM_FULL_TEXT_BEAUTIFY_COPY_ID" val="28"/>
</p:tagLst>
</file>

<file path=ppt/tags/tag229.xml><?xml version="1.0" encoding="utf-8"?>
<p:tagLst xmlns:p="http://schemas.openxmlformats.org/presentationml/2006/main">
  <p:tag name="KSO_WM_FULL_TEXT_BEAUTIFY_COPY_ID" val="29"/>
</p:tagLst>
</file>

<file path=ppt/tags/tag23.xml><?xml version="1.0" encoding="utf-8"?>
<p:tagLst xmlns:p="http://schemas.openxmlformats.org/presentationml/2006/main">
  <p:tag name="AS_UNIQUEID" val="117"/>
</p:tagLst>
</file>

<file path=ppt/tags/tag230.xml><?xml version="1.0" encoding="utf-8"?>
<p:tagLst xmlns:p="http://schemas.openxmlformats.org/presentationml/2006/main">
  <p:tag name="KSO_WM_FULL_TEXT_BEAUTIFY_COPY_ID" val="28"/>
</p:tagLst>
</file>

<file path=ppt/tags/tag231.xml><?xml version="1.0" encoding="utf-8"?>
<p:tagLst xmlns:p="http://schemas.openxmlformats.org/presentationml/2006/main">
  <p:tag name="KSO_WM_FULL_TEXT_BEAUTIFY_COPY_ID" val="29"/>
</p:tagLst>
</file>

<file path=ppt/tags/tag232.xml><?xml version="1.0" encoding="utf-8"?>
<p:tagLst xmlns:p="http://schemas.openxmlformats.org/presentationml/2006/main">
  <p:tag name="KSO_WM_FULL_TEXT_BEAUTIFY_COPY_ID" val="28"/>
</p:tagLst>
</file>

<file path=ppt/tags/tag233.xml><?xml version="1.0" encoding="utf-8"?>
<p:tagLst xmlns:p="http://schemas.openxmlformats.org/presentationml/2006/main">
  <p:tag name="KSO_WM_FULL_TEXT_BEAUTIFY_COPY_ID" val="29"/>
</p:tagLst>
</file>

<file path=ppt/tags/tag234.xml><?xml version="1.0" encoding="utf-8"?>
<p:tagLst xmlns:p="http://schemas.openxmlformats.org/presentationml/2006/main">
  <p:tag name="KSO_WM_UNIT_TABLE_BEAUTIFY" val="smartTable{bf2caed4-9f92-4da5-8eea-1c8c2f6777f9}"/>
  <p:tag name="TABLE_ENDDRAG_ORIGIN_RECT" val="911*412"/>
  <p:tag name="TABLE_ENDDRAG_RECT" val="26*87*911*412"/>
</p:tagLst>
</file>

<file path=ppt/tags/tag235.xml><?xml version="1.0" encoding="utf-8"?>
<p:tagLst xmlns:p="http://schemas.openxmlformats.org/presentationml/2006/main">
  <p:tag name="KSO_WM_FULL_TEXT_BEAUTIFY_COPY_ID" val="28"/>
</p:tagLst>
</file>

<file path=ppt/tags/tag236.xml><?xml version="1.0" encoding="utf-8"?>
<p:tagLst xmlns:p="http://schemas.openxmlformats.org/presentationml/2006/main">
  <p:tag name="KSO_WM_FULL_TEXT_BEAUTIFY_COPY_ID" val="29"/>
</p:tagLst>
</file>

<file path=ppt/tags/tag237.xml><?xml version="1.0" encoding="utf-8"?>
<p:tagLst xmlns:p="http://schemas.openxmlformats.org/presentationml/2006/main">
  <p:tag name="KSO_WM_FULL_TEXT_BEAUTIFY_COPY_ID" val="28"/>
</p:tagLst>
</file>

<file path=ppt/tags/tag238.xml><?xml version="1.0" encoding="utf-8"?>
<p:tagLst xmlns:p="http://schemas.openxmlformats.org/presentationml/2006/main">
  <p:tag name="KSO_WM_FULL_TEXT_BEAUTIFY_COPY_ID" val="29"/>
</p:tagLst>
</file>

<file path=ppt/tags/tag239.xml><?xml version="1.0" encoding="utf-8"?>
<p:tagLst xmlns:p="http://schemas.openxmlformats.org/presentationml/2006/main">
  <p:tag name="KSO_WM_FULL_TEXT_BEAUTIFY_COPY_ID" val="28"/>
</p:tagLst>
</file>

<file path=ppt/tags/tag24.xml><?xml version="1.0" encoding="utf-8"?>
<p:tagLst xmlns:p="http://schemas.openxmlformats.org/presentationml/2006/main">
  <p:tag name="AS_UNIQUEID" val="118"/>
</p:tagLst>
</file>

<file path=ppt/tags/tag240.xml><?xml version="1.0" encoding="utf-8"?>
<p:tagLst xmlns:p="http://schemas.openxmlformats.org/presentationml/2006/main">
  <p:tag name="KSO_WM_FULL_TEXT_BEAUTIFY_COPY_ID" val="29"/>
</p:tagLst>
</file>

<file path=ppt/tags/tag241.xml><?xml version="1.0" encoding="utf-8"?>
<p:tagLst xmlns:p="http://schemas.openxmlformats.org/presentationml/2006/main">
  <p:tag name="KSO_WM_FULL_TEXT_BEAUTIFY_COPY_ID" val="28"/>
</p:tagLst>
</file>

<file path=ppt/tags/tag242.xml><?xml version="1.0" encoding="utf-8"?>
<p:tagLst xmlns:p="http://schemas.openxmlformats.org/presentationml/2006/main">
  <p:tag name="KSO_WM_FULL_TEXT_BEAUTIFY_COPY_ID" val="29"/>
</p:tagLst>
</file>

<file path=ppt/tags/tag243.xml><?xml version="1.0" encoding="utf-8"?>
<p:tagLst xmlns:p="http://schemas.openxmlformats.org/presentationml/2006/main">
  <p:tag name="KSO_WM_FULL_TEXT_BEAUTIFY_COPY_ID" val="28"/>
</p:tagLst>
</file>

<file path=ppt/tags/tag244.xml><?xml version="1.0" encoding="utf-8"?>
<p:tagLst xmlns:p="http://schemas.openxmlformats.org/presentationml/2006/main">
  <p:tag name="KSO_WM_FULL_TEXT_BEAUTIFY_COPY_ID" val="29"/>
</p:tagLst>
</file>

<file path=ppt/tags/tag245.xml><?xml version="1.0" encoding="utf-8"?>
<p:tagLst xmlns:p="http://schemas.openxmlformats.org/presentationml/2006/main">
  <p:tag name="AS_UNIQUEID" val="398"/>
</p:tagLst>
</file>

<file path=ppt/tags/tag246.xml><?xml version="1.0" encoding="utf-8"?>
<p:tagLst xmlns:p="http://schemas.openxmlformats.org/presentationml/2006/main">
  <p:tag name="AS_UNIQUEID" val="399"/>
  <p:tag name="PA" val="v3.0.1"/>
</p:tagLst>
</file>

<file path=ppt/tags/tag247.xml><?xml version="1.0" encoding="utf-8"?>
<p:tagLst xmlns:p="http://schemas.openxmlformats.org/presentationml/2006/main">
  <p:tag name="AS_UNIQUEID" val="400"/>
  <p:tag name="PA" val="v3.0.1"/>
</p:tagLst>
</file>

<file path=ppt/tags/tag248.xml><?xml version="1.0" encoding="utf-8"?>
<p:tagLst xmlns:p="http://schemas.openxmlformats.org/presentationml/2006/main">
  <p:tag name="AS_UNIQUEID" val="401"/>
  <p:tag name="PA" val="v3.0.1"/>
</p:tagLst>
</file>

<file path=ppt/tags/tag249.xml><?xml version="1.0" encoding="utf-8"?>
<p:tagLst xmlns:p="http://schemas.openxmlformats.org/presentationml/2006/main">
  <p:tag name="AS_UNIQUEID" val="403"/>
  <p:tag name="PA" val="v3.0.1"/>
</p:tagLst>
</file>

<file path=ppt/tags/tag25.xml><?xml version="1.0" encoding="utf-8"?>
<p:tagLst xmlns:p="http://schemas.openxmlformats.org/presentationml/2006/main">
  <p:tag name="AS_UNIQUEID" val="119"/>
</p:tagLst>
</file>

<file path=ppt/tags/tag250.xml><?xml version="1.0" encoding="utf-8"?>
<p:tagLst xmlns:p="http://schemas.openxmlformats.org/presentationml/2006/main">
  <p:tag name="AS_UNIQUEID" val="404"/>
  <p:tag name="PA" val="v3.0.1"/>
</p:tagLst>
</file>

<file path=ppt/tags/tag251.xml><?xml version="1.0" encoding="utf-8"?>
<p:tagLst xmlns:p="http://schemas.openxmlformats.org/presentationml/2006/main">
  <p:tag name="AS_UNIQUEID" val="405"/>
  <p:tag name="PA" val="v3.0.1"/>
</p:tagLst>
</file>

<file path=ppt/tags/tag252.xml><?xml version="1.0" encoding="utf-8"?>
<p:tagLst xmlns:p="http://schemas.openxmlformats.org/presentationml/2006/main">
  <p:tag name="AS_UNIQUEID" val="406"/>
  <p:tag name="PA" val="v3.0.1"/>
</p:tagLst>
</file>

<file path=ppt/tags/tag253.xml><?xml version="1.0" encoding="utf-8"?>
<p:tagLst xmlns:p="http://schemas.openxmlformats.org/presentationml/2006/main">
  <p:tag name="AS_UNIQUEID" val="407"/>
  <p:tag name="PA" val="v3.0.1"/>
</p:tagLst>
</file>

<file path=ppt/tags/tag254.xml><?xml version="1.0" encoding="utf-8"?>
<p:tagLst xmlns:p="http://schemas.openxmlformats.org/presentationml/2006/main">
  <p:tag name="AS_UNIQUEID" val="408"/>
  <p:tag name="PA" val="v3.0.1"/>
</p:tagLst>
</file>

<file path=ppt/tags/tag255.xml><?xml version="1.0" encoding="utf-8"?>
<p:tagLst xmlns:p="http://schemas.openxmlformats.org/presentationml/2006/main">
  <p:tag name="AS_UNIQUEID" val="409"/>
  <p:tag name="PA" val="v3.0.1"/>
</p:tagLst>
</file>

<file path=ppt/tags/tag256.xml><?xml version="1.0" encoding="utf-8"?>
<p:tagLst xmlns:p="http://schemas.openxmlformats.org/presentationml/2006/main">
  <p:tag name="AS_UNIQUEID" val="410"/>
  <p:tag name="PA" val="v3.0.1"/>
</p:tagLst>
</file>

<file path=ppt/tags/tag257.xml><?xml version="1.0" encoding="utf-8"?>
<p:tagLst xmlns:p="http://schemas.openxmlformats.org/presentationml/2006/main">
  <p:tag name="AS_UNIQUEID" val="411"/>
  <p:tag name="PA" val="v3.0.1"/>
</p:tagLst>
</file>

<file path=ppt/tags/tag258.xml><?xml version="1.0" encoding="utf-8"?>
<p:tagLst xmlns:p="http://schemas.openxmlformats.org/presentationml/2006/main">
  <p:tag name="AS_UNIQUEID" val="412"/>
  <p:tag name="PA" val="v3.0.1"/>
</p:tagLst>
</file>

<file path=ppt/tags/tag259.xml><?xml version="1.0" encoding="utf-8"?>
<p:tagLst xmlns:p="http://schemas.openxmlformats.org/presentationml/2006/main">
  <p:tag name="AS_UNIQUEID" val="413"/>
  <p:tag name="PA" val="v3.0.1"/>
</p:tagLst>
</file>

<file path=ppt/tags/tag26.xml><?xml version="1.0" encoding="utf-8"?>
<p:tagLst xmlns:p="http://schemas.openxmlformats.org/presentationml/2006/main">
  <p:tag name="AS_UNIQUEID" val="120"/>
</p:tagLst>
</file>

<file path=ppt/tags/tag260.xml><?xml version="1.0" encoding="utf-8"?>
<p:tagLst xmlns:p="http://schemas.openxmlformats.org/presentationml/2006/main">
  <p:tag name="AS_UNIQUEID" val="414"/>
  <p:tag name="PA" val="v3.0.1"/>
</p:tagLst>
</file>

<file path=ppt/tags/tag261.xml><?xml version="1.0" encoding="utf-8"?>
<p:tagLst xmlns:p="http://schemas.openxmlformats.org/presentationml/2006/main">
  <p:tag name="AS_UNIQUEID" val="416"/>
  <p:tag name="PA" val="v3.0.1"/>
</p:tagLst>
</file>

<file path=ppt/tags/tag262.xml><?xml version="1.0" encoding="utf-8"?>
<p:tagLst xmlns:p="http://schemas.openxmlformats.org/presentationml/2006/main">
  <p:tag name="AS_UNIQUEID" val="394"/>
</p:tagLst>
</file>

<file path=ppt/tags/tag263.xml><?xml version="1.0" encoding="utf-8"?>
<p:tagLst xmlns:p="http://schemas.openxmlformats.org/presentationml/2006/main">
  <p:tag name="AS_UNIQUEID" val="395"/>
</p:tagLst>
</file>

<file path=ppt/tags/tag264.xml><?xml version="1.0" encoding="utf-8"?>
<p:tagLst xmlns:p="http://schemas.openxmlformats.org/presentationml/2006/main">
  <p:tag name="AS_UNIQUEID" val="396"/>
</p:tagLst>
</file>

<file path=ppt/tags/tag27.xml><?xml version="1.0" encoding="utf-8"?>
<p:tagLst xmlns:p="http://schemas.openxmlformats.org/presentationml/2006/main">
  <p:tag name="AS_UNIQUEID" val="121"/>
</p:tagLst>
</file>

<file path=ppt/tags/tag28.xml><?xml version="1.0" encoding="utf-8"?>
<p:tagLst xmlns:p="http://schemas.openxmlformats.org/presentationml/2006/main">
  <p:tag name="AS_UNIQUEID" val="122"/>
</p:tagLst>
</file>

<file path=ppt/tags/tag29.xml><?xml version="1.0" encoding="utf-8"?>
<p:tagLst xmlns:p="http://schemas.openxmlformats.org/presentationml/2006/main">
  <p:tag name="AS_UNIQUEID" val="123"/>
</p:tagLst>
</file>

<file path=ppt/tags/tag3.xml><?xml version="1.0" encoding="utf-8"?>
<p:tagLst xmlns:p="http://schemas.openxmlformats.org/presentationml/2006/main">
  <p:tag name="AS_UNIQUEID" val="93"/>
</p:tagLst>
</file>

<file path=ppt/tags/tag30.xml><?xml version="1.0" encoding="utf-8"?>
<p:tagLst xmlns:p="http://schemas.openxmlformats.org/presentationml/2006/main">
  <p:tag name="AS_UNIQUEID" val="125"/>
</p:tagLst>
</file>

<file path=ppt/tags/tag31.xml><?xml version="1.0" encoding="utf-8"?>
<p:tagLst xmlns:p="http://schemas.openxmlformats.org/presentationml/2006/main">
  <p:tag name="AS_UNIQUEID" val="126"/>
</p:tagLst>
</file>

<file path=ppt/tags/tag32.xml><?xml version="1.0" encoding="utf-8"?>
<p:tagLst xmlns:p="http://schemas.openxmlformats.org/presentationml/2006/main">
  <p:tag name="AS_UNIQUEID" val="127"/>
</p:tagLst>
</file>

<file path=ppt/tags/tag33.xml><?xml version="1.0" encoding="utf-8"?>
<p:tagLst xmlns:p="http://schemas.openxmlformats.org/presentationml/2006/main">
  <p:tag name="AS_UNIQUEID" val="128"/>
</p:tagLst>
</file>

<file path=ppt/tags/tag34.xml><?xml version="1.0" encoding="utf-8"?>
<p:tagLst xmlns:p="http://schemas.openxmlformats.org/presentationml/2006/main">
  <p:tag name="AS_UNIQUEID" val="130"/>
</p:tagLst>
</file>

<file path=ppt/tags/tag35.xml><?xml version="1.0" encoding="utf-8"?>
<p:tagLst xmlns:p="http://schemas.openxmlformats.org/presentationml/2006/main">
  <p:tag name="AS_UNIQUEID" val="131"/>
</p:tagLst>
</file>

<file path=ppt/tags/tag36.xml><?xml version="1.0" encoding="utf-8"?>
<p:tagLst xmlns:p="http://schemas.openxmlformats.org/presentationml/2006/main">
  <p:tag name="AS_UNIQUEID" val="132"/>
</p:tagLst>
</file>

<file path=ppt/tags/tag37.xml><?xml version="1.0" encoding="utf-8"?>
<p:tagLst xmlns:p="http://schemas.openxmlformats.org/presentationml/2006/main">
  <p:tag name="AS_UNIQUEID" val="134"/>
</p:tagLst>
</file>

<file path=ppt/tags/tag38.xml><?xml version="1.0" encoding="utf-8"?>
<p:tagLst xmlns:p="http://schemas.openxmlformats.org/presentationml/2006/main">
  <p:tag name="AS_UNIQUEID" val="135"/>
</p:tagLst>
</file>

<file path=ppt/tags/tag39.xml><?xml version="1.0" encoding="utf-8"?>
<p:tagLst xmlns:p="http://schemas.openxmlformats.org/presentationml/2006/main">
  <p:tag name="AS_UNIQUEID" val="136"/>
</p:tagLst>
</file>

<file path=ppt/tags/tag4.xml><?xml version="1.0" encoding="utf-8"?>
<p:tagLst xmlns:p="http://schemas.openxmlformats.org/presentationml/2006/main">
  <p:tag name="AS_UNIQUEID" val="94"/>
</p:tagLst>
</file>

<file path=ppt/tags/tag40.xml><?xml version="1.0" encoding="utf-8"?>
<p:tagLst xmlns:p="http://schemas.openxmlformats.org/presentationml/2006/main">
  <p:tag name="AS_UNIQUEID" val="137"/>
</p:tagLst>
</file>

<file path=ppt/tags/tag41.xml><?xml version="1.0" encoding="utf-8"?>
<p:tagLst xmlns:p="http://schemas.openxmlformats.org/presentationml/2006/main">
  <p:tag name="AS_UNIQUEID" val="138"/>
</p:tagLst>
</file>

<file path=ppt/tags/tag42.xml><?xml version="1.0" encoding="utf-8"?>
<p:tagLst xmlns:p="http://schemas.openxmlformats.org/presentationml/2006/main">
  <p:tag name="AS_UNIQUEID" val="139"/>
</p:tagLst>
</file>

<file path=ppt/tags/tag43.xml><?xml version="1.0" encoding="utf-8"?>
<p:tagLst xmlns:p="http://schemas.openxmlformats.org/presentationml/2006/main">
  <p:tag name="AS_UNIQUEID" val="141"/>
</p:tagLst>
</file>

<file path=ppt/tags/tag44.xml><?xml version="1.0" encoding="utf-8"?>
<p:tagLst xmlns:p="http://schemas.openxmlformats.org/presentationml/2006/main">
  <p:tag name="AS_UNIQUEID" val="142"/>
</p:tagLst>
</file>

<file path=ppt/tags/tag45.xml><?xml version="1.0" encoding="utf-8"?>
<p:tagLst xmlns:p="http://schemas.openxmlformats.org/presentationml/2006/main">
  <p:tag name="AS_UNIQUEID" val="143"/>
</p:tagLst>
</file>

<file path=ppt/tags/tag46.xml><?xml version="1.0" encoding="utf-8"?>
<p:tagLst xmlns:p="http://schemas.openxmlformats.org/presentationml/2006/main">
  <p:tag name="AS_UNIQUEID" val="144"/>
</p:tagLst>
</file>

<file path=ppt/tags/tag47.xml><?xml version="1.0" encoding="utf-8"?>
<p:tagLst xmlns:p="http://schemas.openxmlformats.org/presentationml/2006/main">
  <p:tag name="AS_UNIQUEID" val="145"/>
</p:tagLst>
</file>

<file path=ppt/tags/tag48.xml><?xml version="1.0" encoding="utf-8"?>
<p:tagLst xmlns:p="http://schemas.openxmlformats.org/presentationml/2006/main">
  <p:tag name="AS_UNIQUEID" val="146"/>
</p:tagLst>
</file>

<file path=ppt/tags/tag49.xml><?xml version="1.0" encoding="utf-8"?>
<p:tagLst xmlns:p="http://schemas.openxmlformats.org/presentationml/2006/main">
  <p:tag name="AS_UNIQUEID" val="148"/>
</p:tagLst>
</file>

<file path=ppt/tags/tag5.xml><?xml version="1.0" encoding="utf-8"?>
<p:tagLst xmlns:p="http://schemas.openxmlformats.org/presentationml/2006/main">
  <p:tag name="AS_UNIQUEID" val="95"/>
</p:tagLst>
</file>

<file path=ppt/tags/tag50.xml><?xml version="1.0" encoding="utf-8"?>
<p:tagLst xmlns:p="http://schemas.openxmlformats.org/presentationml/2006/main">
  <p:tag name="AS_UNIQUEID" val="149"/>
</p:tagLst>
</file>

<file path=ppt/tags/tag51.xml><?xml version="1.0" encoding="utf-8"?>
<p:tagLst xmlns:p="http://schemas.openxmlformats.org/presentationml/2006/main">
  <p:tag name="AS_UNIQUEID" val="150"/>
</p:tagLst>
</file>

<file path=ppt/tags/tag52.xml><?xml version="1.0" encoding="utf-8"?>
<p:tagLst xmlns:p="http://schemas.openxmlformats.org/presentationml/2006/main">
  <p:tag name="AS_UNIQUEID" val="151"/>
</p:tagLst>
</file>

<file path=ppt/tags/tag53.xml><?xml version="1.0" encoding="utf-8"?>
<p:tagLst xmlns:p="http://schemas.openxmlformats.org/presentationml/2006/main">
  <p:tag name="AS_UNIQUEID" val="152"/>
</p:tagLst>
</file>

<file path=ppt/tags/tag54.xml><?xml version="1.0" encoding="utf-8"?>
<p:tagLst xmlns:p="http://schemas.openxmlformats.org/presentationml/2006/main">
  <p:tag name="AS_UNIQUEID" val="154"/>
</p:tagLst>
</file>

<file path=ppt/tags/tag55.xml><?xml version="1.0" encoding="utf-8"?>
<p:tagLst xmlns:p="http://schemas.openxmlformats.org/presentationml/2006/main">
  <p:tag name="AS_UNIQUEID" val="155"/>
</p:tagLst>
</file>

<file path=ppt/tags/tag56.xml><?xml version="1.0" encoding="utf-8"?>
<p:tagLst xmlns:p="http://schemas.openxmlformats.org/presentationml/2006/main">
  <p:tag name="AS_UNIQUEID" val="156"/>
</p:tagLst>
</file>

<file path=ppt/tags/tag57.xml><?xml version="1.0" encoding="utf-8"?>
<p:tagLst xmlns:p="http://schemas.openxmlformats.org/presentationml/2006/main">
  <p:tag name="AS_UNIQUEID" val="157"/>
</p:tagLst>
</file>

<file path=ppt/tags/tag58.xml><?xml version="1.0" encoding="utf-8"?>
<p:tagLst xmlns:p="http://schemas.openxmlformats.org/presentationml/2006/main">
  <p:tag name="AS_UNIQUEID" val="158"/>
</p:tagLst>
</file>

<file path=ppt/tags/tag59.xml><?xml version="1.0" encoding="utf-8"?>
<p:tagLst xmlns:p="http://schemas.openxmlformats.org/presentationml/2006/main">
  <p:tag name="AS_UNIQUEID" val="160"/>
</p:tagLst>
</file>

<file path=ppt/tags/tag6.xml><?xml version="1.0" encoding="utf-8"?>
<p:tagLst xmlns:p="http://schemas.openxmlformats.org/presentationml/2006/main">
  <p:tag name="AS_UNIQUEID" val="97"/>
</p:tagLst>
</file>

<file path=ppt/tags/tag60.xml><?xml version="1.0" encoding="utf-8"?>
<p:tagLst xmlns:p="http://schemas.openxmlformats.org/presentationml/2006/main">
  <p:tag name="AS_UNIQUEID" val="161"/>
</p:tagLst>
</file>

<file path=ppt/tags/tag61.xml><?xml version="1.0" encoding="utf-8"?>
<p:tagLst xmlns:p="http://schemas.openxmlformats.org/presentationml/2006/main">
  <p:tag name="AS_UNIQUEID" val="162"/>
</p:tagLst>
</file>

<file path=ppt/tags/tag62.xml><?xml version="1.0" encoding="utf-8"?>
<p:tagLst xmlns:p="http://schemas.openxmlformats.org/presentationml/2006/main">
  <p:tag name="AS_UNIQUEID" val="163"/>
</p:tagLst>
</file>

<file path=ppt/tags/tag63.xml><?xml version="1.0" encoding="utf-8"?>
<p:tagLst xmlns:p="http://schemas.openxmlformats.org/presentationml/2006/main">
  <p:tag name="AS_UNIQUEID" val="164"/>
</p:tagLst>
</file>

<file path=ppt/tags/tag6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6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y*2"/>
  <p:tag name="KSO_WM_UNIT_INDEX" val="2"/>
  <p:tag name="KSO_WM_UNIT_LAYERLEVEL" val="1"/>
  <p:tag name="KSO_WM_UNIT_TYPE" val="y"/>
</p:tagLst>
</file>

<file path=ppt/tags/tag6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y*1"/>
  <p:tag name="KSO_WM_UNIT_INDEX" val="1"/>
  <p:tag name="KSO_WM_UNIT_LAYERLEVEL" val="1"/>
  <p:tag name="KSO_WM_UNIT_TYPE" val="y"/>
</p:tagLst>
</file>

<file path=ppt/tags/tag6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xml><?xml version="1.0" encoding="utf-8"?>
<p:tagLst xmlns:p="http://schemas.openxmlformats.org/presentationml/2006/main">
  <p:tag name="AS_UNIQUEID" val="98"/>
</p:tagLst>
</file>

<file path=ppt/tags/tag7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y*3"/>
  <p:tag name="KSO_WM_UNIT_INDEX" val="3"/>
  <p:tag name="KSO_WM_UNIT_LAYERLEVEL" val="1"/>
  <p:tag name="KSO_WM_UNIT_TYPE" val="y"/>
</p:tagLst>
</file>

<file path=ppt/tags/tag7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75.xml><?xml version="1.0" encoding="utf-8"?>
<p:tagLst xmlns:p="http://schemas.openxmlformats.org/presentationml/2006/main">
  <p:tag name="KSO_WM_UNIT_TABLE_BEAUTIFY" val="smartTable{e32f95ae-6c41-4aeb-8342-de3114498571}"/>
</p:tagLst>
</file>

<file path=ppt/tags/tag76.xml><?xml version="1.0" encoding="utf-8"?>
<p:tagLst xmlns:p="http://schemas.openxmlformats.org/presentationml/2006/main">
  <p:tag name="KSO_WM_SPECIAL_SOURCE" val="bdnull"/>
</p:tagLst>
</file>

<file path=ppt/tags/tag77.xml><?xml version="1.0" encoding="utf-8"?>
<p:tagLst xmlns:p="http://schemas.openxmlformats.org/presentationml/2006/main">
  <p:tag name="KSO_WM_SPECIAL_SOURCE" val="bdnull"/>
</p:tagLst>
</file>

<file path=ppt/tags/tag78.xml><?xml version="1.0" encoding="utf-8"?>
<p:tagLst xmlns:p="http://schemas.openxmlformats.org/presentationml/2006/main">
  <p:tag name="KSO_WM_FULL_TEXT_BEAUTIFY_COPY_ID" val="17"/>
</p:tagLst>
</file>

<file path=ppt/tags/tag79.xml><?xml version="1.0" encoding="utf-8"?>
<p:tagLst xmlns:p="http://schemas.openxmlformats.org/presentationml/2006/main">
  <p:tag name="KSO_WM_FULL_TEXT_BEAUTIFY_COPY_ID" val="28"/>
</p:tagLst>
</file>

<file path=ppt/tags/tag8.xml><?xml version="1.0" encoding="utf-8"?>
<p:tagLst xmlns:p="http://schemas.openxmlformats.org/presentationml/2006/main">
  <p:tag name="AS_UNIQUEID" val="99"/>
</p:tagLst>
</file>

<file path=ppt/tags/tag80.xml><?xml version="1.0" encoding="utf-8"?>
<p:tagLst xmlns:p="http://schemas.openxmlformats.org/presentationml/2006/main">
  <p:tag name="KSO_WM_UNIT_TABLE_BEAUTIFY" val="smartTable{8d9cf4b0-3c8a-419b-8665-c4fb3cb80696}"/>
  <p:tag name="TABLE_ENDDRAG_ORIGIN_RECT" val="900*456"/>
  <p:tag name="TABLE_ENDDRAG_RECT" val="17*59*900*456"/>
</p:tagLst>
</file>

<file path=ppt/tags/tag81.xml><?xml version="1.0" encoding="utf-8"?>
<p:tagLst xmlns:p="http://schemas.openxmlformats.org/presentationml/2006/main">
  <p:tag name="KSO_WM_FULL_TEXT_BEAUTIFY_COPY_ID" val="17"/>
</p:tagLst>
</file>

<file path=ppt/tags/tag82.xml><?xml version="1.0" encoding="utf-8"?>
<p:tagLst xmlns:p="http://schemas.openxmlformats.org/presentationml/2006/main">
  <p:tag name="KSO_WM_FULL_TEXT_BEAUTIFY_COPY_ID" val="28"/>
</p:tagLst>
</file>

<file path=ppt/tags/tag83.xml><?xml version="1.0" encoding="utf-8"?>
<p:tagLst xmlns:p="http://schemas.openxmlformats.org/presentationml/2006/main">
  <p:tag name="KSO_WM_UNIT_TABLE_BEAUTIFY" val="smartTable{8d9cf4b0-3c8a-419b-8665-c4fb3cb80696}"/>
  <p:tag name="TABLE_ENDDRAG_ORIGIN_RECT" val="900*456"/>
  <p:tag name="TABLE_ENDDRAG_RECT" val="17*59*900*456"/>
</p:tagLst>
</file>

<file path=ppt/tags/tag84.xml><?xml version="1.0" encoding="utf-8"?>
<p:tagLst xmlns:p="http://schemas.openxmlformats.org/presentationml/2006/main">
  <p:tag name="KSO_WM_FULL_TEXT_BEAUTIFY_COPY_ID" val="17"/>
</p:tagLst>
</file>

<file path=ppt/tags/tag85.xml><?xml version="1.0" encoding="utf-8"?>
<p:tagLst xmlns:p="http://schemas.openxmlformats.org/presentationml/2006/main">
  <p:tag name="KSO_WM_FULL_TEXT_BEAUTIFY_COPY_ID" val="28"/>
</p:tagLst>
</file>

<file path=ppt/tags/tag86.xml><?xml version="1.0" encoding="utf-8"?>
<p:tagLst xmlns:p="http://schemas.openxmlformats.org/presentationml/2006/main">
  <p:tag name="KSO_WM_UNIT_TABLE_BEAUTIFY" val="smartTable{8d9cf4b0-3c8a-419b-8665-c4fb3cb80696}"/>
  <p:tag name="TABLE_ENDDRAG_ORIGIN_RECT" val="900*456"/>
  <p:tag name="TABLE_ENDDRAG_RECT" val="17*59*900*456"/>
</p:tagLst>
</file>

<file path=ppt/tags/tag87.xml><?xml version="1.0" encoding="utf-8"?>
<p:tagLst xmlns:p="http://schemas.openxmlformats.org/presentationml/2006/main">
  <p:tag name="KSO_WM_FULL_TEXT_BEAUTIFY_COPY_ID" val="17"/>
</p:tagLst>
</file>

<file path=ppt/tags/tag88.xml><?xml version="1.0" encoding="utf-8"?>
<p:tagLst xmlns:p="http://schemas.openxmlformats.org/presentationml/2006/main">
  <p:tag name="KSO_WM_FULL_TEXT_BEAUTIFY_COPY_ID" val="28"/>
</p:tagLst>
</file>

<file path=ppt/tags/tag89.xml><?xml version="1.0" encoding="utf-8"?>
<p:tagLst xmlns:p="http://schemas.openxmlformats.org/presentationml/2006/main">
  <p:tag name="KSO_WM_UNIT_TABLE_BEAUTIFY" val="smartTable{8d9cf4b0-3c8a-419b-8665-c4fb3cb80696}"/>
  <p:tag name="TABLE_ENDDRAG_ORIGIN_RECT" val="900*456"/>
  <p:tag name="TABLE_ENDDRAG_RECT" val="17*59*900*456"/>
</p:tagLst>
</file>

<file path=ppt/tags/tag9.xml><?xml version="1.0" encoding="utf-8"?>
<p:tagLst xmlns:p="http://schemas.openxmlformats.org/presentationml/2006/main">
  <p:tag name="AS_UNIQUEID" val="100"/>
</p:tagLst>
</file>

<file path=ppt/tags/tag90.xml><?xml version="1.0" encoding="utf-8"?>
<p:tagLst xmlns:p="http://schemas.openxmlformats.org/presentationml/2006/main">
  <p:tag name="KSO_WM_FULL_TEXT_BEAUTIFY_COPY_ID" val="17"/>
</p:tagLst>
</file>

<file path=ppt/tags/tag91.xml><?xml version="1.0" encoding="utf-8"?>
<p:tagLst xmlns:p="http://schemas.openxmlformats.org/presentationml/2006/main">
  <p:tag name="KSO_WM_FULL_TEXT_BEAUTIFY_COPY_ID" val="28"/>
</p:tagLst>
</file>

<file path=ppt/tags/tag92.xml><?xml version="1.0" encoding="utf-8"?>
<p:tagLst xmlns:p="http://schemas.openxmlformats.org/presentationml/2006/main">
  <p:tag name="KSO_WM_UNIT_TABLE_BEAUTIFY" val="smartTable{8d9cf4b0-3c8a-419b-8665-c4fb3cb80696}"/>
  <p:tag name="TABLE_ENDDRAG_ORIGIN_RECT" val="900*456"/>
  <p:tag name="TABLE_ENDDRAG_RECT" val="17*59*900*456"/>
</p:tagLst>
</file>

<file path=ppt/tags/tag93.xml><?xml version="1.0" encoding="utf-8"?>
<p:tagLst xmlns:p="http://schemas.openxmlformats.org/presentationml/2006/main">
  <p:tag name="KSO_WM_SPECIAL_SOURCE" val="bdnull"/>
</p:tagLst>
</file>

<file path=ppt/tags/tag94.xml><?xml version="1.0" encoding="utf-8"?>
<p:tagLst xmlns:p="http://schemas.openxmlformats.org/presentationml/2006/main">
  <p:tag name="KSO_WM_FULL_TEXT_BEAUTIFY_COPY_ID" val="17"/>
</p:tagLst>
</file>

<file path=ppt/tags/tag95.xml><?xml version="1.0" encoding="utf-8"?>
<p:tagLst xmlns:p="http://schemas.openxmlformats.org/presentationml/2006/main">
  <p:tag name="KSO_WM_FULL_TEXT_BEAUTIFY_COPY_ID" val="28"/>
</p:tagLst>
</file>

<file path=ppt/tags/tag96.xml><?xml version="1.0" encoding="utf-8"?>
<p:tagLst xmlns:p="http://schemas.openxmlformats.org/presentationml/2006/main">
  <p:tag name="KSO_WM_UNIT_TABLE_BEAUTIFY" val="smartTable{8fcd5f10-a852-4308-a7f1-1406b9122111}"/>
  <p:tag name="TABLE_ENDDRAG_ORIGIN_RECT" val="903*438"/>
  <p:tag name="TABLE_ENDDRAG_RECT" val="28*65*903*438"/>
</p:tagLst>
</file>

<file path=ppt/tags/tag97.xml><?xml version="1.0" encoding="utf-8"?>
<p:tagLst xmlns:p="http://schemas.openxmlformats.org/presentationml/2006/main">
  <p:tag name="KSO_WM_FULL_TEXT_BEAUTIFY_COPY_ID" val="17"/>
</p:tagLst>
</file>

<file path=ppt/tags/tag98.xml><?xml version="1.0" encoding="utf-8"?>
<p:tagLst xmlns:p="http://schemas.openxmlformats.org/presentationml/2006/main">
  <p:tag name="KSO_WM_FULL_TEXT_BEAUTIFY_COPY_ID" val="28"/>
</p:tagLst>
</file>

<file path=ppt/tags/tag99.xml><?xml version="1.0" encoding="utf-8"?>
<p:tagLst xmlns:p="http://schemas.openxmlformats.org/presentationml/2006/main">
  <p:tag name="KSO_WM_UNIT_TABLE_BEAUTIFY" val="smartTable{8fcd5f10-a852-4308-a7f1-1406b9122111}"/>
  <p:tag name="TABLE_ENDDRAG_ORIGIN_RECT" val="903*438"/>
  <p:tag name="TABLE_ENDDRAG_RECT" val="28*65*903*438"/>
</p:tagLst>
</file>

<file path=ppt/theme/theme1.xml><?xml version="1.0" encoding="utf-8"?>
<a:theme xmlns:a="http://schemas.openxmlformats.org/drawingml/2006/main" name="1_Office 主题">
  <a:themeElements>
    <a:clrScheme name="自定义 3">
      <a:dk1>
        <a:sysClr val="windowText" lastClr="000000"/>
      </a:dk1>
      <a:lt1>
        <a:sysClr val="window" lastClr="FFFFFF"/>
      </a:lt1>
      <a:dk2>
        <a:srgbClr val="242852"/>
      </a:dk2>
      <a:lt2>
        <a:srgbClr val="ACCBF9"/>
      </a:lt2>
      <a:accent1>
        <a:srgbClr val="0070C0"/>
      </a:accent1>
      <a:accent2>
        <a:srgbClr val="00B0F0"/>
      </a:accent2>
      <a:accent3>
        <a:srgbClr val="297FD5"/>
      </a:accent3>
      <a:accent4>
        <a:srgbClr val="00B050"/>
      </a:accent4>
      <a:accent5>
        <a:srgbClr val="92D050"/>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9">
      <a:dk1>
        <a:sysClr val="windowText" lastClr="000000"/>
      </a:dk1>
      <a:lt1>
        <a:sysClr val="window" lastClr="FFFFFF"/>
      </a:lt1>
      <a:dk2>
        <a:srgbClr val="435258"/>
      </a:dk2>
      <a:lt2>
        <a:srgbClr val="EEECE1"/>
      </a:lt2>
      <a:accent1>
        <a:srgbClr val="2A8FBD"/>
      </a:accent1>
      <a:accent2>
        <a:srgbClr val="C0504D"/>
      </a:accent2>
      <a:accent3>
        <a:srgbClr val="435258"/>
      </a:accent3>
      <a:accent4>
        <a:srgbClr val="1E6787"/>
      </a:accent4>
      <a:accent5>
        <a:srgbClr val="2A8FBD"/>
      </a:accent5>
      <a:accent6>
        <a:srgbClr val="E44860"/>
      </a:accent6>
      <a:hlink>
        <a:srgbClr val="E44860"/>
      </a:hlink>
      <a:folHlink>
        <a:srgbClr val="4352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66548</Words>
  <Application>WPS 演示</Application>
  <PresentationFormat>宽屏</PresentationFormat>
  <Paragraphs>2756</Paragraphs>
  <Slides>130</Slides>
  <Notes>35</Notes>
  <HiddenSlides>5</HiddenSlides>
  <MMClips>1</MMClips>
  <ScaleCrop>false</ScaleCrop>
  <HeadingPairs>
    <vt:vector size="6" baseType="variant">
      <vt:variant>
        <vt:lpstr>已用的字体</vt:lpstr>
      </vt:variant>
      <vt:variant>
        <vt:i4>38</vt:i4>
      </vt:variant>
      <vt:variant>
        <vt:lpstr>主题</vt:lpstr>
      </vt:variant>
      <vt:variant>
        <vt:i4>5</vt:i4>
      </vt:variant>
      <vt:variant>
        <vt:lpstr>幻灯片标题</vt:lpstr>
      </vt:variant>
      <vt:variant>
        <vt:i4>130</vt:i4>
      </vt:variant>
    </vt:vector>
  </HeadingPairs>
  <TitlesOfParts>
    <vt:vector size="173" baseType="lpstr">
      <vt:lpstr>Arial</vt:lpstr>
      <vt:lpstr>宋体</vt:lpstr>
      <vt:lpstr>Wingdings</vt:lpstr>
      <vt:lpstr>微软雅黑</vt:lpstr>
      <vt:lpstr>Arial Unicode MS</vt:lpstr>
      <vt:lpstr>Gill Sans Ultra Bold</vt:lpstr>
      <vt:lpstr>Gill Sans MT Condensed</vt:lpstr>
      <vt:lpstr>Helvetica Light</vt:lpstr>
      <vt:lpstr>方正铁筋隶书简体</vt:lpstr>
      <vt:lpstr>隶书</vt:lpstr>
      <vt:lpstr>Garamond</vt:lpstr>
      <vt:lpstr>幼圆</vt:lpstr>
      <vt:lpstr>汉仪乐喵体W</vt:lpstr>
      <vt:lpstr>Times New Roman</vt:lpstr>
      <vt:lpstr>Wingdings</vt:lpstr>
      <vt:lpstr>站酷快乐体2016修订版</vt:lpstr>
      <vt:lpstr>FZHei-B01S</vt:lpstr>
      <vt:lpstr>黑体</vt:lpstr>
      <vt:lpstr>等线</vt:lpstr>
      <vt:lpstr>Arial Unicode MS</vt:lpstr>
      <vt:lpstr>等线 Light</vt:lpstr>
      <vt:lpstr>Calibri</vt:lpstr>
      <vt:lpstr>Calibri</vt:lpstr>
      <vt:lpstr>华文隶书</vt:lpstr>
      <vt:lpstr>Arial</vt:lpstr>
      <vt:lpstr>Impact</vt:lpstr>
      <vt:lpstr>华文细黑</vt:lpstr>
      <vt:lpstr>造字工房劲黑（非商用）常规体</vt:lpstr>
      <vt:lpstr>Arial Black</vt:lpstr>
      <vt:lpstr>方正粗倩简体</vt:lpstr>
      <vt:lpstr>Aharoni</vt:lpstr>
      <vt:lpstr>方正正中黑简体</vt:lpstr>
      <vt:lpstr>Hiragino Sans GB W3</vt:lpstr>
      <vt:lpstr>Yu Gothic UI Light</vt:lpstr>
      <vt:lpstr>HelveticaNeue</vt:lpstr>
      <vt:lpstr>Corbel</vt:lpstr>
      <vt:lpstr>华文新魏</vt:lpstr>
      <vt:lpstr>Yu Gothic UI Semibold</vt:lpstr>
      <vt:lpstr>1_Office 主题</vt:lpstr>
      <vt:lpstr>1_Office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24147</cp:lastModifiedBy>
  <cp:revision>16</cp:revision>
  <dcterms:created xsi:type="dcterms:W3CDTF">2015-10-15T01:42:00Z</dcterms:created>
  <dcterms:modified xsi:type="dcterms:W3CDTF">2022-11-06T15:02:13Z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186443584AFC460E882A0FF376C0EA59</vt:lpwstr>
  </property>
  <property fmtid="{D5CDD505-2E9C-101B-9397-08002B2CF9AE}" pid="3" name="KSOProductBuildVer">
    <vt:lpwstr>2052-11.8.2.8411</vt:lpwstr>
  </property>
</Properties>
</file>